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gif" ContentType="image/gif"/>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4" r:id="rId5"/>
  </p:sldMasterIdLst>
  <p:notesMasterIdLst>
    <p:notesMasterId r:id="rId7"/>
  </p:notesMasterIdLst>
  <p:sldIdLst>
    <p:sldId id="256" r:id="rId6"/>
    <p:sldId id="1328" r:id="rId8"/>
    <p:sldId id="1156" r:id="rId9"/>
    <p:sldId id="1589" r:id="rId10"/>
    <p:sldId id="1590" r:id="rId11"/>
    <p:sldId id="11089576" r:id="rId12"/>
    <p:sldId id="11089579" r:id="rId13"/>
    <p:sldId id="11089583" r:id="rId14"/>
    <p:sldId id="11089584" r:id="rId15"/>
    <p:sldId id="11089586" r:id="rId16"/>
    <p:sldId id="11089585" r:id="rId17"/>
    <p:sldId id="11089587" r:id="rId18"/>
    <p:sldId id="11089588" r:id="rId19"/>
    <p:sldId id="11089589" r:id="rId20"/>
    <p:sldId id="11089590" r:id="rId21"/>
    <p:sldId id="1155" r:id="rId22"/>
    <p:sldId id="11089591" r:id="rId23"/>
    <p:sldId id="11089592" r:id="rId24"/>
    <p:sldId id="11089593" r:id="rId25"/>
    <p:sldId id="11089594" r:id="rId26"/>
    <p:sldId id="11089596" r:id="rId27"/>
    <p:sldId id="11089595" r:id="rId28"/>
    <p:sldId id="11089604" r:id="rId29"/>
    <p:sldId id="11089605" r:id="rId30"/>
    <p:sldId id="11089606" r:id="rId31"/>
    <p:sldId id="11089607" r:id="rId32"/>
    <p:sldId id="11089597" r:id="rId33"/>
    <p:sldId id="11089608" r:id="rId34"/>
    <p:sldId id="11089609" r:id="rId35"/>
    <p:sldId id="11089610" r:id="rId36"/>
    <p:sldId id="11089611" r:id="rId37"/>
    <p:sldId id="11089612" r:id="rId38"/>
    <p:sldId id="11089613" r:id="rId39"/>
    <p:sldId id="876" r:id="rId40"/>
    <p:sldId id="11089614" r:id="rId41"/>
    <p:sldId id="11089625" r:id="rId42"/>
    <p:sldId id="11089615" r:id="rId43"/>
    <p:sldId id="11089598" r:id="rId44"/>
    <p:sldId id="11089616" r:id="rId45"/>
    <p:sldId id="11089617" r:id="rId46"/>
    <p:sldId id="11089618" r:id="rId47"/>
    <p:sldId id="11089620" r:id="rId48"/>
    <p:sldId id="11089599" r:id="rId49"/>
    <p:sldId id="268" r:id="rId50"/>
    <p:sldId id="11089621" r:id="rId51"/>
    <p:sldId id="11088937" r:id="rId52"/>
    <p:sldId id="770" r:id="rId53"/>
    <p:sldId id="771" r:id="rId54"/>
    <p:sldId id="772" r:id="rId55"/>
    <p:sldId id="773" r:id="rId56"/>
    <p:sldId id="774" r:id="rId57"/>
    <p:sldId id="775" r:id="rId58"/>
    <p:sldId id="11089622" r:id="rId59"/>
    <p:sldId id="777" r:id="rId60"/>
    <p:sldId id="11089623" r:id="rId61"/>
    <p:sldId id="11089630"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hat Nguyen" initials="NN"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21CD"/>
    <a:srgbClr val="008000"/>
    <a:srgbClr val="3333FF"/>
    <a:srgbClr val="009900"/>
    <a:srgbClr val="CC0066"/>
    <a:srgbClr val="FFFFFF"/>
    <a:srgbClr val="0000CC"/>
    <a:srgbClr val="006000"/>
    <a:srgbClr val="9C5BCD"/>
    <a:srgbClr val="C9A6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07" autoAdjust="0"/>
    <p:restoredTop sz="68593" autoAdjust="0"/>
  </p:normalViewPr>
  <p:slideViewPr>
    <p:cSldViewPr snapToGrid="0">
      <p:cViewPr varScale="1">
        <p:scale>
          <a:sx n="86" d="100"/>
          <a:sy n="86" d="100"/>
        </p:scale>
        <p:origin x="442" y="58"/>
      </p:cViewPr>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notesMaster" Target="notesMasters/notesMaster1.xml"/><Relationship Id="rId66" Type="http://schemas.openxmlformats.org/officeDocument/2006/relationships/commentAuthors" Target="commentAuthors.xml"/><Relationship Id="rId65" Type="http://schemas.openxmlformats.org/officeDocument/2006/relationships/tableStyles" Target="tableStyles.xml"/><Relationship Id="rId64" Type="http://schemas.openxmlformats.org/officeDocument/2006/relationships/viewProps" Target="viewProps.xml"/><Relationship Id="rId63" Type="http://schemas.openxmlformats.org/officeDocument/2006/relationships/presProps" Target="presProps.xml"/><Relationship Id="rId62" Type="http://schemas.openxmlformats.org/officeDocument/2006/relationships/slide" Target="slides/slide56.xml"/><Relationship Id="rId61" Type="http://schemas.openxmlformats.org/officeDocument/2006/relationships/slide" Target="slides/slide55.xml"/><Relationship Id="rId60" Type="http://schemas.openxmlformats.org/officeDocument/2006/relationships/slide" Target="slides/slide54.xml"/><Relationship Id="rId6" Type="http://schemas.openxmlformats.org/officeDocument/2006/relationships/slide" Target="slides/slide1.xml"/><Relationship Id="rId59" Type="http://schemas.openxmlformats.org/officeDocument/2006/relationships/slide" Target="slides/slide53.xml"/><Relationship Id="rId58" Type="http://schemas.openxmlformats.org/officeDocument/2006/relationships/slide" Target="slides/slide52.xml"/><Relationship Id="rId57" Type="http://schemas.openxmlformats.org/officeDocument/2006/relationships/slide" Target="slides/slide51.xml"/><Relationship Id="rId56" Type="http://schemas.openxmlformats.org/officeDocument/2006/relationships/slide" Target="slides/slide50.xml"/><Relationship Id="rId55" Type="http://schemas.openxmlformats.org/officeDocument/2006/relationships/slide" Target="slides/slide49.xml"/><Relationship Id="rId54" Type="http://schemas.openxmlformats.org/officeDocument/2006/relationships/slide" Target="slides/slide48.xml"/><Relationship Id="rId53" Type="http://schemas.openxmlformats.org/officeDocument/2006/relationships/slide" Target="slides/slide47.xml"/><Relationship Id="rId52" Type="http://schemas.openxmlformats.org/officeDocument/2006/relationships/slide" Target="slides/slide46.xml"/><Relationship Id="rId51" Type="http://schemas.openxmlformats.org/officeDocument/2006/relationships/slide" Target="slides/slide45.xml"/><Relationship Id="rId50" Type="http://schemas.openxmlformats.org/officeDocument/2006/relationships/slide" Target="slides/slide44.xml"/><Relationship Id="rId5" Type="http://schemas.openxmlformats.org/officeDocument/2006/relationships/slideMaster" Target="slideMasters/slideMaster4.xml"/><Relationship Id="rId49" Type="http://schemas.openxmlformats.org/officeDocument/2006/relationships/slide" Target="slides/slide43.xml"/><Relationship Id="rId48" Type="http://schemas.openxmlformats.org/officeDocument/2006/relationships/slide" Target="slides/slide42.xml"/><Relationship Id="rId47" Type="http://schemas.openxmlformats.org/officeDocument/2006/relationships/slide" Target="slides/slide41.xml"/><Relationship Id="rId46" Type="http://schemas.openxmlformats.org/officeDocument/2006/relationships/slide" Target="slides/slide40.xml"/><Relationship Id="rId45" Type="http://schemas.openxmlformats.org/officeDocument/2006/relationships/slide" Target="slides/slide39.xml"/><Relationship Id="rId44" Type="http://schemas.openxmlformats.org/officeDocument/2006/relationships/slide" Target="slides/slide38.xml"/><Relationship Id="rId43" Type="http://schemas.openxmlformats.org/officeDocument/2006/relationships/slide" Target="slides/slide37.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1341E8-52EF-4A84-8C11-520BF8FD2C5B}"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1B9F09-4CC5-4F5E-818A-5561F32387E7}"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1B9F09-4CC5-4F5E-818A-5561F32387E7}"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71B9F09-4CC5-4F5E-818A-5561F32387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71B9F09-4CC5-4F5E-818A-5561F32387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Buổi chiều -&gt; ca dao -&gt; chiều chiều ra đứng</a:t>
            </a:r>
            <a:endParaRPr lang="en-US"/>
          </a:p>
          <a:p>
            <a:pPr algn="just" fontAlgn="base"/>
            <a:endParaRPr lang="en-US" b="0" i="0">
              <a:solidFill>
                <a:srgbClr val="000000"/>
              </a:solidFill>
              <a:effectLst/>
              <a:latin typeface="Arial" panose="020B0604020202020204" pitchFamily="34" charset="0"/>
            </a:endParaRPr>
          </a:p>
          <a:p>
            <a:pPr algn="just" fontAlgn="base"/>
            <a:r>
              <a:rPr lang="en-US" b="0" i="1">
                <a:solidFill>
                  <a:srgbClr val="000000"/>
                </a:solidFill>
                <a:effectLst/>
                <a:latin typeface="Arial" panose="020B0604020202020204" pitchFamily="34" charset="0"/>
              </a:rPr>
              <a:t>Tới đây xứ sở lạ lùng,</a:t>
            </a:r>
            <a:endParaRPr lang="en-US" b="0" i="1">
              <a:solidFill>
                <a:srgbClr val="000000"/>
              </a:solidFill>
              <a:effectLst/>
              <a:latin typeface="Arial" panose="020B0604020202020204" pitchFamily="34" charset="0"/>
            </a:endParaRPr>
          </a:p>
          <a:p>
            <a:pPr algn="just" fontAlgn="base"/>
            <a:r>
              <a:rPr lang="en-US" b="0" i="1">
                <a:solidFill>
                  <a:srgbClr val="000000"/>
                </a:solidFill>
                <a:effectLst/>
                <a:latin typeface="Arial" panose="020B0604020202020204" pitchFamily="34" charset="0"/>
              </a:rPr>
              <a:t>Chim kêu cũng sợ, cá vùng cũng ghê.</a:t>
            </a:r>
            <a:endParaRPr lang="en-US" b="0" i="1">
              <a:solidFill>
                <a:srgbClr val="000000"/>
              </a:solidFill>
              <a:effectLst/>
              <a:latin typeface="Arial" panose="020B0604020202020204" pitchFamily="34" charset="0"/>
            </a:endParaRPr>
          </a:p>
          <a:p>
            <a:pPr algn="just" fontAlgn="base"/>
            <a:endParaRPr lang="en-US" b="0" i="1">
              <a:solidFill>
                <a:srgbClr val="000000"/>
              </a:solidFill>
              <a:effectLst/>
              <a:latin typeface="Arial" panose="020B0604020202020204" pitchFamily="34" charset="0"/>
            </a:endParaRPr>
          </a:p>
          <a:p>
            <a:pPr algn="just" fontAlgn="base"/>
            <a:r>
              <a:rPr lang="vi-VN" b="0" i="1">
                <a:solidFill>
                  <a:srgbClr val="000000"/>
                </a:solidFill>
                <a:effectLst/>
                <a:latin typeface="Arial" panose="020B0604020202020204" pitchFamily="34" charset="0"/>
              </a:rPr>
              <a:t>Khi ta ở chỉ là nơi đất ở/ Khi ta đi đất đã hóa tâm hồn" (Tiếng hát con tàu - Chế Lan Viên</a:t>
            </a:r>
            <a:endParaRPr lang="en-US" b="0" i="1">
              <a:solidFill>
                <a:srgbClr val="000000"/>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271B9F09-4CC5-4F5E-818A-5561F32387E7}"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71B9F09-4CC5-4F5E-818A-5561F32387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71B9F09-4CC5-4F5E-818A-5561F32387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71B9F09-4CC5-4F5E-818A-5561F32387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74"/>
        <p:cNvGrpSpPr/>
        <p:nvPr/>
      </p:nvGrpSpPr>
      <p:grpSpPr>
        <a:xfrm>
          <a:off x="0" y="0"/>
          <a:ext cx="0" cy="0"/>
          <a:chOff x="0" y="0"/>
          <a:chExt cx="0" cy="0"/>
        </a:xfrm>
      </p:grpSpPr>
      <p:sp>
        <p:nvSpPr>
          <p:cNvPr id="1375" name="Google Shape;1375;g12635377fd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6" name="Google Shape;1376;g12635377fd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74"/>
        <p:cNvGrpSpPr/>
        <p:nvPr/>
      </p:nvGrpSpPr>
      <p:grpSpPr>
        <a:xfrm>
          <a:off x="0" y="0"/>
          <a:ext cx="0" cy="0"/>
          <a:chOff x="0" y="0"/>
          <a:chExt cx="0" cy="0"/>
        </a:xfrm>
      </p:grpSpPr>
      <p:sp>
        <p:nvSpPr>
          <p:cNvPr id="1375" name="Google Shape;1375;g12635377fd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6" name="Google Shape;1376;g12635377fd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71B9F09-4CC5-4F5E-818A-5561F32387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30"/>
        <p:cNvGrpSpPr/>
        <p:nvPr/>
      </p:nvGrpSpPr>
      <p:grpSpPr>
        <a:xfrm>
          <a:off x="0" y="0"/>
          <a:ext cx="0" cy="0"/>
          <a:chOff x="0" y="0"/>
          <a:chExt cx="0" cy="0"/>
        </a:xfrm>
      </p:grpSpPr>
      <p:sp>
        <p:nvSpPr>
          <p:cNvPr id="1231" name="Google Shape;1231;g98915e9a02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2" name="Google Shape;1232;g98915e9a02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271B9F09-4CC5-4F5E-818A-5561F32387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30"/>
        <p:cNvGrpSpPr/>
        <p:nvPr/>
      </p:nvGrpSpPr>
      <p:grpSpPr>
        <a:xfrm>
          <a:off x="0" y="0"/>
          <a:ext cx="0" cy="0"/>
          <a:chOff x="0" y="0"/>
          <a:chExt cx="0" cy="0"/>
        </a:xfrm>
      </p:grpSpPr>
      <p:sp>
        <p:nvSpPr>
          <p:cNvPr id="1231" name="Google Shape;1231;g98915e9a02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2" name="Google Shape;1232;g98915e9a02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271B9F09-4CC5-4F5E-818A-5561F32387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defRPr/>
            </a:pPr>
            <a:r>
              <a:rPr lang="en-US" sz="1200">
                <a:solidFill>
                  <a:prstClr val="black"/>
                </a:solidFill>
                <a:latin typeface="Times New Roman" panose="02020603050405020304" pitchFamily="18" charset="0"/>
                <a:ea typeface="等线" panose="020F0502020204030204"/>
                <a:cs typeface="Arial" panose="020B0604020202020204"/>
              </a:rPr>
              <a:t>Đ</a:t>
            </a:r>
            <a:r>
              <a:rPr lang="vi-VN" sz="1200">
                <a:solidFill>
                  <a:prstClr val="black"/>
                </a:solidFill>
                <a:latin typeface="Times New Roman" panose="02020603050405020304" pitchFamily="18" charset="0"/>
                <a:ea typeface="等线" panose="020F0502020204030204"/>
                <a:cs typeface="Arial" panose="020B0604020202020204"/>
              </a:rPr>
              <a:t>ược xây dựng lần đầu tiên từ thời Tam Quốc</a:t>
            </a:r>
            <a:r>
              <a:rPr lang="en-US" sz="1200">
                <a:solidFill>
                  <a:prstClr val="black"/>
                </a:solidFill>
                <a:latin typeface="Times New Roman" panose="02020603050405020304" pitchFamily="18" charset="0"/>
                <a:ea typeface="等线" panose="020F0502020204030204"/>
                <a:cs typeface="Arial" panose="020B0604020202020204"/>
              </a:rPr>
              <a:t> (Thục – Ngụy – Ngô)</a:t>
            </a:r>
            <a:r>
              <a:rPr lang="vi-VN" sz="1200">
                <a:solidFill>
                  <a:prstClr val="black"/>
                </a:solidFill>
                <a:latin typeface="Times New Roman" panose="02020603050405020304" pitchFamily="18" charset="0"/>
                <a:ea typeface="等线" panose="020F0502020204030204"/>
                <a:cs typeface="Arial" panose="020B0604020202020204"/>
              </a:rPr>
              <a:t>, đến nay đã nhiều lần được xây cất lại, mỗi lần xây cất lại cao hơn, nhiều tầng hơn và mang đặc trưng kiến trúc của từng thời đại khác nhau. </a:t>
            </a:r>
            <a:endParaRPr lang="en-US" sz="1200">
              <a:solidFill>
                <a:prstClr val="black"/>
              </a:solidFill>
              <a:latin typeface="Times New Roman" panose="02020603050405020304" pitchFamily="18" charset="0"/>
              <a:ea typeface="等线" panose="020F0502020204030204"/>
              <a:cs typeface="Arial" panose="020B0604020202020204"/>
            </a:endParaRPr>
          </a:p>
          <a:p>
            <a:pPr marL="171450" marR="0" lvl="0" indent="-171450" algn="l" defTabSz="914400" rtl="0" eaLnBrk="1" fontAlgn="auto" latinLnBrk="0" hangingPunct="1">
              <a:lnSpc>
                <a:spcPct val="100000"/>
              </a:lnSpc>
              <a:spcBef>
                <a:spcPts val="0"/>
              </a:spcBef>
              <a:spcAft>
                <a:spcPts val="0"/>
              </a:spcAft>
              <a:buClrTx/>
              <a:buSzTx/>
              <a:buFontTx/>
              <a:buChar char="-"/>
              <a:defRPr/>
            </a:pPr>
            <a:r>
              <a:rPr lang="en-US" sz="1200">
                <a:solidFill>
                  <a:prstClr val="black"/>
                </a:solidFill>
                <a:latin typeface="Times New Roman" panose="02020603050405020304" pitchFamily="18" charset="0"/>
                <a:ea typeface="等线" panose="020F0502020204030204"/>
                <a:cs typeface="Arial" panose="020B0604020202020204"/>
              </a:rPr>
              <a:t>Đ</a:t>
            </a:r>
            <a:r>
              <a:rPr lang="vi-VN" sz="1200">
                <a:solidFill>
                  <a:prstClr val="black"/>
                </a:solidFill>
                <a:latin typeface="Arial" panose="020B0604020202020204" pitchFamily="34" charset="0"/>
                <a:ea typeface="等线" panose="020F0502020204030204"/>
                <a:cs typeface="Arial" panose="020B0604020202020204" pitchFamily="34" charset="0"/>
              </a:rPr>
              <a:t>ến nay đã nhiều lần được xây cất lại, mỗi lần xây cất lại cao hơn, nhiều tầng hơn và mang đặc trưng kiến trúc của từng thời đại khác nhau. </a:t>
            </a:r>
            <a:endParaRPr lang="en-SG" sz="1200">
              <a:solidFill>
                <a:prstClr val="black"/>
              </a:solidFill>
              <a:latin typeface="等线 Light" panose="020F0302020204030204"/>
              <a:ea typeface="等线" panose="020F0502020204030204"/>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1200">
                <a:solidFill>
                  <a:prstClr val="black"/>
                </a:solidFill>
                <a:latin typeface="Times New Roman" panose="02020603050405020304" pitchFamily="18" charset="0"/>
                <a:ea typeface="等线" panose="020F0502020204030204"/>
                <a:cs typeface="Arial" panose="020B0604020202020204"/>
              </a:rPr>
              <a:t>-    K</a:t>
            </a:r>
            <a:r>
              <a:rPr lang="vi-VN" sz="1200">
                <a:solidFill>
                  <a:prstClr val="black"/>
                </a:solidFill>
                <a:latin typeface="Times New Roman" panose="02020603050405020304" pitchFamily="18" charset="0"/>
                <a:ea typeface="等线" panose="020F0502020204030204"/>
                <a:cs typeface="Arial" panose="020B0604020202020204"/>
              </a:rPr>
              <a:t>hông chỉ là cảm hứng sáng tác của các thi nhân Trung Hoa, mà còn của cả các sứ thần nước Nam</a:t>
            </a:r>
            <a:r>
              <a:rPr lang="en-US" sz="1200">
                <a:solidFill>
                  <a:prstClr val="black"/>
                </a:solidFill>
                <a:latin typeface="等线 Light" panose="020F0302020204030204"/>
                <a:ea typeface="等线" panose="020F0502020204030204"/>
                <a:cs typeface="Arial" panose="020B0604020202020204"/>
              </a:rPr>
              <a:t>.</a:t>
            </a:r>
            <a:r>
              <a:rPr lang="vi-VN" sz="1200">
                <a:solidFill>
                  <a:prstClr val="black"/>
                </a:solidFill>
                <a:latin typeface="Times New Roman" panose="02020603050405020304" pitchFamily="18" charset="0"/>
                <a:ea typeface="等线" panose="020F0502020204030204"/>
                <a:cs typeface="Arial" panose="020B0604020202020204"/>
              </a:rPr>
              <a:t> </a:t>
            </a:r>
            <a:endParaRPr lang="en-SG" sz="1800">
              <a:solidFill>
                <a:srgbClr val="E7E6E6">
                  <a:lumMod val="10000"/>
                </a:srgbClr>
              </a:solidFill>
              <a:latin typeface="等线 Light" panose="020F0302020204030204"/>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271B9F09-4CC5-4F5E-818A-5561F32387E7}"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0000"/>
              </a:lnSpc>
              <a:spcAft>
                <a:spcPts val="800"/>
              </a:spcAft>
            </a:pPr>
            <a:r>
              <a:rPr lang="vi-VN" sz="1200" b="0">
                <a:effectLst/>
                <a:latin typeface="+mj-lt"/>
              </a:rPr>
              <a:t>– Chỉ người thể hiện thái độ, cảm xúc, tư tưởng của mình trong suốt VB thơ. </a:t>
            </a:r>
            <a:endParaRPr lang="en-SG" sz="1050" b="0">
              <a:effectLst/>
              <a:latin typeface="+mj-lt"/>
            </a:endParaRPr>
          </a:p>
          <a:p>
            <a:pPr algn="just">
              <a:lnSpc>
                <a:spcPct val="100000"/>
              </a:lnSpc>
              <a:spcAft>
                <a:spcPts val="800"/>
              </a:spcAft>
            </a:pPr>
            <a:r>
              <a:rPr lang="vi-VN" sz="1200" b="0">
                <a:effectLst/>
                <a:latin typeface="+mj-lt"/>
              </a:rPr>
              <a:t>– Thường xuất hiện trực tiếp với các đại từ nhân xưng: “tôi”, “ta”, “chúng ta”, “anh”, “em” hoặc nhập vai vào một nhân vật nào đó, cũng có thể là “chủ thể ẩn”. </a:t>
            </a:r>
            <a:endParaRPr lang="en-SG" sz="1050" b="0">
              <a:effectLst/>
              <a:latin typeface="+mj-lt"/>
            </a:endParaRPr>
          </a:p>
          <a:p>
            <a:pPr algn="just">
              <a:lnSpc>
                <a:spcPct val="100000"/>
              </a:lnSpc>
              <a:spcAft>
                <a:spcPts val="800"/>
              </a:spcAft>
            </a:pPr>
            <a:r>
              <a:rPr lang="vi-VN" sz="1200" b="0">
                <a:effectLst/>
                <a:latin typeface="+mj-lt"/>
              </a:rPr>
              <a:t>– Các hình thức xuất hiện của chủ thể trữ tình cũng có thể thay đổi, xen kẽ trong một bài thơ. </a:t>
            </a:r>
            <a:endParaRPr lang="en-SG" sz="1050" b="0">
              <a:effectLst/>
              <a:latin typeface="+mj-lt"/>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271B9F09-4CC5-4F5E-818A-5561F32387E7}"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0000"/>
              </a:lnSpc>
              <a:spcAft>
                <a:spcPts val="800"/>
              </a:spcAft>
            </a:pPr>
            <a:r>
              <a:rPr lang="vi-VN" sz="1200" b="0">
                <a:effectLst/>
                <a:latin typeface="+mj-lt"/>
              </a:rPr>
              <a:t>– Chỉ người thể hiện thái độ, cảm xúc, tư tưởng của mình trong suốt VB thơ. </a:t>
            </a:r>
            <a:endParaRPr lang="en-SG" sz="1050" b="0">
              <a:effectLst/>
              <a:latin typeface="+mj-lt"/>
            </a:endParaRPr>
          </a:p>
          <a:p>
            <a:pPr algn="just">
              <a:lnSpc>
                <a:spcPct val="100000"/>
              </a:lnSpc>
              <a:spcAft>
                <a:spcPts val="800"/>
              </a:spcAft>
            </a:pPr>
            <a:r>
              <a:rPr lang="vi-VN" sz="1200" b="0">
                <a:effectLst/>
                <a:latin typeface="+mj-lt"/>
              </a:rPr>
              <a:t>– Thường xuất hiện trực tiếp với các đại từ nhân xưng: “tôi”, “ta”, “chúng ta”, “anh”, “em” hoặc nhập vai vào một nhân vật nào đó, cũng có thể là “chủ thể ẩn”. </a:t>
            </a:r>
            <a:endParaRPr lang="en-SG" sz="1050" b="0">
              <a:effectLst/>
              <a:latin typeface="+mj-lt"/>
            </a:endParaRPr>
          </a:p>
          <a:p>
            <a:pPr algn="just">
              <a:lnSpc>
                <a:spcPct val="100000"/>
              </a:lnSpc>
              <a:spcAft>
                <a:spcPts val="800"/>
              </a:spcAft>
            </a:pPr>
            <a:r>
              <a:rPr lang="vi-VN" sz="1200" b="0">
                <a:effectLst/>
                <a:latin typeface="+mj-lt"/>
              </a:rPr>
              <a:t>– Các hình thức xuất hiện của chủ thể trữ tình cũng có thể thay đổi, xen kẽ trong một bài thơ. </a:t>
            </a:r>
            <a:endParaRPr lang="en-SG" sz="1050" b="0">
              <a:effectLst/>
              <a:latin typeface="+mj-lt"/>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271B9F09-4CC5-4F5E-818A-5561F32387E7}"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71B9F09-4CC5-4F5E-818A-5561F32387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71B9F09-4CC5-4F5E-818A-5561F32387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71B9F09-4CC5-4F5E-818A-5561F32387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4" Type="http://schemas.openxmlformats.org/officeDocument/2006/relationships/hyperlink" Target="http://bit.ly/2TtBDfr" TargetMode="External"/><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9E311499-6BD6-4391-A179-B485D67C2C3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E81766-29C6-4F99-AC34-300F76F55AFF}"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9E311499-6BD6-4391-A179-B485D67C2C3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E81766-29C6-4F99-AC34-300F76F55AFF}"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9E311499-6BD6-4391-A179-B485D67C2C3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E81766-29C6-4F99-AC34-300F76F55AFF}"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E311499-6BD6-4391-A179-B485D67C2C3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E81766-29C6-4F99-AC34-300F76F55AFF}"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9E311499-6BD6-4391-A179-B485D67C2C3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E81766-29C6-4F99-AC34-300F76F55AFF}"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9E311499-6BD6-4391-A179-B485D67C2C3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E81766-29C6-4F99-AC34-300F76F55AFF}"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9E311499-6BD6-4391-A179-B485D67C2C3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E81766-29C6-4F99-AC34-300F76F55AFF}"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9E311499-6BD6-4391-A179-B485D67C2C3B}"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E81766-29C6-4F99-AC34-300F76F55AFF}"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E311499-6BD6-4391-A179-B485D67C2C3B}"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E81766-29C6-4F99-AC34-300F76F55AFF}"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311499-6BD6-4391-A179-B485D67C2C3B}"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E81766-29C6-4F99-AC34-300F76F55AFF}"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9E311499-6BD6-4391-A179-B485D67C2C3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E81766-29C6-4F99-AC34-300F76F55AFF}"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9E311499-6BD6-4391-A179-B485D67C2C3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E81766-29C6-4F99-AC34-300F76F55AFF}"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9E311499-6BD6-4391-A179-B485D67C2C3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E81766-29C6-4F99-AC34-300F76F55AFF}"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9E311499-6BD6-4391-A179-B485D67C2C3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E81766-29C6-4F99-AC34-300F76F55AFF}"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9E311499-6BD6-4391-A179-B485D67C2C3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E81766-29C6-4F99-AC34-300F76F55AFF}"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9E311499-6BD6-4391-A179-B485D67C2C3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E81766-29C6-4F99-AC34-300F76F55AFF}"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546">
            <a:off x="960000" y="4672284"/>
            <a:ext cx="5035600" cy="5684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2135"/>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p:txBody>
      </p:sp>
      <p:sp>
        <p:nvSpPr>
          <p:cNvPr id="10" name="Google Shape;10;p2"/>
          <p:cNvSpPr txBox="1">
            <a:spLocks noGrp="1"/>
          </p:cNvSpPr>
          <p:nvPr>
            <p:ph type="ctrTitle"/>
          </p:nvPr>
        </p:nvSpPr>
        <p:spPr>
          <a:xfrm>
            <a:off x="960000" y="1554600"/>
            <a:ext cx="5314000" cy="3074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191919"/>
              </a:buClr>
              <a:buSzPts val="5200"/>
              <a:buNone/>
              <a:defRPr sz="12800">
                <a:solidFill>
                  <a:srgbClr val="191919"/>
                </a:solidFill>
              </a:defRPr>
            </a:lvl1pPr>
            <a:lvl2pPr lvl="1" algn="ctr" rtl="0">
              <a:spcBef>
                <a:spcPts val="0"/>
              </a:spcBef>
              <a:spcAft>
                <a:spcPts val="0"/>
              </a:spcAft>
              <a:buClr>
                <a:srgbClr val="191919"/>
              </a:buClr>
              <a:buSzPts val="5200"/>
              <a:buNone/>
              <a:defRPr sz="6935">
                <a:solidFill>
                  <a:srgbClr val="191919"/>
                </a:solidFill>
              </a:defRPr>
            </a:lvl2pPr>
            <a:lvl3pPr lvl="2" algn="ctr" rtl="0">
              <a:spcBef>
                <a:spcPts val="0"/>
              </a:spcBef>
              <a:spcAft>
                <a:spcPts val="0"/>
              </a:spcAft>
              <a:buClr>
                <a:srgbClr val="191919"/>
              </a:buClr>
              <a:buSzPts val="5200"/>
              <a:buNone/>
              <a:defRPr sz="6935">
                <a:solidFill>
                  <a:srgbClr val="191919"/>
                </a:solidFill>
              </a:defRPr>
            </a:lvl3pPr>
            <a:lvl4pPr lvl="3" algn="ctr" rtl="0">
              <a:spcBef>
                <a:spcPts val="0"/>
              </a:spcBef>
              <a:spcAft>
                <a:spcPts val="0"/>
              </a:spcAft>
              <a:buClr>
                <a:srgbClr val="191919"/>
              </a:buClr>
              <a:buSzPts val="5200"/>
              <a:buNone/>
              <a:defRPr sz="6935">
                <a:solidFill>
                  <a:srgbClr val="191919"/>
                </a:solidFill>
              </a:defRPr>
            </a:lvl4pPr>
            <a:lvl5pPr lvl="4" algn="ctr" rtl="0">
              <a:spcBef>
                <a:spcPts val="0"/>
              </a:spcBef>
              <a:spcAft>
                <a:spcPts val="0"/>
              </a:spcAft>
              <a:buClr>
                <a:srgbClr val="191919"/>
              </a:buClr>
              <a:buSzPts val="5200"/>
              <a:buNone/>
              <a:defRPr sz="6935">
                <a:solidFill>
                  <a:srgbClr val="191919"/>
                </a:solidFill>
              </a:defRPr>
            </a:lvl5pPr>
            <a:lvl6pPr lvl="5" algn="ctr" rtl="0">
              <a:spcBef>
                <a:spcPts val="0"/>
              </a:spcBef>
              <a:spcAft>
                <a:spcPts val="0"/>
              </a:spcAft>
              <a:buClr>
                <a:srgbClr val="191919"/>
              </a:buClr>
              <a:buSzPts val="5200"/>
              <a:buNone/>
              <a:defRPr sz="6935">
                <a:solidFill>
                  <a:srgbClr val="191919"/>
                </a:solidFill>
              </a:defRPr>
            </a:lvl6pPr>
            <a:lvl7pPr lvl="6" algn="ctr" rtl="0">
              <a:spcBef>
                <a:spcPts val="0"/>
              </a:spcBef>
              <a:spcAft>
                <a:spcPts val="0"/>
              </a:spcAft>
              <a:buClr>
                <a:srgbClr val="191919"/>
              </a:buClr>
              <a:buSzPts val="5200"/>
              <a:buNone/>
              <a:defRPr sz="6935">
                <a:solidFill>
                  <a:srgbClr val="191919"/>
                </a:solidFill>
              </a:defRPr>
            </a:lvl7pPr>
            <a:lvl8pPr lvl="7" algn="ctr" rtl="0">
              <a:spcBef>
                <a:spcPts val="0"/>
              </a:spcBef>
              <a:spcAft>
                <a:spcPts val="0"/>
              </a:spcAft>
              <a:buClr>
                <a:srgbClr val="191919"/>
              </a:buClr>
              <a:buSzPts val="5200"/>
              <a:buNone/>
              <a:defRPr sz="6935">
                <a:solidFill>
                  <a:srgbClr val="191919"/>
                </a:solidFill>
              </a:defRPr>
            </a:lvl8pPr>
            <a:lvl9pPr lvl="8" algn="ctr" rtl="0">
              <a:spcBef>
                <a:spcPts val="0"/>
              </a:spcBef>
              <a:spcAft>
                <a:spcPts val="0"/>
              </a:spcAft>
              <a:buClr>
                <a:srgbClr val="191919"/>
              </a:buClr>
              <a:buSzPts val="5200"/>
              <a:buNone/>
              <a:defRPr sz="6935">
                <a:solidFill>
                  <a:srgbClr val="191919"/>
                </a:solidFill>
              </a:defRPr>
            </a:lvl9pPr>
          </a:lstStyle>
          <a:p/>
        </p:txBody>
      </p:sp>
      <p:sp>
        <p:nvSpPr>
          <p:cNvPr id="11" name="Google Shape;11;p2"/>
          <p:cNvSpPr/>
          <p:nvPr/>
        </p:nvSpPr>
        <p:spPr>
          <a:xfrm rot="2049422">
            <a:off x="4741690" y="971190"/>
            <a:ext cx="14268649" cy="8800477"/>
          </a:xfrm>
          <a:custGeom>
            <a:avLst/>
            <a:gdLst/>
            <a:ahLst/>
            <a:cxnLst/>
            <a:rect l="l" t="t" r="r" b="b"/>
            <a:pathLst>
              <a:path w="84026" h="51825" extrusionOk="0">
                <a:moveTo>
                  <a:pt x="15968" y="0"/>
                </a:moveTo>
                <a:cubicBezTo>
                  <a:pt x="11714" y="0"/>
                  <a:pt x="8281" y="1968"/>
                  <a:pt x="6763" y="6753"/>
                </a:cubicBezTo>
                <a:cubicBezTo>
                  <a:pt x="4229" y="14734"/>
                  <a:pt x="0" y="18357"/>
                  <a:pt x="1548" y="22149"/>
                </a:cubicBezTo>
                <a:cubicBezTo>
                  <a:pt x="1931" y="23084"/>
                  <a:pt x="2792" y="24551"/>
                  <a:pt x="5030" y="25888"/>
                </a:cubicBezTo>
                <a:cubicBezTo>
                  <a:pt x="6003" y="26371"/>
                  <a:pt x="7397" y="27210"/>
                  <a:pt x="8624" y="28644"/>
                </a:cubicBezTo>
                <a:cubicBezTo>
                  <a:pt x="10415" y="30734"/>
                  <a:pt x="11890" y="32746"/>
                  <a:pt x="11681" y="37096"/>
                </a:cubicBezTo>
                <a:cubicBezTo>
                  <a:pt x="11224" y="46661"/>
                  <a:pt x="15874" y="50763"/>
                  <a:pt x="22342" y="51765"/>
                </a:cubicBezTo>
                <a:cubicBezTo>
                  <a:pt x="22603" y="51805"/>
                  <a:pt x="22877" y="51824"/>
                  <a:pt x="23164" y="51824"/>
                </a:cubicBezTo>
                <a:cubicBezTo>
                  <a:pt x="28698" y="51824"/>
                  <a:pt x="38935" y="44676"/>
                  <a:pt x="48716" y="44676"/>
                </a:cubicBezTo>
                <a:cubicBezTo>
                  <a:pt x="50997" y="44676"/>
                  <a:pt x="53253" y="45065"/>
                  <a:pt x="55419" y="46024"/>
                </a:cubicBezTo>
                <a:cubicBezTo>
                  <a:pt x="58987" y="47603"/>
                  <a:pt x="62132" y="48393"/>
                  <a:pt x="64785" y="48393"/>
                </a:cubicBezTo>
                <a:cubicBezTo>
                  <a:pt x="71006" y="48393"/>
                  <a:pt x="74523" y="44051"/>
                  <a:pt x="74459" y="35363"/>
                </a:cubicBezTo>
                <a:cubicBezTo>
                  <a:pt x="74370" y="22970"/>
                  <a:pt x="84025" y="6748"/>
                  <a:pt x="69630" y="5931"/>
                </a:cubicBezTo>
                <a:cubicBezTo>
                  <a:pt x="69198" y="5907"/>
                  <a:pt x="68771" y="5895"/>
                  <a:pt x="68348" y="5895"/>
                </a:cubicBezTo>
                <a:cubicBezTo>
                  <a:pt x="58337" y="5895"/>
                  <a:pt x="50940" y="12499"/>
                  <a:pt x="43665" y="12499"/>
                </a:cubicBezTo>
                <a:cubicBezTo>
                  <a:pt x="41016" y="12499"/>
                  <a:pt x="38383" y="11623"/>
                  <a:pt x="35647" y="9235"/>
                </a:cubicBezTo>
                <a:cubicBezTo>
                  <a:pt x="29481" y="3855"/>
                  <a:pt x="21921" y="0"/>
                  <a:pt x="15968" y="0"/>
                </a:cubicBezTo>
                <a:close/>
              </a:path>
            </a:pathLst>
          </a:custGeom>
          <a:solidFill>
            <a:srgbClr val="FFC3A5">
              <a:alpha val="117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11229451" y="6289205"/>
            <a:ext cx="273580" cy="265391"/>
            <a:chOff x="975376" y="4599690"/>
            <a:chExt cx="205185" cy="199043"/>
          </a:xfrm>
        </p:grpSpPr>
        <p:sp>
          <p:nvSpPr>
            <p:cNvPr id="13" name="Google Shape;13;p2"/>
            <p:cNvSpPr/>
            <p:nvPr/>
          </p:nvSpPr>
          <p:spPr>
            <a:xfrm>
              <a:off x="975376" y="4599690"/>
              <a:ext cx="205185" cy="199043"/>
            </a:xfrm>
            <a:custGeom>
              <a:avLst/>
              <a:gdLst/>
              <a:ahLst/>
              <a:cxnLst/>
              <a:rect l="l" t="t" r="r" b="b"/>
              <a:pathLst>
                <a:path w="1269" h="1231" extrusionOk="0">
                  <a:moveTo>
                    <a:pt x="755" y="0"/>
                  </a:moveTo>
                  <a:cubicBezTo>
                    <a:pt x="678" y="0"/>
                    <a:pt x="636" y="122"/>
                    <a:pt x="453" y="247"/>
                  </a:cubicBezTo>
                  <a:cubicBezTo>
                    <a:pt x="218" y="405"/>
                    <a:pt x="38" y="375"/>
                    <a:pt x="16" y="475"/>
                  </a:cubicBezTo>
                  <a:cubicBezTo>
                    <a:pt x="0" y="553"/>
                    <a:pt x="102" y="586"/>
                    <a:pt x="231" y="767"/>
                  </a:cubicBezTo>
                  <a:cubicBezTo>
                    <a:pt x="415" y="1025"/>
                    <a:pt x="384" y="1207"/>
                    <a:pt x="491" y="1228"/>
                  </a:cubicBezTo>
                  <a:cubicBezTo>
                    <a:pt x="497" y="1230"/>
                    <a:pt x="502" y="1230"/>
                    <a:pt x="507" y="1230"/>
                  </a:cubicBezTo>
                  <a:cubicBezTo>
                    <a:pt x="589" y="1230"/>
                    <a:pt x="634" y="1099"/>
                    <a:pt x="850" y="965"/>
                  </a:cubicBezTo>
                  <a:cubicBezTo>
                    <a:pt x="1078" y="822"/>
                    <a:pt x="1220" y="849"/>
                    <a:pt x="1244" y="754"/>
                  </a:cubicBezTo>
                  <a:cubicBezTo>
                    <a:pt x="1269" y="659"/>
                    <a:pt x="1126" y="614"/>
                    <a:pt x="976" y="366"/>
                  </a:cubicBezTo>
                  <a:cubicBezTo>
                    <a:pt x="845" y="147"/>
                    <a:pt x="856" y="18"/>
                    <a:pt x="770" y="2"/>
                  </a:cubicBezTo>
                  <a:cubicBezTo>
                    <a:pt x="765" y="1"/>
                    <a:pt x="760" y="0"/>
                    <a:pt x="7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67217" y="4625724"/>
              <a:ext cx="25224" cy="26518"/>
            </a:xfrm>
            <a:custGeom>
              <a:avLst/>
              <a:gdLst/>
              <a:ahLst/>
              <a:cxnLst/>
              <a:rect l="l" t="t" r="r" b="b"/>
              <a:pathLst>
                <a:path w="156" h="164" extrusionOk="0">
                  <a:moveTo>
                    <a:pt x="133" y="0"/>
                  </a:moveTo>
                  <a:cubicBezTo>
                    <a:pt x="126" y="0"/>
                    <a:pt x="120" y="3"/>
                    <a:pt x="116" y="8"/>
                  </a:cubicBezTo>
                  <a:cubicBezTo>
                    <a:pt x="84" y="53"/>
                    <a:pt x="49" y="93"/>
                    <a:pt x="10" y="128"/>
                  </a:cubicBezTo>
                  <a:cubicBezTo>
                    <a:pt x="3" y="135"/>
                    <a:pt x="0" y="149"/>
                    <a:pt x="9" y="157"/>
                  </a:cubicBezTo>
                  <a:cubicBezTo>
                    <a:pt x="13" y="161"/>
                    <a:pt x="19" y="163"/>
                    <a:pt x="24" y="163"/>
                  </a:cubicBezTo>
                  <a:cubicBezTo>
                    <a:pt x="29" y="163"/>
                    <a:pt x="35" y="162"/>
                    <a:pt x="38" y="158"/>
                  </a:cubicBezTo>
                  <a:cubicBezTo>
                    <a:pt x="79" y="120"/>
                    <a:pt x="116" y="80"/>
                    <a:pt x="149" y="34"/>
                  </a:cubicBezTo>
                  <a:cubicBezTo>
                    <a:pt x="156" y="24"/>
                    <a:pt x="155" y="11"/>
                    <a:pt x="145" y="5"/>
                  </a:cubicBezTo>
                  <a:cubicBezTo>
                    <a:pt x="142" y="2"/>
                    <a:pt x="137" y="0"/>
                    <a:pt x="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010625" y="4653374"/>
              <a:ext cx="55298" cy="28781"/>
            </a:xfrm>
            <a:custGeom>
              <a:avLst/>
              <a:gdLst/>
              <a:ahLst/>
              <a:cxnLst/>
              <a:rect l="l" t="t" r="r" b="b"/>
              <a:pathLst>
                <a:path w="342" h="178" extrusionOk="0">
                  <a:moveTo>
                    <a:pt x="318" y="1"/>
                  </a:moveTo>
                  <a:cubicBezTo>
                    <a:pt x="314" y="1"/>
                    <a:pt x="309" y="2"/>
                    <a:pt x="305" y="5"/>
                  </a:cubicBezTo>
                  <a:cubicBezTo>
                    <a:pt x="157" y="118"/>
                    <a:pt x="21" y="136"/>
                    <a:pt x="20" y="136"/>
                  </a:cubicBezTo>
                  <a:cubicBezTo>
                    <a:pt x="9" y="137"/>
                    <a:pt x="1" y="148"/>
                    <a:pt x="2" y="159"/>
                  </a:cubicBezTo>
                  <a:cubicBezTo>
                    <a:pt x="4" y="168"/>
                    <a:pt x="12" y="177"/>
                    <a:pt x="22" y="177"/>
                  </a:cubicBezTo>
                  <a:cubicBezTo>
                    <a:pt x="22" y="177"/>
                    <a:pt x="23" y="177"/>
                    <a:pt x="25" y="178"/>
                  </a:cubicBezTo>
                  <a:cubicBezTo>
                    <a:pt x="31" y="178"/>
                    <a:pt x="173" y="158"/>
                    <a:pt x="331" y="38"/>
                  </a:cubicBezTo>
                  <a:cubicBezTo>
                    <a:pt x="340" y="30"/>
                    <a:pt x="342" y="18"/>
                    <a:pt x="334" y="8"/>
                  </a:cubicBezTo>
                  <a:cubicBezTo>
                    <a:pt x="330" y="3"/>
                    <a:pt x="324" y="1"/>
                    <a:pt x="3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 name="Google Shape;16;p2"/>
          <p:cNvGrpSpPr/>
          <p:nvPr/>
        </p:nvGrpSpPr>
        <p:grpSpPr>
          <a:xfrm rot="1035212">
            <a:off x="11158946" y="518053"/>
            <a:ext cx="414572" cy="403800"/>
            <a:chOff x="-641396" y="4963993"/>
            <a:chExt cx="310930" cy="302850"/>
          </a:xfrm>
        </p:grpSpPr>
        <p:sp>
          <p:nvSpPr>
            <p:cNvPr id="17" name="Google Shape;17;p2"/>
            <p:cNvSpPr/>
            <p:nvPr/>
          </p:nvSpPr>
          <p:spPr>
            <a:xfrm>
              <a:off x="-641396" y="4963993"/>
              <a:ext cx="310930" cy="302850"/>
            </a:xfrm>
            <a:custGeom>
              <a:avLst/>
              <a:gdLst/>
              <a:ahLst/>
              <a:cxnLst/>
              <a:rect l="l" t="t" r="r" b="b"/>
              <a:pathLst>
                <a:path w="1923" h="1873" extrusionOk="0">
                  <a:moveTo>
                    <a:pt x="810" y="1"/>
                  </a:moveTo>
                  <a:cubicBezTo>
                    <a:pt x="802" y="1"/>
                    <a:pt x="793" y="2"/>
                    <a:pt x="784" y="4"/>
                  </a:cubicBezTo>
                  <a:cubicBezTo>
                    <a:pt x="653" y="33"/>
                    <a:pt x="685" y="232"/>
                    <a:pt x="495" y="537"/>
                  </a:cubicBezTo>
                  <a:cubicBezTo>
                    <a:pt x="267" y="900"/>
                    <a:pt x="1" y="966"/>
                    <a:pt x="33" y="1119"/>
                  </a:cubicBezTo>
                  <a:cubicBezTo>
                    <a:pt x="57" y="1235"/>
                    <a:pt x="219" y="1219"/>
                    <a:pt x="507" y="1391"/>
                  </a:cubicBezTo>
                  <a:cubicBezTo>
                    <a:pt x="895" y="1621"/>
                    <a:pt x="978" y="1873"/>
                    <a:pt x="1121" y="1873"/>
                  </a:cubicBezTo>
                  <a:cubicBezTo>
                    <a:pt x="1130" y="1873"/>
                    <a:pt x="1139" y="1872"/>
                    <a:pt x="1148" y="1870"/>
                  </a:cubicBezTo>
                  <a:cubicBezTo>
                    <a:pt x="1290" y="1838"/>
                    <a:pt x="1252" y="1624"/>
                    <a:pt x="1483" y="1283"/>
                  </a:cubicBezTo>
                  <a:cubicBezTo>
                    <a:pt x="1711" y="948"/>
                    <a:pt x="1923" y="897"/>
                    <a:pt x="1899" y="752"/>
                  </a:cubicBezTo>
                  <a:cubicBezTo>
                    <a:pt x="1873" y="607"/>
                    <a:pt x="1649" y="631"/>
                    <a:pt x="1293" y="381"/>
                  </a:cubicBezTo>
                  <a:cubicBezTo>
                    <a:pt x="999" y="176"/>
                    <a:pt x="923" y="1"/>
                    <a:pt x="8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28211" y="5008460"/>
              <a:ext cx="19726" cy="44789"/>
            </a:xfrm>
            <a:custGeom>
              <a:avLst/>
              <a:gdLst/>
              <a:ahLst/>
              <a:cxnLst/>
              <a:rect l="l" t="t" r="r" b="b"/>
              <a:pathLst>
                <a:path w="122" h="277" extrusionOk="0">
                  <a:moveTo>
                    <a:pt x="99" y="1"/>
                  </a:moveTo>
                  <a:cubicBezTo>
                    <a:pt x="89" y="1"/>
                    <a:pt x="80" y="9"/>
                    <a:pt x="78" y="18"/>
                  </a:cubicBezTo>
                  <a:cubicBezTo>
                    <a:pt x="60" y="99"/>
                    <a:pt x="37" y="176"/>
                    <a:pt x="4" y="249"/>
                  </a:cubicBezTo>
                  <a:cubicBezTo>
                    <a:pt x="0" y="260"/>
                    <a:pt x="4" y="272"/>
                    <a:pt x="15" y="276"/>
                  </a:cubicBezTo>
                  <a:cubicBezTo>
                    <a:pt x="17" y="277"/>
                    <a:pt x="20" y="277"/>
                    <a:pt x="23" y="277"/>
                  </a:cubicBezTo>
                  <a:cubicBezTo>
                    <a:pt x="30" y="277"/>
                    <a:pt x="38" y="273"/>
                    <a:pt x="42" y="264"/>
                  </a:cubicBezTo>
                  <a:cubicBezTo>
                    <a:pt x="74" y="189"/>
                    <a:pt x="101" y="109"/>
                    <a:pt x="118" y="26"/>
                  </a:cubicBezTo>
                  <a:cubicBezTo>
                    <a:pt x="121" y="15"/>
                    <a:pt x="113" y="4"/>
                    <a:pt x="102" y="1"/>
                  </a:cubicBezTo>
                  <a:cubicBezTo>
                    <a:pt x="101" y="1"/>
                    <a:pt x="100" y="1"/>
                    <a:pt x="99"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589008" y="5062951"/>
              <a:ext cx="60149" cy="66132"/>
            </a:xfrm>
            <a:custGeom>
              <a:avLst/>
              <a:gdLst/>
              <a:ahLst/>
              <a:cxnLst/>
              <a:rect l="l" t="t" r="r" b="b"/>
              <a:pathLst>
                <a:path w="372" h="409" extrusionOk="0">
                  <a:moveTo>
                    <a:pt x="348" y="0"/>
                  </a:moveTo>
                  <a:cubicBezTo>
                    <a:pt x="341" y="0"/>
                    <a:pt x="335" y="4"/>
                    <a:pt x="331" y="11"/>
                  </a:cubicBezTo>
                  <a:cubicBezTo>
                    <a:pt x="195" y="258"/>
                    <a:pt x="15" y="370"/>
                    <a:pt x="13" y="371"/>
                  </a:cubicBezTo>
                  <a:cubicBezTo>
                    <a:pt x="4" y="376"/>
                    <a:pt x="1" y="390"/>
                    <a:pt x="6" y="400"/>
                  </a:cubicBezTo>
                  <a:cubicBezTo>
                    <a:pt x="10" y="405"/>
                    <a:pt x="17" y="409"/>
                    <a:pt x="23" y="409"/>
                  </a:cubicBezTo>
                  <a:cubicBezTo>
                    <a:pt x="28" y="409"/>
                    <a:pt x="32" y="407"/>
                    <a:pt x="34" y="407"/>
                  </a:cubicBezTo>
                  <a:cubicBezTo>
                    <a:pt x="42" y="402"/>
                    <a:pt x="225" y="289"/>
                    <a:pt x="366" y="31"/>
                  </a:cubicBezTo>
                  <a:cubicBezTo>
                    <a:pt x="372" y="20"/>
                    <a:pt x="369" y="7"/>
                    <a:pt x="359" y="3"/>
                  </a:cubicBezTo>
                  <a:cubicBezTo>
                    <a:pt x="356" y="1"/>
                    <a:pt x="352" y="0"/>
                    <a:pt x="348"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 name="Google Shape;20;p2"/>
          <p:cNvGrpSpPr/>
          <p:nvPr/>
        </p:nvGrpSpPr>
        <p:grpSpPr>
          <a:xfrm>
            <a:off x="2641925" y="6138001"/>
            <a:ext cx="228737" cy="208260"/>
            <a:chOff x="2570481" y="4799062"/>
            <a:chExt cx="171553" cy="156195"/>
          </a:xfrm>
        </p:grpSpPr>
        <p:sp>
          <p:nvSpPr>
            <p:cNvPr id="21" name="Google Shape;21;p2"/>
            <p:cNvSpPr/>
            <p:nvPr/>
          </p:nvSpPr>
          <p:spPr>
            <a:xfrm>
              <a:off x="2570481" y="4799062"/>
              <a:ext cx="171553" cy="156195"/>
            </a:xfrm>
            <a:custGeom>
              <a:avLst/>
              <a:gdLst/>
              <a:ahLst/>
              <a:cxnLst/>
              <a:rect l="l" t="t" r="r" b="b"/>
              <a:pathLst>
                <a:path w="1061" h="966" extrusionOk="0">
                  <a:moveTo>
                    <a:pt x="169" y="1"/>
                  </a:moveTo>
                  <a:cubicBezTo>
                    <a:pt x="146" y="1"/>
                    <a:pt x="127" y="7"/>
                    <a:pt x="111" y="22"/>
                  </a:cubicBezTo>
                  <a:cubicBezTo>
                    <a:pt x="53" y="77"/>
                    <a:pt x="118" y="162"/>
                    <a:pt x="122" y="384"/>
                  </a:cubicBezTo>
                  <a:cubicBezTo>
                    <a:pt x="128" y="701"/>
                    <a:pt x="0" y="834"/>
                    <a:pt x="76" y="912"/>
                  </a:cubicBezTo>
                  <a:cubicBezTo>
                    <a:pt x="95" y="931"/>
                    <a:pt x="116" y="938"/>
                    <a:pt x="143" y="938"/>
                  </a:cubicBezTo>
                  <a:cubicBezTo>
                    <a:pt x="209" y="938"/>
                    <a:pt x="309" y="895"/>
                    <a:pt x="481" y="895"/>
                  </a:cubicBezTo>
                  <a:cubicBezTo>
                    <a:pt x="495" y="895"/>
                    <a:pt x="509" y="896"/>
                    <a:pt x="524" y="896"/>
                  </a:cubicBezTo>
                  <a:cubicBezTo>
                    <a:pt x="729" y="904"/>
                    <a:pt x="837" y="966"/>
                    <a:pt x="908" y="966"/>
                  </a:cubicBezTo>
                  <a:cubicBezTo>
                    <a:pt x="931" y="966"/>
                    <a:pt x="949" y="960"/>
                    <a:pt x="966" y="945"/>
                  </a:cubicBezTo>
                  <a:cubicBezTo>
                    <a:pt x="1040" y="879"/>
                    <a:pt x="948" y="762"/>
                    <a:pt x="964" y="473"/>
                  </a:cubicBezTo>
                  <a:cubicBezTo>
                    <a:pt x="979" y="217"/>
                    <a:pt x="1061" y="116"/>
                    <a:pt x="999" y="54"/>
                  </a:cubicBezTo>
                  <a:cubicBezTo>
                    <a:pt x="982" y="38"/>
                    <a:pt x="963" y="31"/>
                    <a:pt x="939" y="31"/>
                  </a:cubicBezTo>
                  <a:cubicBezTo>
                    <a:pt x="873" y="31"/>
                    <a:pt x="772" y="78"/>
                    <a:pt x="599" y="78"/>
                  </a:cubicBezTo>
                  <a:cubicBezTo>
                    <a:pt x="377" y="78"/>
                    <a:pt x="250" y="1"/>
                    <a:pt x="1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677037" y="4822347"/>
              <a:ext cx="33146" cy="13259"/>
            </a:xfrm>
            <a:custGeom>
              <a:avLst/>
              <a:gdLst/>
              <a:ahLst/>
              <a:cxnLst/>
              <a:rect l="l" t="t" r="r" b="b"/>
              <a:pathLst>
                <a:path w="205" h="82" extrusionOk="0">
                  <a:moveTo>
                    <a:pt x="181" y="0"/>
                  </a:moveTo>
                  <a:cubicBezTo>
                    <a:pt x="179" y="0"/>
                    <a:pt x="176" y="1"/>
                    <a:pt x="173" y="2"/>
                  </a:cubicBezTo>
                  <a:cubicBezTo>
                    <a:pt x="123" y="20"/>
                    <a:pt x="72" y="33"/>
                    <a:pt x="20" y="40"/>
                  </a:cubicBezTo>
                  <a:cubicBezTo>
                    <a:pt x="9" y="43"/>
                    <a:pt x="1" y="54"/>
                    <a:pt x="2" y="65"/>
                  </a:cubicBezTo>
                  <a:cubicBezTo>
                    <a:pt x="3" y="73"/>
                    <a:pt x="11" y="82"/>
                    <a:pt x="22" y="82"/>
                  </a:cubicBezTo>
                  <a:cubicBezTo>
                    <a:pt x="22" y="82"/>
                    <a:pt x="23" y="82"/>
                    <a:pt x="26" y="81"/>
                  </a:cubicBezTo>
                  <a:cubicBezTo>
                    <a:pt x="80" y="72"/>
                    <a:pt x="135" y="59"/>
                    <a:pt x="188" y="40"/>
                  </a:cubicBezTo>
                  <a:cubicBezTo>
                    <a:pt x="199" y="36"/>
                    <a:pt x="204" y="24"/>
                    <a:pt x="200" y="13"/>
                  </a:cubicBezTo>
                  <a:cubicBezTo>
                    <a:pt x="198" y="5"/>
                    <a:pt x="190" y="0"/>
                    <a:pt x="181"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612844" y="4821053"/>
              <a:ext cx="59340" cy="15846"/>
            </a:xfrm>
            <a:custGeom>
              <a:avLst/>
              <a:gdLst/>
              <a:ahLst/>
              <a:cxnLst/>
              <a:rect l="l" t="t" r="r" b="b"/>
              <a:pathLst>
                <a:path w="367" h="98" extrusionOk="0">
                  <a:moveTo>
                    <a:pt x="25" y="0"/>
                  </a:moveTo>
                  <a:cubicBezTo>
                    <a:pt x="17" y="0"/>
                    <a:pt x="10" y="4"/>
                    <a:pt x="6" y="12"/>
                  </a:cubicBezTo>
                  <a:cubicBezTo>
                    <a:pt x="1" y="22"/>
                    <a:pt x="5" y="35"/>
                    <a:pt x="16" y="41"/>
                  </a:cubicBezTo>
                  <a:cubicBezTo>
                    <a:pt x="20" y="43"/>
                    <a:pt x="131" y="98"/>
                    <a:pt x="302" y="98"/>
                  </a:cubicBezTo>
                  <a:cubicBezTo>
                    <a:pt x="317" y="98"/>
                    <a:pt x="332" y="98"/>
                    <a:pt x="346" y="96"/>
                  </a:cubicBezTo>
                  <a:cubicBezTo>
                    <a:pt x="359" y="96"/>
                    <a:pt x="367" y="87"/>
                    <a:pt x="367" y="75"/>
                  </a:cubicBezTo>
                  <a:cubicBezTo>
                    <a:pt x="367" y="64"/>
                    <a:pt x="359" y="55"/>
                    <a:pt x="347" y="55"/>
                  </a:cubicBezTo>
                  <a:cubicBezTo>
                    <a:pt x="346" y="55"/>
                    <a:pt x="346" y="55"/>
                    <a:pt x="345" y="55"/>
                  </a:cubicBezTo>
                  <a:cubicBezTo>
                    <a:pt x="332" y="55"/>
                    <a:pt x="319" y="56"/>
                    <a:pt x="306" y="56"/>
                  </a:cubicBezTo>
                  <a:cubicBezTo>
                    <a:pt x="143" y="56"/>
                    <a:pt x="36" y="2"/>
                    <a:pt x="34" y="2"/>
                  </a:cubicBezTo>
                  <a:cubicBezTo>
                    <a:pt x="31" y="1"/>
                    <a:pt x="28" y="0"/>
                    <a:pt x="25"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 name="Google Shape;24;p2"/>
          <p:cNvGrpSpPr/>
          <p:nvPr/>
        </p:nvGrpSpPr>
        <p:grpSpPr>
          <a:xfrm rot="-1198516">
            <a:off x="389111" y="3314267"/>
            <a:ext cx="274431" cy="267320"/>
            <a:chOff x="2351871" y="3678343"/>
            <a:chExt cx="205831" cy="200499"/>
          </a:xfrm>
        </p:grpSpPr>
        <p:sp>
          <p:nvSpPr>
            <p:cNvPr id="25" name="Google Shape;25;p2"/>
            <p:cNvSpPr/>
            <p:nvPr/>
          </p:nvSpPr>
          <p:spPr>
            <a:xfrm>
              <a:off x="2351871" y="3678343"/>
              <a:ext cx="205831" cy="200499"/>
            </a:xfrm>
            <a:custGeom>
              <a:avLst/>
              <a:gdLst/>
              <a:ahLst/>
              <a:cxnLst/>
              <a:rect l="l" t="t" r="r" b="b"/>
              <a:pathLst>
                <a:path w="1273" h="1240" extrusionOk="0">
                  <a:moveTo>
                    <a:pt x="538" y="1"/>
                  </a:moveTo>
                  <a:cubicBezTo>
                    <a:pt x="532" y="1"/>
                    <a:pt x="526" y="1"/>
                    <a:pt x="520" y="3"/>
                  </a:cubicBezTo>
                  <a:cubicBezTo>
                    <a:pt x="433" y="22"/>
                    <a:pt x="455" y="155"/>
                    <a:pt x="328" y="357"/>
                  </a:cubicBezTo>
                  <a:cubicBezTo>
                    <a:pt x="178" y="596"/>
                    <a:pt x="1" y="641"/>
                    <a:pt x="22" y="741"/>
                  </a:cubicBezTo>
                  <a:cubicBezTo>
                    <a:pt x="38" y="818"/>
                    <a:pt x="146" y="807"/>
                    <a:pt x="337" y="921"/>
                  </a:cubicBezTo>
                  <a:cubicBezTo>
                    <a:pt x="593" y="1073"/>
                    <a:pt x="649" y="1239"/>
                    <a:pt x="743" y="1239"/>
                  </a:cubicBezTo>
                  <a:cubicBezTo>
                    <a:pt x="749" y="1239"/>
                    <a:pt x="755" y="1239"/>
                    <a:pt x="761" y="1237"/>
                  </a:cubicBezTo>
                  <a:cubicBezTo>
                    <a:pt x="855" y="1216"/>
                    <a:pt x="829" y="1075"/>
                    <a:pt x="982" y="850"/>
                  </a:cubicBezTo>
                  <a:cubicBezTo>
                    <a:pt x="1132" y="627"/>
                    <a:pt x="1273" y="594"/>
                    <a:pt x="1257" y="498"/>
                  </a:cubicBezTo>
                  <a:cubicBezTo>
                    <a:pt x="1241" y="401"/>
                    <a:pt x="1093" y="418"/>
                    <a:pt x="857" y="253"/>
                  </a:cubicBezTo>
                  <a:cubicBezTo>
                    <a:pt x="663" y="117"/>
                    <a:pt x="613" y="1"/>
                    <a:pt x="5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25442" y="3706801"/>
              <a:ext cx="15684" cy="31853"/>
            </a:xfrm>
            <a:custGeom>
              <a:avLst/>
              <a:gdLst/>
              <a:ahLst/>
              <a:cxnLst/>
              <a:rect l="l" t="t" r="r" b="b"/>
              <a:pathLst>
                <a:path w="97" h="197" extrusionOk="0">
                  <a:moveTo>
                    <a:pt x="73" y="0"/>
                  </a:moveTo>
                  <a:cubicBezTo>
                    <a:pt x="64" y="0"/>
                    <a:pt x="55" y="7"/>
                    <a:pt x="52" y="17"/>
                  </a:cubicBezTo>
                  <a:cubicBezTo>
                    <a:pt x="42" y="69"/>
                    <a:pt x="25" y="120"/>
                    <a:pt x="4" y="168"/>
                  </a:cubicBezTo>
                  <a:cubicBezTo>
                    <a:pt x="1" y="179"/>
                    <a:pt x="4" y="192"/>
                    <a:pt x="16" y="195"/>
                  </a:cubicBezTo>
                  <a:cubicBezTo>
                    <a:pt x="18" y="197"/>
                    <a:pt x="21" y="197"/>
                    <a:pt x="23" y="197"/>
                  </a:cubicBezTo>
                  <a:cubicBezTo>
                    <a:pt x="31" y="197"/>
                    <a:pt x="39" y="190"/>
                    <a:pt x="41" y="184"/>
                  </a:cubicBezTo>
                  <a:cubicBezTo>
                    <a:pt x="64" y="134"/>
                    <a:pt x="81" y="80"/>
                    <a:pt x="93" y="25"/>
                  </a:cubicBezTo>
                  <a:cubicBezTo>
                    <a:pt x="96" y="15"/>
                    <a:pt x="88" y="4"/>
                    <a:pt x="77" y="1"/>
                  </a:cubicBezTo>
                  <a:cubicBezTo>
                    <a:pt x="76" y="0"/>
                    <a:pt x="74" y="0"/>
                    <a:pt x="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2385503" y="3742536"/>
              <a:ext cx="42363" cy="46082"/>
            </a:xfrm>
            <a:custGeom>
              <a:avLst/>
              <a:gdLst/>
              <a:ahLst/>
              <a:cxnLst/>
              <a:rect l="l" t="t" r="r" b="b"/>
              <a:pathLst>
                <a:path w="262" h="285" extrusionOk="0">
                  <a:moveTo>
                    <a:pt x="238" y="1"/>
                  </a:moveTo>
                  <a:cubicBezTo>
                    <a:pt x="231" y="1"/>
                    <a:pt x="224" y="4"/>
                    <a:pt x="221" y="11"/>
                  </a:cubicBezTo>
                  <a:cubicBezTo>
                    <a:pt x="132" y="173"/>
                    <a:pt x="14" y="246"/>
                    <a:pt x="13" y="247"/>
                  </a:cubicBezTo>
                  <a:cubicBezTo>
                    <a:pt x="3" y="253"/>
                    <a:pt x="1" y="266"/>
                    <a:pt x="6" y="275"/>
                  </a:cubicBezTo>
                  <a:cubicBezTo>
                    <a:pt x="10" y="282"/>
                    <a:pt x="17" y="285"/>
                    <a:pt x="24" y="285"/>
                  </a:cubicBezTo>
                  <a:cubicBezTo>
                    <a:pt x="27" y="285"/>
                    <a:pt x="30" y="284"/>
                    <a:pt x="34" y="284"/>
                  </a:cubicBezTo>
                  <a:cubicBezTo>
                    <a:pt x="40" y="280"/>
                    <a:pt x="162" y="204"/>
                    <a:pt x="256" y="32"/>
                  </a:cubicBezTo>
                  <a:cubicBezTo>
                    <a:pt x="262" y="21"/>
                    <a:pt x="258" y="9"/>
                    <a:pt x="249" y="4"/>
                  </a:cubicBezTo>
                  <a:cubicBezTo>
                    <a:pt x="245" y="2"/>
                    <a:pt x="242" y="1"/>
                    <a:pt x="2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 name="Google Shape;28;p2"/>
          <p:cNvGrpSpPr/>
          <p:nvPr/>
        </p:nvGrpSpPr>
        <p:grpSpPr>
          <a:xfrm>
            <a:off x="7540913" y="6007989"/>
            <a:ext cx="270777" cy="260001"/>
            <a:chOff x="-1286391" y="3733966"/>
            <a:chExt cx="203083" cy="195001"/>
          </a:xfrm>
        </p:grpSpPr>
        <p:sp>
          <p:nvSpPr>
            <p:cNvPr id="29" name="Google Shape;29;p2"/>
            <p:cNvSpPr/>
            <p:nvPr/>
          </p:nvSpPr>
          <p:spPr>
            <a:xfrm>
              <a:off x="-1286391" y="3733966"/>
              <a:ext cx="203083" cy="195001"/>
            </a:xfrm>
            <a:custGeom>
              <a:avLst/>
              <a:gdLst/>
              <a:ahLst/>
              <a:cxnLst/>
              <a:rect l="l" t="t" r="r" b="b"/>
              <a:pathLst>
                <a:path w="1256" h="1206" extrusionOk="0">
                  <a:moveTo>
                    <a:pt x="792" y="0"/>
                  </a:moveTo>
                  <a:cubicBezTo>
                    <a:pt x="719" y="0"/>
                    <a:pt x="665" y="115"/>
                    <a:pt x="476" y="222"/>
                  </a:cubicBezTo>
                  <a:cubicBezTo>
                    <a:pt x="229" y="361"/>
                    <a:pt x="52" y="315"/>
                    <a:pt x="23" y="413"/>
                  </a:cubicBezTo>
                  <a:cubicBezTo>
                    <a:pt x="0" y="488"/>
                    <a:pt x="99" y="531"/>
                    <a:pt x="212" y="722"/>
                  </a:cubicBezTo>
                  <a:cubicBezTo>
                    <a:pt x="373" y="993"/>
                    <a:pt x="328" y="1172"/>
                    <a:pt x="432" y="1202"/>
                  </a:cubicBezTo>
                  <a:cubicBezTo>
                    <a:pt x="440" y="1204"/>
                    <a:pt x="447" y="1206"/>
                    <a:pt x="455" y="1206"/>
                  </a:cubicBezTo>
                  <a:cubicBezTo>
                    <a:pt x="533" y="1206"/>
                    <a:pt x="592" y="1083"/>
                    <a:pt x="812" y="969"/>
                  </a:cubicBezTo>
                  <a:cubicBezTo>
                    <a:pt x="1053" y="847"/>
                    <a:pt x="1191" y="885"/>
                    <a:pt x="1223" y="794"/>
                  </a:cubicBezTo>
                  <a:cubicBezTo>
                    <a:pt x="1255" y="701"/>
                    <a:pt x="1117" y="646"/>
                    <a:pt x="989" y="384"/>
                  </a:cubicBezTo>
                  <a:cubicBezTo>
                    <a:pt x="877" y="154"/>
                    <a:pt x="898" y="27"/>
                    <a:pt x="813" y="3"/>
                  </a:cubicBezTo>
                  <a:cubicBezTo>
                    <a:pt x="806" y="1"/>
                    <a:pt x="799"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191477" y="3759353"/>
              <a:ext cx="26841" cy="25386"/>
            </a:xfrm>
            <a:custGeom>
              <a:avLst/>
              <a:gdLst/>
              <a:ahLst/>
              <a:cxnLst/>
              <a:rect l="l" t="t" r="r" b="b"/>
              <a:pathLst>
                <a:path w="166" h="157" extrusionOk="0">
                  <a:moveTo>
                    <a:pt x="143" y="1"/>
                  </a:moveTo>
                  <a:cubicBezTo>
                    <a:pt x="137" y="1"/>
                    <a:pt x="131" y="3"/>
                    <a:pt x="127" y="8"/>
                  </a:cubicBezTo>
                  <a:cubicBezTo>
                    <a:pt x="91" y="50"/>
                    <a:pt x="53" y="85"/>
                    <a:pt x="11" y="117"/>
                  </a:cubicBezTo>
                  <a:cubicBezTo>
                    <a:pt x="1" y="126"/>
                    <a:pt x="0" y="138"/>
                    <a:pt x="7" y="147"/>
                  </a:cubicBezTo>
                  <a:cubicBezTo>
                    <a:pt x="11" y="153"/>
                    <a:pt x="16" y="156"/>
                    <a:pt x="23" y="156"/>
                  </a:cubicBezTo>
                  <a:cubicBezTo>
                    <a:pt x="28" y="156"/>
                    <a:pt x="32" y="154"/>
                    <a:pt x="38" y="150"/>
                  </a:cubicBezTo>
                  <a:cubicBezTo>
                    <a:pt x="81" y="116"/>
                    <a:pt x="121" y="78"/>
                    <a:pt x="159" y="35"/>
                  </a:cubicBezTo>
                  <a:cubicBezTo>
                    <a:pt x="165" y="25"/>
                    <a:pt x="164" y="13"/>
                    <a:pt x="156" y="5"/>
                  </a:cubicBezTo>
                  <a:cubicBezTo>
                    <a:pt x="151" y="2"/>
                    <a:pt x="147"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250334" y="3784416"/>
              <a:ext cx="57077" cy="24901"/>
            </a:xfrm>
            <a:custGeom>
              <a:avLst/>
              <a:gdLst/>
              <a:ahLst/>
              <a:cxnLst/>
              <a:rect l="l" t="t" r="r" b="b"/>
              <a:pathLst>
                <a:path w="353" h="154" extrusionOk="0">
                  <a:moveTo>
                    <a:pt x="328" y="1"/>
                  </a:moveTo>
                  <a:cubicBezTo>
                    <a:pt x="324" y="1"/>
                    <a:pt x="320" y="2"/>
                    <a:pt x="317" y="4"/>
                  </a:cubicBezTo>
                  <a:cubicBezTo>
                    <a:pt x="160" y="104"/>
                    <a:pt x="22" y="112"/>
                    <a:pt x="21" y="112"/>
                  </a:cubicBezTo>
                  <a:cubicBezTo>
                    <a:pt x="9" y="112"/>
                    <a:pt x="1" y="121"/>
                    <a:pt x="1" y="133"/>
                  </a:cubicBezTo>
                  <a:cubicBezTo>
                    <a:pt x="1" y="145"/>
                    <a:pt x="10" y="153"/>
                    <a:pt x="21" y="153"/>
                  </a:cubicBezTo>
                  <a:cubicBezTo>
                    <a:pt x="27" y="153"/>
                    <a:pt x="172" y="146"/>
                    <a:pt x="338" y="40"/>
                  </a:cubicBezTo>
                  <a:cubicBezTo>
                    <a:pt x="349" y="34"/>
                    <a:pt x="352" y="20"/>
                    <a:pt x="346" y="11"/>
                  </a:cubicBezTo>
                  <a:cubicBezTo>
                    <a:pt x="342" y="4"/>
                    <a:pt x="335"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 name="Google Shape;32;p2"/>
          <p:cNvGrpSpPr/>
          <p:nvPr/>
        </p:nvGrpSpPr>
        <p:grpSpPr>
          <a:xfrm>
            <a:off x="-714578" y="4853076"/>
            <a:ext cx="2278777" cy="2378969"/>
            <a:chOff x="4407541" y="3711381"/>
            <a:chExt cx="1709083" cy="1784227"/>
          </a:xfrm>
        </p:grpSpPr>
        <p:sp>
          <p:nvSpPr>
            <p:cNvPr id="33" name="Google Shape;33;p2"/>
            <p:cNvSpPr/>
            <p:nvPr/>
          </p:nvSpPr>
          <p:spPr>
            <a:xfrm rot="-538654" flipH="1">
              <a:off x="4521140" y="3817373"/>
              <a:ext cx="1481885" cy="1572244"/>
            </a:xfrm>
            <a:custGeom>
              <a:avLst/>
              <a:gdLst/>
              <a:ahLst/>
              <a:cxnLst/>
              <a:rect l="l" t="t" r="r" b="b"/>
              <a:pathLst>
                <a:path w="15360" h="16297" extrusionOk="0">
                  <a:moveTo>
                    <a:pt x="6659" y="1"/>
                  </a:moveTo>
                  <a:cubicBezTo>
                    <a:pt x="6529" y="314"/>
                    <a:pt x="6399" y="626"/>
                    <a:pt x="6269" y="940"/>
                  </a:cubicBezTo>
                  <a:lnTo>
                    <a:pt x="5038" y="430"/>
                  </a:lnTo>
                  <a:lnTo>
                    <a:pt x="1" y="12576"/>
                  </a:lnTo>
                  <a:lnTo>
                    <a:pt x="8849" y="16246"/>
                  </a:lnTo>
                  <a:cubicBezTo>
                    <a:pt x="8936" y="16267"/>
                    <a:pt x="9085" y="16297"/>
                    <a:pt x="9272" y="16297"/>
                  </a:cubicBezTo>
                  <a:cubicBezTo>
                    <a:pt x="9444" y="16297"/>
                    <a:pt x="9649" y="16272"/>
                    <a:pt x="9866" y="16192"/>
                  </a:cubicBezTo>
                  <a:cubicBezTo>
                    <a:pt x="10153" y="16088"/>
                    <a:pt x="10354" y="15927"/>
                    <a:pt x="10469" y="15817"/>
                  </a:cubicBezTo>
                  <a:cubicBezTo>
                    <a:pt x="12032" y="12064"/>
                    <a:pt x="13594" y="8310"/>
                    <a:pt x="15155" y="4559"/>
                  </a:cubicBezTo>
                  <a:cubicBezTo>
                    <a:pt x="15278" y="4218"/>
                    <a:pt x="15360" y="3798"/>
                    <a:pt x="15155" y="3510"/>
                  </a:cubicBezTo>
                  <a:cubicBezTo>
                    <a:pt x="15049" y="3361"/>
                    <a:pt x="14903" y="3297"/>
                    <a:pt x="14845" y="3272"/>
                  </a:cubicBezTo>
                  <a:cubicBezTo>
                    <a:pt x="14357" y="3063"/>
                    <a:pt x="11115" y="1765"/>
                    <a:pt x="66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rot="-538654" flipH="1">
              <a:off x="4512667" y="3894299"/>
              <a:ext cx="864047" cy="363033"/>
            </a:xfrm>
            <a:custGeom>
              <a:avLst/>
              <a:gdLst/>
              <a:ahLst/>
              <a:cxnLst/>
              <a:rect l="l" t="t" r="r" b="b"/>
              <a:pathLst>
                <a:path w="8956" h="3763" extrusionOk="0">
                  <a:moveTo>
                    <a:pt x="913" y="1"/>
                  </a:moveTo>
                  <a:cubicBezTo>
                    <a:pt x="834" y="48"/>
                    <a:pt x="746" y="94"/>
                    <a:pt x="645" y="138"/>
                  </a:cubicBezTo>
                  <a:cubicBezTo>
                    <a:pt x="403" y="242"/>
                    <a:pt x="179" y="289"/>
                    <a:pt x="1" y="311"/>
                  </a:cubicBezTo>
                  <a:cubicBezTo>
                    <a:pt x="225" y="404"/>
                    <a:pt x="448" y="495"/>
                    <a:pt x="671" y="588"/>
                  </a:cubicBezTo>
                  <a:cubicBezTo>
                    <a:pt x="886" y="696"/>
                    <a:pt x="1124" y="771"/>
                    <a:pt x="1347" y="860"/>
                  </a:cubicBezTo>
                  <a:cubicBezTo>
                    <a:pt x="1577" y="952"/>
                    <a:pt x="1807" y="1045"/>
                    <a:pt x="2036" y="1137"/>
                  </a:cubicBezTo>
                  <a:cubicBezTo>
                    <a:pt x="2496" y="1322"/>
                    <a:pt x="2956" y="1507"/>
                    <a:pt x="3416" y="1691"/>
                  </a:cubicBezTo>
                  <a:cubicBezTo>
                    <a:pt x="4336" y="2061"/>
                    <a:pt x="5256" y="2430"/>
                    <a:pt x="6176" y="2800"/>
                  </a:cubicBezTo>
                  <a:cubicBezTo>
                    <a:pt x="6609" y="2974"/>
                    <a:pt x="7041" y="3147"/>
                    <a:pt x="7473" y="3320"/>
                  </a:cubicBezTo>
                  <a:cubicBezTo>
                    <a:pt x="7690" y="3407"/>
                    <a:pt x="7907" y="3494"/>
                    <a:pt x="8122" y="3579"/>
                  </a:cubicBezTo>
                  <a:cubicBezTo>
                    <a:pt x="8274" y="3641"/>
                    <a:pt x="8466" y="3762"/>
                    <a:pt x="8644" y="3762"/>
                  </a:cubicBezTo>
                  <a:cubicBezTo>
                    <a:pt x="8705" y="3762"/>
                    <a:pt x="8763" y="3748"/>
                    <a:pt x="8818" y="3713"/>
                  </a:cubicBezTo>
                  <a:cubicBezTo>
                    <a:pt x="8830" y="3706"/>
                    <a:pt x="8955" y="3625"/>
                    <a:pt x="8953" y="3513"/>
                  </a:cubicBezTo>
                  <a:cubicBezTo>
                    <a:pt x="8952" y="3383"/>
                    <a:pt x="8782" y="3287"/>
                    <a:pt x="8722" y="3252"/>
                  </a:cubicBezTo>
                  <a:cubicBezTo>
                    <a:pt x="8285" y="3007"/>
                    <a:pt x="2009" y="448"/>
                    <a:pt x="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rot="-538654" flipH="1">
              <a:off x="4559359" y="3928313"/>
              <a:ext cx="780112" cy="314024"/>
            </a:xfrm>
            <a:custGeom>
              <a:avLst/>
              <a:gdLst/>
              <a:ahLst/>
              <a:cxnLst/>
              <a:rect l="l" t="t" r="r" b="b"/>
              <a:pathLst>
                <a:path w="8086" h="3255" extrusionOk="0">
                  <a:moveTo>
                    <a:pt x="18" y="1"/>
                  </a:moveTo>
                  <a:lnTo>
                    <a:pt x="1" y="46"/>
                  </a:lnTo>
                  <a:lnTo>
                    <a:pt x="8069" y="3255"/>
                  </a:lnTo>
                  <a:lnTo>
                    <a:pt x="8086" y="3210"/>
                  </a:lnTo>
                  <a:lnTo>
                    <a:pt x="18" y="1"/>
                  </a:lnTo>
                  <a:close/>
                </a:path>
              </a:pathLst>
            </a:custGeom>
            <a:solidFill>
              <a:srgbClr val="000000">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rot="-538654" flipH="1">
              <a:off x="4550520" y="3917859"/>
              <a:ext cx="735154" cy="303219"/>
            </a:xfrm>
            <a:custGeom>
              <a:avLst/>
              <a:gdLst/>
              <a:ahLst/>
              <a:cxnLst/>
              <a:rect l="l" t="t" r="r" b="b"/>
              <a:pathLst>
                <a:path w="7620" h="3143" extrusionOk="0">
                  <a:moveTo>
                    <a:pt x="19" y="0"/>
                  </a:moveTo>
                  <a:lnTo>
                    <a:pt x="1" y="45"/>
                  </a:lnTo>
                  <a:lnTo>
                    <a:pt x="7601" y="3142"/>
                  </a:lnTo>
                  <a:lnTo>
                    <a:pt x="7619" y="3097"/>
                  </a:lnTo>
                  <a:lnTo>
                    <a:pt x="19" y="0"/>
                  </a:lnTo>
                  <a:close/>
                </a:path>
              </a:pathLst>
            </a:custGeom>
            <a:solidFill>
              <a:srgbClr val="000000">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rot="-538654" flipH="1">
              <a:off x="4671973" y="4319542"/>
              <a:ext cx="426910" cy="1071445"/>
            </a:xfrm>
            <a:custGeom>
              <a:avLst/>
              <a:gdLst/>
              <a:ahLst/>
              <a:cxnLst/>
              <a:rect l="l" t="t" r="r" b="b"/>
              <a:pathLst>
                <a:path w="4425" h="11106" extrusionOk="0">
                  <a:moveTo>
                    <a:pt x="4380" y="0"/>
                  </a:moveTo>
                  <a:lnTo>
                    <a:pt x="1" y="11088"/>
                  </a:lnTo>
                  <a:lnTo>
                    <a:pt x="46" y="11105"/>
                  </a:lnTo>
                  <a:lnTo>
                    <a:pt x="4425" y="17"/>
                  </a:lnTo>
                  <a:lnTo>
                    <a:pt x="4380" y="0"/>
                  </a:lnTo>
                  <a:close/>
                </a:path>
              </a:pathLst>
            </a:custGeom>
            <a:solidFill>
              <a:srgbClr val="5893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rot="-538654" flipH="1">
              <a:off x="4768714" y="3945447"/>
              <a:ext cx="1129648" cy="1349581"/>
            </a:xfrm>
            <a:custGeom>
              <a:avLst/>
              <a:gdLst/>
              <a:ahLst/>
              <a:cxnLst/>
              <a:rect l="l" t="t" r="r" b="b"/>
              <a:pathLst>
                <a:path w="11709" h="13989" extrusionOk="0">
                  <a:moveTo>
                    <a:pt x="4210" y="55"/>
                  </a:moveTo>
                  <a:lnTo>
                    <a:pt x="11652" y="3006"/>
                  </a:lnTo>
                  <a:cubicBezTo>
                    <a:pt x="11608" y="3221"/>
                    <a:pt x="11431" y="3376"/>
                    <a:pt x="11245" y="3540"/>
                  </a:cubicBezTo>
                  <a:cubicBezTo>
                    <a:pt x="11102" y="3666"/>
                    <a:pt x="10957" y="3794"/>
                    <a:pt x="10866" y="3953"/>
                  </a:cubicBezTo>
                  <a:cubicBezTo>
                    <a:pt x="10684" y="4275"/>
                    <a:pt x="10764" y="4622"/>
                    <a:pt x="10843" y="4959"/>
                  </a:cubicBezTo>
                  <a:cubicBezTo>
                    <a:pt x="10923" y="5307"/>
                    <a:pt x="10998" y="5634"/>
                    <a:pt x="10811" y="5937"/>
                  </a:cubicBezTo>
                  <a:cubicBezTo>
                    <a:pt x="10729" y="6071"/>
                    <a:pt x="10603" y="6177"/>
                    <a:pt x="10483" y="6279"/>
                  </a:cubicBezTo>
                  <a:cubicBezTo>
                    <a:pt x="10370" y="6376"/>
                    <a:pt x="10250" y="6477"/>
                    <a:pt x="10164" y="6602"/>
                  </a:cubicBezTo>
                  <a:cubicBezTo>
                    <a:pt x="9955" y="6910"/>
                    <a:pt x="9989" y="7271"/>
                    <a:pt x="10019" y="7623"/>
                  </a:cubicBezTo>
                  <a:cubicBezTo>
                    <a:pt x="10051" y="7988"/>
                    <a:pt x="10082" y="8332"/>
                    <a:pt x="9868" y="8622"/>
                  </a:cubicBezTo>
                  <a:cubicBezTo>
                    <a:pt x="9770" y="8755"/>
                    <a:pt x="9631" y="8856"/>
                    <a:pt x="9497" y="8953"/>
                  </a:cubicBezTo>
                  <a:cubicBezTo>
                    <a:pt x="9326" y="9076"/>
                    <a:pt x="9150" y="9202"/>
                    <a:pt x="9058" y="9395"/>
                  </a:cubicBezTo>
                  <a:cubicBezTo>
                    <a:pt x="8938" y="9645"/>
                    <a:pt x="9004" y="9899"/>
                    <a:pt x="9068" y="10145"/>
                  </a:cubicBezTo>
                  <a:cubicBezTo>
                    <a:pt x="9132" y="10392"/>
                    <a:pt x="9192" y="10626"/>
                    <a:pt x="9085" y="10857"/>
                  </a:cubicBezTo>
                  <a:cubicBezTo>
                    <a:pt x="8986" y="11076"/>
                    <a:pt x="8766" y="11216"/>
                    <a:pt x="8554" y="11350"/>
                  </a:cubicBezTo>
                  <a:cubicBezTo>
                    <a:pt x="8325" y="11496"/>
                    <a:pt x="8088" y="11646"/>
                    <a:pt x="7997" y="11899"/>
                  </a:cubicBezTo>
                  <a:cubicBezTo>
                    <a:pt x="7915" y="12134"/>
                    <a:pt x="7994" y="12359"/>
                    <a:pt x="8071" y="12578"/>
                  </a:cubicBezTo>
                  <a:cubicBezTo>
                    <a:pt x="8155" y="12809"/>
                    <a:pt x="8232" y="13028"/>
                    <a:pt x="8123" y="13253"/>
                  </a:cubicBezTo>
                  <a:cubicBezTo>
                    <a:pt x="8051" y="13399"/>
                    <a:pt x="7921" y="13500"/>
                    <a:pt x="7783" y="13606"/>
                  </a:cubicBezTo>
                  <a:cubicBezTo>
                    <a:pt x="7662" y="13699"/>
                    <a:pt x="7536" y="13795"/>
                    <a:pt x="7455" y="13926"/>
                  </a:cubicBezTo>
                  <a:lnTo>
                    <a:pt x="201" y="10846"/>
                  </a:lnTo>
                  <a:cubicBezTo>
                    <a:pt x="222" y="10697"/>
                    <a:pt x="182" y="10546"/>
                    <a:pt x="140" y="10396"/>
                  </a:cubicBezTo>
                  <a:cubicBezTo>
                    <a:pt x="93" y="10232"/>
                    <a:pt x="50" y="10079"/>
                    <a:pt x="91" y="9925"/>
                  </a:cubicBezTo>
                  <a:cubicBezTo>
                    <a:pt x="153" y="9691"/>
                    <a:pt x="374" y="9572"/>
                    <a:pt x="611" y="9447"/>
                  </a:cubicBezTo>
                  <a:cubicBezTo>
                    <a:pt x="832" y="9330"/>
                    <a:pt x="1059" y="9208"/>
                    <a:pt x="1151" y="8981"/>
                  </a:cubicBezTo>
                  <a:cubicBezTo>
                    <a:pt x="1251" y="8734"/>
                    <a:pt x="1149" y="8477"/>
                    <a:pt x="1051" y="8226"/>
                  </a:cubicBezTo>
                  <a:cubicBezTo>
                    <a:pt x="961" y="7996"/>
                    <a:pt x="868" y="7758"/>
                    <a:pt x="933" y="7534"/>
                  </a:cubicBezTo>
                  <a:cubicBezTo>
                    <a:pt x="1004" y="7294"/>
                    <a:pt x="1220" y="7154"/>
                    <a:pt x="1449" y="7007"/>
                  </a:cubicBezTo>
                  <a:cubicBezTo>
                    <a:pt x="1679" y="6859"/>
                    <a:pt x="1915" y="6707"/>
                    <a:pt x="1986" y="6445"/>
                  </a:cubicBezTo>
                  <a:cubicBezTo>
                    <a:pt x="2040" y="6245"/>
                    <a:pt x="1976" y="6041"/>
                    <a:pt x="1914" y="5844"/>
                  </a:cubicBezTo>
                  <a:cubicBezTo>
                    <a:pt x="1863" y="5689"/>
                    <a:pt x="1813" y="5530"/>
                    <a:pt x="1820" y="5372"/>
                  </a:cubicBezTo>
                  <a:cubicBezTo>
                    <a:pt x="1836" y="5023"/>
                    <a:pt x="2107" y="4782"/>
                    <a:pt x="2391" y="4527"/>
                  </a:cubicBezTo>
                  <a:cubicBezTo>
                    <a:pt x="2665" y="4282"/>
                    <a:pt x="2949" y="4027"/>
                    <a:pt x="2982" y="3668"/>
                  </a:cubicBezTo>
                  <a:cubicBezTo>
                    <a:pt x="2995" y="3521"/>
                    <a:pt x="2961" y="3373"/>
                    <a:pt x="2929" y="3229"/>
                  </a:cubicBezTo>
                  <a:cubicBezTo>
                    <a:pt x="2893" y="3073"/>
                    <a:pt x="2860" y="2924"/>
                    <a:pt x="2882" y="2774"/>
                  </a:cubicBezTo>
                  <a:cubicBezTo>
                    <a:pt x="2934" y="2432"/>
                    <a:pt x="3231" y="2231"/>
                    <a:pt x="3545" y="2017"/>
                  </a:cubicBezTo>
                  <a:cubicBezTo>
                    <a:pt x="3849" y="1812"/>
                    <a:pt x="4164" y="1598"/>
                    <a:pt x="4230" y="1244"/>
                  </a:cubicBezTo>
                  <a:cubicBezTo>
                    <a:pt x="4262" y="1068"/>
                    <a:pt x="4226" y="883"/>
                    <a:pt x="4189" y="703"/>
                  </a:cubicBezTo>
                  <a:cubicBezTo>
                    <a:pt x="4142" y="467"/>
                    <a:pt x="4098" y="243"/>
                    <a:pt x="4210" y="55"/>
                  </a:cubicBezTo>
                  <a:close/>
                  <a:moveTo>
                    <a:pt x="4190" y="0"/>
                  </a:moveTo>
                  <a:lnTo>
                    <a:pt x="4180" y="16"/>
                  </a:lnTo>
                  <a:cubicBezTo>
                    <a:pt x="4045" y="224"/>
                    <a:pt x="4094" y="475"/>
                    <a:pt x="4142" y="718"/>
                  </a:cubicBezTo>
                  <a:cubicBezTo>
                    <a:pt x="4178" y="892"/>
                    <a:pt x="4214" y="1073"/>
                    <a:pt x="4183" y="1241"/>
                  </a:cubicBezTo>
                  <a:cubicBezTo>
                    <a:pt x="4120" y="1575"/>
                    <a:pt x="3814" y="1783"/>
                    <a:pt x="3518" y="1983"/>
                  </a:cubicBezTo>
                  <a:cubicBezTo>
                    <a:pt x="3209" y="2192"/>
                    <a:pt x="2890" y="2409"/>
                    <a:pt x="2836" y="2772"/>
                  </a:cubicBezTo>
                  <a:cubicBezTo>
                    <a:pt x="2811" y="2932"/>
                    <a:pt x="2848" y="3092"/>
                    <a:pt x="2882" y="3245"/>
                  </a:cubicBezTo>
                  <a:cubicBezTo>
                    <a:pt x="2913" y="3385"/>
                    <a:pt x="2946" y="3528"/>
                    <a:pt x="2934" y="3669"/>
                  </a:cubicBezTo>
                  <a:cubicBezTo>
                    <a:pt x="2901" y="4010"/>
                    <a:pt x="2625" y="4257"/>
                    <a:pt x="2359" y="4497"/>
                  </a:cubicBezTo>
                  <a:cubicBezTo>
                    <a:pt x="2080" y="4748"/>
                    <a:pt x="1790" y="5006"/>
                    <a:pt x="1772" y="5376"/>
                  </a:cubicBezTo>
                  <a:cubicBezTo>
                    <a:pt x="1765" y="5543"/>
                    <a:pt x="1817" y="5708"/>
                    <a:pt x="1868" y="5865"/>
                  </a:cubicBezTo>
                  <a:cubicBezTo>
                    <a:pt x="1932" y="6064"/>
                    <a:pt x="1991" y="6251"/>
                    <a:pt x="1940" y="6440"/>
                  </a:cubicBezTo>
                  <a:cubicBezTo>
                    <a:pt x="1873" y="6684"/>
                    <a:pt x="1654" y="6824"/>
                    <a:pt x="1424" y="6973"/>
                  </a:cubicBezTo>
                  <a:cubicBezTo>
                    <a:pt x="1197" y="7119"/>
                    <a:pt x="962" y="7269"/>
                    <a:pt x="887" y="7526"/>
                  </a:cubicBezTo>
                  <a:cubicBezTo>
                    <a:pt x="817" y="7766"/>
                    <a:pt x="913" y="8011"/>
                    <a:pt x="1007" y="8248"/>
                  </a:cubicBezTo>
                  <a:cubicBezTo>
                    <a:pt x="1106" y="8502"/>
                    <a:pt x="1200" y="8739"/>
                    <a:pt x="1107" y="8969"/>
                  </a:cubicBezTo>
                  <a:cubicBezTo>
                    <a:pt x="1021" y="9180"/>
                    <a:pt x="802" y="9297"/>
                    <a:pt x="589" y="9411"/>
                  </a:cubicBezTo>
                  <a:cubicBezTo>
                    <a:pt x="354" y="9536"/>
                    <a:pt x="112" y="9665"/>
                    <a:pt x="44" y="9920"/>
                  </a:cubicBezTo>
                  <a:cubicBezTo>
                    <a:pt x="0" y="10086"/>
                    <a:pt x="49" y="10255"/>
                    <a:pt x="94" y="10417"/>
                  </a:cubicBezTo>
                  <a:cubicBezTo>
                    <a:pt x="136" y="10561"/>
                    <a:pt x="178" y="10713"/>
                    <a:pt x="152" y="10857"/>
                  </a:cubicBezTo>
                  <a:lnTo>
                    <a:pt x="147" y="10877"/>
                  </a:lnTo>
                  <a:lnTo>
                    <a:pt x="7456" y="13981"/>
                  </a:lnTo>
                  <a:lnTo>
                    <a:pt x="7476" y="13989"/>
                  </a:lnTo>
                  <a:lnTo>
                    <a:pt x="7490" y="13970"/>
                  </a:lnTo>
                  <a:cubicBezTo>
                    <a:pt x="7566" y="13839"/>
                    <a:pt x="7694" y="13741"/>
                    <a:pt x="7817" y="13646"/>
                  </a:cubicBezTo>
                  <a:cubicBezTo>
                    <a:pt x="7954" y="13541"/>
                    <a:pt x="8094" y="13433"/>
                    <a:pt x="8171" y="13277"/>
                  </a:cubicBezTo>
                  <a:cubicBezTo>
                    <a:pt x="8290" y="13034"/>
                    <a:pt x="8204" y="12795"/>
                    <a:pt x="8123" y="12564"/>
                  </a:cubicBezTo>
                  <a:cubicBezTo>
                    <a:pt x="8049" y="12353"/>
                    <a:pt x="7971" y="12136"/>
                    <a:pt x="8049" y="11918"/>
                  </a:cubicBezTo>
                  <a:cubicBezTo>
                    <a:pt x="8132" y="11682"/>
                    <a:pt x="8351" y="11541"/>
                    <a:pt x="8585" y="11394"/>
                  </a:cubicBezTo>
                  <a:cubicBezTo>
                    <a:pt x="8804" y="11254"/>
                    <a:pt x="9029" y="11112"/>
                    <a:pt x="9134" y="10880"/>
                  </a:cubicBezTo>
                  <a:cubicBezTo>
                    <a:pt x="9249" y="10632"/>
                    <a:pt x="9182" y="10380"/>
                    <a:pt x="9120" y="10136"/>
                  </a:cubicBezTo>
                  <a:cubicBezTo>
                    <a:pt x="9056" y="9887"/>
                    <a:pt x="8995" y="9652"/>
                    <a:pt x="9106" y="9419"/>
                  </a:cubicBezTo>
                  <a:cubicBezTo>
                    <a:pt x="9193" y="9238"/>
                    <a:pt x="9357" y="9120"/>
                    <a:pt x="9530" y="8996"/>
                  </a:cubicBezTo>
                  <a:cubicBezTo>
                    <a:pt x="9668" y="8896"/>
                    <a:pt x="9810" y="8794"/>
                    <a:pt x="9912" y="8656"/>
                  </a:cubicBezTo>
                  <a:cubicBezTo>
                    <a:pt x="10139" y="8350"/>
                    <a:pt x="10105" y="7980"/>
                    <a:pt x="10073" y="7623"/>
                  </a:cubicBezTo>
                  <a:cubicBezTo>
                    <a:pt x="10043" y="7281"/>
                    <a:pt x="10011" y="6927"/>
                    <a:pt x="10210" y="6634"/>
                  </a:cubicBezTo>
                  <a:cubicBezTo>
                    <a:pt x="10291" y="6513"/>
                    <a:pt x="10407" y="6414"/>
                    <a:pt x="10520" y="6321"/>
                  </a:cubicBezTo>
                  <a:cubicBezTo>
                    <a:pt x="10643" y="6216"/>
                    <a:pt x="10770" y="6108"/>
                    <a:pt x="10858" y="5967"/>
                  </a:cubicBezTo>
                  <a:cubicBezTo>
                    <a:pt x="11054" y="5645"/>
                    <a:pt x="10972" y="5293"/>
                    <a:pt x="10893" y="4951"/>
                  </a:cubicBezTo>
                  <a:cubicBezTo>
                    <a:pt x="10817" y="4623"/>
                    <a:pt x="10740" y="4286"/>
                    <a:pt x="10912" y="3982"/>
                  </a:cubicBezTo>
                  <a:cubicBezTo>
                    <a:pt x="10999" y="3829"/>
                    <a:pt x="11142" y="3704"/>
                    <a:pt x="11279" y="3582"/>
                  </a:cubicBezTo>
                  <a:cubicBezTo>
                    <a:pt x="11470" y="3415"/>
                    <a:pt x="11665" y="3240"/>
                    <a:pt x="11706" y="2999"/>
                  </a:cubicBezTo>
                  <a:lnTo>
                    <a:pt x="11708" y="2980"/>
                  </a:lnTo>
                  <a:lnTo>
                    <a:pt x="4210" y="8"/>
                  </a:lnTo>
                  <a:lnTo>
                    <a:pt x="4190" y="0"/>
                  </a:lnTo>
                  <a:close/>
                </a:path>
              </a:pathLst>
            </a:custGeom>
            <a:solidFill>
              <a:srgbClr val="000000">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rot="-538654" flipH="1">
              <a:off x="4849850" y="4093922"/>
              <a:ext cx="455371" cy="185231"/>
            </a:xfrm>
            <a:custGeom>
              <a:avLst/>
              <a:gdLst/>
              <a:ahLst/>
              <a:cxnLst/>
              <a:rect l="l" t="t" r="r" b="b"/>
              <a:pathLst>
                <a:path w="4720" h="1920" extrusionOk="0">
                  <a:moveTo>
                    <a:pt x="17" y="1"/>
                  </a:moveTo>
                  <a:lnTo>
                    <a:pt x="0" y="45"/>
                  </a:lnTo>
                  <a:lnTo>
                    <a:pt x="4701" y="1920"/>
                  </a:lnTo>
                  <a:lnTo>
                    <a:pt x="4720" y="1874"/>
                  </a:lnTo>
                  <a:lnTo>
                    <a:pt x="17" y="1"/>
                  </a:lnTo>
                  <a:close/>
                </a:path>
              </a:pathLst>
            </a:custGeom>
            <a:solidFill>
              <a:srgbClr val="000000">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rot="-538654" flipH="1">
              <a:off x="4876188" y="4142504"/>
              <a:ext cx="455371" cy="185327"/>
            </a:xfrm>
            <a:custGeom>
              <a:avLst/>
              <a:gdLst/>
              <a:ahLst/>
              <a:cxnLst/>
              <a:rect l="l" t="t" r="r" b="b"/>
              <a:pathLst>
                <a:path w="4720" h="1921" extrusionOk="0">
                  <a:moveTo>
                    <a:pt x="18" y="0"/>
                  </a:moveTo>
                  <a:lnTo>
                    <a:pt x="0" y="45"/>
                  </a:lnTo>
                  <a:lnTo>
                    <a:pt x="4703" y="1920"/>
                  </a:lnTo>
                  <a:lnTo>
                    <a:pt x="4720" y="1875"/>
                  </a:lnTo>
                  <a:lnTo>
                    <a:pt x="18" y="0"/>
                  </a:lnTo>
                  <a:close/>
                </a:path>
              </a:pathLst>
            </a:custGeom>
            <a:solidFill>
              <a:srgbClr val="000000">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rot="-538654" flipH="1">
              <a:off x="5139125" y="4265950"/>
              <a:ext cx="215143" cy="262700"/>
            </a:xfrm>
            <a:custGeom>
              <a:avLst/>
              <a:gdLst/>
              <a:ahLst/>
              <a:cxnLst/>
              <a:rect l="l" t="t" r="r" b="b"/>
              <a:pathLst>
                <a:path w="2230" h="2723" extrusionOk="0">
                  <a:moveTo>
                    <a:pt x="1457" y="49"/>
                  </a:moveTo>
                  <a:cubicBezTo>
                    <a:pt x="1537" y="49"/>
                    <a:pt x="1614" y="64"/>
                    <a:pt x="1689" y="97"/>
                  </a:cubicBezTo>
                  <a:cubicBezTo>
                    <a:pt x="1909" y="186"/>
                    <a:pt x="2062" y="400"/>
                    <a:pt x="2121" y="702"/>
                  </a:cubicBezTo>
                  <a:cubicBezTo>
                    <a:pt x="2180" y="1007"/>
                    <a:pt x="2135" y="1362"/>
                    <a:pt x="1996" y="1702"/>
                  </a:cubicBezTo>
                  <a:cubicBezTo>
                    <a:pt x="1756" y="2288"/>
                    <a:pt x="1293" y="2675"/>
                    <a:pt x="881" y="2675"/>
                  </a:cubicBezTo>
                  <a:cubicBezTo>
                    <a:pt x="801" y="2675"/>
                    <a:pt x="723" y="2660"/>
                    <a:pt x="649" y="2630"/>
                  </a:cubicBezTo>
                  <a:cubicBezTo>
                    <a:pt x="193" y="2442"/>
                    <a:pt x="56" y="1721"/>
                    <a:pt x="342" y="1023"/>
                  </a:cubicBezTo>
                  <a:cubicBezTo>
                    <a:pt x="482" y="682"/>
                    <a:pt x="700" y="399"/>
                    <a:pt x="957" y="224"/>
                  </a:cubicBezTo>
                  <a:cubicBezTo>
                    <a:pt x="1124" y="108"/>
                    <a:pt x="1296" y="49"/>
                    <a:pt x="1457" y="49"/>
                  </a:cubicBezTo>
                  <a:close/>
                  <a:moveTo>
                    <a:pt x="1457" y="1"/>
                  </a:moveTo>
                  <a:cubicBezTo>
                    <a:pt x="1286" y="1"/>
                    <a:pt x="1105" y="63"/>
                    <a:pt x="928" y="183"/>
                  </a:cubicBezTo>
                  <a:cubicBezTo>
                    <a:pt x="664" y="364"/>
                    <a:pt x="440" y="655"/>
                    <a:pt x="297" y="1004"/>
                  </a:cubicBezTo>
                  <a:cubicBezTo>
                    <a:pt x="0" y="1728"/>
                    <a:pt x="149" y="2477"/>
                    <a:pt x="631" y="2675"/>
                  </a:cubicBezTo>
                  <a:cubicBezTo>
                    <a:pt x="709" y="2706"/>
                    <a:pt x="793" y="2723"/>
                    <a:pt x="878" y="2723"/>
                  </a:cubicBezTo>
                  <a:cubicBezTo>
                    <a:pt x="1311" y="2723"/>
                    <a:pt x="1793" y="2324"/>
                    <a:pt x="2041" y="1719"/>
                  </a:cubicBezTo>
                  <a:cubicBezTo>
                    <a:pt x="2185" y="1371"/>
                    <a:pt x="2230" y="1005"/>
                    <a:pt x="2169" y="692"/>
                  </a:cubicBezTo>
                  <a:cubicBezTo>
                    <a:pt x="2105" y="373"/>
                    <a:pt x="1941" y="146"/>
                    <a:pt x="1707" y="49"/>
                  </a:cubicBezTo>
                  <a:cubicBezTo>
                    <a:pt x="1628" y="17"/>
                    <a:pt x="1544" y="1"/>
                    <a:pt x="1457" y="1"/>
                  </a:cubicBezTo>
                  <a:close/>
                </a:path>
              </a:pathLst>
            </a:custGeom>
            <a:solidFill>
              <a:srgbClr val="000000">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rot="-538654" flipH="1">
              <a:off x="5169222" y="4343558"/>
              <a:ext cx="145101" cy="146545"/>
            </a:xfrm>
            <a:custGeom>
              <a:avLst/>
              <a:gdLst/>
              <a:ahLst/>
              <a:cxnLst/>
              <a:rect l="l" t="t" r="r" b="b"/>
              <a:pathLst>
                <a:path w="1504" h="1519" extrusionOk="0">
                  <a:moveTo>
                    <a:pt x="297" y="1"/>
                  </a:moveTo>
                  <a:cubicBezTo>
                    <a:pt x="290" y="1"/>
                    <a:pt x="283" y="1"/>
                    <a:pt x="276" y="2"/>
                  </a:cubicBezTo>
                  <a:cubicBezTo>
                    <a:pt x="199" y="12"/>
                    <a:pt x="150" y="82"/>
                    <a:pt x="136" y="145"/>
                  </a:cubicBezTo>
                  <a:cubicBezTo>
                    <a:pt x="118" y="220"/>
                    <a:pt x="140" y="296"/>
                    <a:pt x="192" y="343"/>
                  </a:cubicBezTo>
                  <a:cubicBezTo>
                    <a:pt x="224" y="371"/>
                    <a:pt x="267" y="385"/>
                    <a:pt x="308" y="385"/>
                  </a:cubicBezTo>
                  <a:cubicBezTo>
                    <a:pt x="346" y="385"/>
                    <a:pt x="382" y="374"/>
                    <a:pt x="408" y="349"/>
                  </a:cubicBezTo>
                  <a:cubicBezTo>
                    <a:pt x="438" y="322"/>
                    <a:pt x="448" y="278"/>
                    <a:pt x="438" y="237"/>
                  </a:cubicBezTo>
                  <a:cubicBezTo>
                    <a:pt x="427" y="197"/>
                    <a:pt x="397" y="167"/>
                    <a:pt x="358" y="157"/>
                  </a:cubicBezTo>
                  <a:cubicBezTo>
                    <a:pt x="357" y="157"/>
                    <a:pt x="355" y="157"/>
                    <a:pt x="354" y="157"/>
                  </a:cubicBezTo>
                  <a:cubicBezTo>
                    <a:pt x="343" y="157"/>
                    <a:pt x="331" y="164"/>
                    <a:pt x="329" y="177"/>
                  </a:cubicBezTo>
                  <a:cubicBezTo>
                    <a:pt x="326" y="189"/>
                    <a:pt x="335" y="203"/>
                    <a:pt x="348" y="205"/>
                  </a:cubicBezTo>
                  <a:cubicBezTo>
                    <a:pt x="368" y="210"/>
                    <a:pt x="384" y="227"/>
                    <a:pt x="391" y="251"/>
                  </a:cubicBezTo>
                  <a:cubicBezTo>
                    <a:pt x="396" y="274"/>
                    <a:pt x="391" y="300"/>
                    <a:pt x="375" y="315"/>
                  </a:cubicBezTo>
                  <a:cubicBezTo>
                    <a:pt x="358" y="330"/>
                    <a:pt x="334" y="337"/>
                    <a:pt x="308" y="337"/>
                  </a:cubicBezTo>
                  <a:cubicBezTo>
                    <a:pt x="279" y="337"/>
                    <a:pt x="247" y="327"/>
                    <a:pt x="224" y="306"/>
                  </a:cubicBezTo>
                  <a:cubicBezTo>
                    <a:pt x="179" y="264"/>
                    <a:pt x="172" y="202"/>
                    <a:pt x="183" y="156"/>
                  </a:cubicBezTo>
                  <a:cubicBezTo>
                    <a:pt x="193" y="109"/>
                    <a:pt x="229" y="59"/>
                    <a:pt x="282" y="50"/>
                  </a:cubicBezTo>
                  <a:cubicBezTo>
                    <a:pt x="286" y="50"/>
                    <a:pt x="290" y="49"/>
                    <a:pt x="294" y="49"/>
                  </a:cubicBezTo>
                  <a:cubicBezTo>
                    <a:pt x="313" y="49"/>
                    <a:pt x="335" y="54"/>
                    <a:pt x="358" y="63"/>
                  </a:cubicBezTo>
                  <a:cubicBezTo>
                    <a:pt x="424" y="90"/>
                    <a:pt x="476" y="147"/>
                    <a:pt x="498" y="218"/>
                  </a:cubicBezTo>
                  <a:cubicBezTo>
                    <a:pt x="517" y="284"/>
                    <a:pt x="507" y="349"/>
                    <a:pt x="472" y="399"/>
                  </a:cubicBezTo>
                  <a:cubicBezTo>
                    <a:pt x="445" y="438"/>
                    <a:pt x="428" y="452"/>
                    <a:pt x="378" y="497"/>
                  </a:cubicBezTo>
                  <a:lnTo>
                    <a:pt x="364" y="509"/>
                  </a:lnTo>
                  <a:cubicBezTo>
                    <a:pt x="281" y="581"/>
                    <a:pt x="134" y="730"/>
                    <a:pt x="79" y="910"/>
                  </a:cubicBezTo>
                  <a:cubicBezTo>
                    <a:pt x="59" y="971"/>
                    <a:pt x="0" y="1161"/>
                    <a:pt x="115" y="1322"/>
                  </a:cubicBezTo>
                  <a:cubicBezTo>
                    <a:pt x="172" y="1401"/>
                    <a:pt x="290" y="1501"/>
                    <a:pt x="531" y="1517"/>
                  </a:cubicBezTo>
                  <a:cubicBezTo>
                    <a:pt x="550" y="1518"/>
                    <a:pt x="568" y="1518"/>
                    <a:pt x="585" y="1518"/>
                  </a:cubicBezTo>
                  <a:cubicBezTo>
                    <a:pt x="718" y="1518"/>
                    <a:pt x="829" y="1483"/>
                    <a:pt x="919" y="1414"/>
                  </a:cubicBezTo>
                  <a:cubicBezTo>
                    <a:pt x="1023" y="1334"/>
                    <a:pt x="1057" y="1232"/>
                    <a:pt x="1091" y="1132"/>
                  </a:cubicBezTo>
                  <a:cubicBezTo>
                    <a:pt x="1158" y="928"/>
                    <a:pt x="1155" y="725"/>
                    <a:pt x="1155" y="718"/>
                  </a:cubicBezTo>
                  <a:lnTo>
                    <a:pt x="1155" y="710"/>
                  </a:lnTo>
                  <a:cubicBezTo>
                    <a:pt x="1156" y="654"/>
                    <a:pt x="1158" y="595"/>
                    <a:pt x="1183" y="545"/>
                  </a:cubicBezTo>
                  <a:cubicBezTo>
                    <a:pt x="1203" y="504"/>
                    <a:pt x="1249" y="466"/>
                    <a:pt x="1299" y="466"/>
                  </a:cubicBezTo>
                  <a:cubicBezTo>
                    <a:pt x="1305" y="466"/>
                    <a:pt x="1311" y="466"/>
                    <a:pt x="1316" y="467"/>
                  </a:cubicBezTo>
                  <a:cubicBezTo>
                    <a:pt x="1355" y="474"/>
                    <a:pt x="1384" y="503"/>
                    <a:pt x="1403" y="525"/>
                  </a:cubicBezTo>
                  <a:cubicBezTo>
                    <a:pt x="1437" y="569"/>
                    <a:pt x="1453" y="618"/>
                    <a:pt x="1446" y="661"/>
                  </a:cubicBezTo>
                  <a:cubicBezTo>
                    <a:pt x="1437" y="708"/>
                    <a:pt x="1398" y="747"/>
                    <a:pt x="1351" y="755"/>
                  </a:cubicBezTo>
                  <a:cubicBezTo>
                    <a:pt x="1348" y="755"/>
                    <a:pt x="1344" y="755"/>
                    <a:pt x="1341" y="755"/>
                  </a:cubicBezTo>
                  <a:cubicBezTo>
                    <a:pt x="1319" y="755"/>
                    <a:pt x="1295" y="747"/>
                    <a:pt x="1276" y="733"/>
                  </a:cubicBezTo>
                  <a:cubicBezTo>
                    <a:pt x="1260" y="720"/>
                    <a:pt x="1252" y="704"/>
                    <a:pt x="1250" y="688"/>
                  </a:cubicBezTo>
                  <a:cubicBezTo>
                    <a:pt x="1249" y="682"/>
                    <a:pt x="1253" y="675"/>
                    <a:pt x="1259" y="667"/>
                  </a:cubicBezTo>
                  <a:cubicBezTo>
                    <a:pt x="1276" y="648"/>
                    <a:pt x="1311" y="634"/>
                    <a:pt x="1345" y="634"/>
                  </a:cubicBezTo>
                  <a:cubicBezTo>
                    <a:pt x="1359" y="634"/>
                    <a:pt x="1370" y="624"/>
                    <a:pt x="1370" y="611"/>
                  </a:cubicBezTo>
                  <a:cubicBezTo>
                    <a:pt x="1370" y="597"/>
                    <a:pt x="1359" y="586"/>
                    <a:pt x="1345" y="586"/>
                  </a:cubicBezTo>
                  <a:cubicBezTo>
                    <a:pt x="1297" y="586"/>
                    <a:pt x="1250" y="605"/>
                    <a:pt x="1223" y="634"/>
                  </a:cubicBezTo>
                  <a:cubicBezTo>
                    <a:pt x="1207" y="653"/>
                    <a:pt x="1199" y="672"/>
                    <a:pt x="1200" y="692"/>
                  </a:cubicBezTo>
                  <a:cubicBezTo>
                    <a:pt x="1203" y="722"/>
                    <a:pt x="1217" y="750"/>
                    <a:pt x="1244" y="772"/>
                  </a:cubicBezTo>
                  <a:cubicBezTo>
                    <a:pt x="1271" y="793"/>
                    <a:pt x="1305" y="805"/>
                    <a:pt x="1338" y="805"/>
                  </a:cubicBezTo>
                  <a:cubicBezTo>
                    <a:pt x="1345" y="805"/>
                    <a:pt x="1351" y="805"/>
                    <a:pt x="1357" y="804"/>
                  </a:cubicBezTo>
                  <a:cubicBezTo>
                    <a:pt x="1424" y="794"/>
                    <a:pt x="1480" y="738"/>
                    <a:pt x="1493" y="671"/>
                  </a:cubicBezTo>
                  <a:cubicBezTo>
                    <a:pt x="1504" y="613"/>
                    <a:pt x="1484" y="549"/>
                    <a:pt x="1440" y="495"/>
                  </a:cubicBezTo>
                  <a:cubicBezTo>
                    <a:pt x="1416" y="466"/>
                    <a:pt x="1376" y="430"/>
                    <a:pt x="1323" y="420"/>
                  </a:cubicBezTo>
                  <a:cubicBezTo>
                    <a:pt x="1315" y="419"/>
                    <a:pt x="1307" y="418"/>
                    <a:pt x="1299" y="418"/>
                  </a:cubicBezTo>
                  <a:cubicBezTo>
                    <a:pt x="1227" y="418"/>
                    <a:pt x="1165" y="469"/>
                    <a:pt x="1137" y="525"/>
                  </a:cubicBezTo>
                  <a:cubicBezTo>
                    <a:pt x="1109" y="584"/>
                    <a:pt x="1107" y="648"/>
                    <a:pt x="1105" y="710"/>
                  </a:cubicBezTo>
                  <a:lnTo>
                    <a:pt x="1105" y="719"/>
                  </a:lnTo>
                  <a:cubicBezTo>
                    <a:pt x="1105" y="722"/>
                    <a:pt x="1109" y="923"/>
                    <a:pt x="1044" y="1119"/>
                  </a:cubicBezTo>
                  <a:cubicBezTo>
                    <a:pt x="1012" y="1214"/>
                    <a:pt x="980" y="1305"/>
                    <a:pt x="888" y="1378"/>
                  </a:cubicBezTo>
                  <a:cubicBezTo>
                    <a:pt x="809" y="1439"/>
                    <a:pt x="708" y="1471"/>
                    <a:pt x="586" y="1471"/>
                  </a:cubicBezTo>
                  <a:cubicBezTo>
                    <a:pt x="569" y="1471"/>
                    <a:pt x="553" y="1470"/>
                    <a:pt x="535" y="1469"/>
                  </a:cubicBezTo>
                  <a:cubicBezTo>
                    <a:pt x="313" y="1454"/>
                    <a:pt x="207" y="1366"/>
                    <a:pt x="156" y="1294"/>
                  </a:cubicBezTo>
                  <a:cubicBezTo>
                    <a:pt x="56" y="1152"/>
                    <a:pt x="106" y="986"/>
                    <a:pt x="127" y="923"/>
                  </a:cubicBezTo>
                  <a:cubicBezTo>
                    <a:pt x="181" y="747"/>
                    <a:pt x="335" y="600"/>
                    <a:pt x="397" y="543"/>
                  </a:cubicBezTo>
                  <a:lnTo>
                    <a:pt x="411" y="531"/>
                  </a:lnTo>
                  <a:cubicBezTo>
                    <a:pt x="461" y="488"/>
                    <a:pt x="482" y="468"/>
                    <a:pt x="513" y="425"/>
                  </a:cubicBezTo>
                  <a:cubicBezTo>
                    <a:pt x="557" y="364"/>
                    <a:pt x="569" y="283"/>
                    <a:pt x="545" y="203"/>
                  </a:cubicBezTo>
                  <a:cubicBezTo>
                    <a:pt x="519" y="118"/>
                    <a:pt x="456" y="48"/>
                    <a:pt x="376" y="17"/>
                  </a:cubicBezTo>
                  <a:cubicBezTo>
                    <a:pt x="348" y="5"/>
                    <a:pt x="322" y="1"/>
                    <a:pt x="297" y="1"/>
                  </a:cubicBezTo>
                  <a:close/>
                </a:path>
              </a:pathLst>
            </a:custGeom>
            <a:solidFill>
              <a:srgbClr val="000000">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rot="-538654" flipH="1">
              <a:off x="5141588" y="4343923"/>
              <a:ext cx="86540" cy="62708"/>
            </a:xfrm>
            <a:custGeom>
              <a:avLst/>
              <a:gdLst/>
              <a:ahLst/>
              <a:cxnLst/>
              <a:rect l="l" t="t" r="r" b="b"/>
              <a:pathLst>
                <a:path w="897" h="650" extrusionOk="0">
                  <a:moveTo>
                    <a:pt x="868" y="1"/>
                  </a:moveTo>
                  <a:cubicBezTo>
                    <a:pt x="861" y="1"/>
                    <a:pt x="854" y="4"/>
                    <a:pt x="849" y="10"/>
                  </a:cubicBezTo>
                  <a:cubicBezTo>
                    <a:pt x="784" y="90"/>
                    <a:pt x="719" y="169"/>
                    <a:pt x="653" y="243"/>
                  </a:cubicBezTo>
                  <a:cubicBezTo>
                    <a:pt x="569" y="336"/>
                    <a:pt x="553" y="345"/>
                    <a:pt x="538" y="353"/>
                  </a:cubicBezTo>
                  <a:cubicBezTo>
                    <a:pt x="490" y="381"/>
                    <a:pt x="435" y="389"/>
                    <a:pt x="377" y="389"/>
                  </a:cubicBezTo>
                  <a:cubicBezTo>
                    <a:pt x="344" y="389"/>
                    <a:pt x="309" y="386"/>
                    <a:pt x="275" y="384"/>
                  </a:cubicBezTo>
                  <a:lnTo>
                    <a:pt x="247" y="383"/>
                  </a:lnTo>
                  <a:cubicBezTo>
                    <a:pt x="242" y="383"/>
                    <a:pt x="238" y="383"/>
                    <a:pt x="234" y="383"/>
                  </a:cubicBezTo>
                  <a:cubicBezTo>
                    <a:pt x="217" y="383"/>
                    <a:pt x="209" y="384"/>
                    <a:pt x="203" y="386"/>
                  </a:cubicBezTo>
                  <a:cubicBezTo>
                    <a:pt x="121" y="405"/>
                    <a:pt x="54" y="482"/>
                    <a:pt x="5" y="618"/>
                  </a:cubicBezTo>
                  <a:cubicBezTo>
                    <a:pt x="1" y="630"/>
                    <a:pt x="7" y="645"/>
                    <a:pt x="20" y="648"/>
                  </a:cubicBezTo>
                  <a:cubicBezTo>
                    <a:pt x="22" y="650"/>
                    <a:pt x="25" y="650"/>
                    <a:pt x="27" y="650"/>
                  </a:cubicBezTo>
                  <a:cubicBezTo>
                    <a:pt x="37" y="650"/>
                    <a:pt x="47" y="645"/>
                    <a:pt x="52" y="634"/>
                  </a:cubicBezTo>
                  <a:cubicBezTo>
                    <a:pt x="95" y="516"/>
                    <a:pt x="150" y="448"/>
                    <a:pt x="215" y="433"/>
                  </a:cubicBezTo>
                  <a:cubicBezTo>
                    <a:pt x="216" y="433"/>
                    <a:pt x="220" y="432"/>
                    <a:pt x="221" y="432"/>
                  </a:cubicBezTo>
                  <a:cubicBezTo>
                    <a:pt x="224" y="431"/>
                    <a:pt x="227" y="431"/>
                    <a:pt x="234" y="431"/>
                  </a:cubicBezTo>
                  <a:cubicBezTo>
                    <a:pt x="237" y="431"/>
                    <a:pt x="241" y="431"/>
                    <a:pt x="246" y="431"/>
                  </a:cubicBezTo>
                  <a:lnTo>
                    <a:pt x="274" y="432"/>
                  </a:lnTo>
                  <a:cubicBezTo>
                    <a:pt x="308" y="434"/>
                    <a:pt x="342" y="437"/>
                    <a:pt x="377" y="437"/>
                  </a:cubicBezTo>
                  <a:cubicBezTo>
                    <a:pt x="442" y="437"/>
                    <a:pt x="506" y="428"/>
                    <a:pt x="565" y="395"/>
                  </a:cubicBezTo>
                  <a:cubicBezTo>
                    <a:pt x="583" y="384"/>
                    <a:pt x="601" y="373"/>
                    <a:pt x="690" y="276"/>
                  </a:cubicBezTo>
                  <a:cubicBezTo>
                    <a:pt x="757" y="201"/>
                    <a:pt x="824" y="121"/>
                    <a:pt x="889" y="41"/>
                  </a:cubicBezTo>
                  <a:cubicBezTo>
                    <a:pt x="896" y="30"/>
                    <a:pt x="895" y="14"/>
                    <a:pt x="884" y="6"/>
                  </a:cubicBezTo>
                  <a:cubicBezTo>
                    <a:pt x="879" y="3"/>
                    <a:pt x="874" y="1"/>
                    <a:pt x="868" y="1"/>
                  </a:cubicBezTo>
                  <a:close/>
                </a:path>
              </a:pathLst>
            </a:custGeom>
            <a:solidFill>
              <a:srgbClr val="000000">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rot="-538654" flipH="1">
              <a:off x="5197394" y="4331362"/>
              <a:ext cx="17945" cy="18234"/>
            </a:xfrm>
            <a:custGeom>
              <a:avLst/>
              <a:gdLst/>
              <a:ahLst/>
              <a:cxnLst/>
              <a:rect l="l" t="t" r="r" b="b"/>
              <a:pathLst>
                <a:path w="186" h="189" extrusionOk="0">
                  <a:moveTo>
                    <a:pt x="93" y="50"/>
                  </a:moveTo>
                  <a:cubicBezTo>
                    <a:pt x="116" y="50"/>
                    <a:pt x="136" y="71"/>
                    <a:pt x="136" y="95"/>
                  </a:cubicBezTo>
                  <a:cubicBezTo>
                    <a:pt x="136" y="121"/>
                    <a:pt x="118" y="141"/>
                    <a:pt x="93" y="141"/>
                  </a:cubicBezTo>
                  <a:cubicBezTo>
                    <a:pt x="70" y="141"/>
                    <a:pt x="50" y="121"/>
                    <a:pt x="50" y="95"/>
                  </a:cubicBezTo>
                  <a:cubicBezTo>
                    <a:pt x="50" y="71"/>
                    <a:pt x="70" y="50"/>
                    <a:pt x="93" y="50"/>
                  </a:cubicBezTo>
                  <a:close/>
                  <a:moveTo>
                    <a:pt x="93" y="1"/>
                  </a:moveTo>
                  <a:cubicBezTo>
                    <a:pt x="43" y="1"/>
                    <a:pt x="1" y="42"/>
                    <a:pt x="1" y="94"/>
                  </a:cubicBezTo>
                  <a:cubicBezTo>
                    <a:pt x="1" y="147"/>
                    <a:pt x="43" y="189"/>
                    <a:pt x="93" y="189"/>
                  </a:cubicBezTo>
                  <a:cubicBezTo>
                    <a:pt x="145" y="189"/>
                    <a:pt x="184" y="147"/>
                    <a:pt x="185" y="94"/>
                  </a:cubicBezTo>
                  <a:cubicBezTo>
                    <a:pt x="185" y="42"/>
                    <a:pt x="145" y="1"/>
                    <a:pt x="93" y="1"/>
                  </a:cubicBezTo>
                  <a:close/>
                </a:path>
              </a:pathLst>
            </a:custGeom>
            <a:solidFill>
              <a:srgbClr val="000000">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rot="-538654" flipH="1">
              <a:off x="5179130" y="4306020"/>
              <a:ext cx="17945" cy="18234"/>
            </a:xfrm>
            <a:custGeom>
              <a:avLst/>
              <a:gdLst/>
              <a:ahLst/>
              <a:cxnLst/>
              <a:rect l="l" t="t" r="r" b="b"/>
              <a:pathLst>
                <a:path w="186" h="189" extrusionOk="0">
                  <a:moveTo>
                    <a:pt x="93" y="50"/>
                  </a:moveTo>
                  <a:cubicBezTo>
                    <a:pt x="118" y="50"/>
                    <a:pt x="136" y="69"/>
                    <a:pt x="136" y="95"/>
                  </a:cubicBezTo>
                  <a:cubicBezTo>
                    <a:pt x="136" y="120"/>
                    <a:pt x="118" y="141"/>
                    <a:pt x="93" y="141"/>
                  </a:cubicBezTo>
                  <a:cubicBezTo>
                    <a:pt x="69" y="141"/>
                    <a:pt x="50" y="120"/>
                    <a:pt x="50" y="95"/>
                  </a:cubicBezTo>
                  <a:cubicBezTo>
                    <a:pt x="50" y="69"/>
                    <a:pt x="69" y="50"/>
                    <a:pt x="93" y="50"/>
                  </a:cubicBezTo>
                  <a:close/>
                  <a:moveTo>
                    <a:pt x="93" y="0"/>
                  </a:moveTo>
                  <a:cubicBezTo>
                    <a:pt x="43" y="0"/>
                    <a:pt x="1" y="41"/>
                    <a:pt x="1" y="94"/>
                  </a:cubicBezTo>
                  <a:cubicBezTo>
                    <a:pt x="1" y="146"/>
                    <a:pt x="43" y="188"/>
                    <a:pt x="93" y="188"/>
                  </a:cubicBezTo>
                  <a:cubicBezTo>
                    <a:pt x="144" y="188"/>
                    <a:pt x="185" y="146"/>
                    <a:pt x="185" y="94"/>
                  </a:cubicBezTo>
                  <a:cubicBezTo>
                    <a:pt x="185" y="41"/>
                    <a:pt x="144" y="0"/>
                    <a:pt x="93" y="0"/>
                  </a:cubicBezTo>
                  <a:close/>
                </a:path>
              </a:pathLst>
            </a:custGeom>
            <a:solidFill>
              <a:srgbClr val="000000">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rot="-538654" flipH="1">
              <a:off x="5206982" y="4343104"/>
              <a:ext cx="32030" cy="35888"/>
            </a:xfrm>
            <a:custGeom>
              <a:avLst/>
              <a:gdLst/>
              <a:ahLst/>
              <a:cxnLst/>
              <a:rect l="l" t="t" r="r" b="b"/>
              <a:pathLst>
                <a:path w="332" h="372" extrusionOk="0">
                  <a:moveTo>
                    <a:pt x="261" y="1"/>
                  </a:moveTo>
                  <a:cubicBezTo>
                    <a:pt x="255" y="1"/>
                    <a:pt x="249" y="4"/>
                    <a:pt x="244" y="8"/>
                  </a:cubicBezTo>
                  <a:lnTo>
                    <a:pt x="9" y="243"/>
                  </a:lnTo>
                  <a:cubicBezTo>
                    <a:pt x="1" y="253"/>
                    <a:pt x="1" y="269"/>
                    <a:pt x="9" y="277"/>
                  </a:cubicBezTo>
                  <a:cubicBezTo>
                    <a:pt x="14" y="282"/>
                    <a:pt x="21" y="285"/>
                    <a:pt x="27" y="285"/>
                  </a:cubicBezTo>
                  <a:cubicBezTo>
                    <a:pt x="33" y="285"/>
                    <a:pt x="40" y="282"/>
                    <a:pt x="45" y="277"/>
                  </a:cubicBezTo>
                  <a:lnTo>
                    <a:pt x="245" y="77"/>
                  </a:lnTo>
                  <a:lnTo>
                    <a:pt x="283" y="350"/>
                  </a:lnTo>
                  <a:cubicBezTo>
                    <a:pt x="285" y="362"/>
                    <a:pt x="296" y="372"/>
                    <a:pt x="307" y="372"/>
                  </a:cubicBezTo>
                  <a:lnTo>
                    <a:pt x="309" y="372"/>
                  </a:lnTo>
                  <a:cubicBezTo>
                    <a:pt x="321" y="371"/>
                    <a:pt x="331" y="358"/>
                    <a:pt x="330" y="345"/>
                  </a:cubicBezTo>
                  <a:lnTo>
                    <a:pt x="286" y="23"/>
                  </a:lnTo>
                  <a:cubicBezTo>
                    <a:pt x="285" y="14"/>
                    <a:pt x="278" y="6"/>
                    <a:pt x="270" y="3"/>
                  </a:cubicBezTo>
                  <a:cubicBezTo>
                    <a:pt x="267" y="2"/>
                    <a:pt x="264" y="1"/>
                    <a:pt x="261" y="1"/>
                  </a:cubicBezTo>
                  <a:close/>
                </a:path>
              </a:pathLst>
            </a:custGeom>
            <a:solidFill>
              <a:srgbClr val="000000">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rot="-538654" flipH="1">
              <a:off x="5211942" y="4336070"/>
              <a:ext cx="40038" cy="11963"/>
            </a:xfrm>
            <a:custGeom>
              <a:avLst/>
              <a:gdLst/>
              <a:ahLst/>
              <a:cxnLst/>
              <a:rect l="l" t="t" r="r" b="b"/>
              <a:pathLst>
                <a:path w="415" h="124" extrusionOk="0">
                  <a:moveTo>
                    <a:pt x="390" y="1"/>
                  </a:moveTo>
                  <a:cubicBezTo>
                    <a:pt x="363" y="1"/>
                    <a:pt x="285" y="15"/>
                    <a:pt x="22" y="75"/>
                  </a:cubicBezTo>
                  <a:cubicBezTo>
                    <a:pt x="8" y="78"/>
                    <a:pt x="1" y="91"/>
                    <a:pt x="4" y="105"/>
                  </a:cubicBezTo>
                  <a:cubicBezTo>
                    <a:pt x="6" y="116"/>
                    <a:pt x="17" y="123"/>
                    <a:pt x="27" y="123"/>
                  </a:cubicBezTo>
                  <a:cubicBezTo>
                    <a:pt x="29" y="123"/>
                    <a:pt x="31" y="123"/>
                    <a:pt x="33" y="122"/>
                  </a:cubicBezTo>
                  <a:cubicBezTo>
                    <a:pt x="184" y="87"/>
                    <a:pt x="356" y="51"/>
                    <a:pt x="386" y="48"/>
                  </a:cubicBezTo>
                  <a:cubicBezTo>
                    <a:pt x="387" y="49"/>
                    <a:pt x="389" y="49"/>
                    <a:pt x="390" y="49"/>
                  </a:cubicBezTo>
                  <a:cubicBezTo>
                    <a:pt x="403" y="49"/>
                    <a:pt x="415" y="37"/>
                    <a:pt x="415" y="25"/>
                  </a:cubicBezTo>
                  <a:cubicBezTo>
                    <a:pt x="415" y="17"/>
                    <a:pt x="410" y="10"/>
                    <a:pt x="406" y="5"/>
                  </a:cubicBezTo>
                  <a:cubicBezTo>
                    <a:pt x="403" y="3"/>
                    <a:pt x="400" y="1"/>
                    <a:pt x="390" y="1"/>
                  </a:cubicBezTo>
                  <a:close/>
                </a:path>
              </a:pathLst>
            </a:custGeom>
            <a:solidFill>
              <a:srgbClr val="000000">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rot="-538654" flipH="1">
              <a:off x="5182539" y="4345772"/>
              <a:ext cx="23830" cy="38300"/>
            </a:xfrm>
            <a:custGeom>
              <a:avLst/>
              <a:gdLst/>
              <a:ahLst/>
              <a:cxnLst/>
              <a:rect l="l" t="t" r="r" b="b"/>
              <a:pathLst>
                <a:path w="247" h="397" extrusionOk="0">
                  <a:moveTo>
                    <a:pt x="28" y="0"/>
                  </a:moveTo>
                  <a:cubicBezTo>
                    <a:pt x="24" y="0"/>
                    <a:pt x="20" y="1"/>
                    <a:pt x="17" y="3"/>
                  </a:cubicBezTo>
                  <a:cubicBezTo>
                    <a:pt x="5" y="8"/>
                    <a:pt x="1" y="22"/>
                    <a:pt x="6" y="35"/>
                  </a:cubicBezTo>
                  <a:cubicBezTo>
                    <a:pt x="19" y="58"/>
                    <a:pt x="192" y="370"/>
                    <a:pt x="198" y="384"/>
                  </a:cubicBezTo>
                  <a:cubicBezTo>
                    <a:pt x="202" y="392"/>
                    <a:pt x="212" y="396"/>
                    <a:pt x="220" y="396"/>
                  </a:cubicBezTo>
                  <a:cubicBezTo>
                    <a:pt x="224" y="396"/>
                    <a:pt x="228" y="395"/>
                    <a:pt x="230" y="394"/>
                  </a:cubicBezTo>
                  <a:cubicBezTo>
                    <a:pt x="242" y="387"/>
                    <a:pt x="246" y="373"/>
                    <a:pt x="240" y="360"/>
                  </a:cubicBezTo>
                  <a:cubicBezTo>
                    <a:pt x="178" y="249"/>
                    <a:pt x="59" y="32"/>
                    <a:pt x="49" y="13"/>
                  </a:cubicBezTo>
                  <a:cubicBezTo>
                    <a:pt x="45" y="4"/>
                    <a:pt x="37" y="0"/>
                    <a:pt x="28" y="0"/>
                  </a:cubicBezTo>
                  <a:close/>
                </a:path>
              </a:pathLst>
            </a:custGeom>
            <a:solidFill>
              <a:srgbClr val="000000">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rot="-538654" flipH="1">
              <a:off x="5266798" y="4421452"/>
              <a:ext cx="33863" cy="33959"/>
            </a:xfrm>
            <a:custGeom>
              <a:avLst/>
              <a:gdLst/>
              <a:ahLst/>
              <a:cxnLst/>
              <a:rect l="l" t="t" r="r" b="b"/>
              <a:pathLst>
                <a:path w="351" h="352" extrusionOk="0">
                  <a:moveTo>
                    <a:pt x="153" y="0"/>
                  </a:moveTo>
                  <a:cubicBezTo>
                    <a:pt x="132" y="0"/>
                    <a:pt x="111" y="5"/>
                    <a:pt x="93" y="14"/>
                  </a:cubicBezTo>
                  <a:cubicBezTo>
                    <a:pt x="51" y="35"/>
                    <a:pt x="19" y="81"/>
                    <a:pt x="10" y="136"/>
                  </a:cubicBezTo>
                  <a:cubicBezTo>
                    <a:pt x="1" y="183"/>
                    <a:pt x="7" y="230"/>
                    <a:pt x="16" y="274"/>
                  </a:cubicBezTo>
                  <a:cubicBezTo>
                    <a:pt x="18" y="286"/>
                    <a:pt x="28" y="295"/>
                    <a:pt x="40" y="295"/>
                  </a:cubicBezTo>
                  <a:cubicBezTo>
                    <a:pt x="41" y="295"/>
                    <a:pt x="42" y="295"/>
                    <a:pt x="44" y="294"/>
                  </a:cubicBezTo>
                  <a:cubicBezTo>
                    <a:pt x="57" y="291"/>
                    <a:pt x="66" y="279"/>
                    <a:pt x="64" y="266"/>
                  </a:cubicBezTo>
                  <a:cubicBezTo>
                    <a:pt x="57" y="227"/>
                    <a:pt x="51" y="184"/>
                    <a:pt x="59" y="145"/>
                  </a:cubicBezTo>
                  <a:cubicBezTo>
                    <a:pt x="66" y="105"/>
                    <a:pt x="88" y="72"/>
                    <a:pt x="116" y="59"/>
                  </a:cubicBezTo>
                  <a:cubicBezTo>
                    <a:pt x="128" y="52"/>
                    <a:pt x="142" y="49"/>
                    <a:pt x="156" y="49"/>
                  </a:cubicBezTo>
                  <a:cubicBezTo>
                    <a:pt x="182" y="49"/>
                    <a:pt x="210" y="59"/>
                    <a:pt x="231" y="78"/>
                  </a:cubicBezTo>
                  <a:cubicBezTo>
                    <a:pt x="269" y="110"/>
                    <a:pt x="286" y="160"/>
                    <a:pt x="293" y="196"/>
                  </a:cubicBezTo>
                  <a:cubicBezTo>
                    <a:pt x="301" y="235"/>
                    <a:pt x="296" y="281"/>
                    <a:pt x="268" y="296"/>
                  </a:cubicBezTo>
                  <a:cubicBezTo>
                    <a:pt x="259" y="300"/>
                    <a:pt x="249" y="301"/>
                    <a:pt x="240" y="301"/>
                  </a:cubicBezTo>
                  <a:cubicBezTo>
                    <a:pt x="236" y="301"/>
                    <a:pt x="232" y="301"/>
                    <a:pt x="229" y="301"/>
                  </a:cubicBezTo>
                  <a:cubicBezTo>
                    <a:pt x="204" y="298"/>
                    <a:pt x="172" y="284"/>
                    <a:pt x="166" y="257"/>
                  </a:cubicBezTo>
                  <a:cubicBezTo>
                    <a:pt x="163" y="246"/>
                    <a:pt x="167" y="232"/>
                    <a:pt x="177" y="223"/>
                  </a:cubicBezTo>
                  <a:cubicBezTo>
                    <a:pt x="178" y="219"/>
                    <a:pt x="184" y="214"/>
                    <a:pt x="191" y="214"/>
                  </a:cubicBezTo>
                  <a:cubicBezTo>
                    <a:pt x="192" y="214"/>
                    <a:pt x="194" y="215"/>
                    <a:pt x="195" y="215"/>
                  </a:cubicBezTo>
                  <a:cubicBezTo>
                    <a:pt x="197" y="216"/>
                    <a:pt x="200" y="216"/>
                    <a:pt x="202" y="216"/>
                  </a:cubicBezTo>
                  <a:cubicBezTo>
                    <a:pt x="213" y="216"/>
                    <a:pt x="222" y="209"/>
                    <a:pt x="225" y="198"/>
                  </a:cubicBezTo>
                  <a:cubicBezTo>
                    <a:pt x="229" y="184"/>
                    <a:pt x="221" y="171"/>
                    <a:pt x="208" y="168"/>
                  </a:cubicBezTo>
                  <a:cubicBezTo>
                    <a:pt x="203" y="167"/>
                    <a:pt x="198" y="166"/>
                    <a:pt x="194" y="166"/>
                  </a:cubicBezTo>
                  <a:cubicBezTo>
                    <a:pt x="175" y="166"/>
                    <a:pt x="157" y="175"/>
                    <a:pt x="141" y="189"/>
                  </a:cubicBezTo>
                  <a:cubicBezTo>
                    <a:pt x="120" y="211"/>
                    <a:pt x="111" y="243"/>
                    <a:pt x="119" y="270"/>
                  </a:cubicBezTo>
                  <a:cubicBezTo>
                    <a:pt x="133" y="318"/>
                    <a:pt x="181" y="345"/>
                    <a:pt x="224" y="350"/>
                  </a:cubicBezTo>
                  <a:cubicBezTo>
                    <a:pt x="230" y="351"/>
                    <a:pt x="237" y="351"/>
                    <a:pt x="242" y="351"/>
                  </a:cubicBezTo>
                  <a:cubicBezTo>
                    <a:pt x="259" y="351"/>
                    <a:pt x="278" y="348"/>
                    <a:pt x="289" y="340"/>
                  </a:cubicBezTo>
                  <a:cubicBezTo>
                    <a:pt x="344" y="312"/>
                    <a:pt x="350" y="242"/>
                    <a:pt x="340" y="187"/>
                  </a:cubicBezTo>
                  <a:cubicBezTo>
                    <a:pt x="332" y="142"/>
                    <a:pt x="312" y="82"/>
                    <a:pt x="262" y="40"/>
                  </a:cubicBezTo>
                  <a:cubicBezTo>
                    <a:pt x="230" y="14"/>
                    <a:pt x="191" y="0"/>
                    <a:pt x="153" y="0"/>
                  </a:cubicBezTo>
                  <a:close/>
                </a:path>
              </a:pathLst>
            </a:custGeom>
            <a:solidFill>
              <a:srgbClr val="000000">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rot="-538654" flipH="1">
              <a:off x="5226732" y="4395581"/>
              <a:ext cx="59140" cy="77276"/>
            </a:xfrm>
            <a:custGeom>
              <a:avLst/>
              <a:gdLst/>
              <a:ahLst/>
              <a:cxnLst/>
              <a:rect l="l" t="t" r="r" b="b"/>
              <a:pathLst>
                <a:path w="613" h="801" extrusionOk="0">
                  <a:moveTo>
                    <a:pt x="351" y="1"/>
                  </a:moveTo>
                  <a:cubicBezTo>
                    <a:pt x="323" y="1"/>
                    <a:pt x="295" y="7"/>
                    <a:pt x="271" y="19"/>
                  </a:cubicBezTo>
                  <a:cubicBezTo>
                    <a:pt x="243" y="34"/>
                    <a:pt x="221" y="53"/>
                    <a:pt x="201" y="71"/>
                  </a:cubicBezTo>
                  <a:cubicBezTo>
                    <a:pt x="129" y="137"/>
                    <a:pt x="49" y="209"/>
                    <a:pt x="6" y="305"/>
                  </a:cubicBezTo>
                  <a:cubicBezTo>
                    <a:pt x="0" y="318"/>
                    <a:pt x="6" y="332"/>
                    <a:pt x="18" y="337"/>
                  </a:cubicBezTo>
                  <a:cubicBezTo>
                    <a:pt x="21" y="339"/>
                    <a:pt x="24" y="339"/>
                    <a:pt x="27" y="339"/>
                  </a:cubicBezTo>
                  <a:cubicBezTo>
                    <a:pt x="37" y="339"/>
                    <a:pt x="46" y="334"/>
                    <a:pt x="50" y="326"/>
                  </a:cubicBezTo>
                  <a:cubicBezTo>
                    <a:pt x="88" y="239"/>
                    <a:pt x="167" y="169"/>
                    <a:pt x="233" y="107"/>
                  </a:cubicBezTo>
                  <a:cubicBezTo>
                    <a:pt x="250" y="91"/>
                    <a:pt x="270" y="73"/>
                    <a:pt x="291" y="63"/>
                  </a:cubicBezTo>
                  <a:cubicBezTo>
                    <a:pt x="309" y="54"/>
                    <a:pt x="328" y="50"/>
                    <a:pt x="349" y="50"/>
                  </a:cubicBezTo>
                  <a:cubicBezTo>
                    <a:pt x="388" y="50"/>
                    <a:pt x="429" y="65"/>
                    <a:pt x="462" y="93"/>
                  </a:cubicBezTo>
                  <a:cubicBezTo>
                    <a:pt x="506" y="128"/>
                    <a:pt x="537" y="186"/>
                    <a:pt x="554" y="261"/>
                  </a:cubicBezTo>
                  <a:cubicBezTo>
                    <a:pt x="559" y="280"/>
                    <a:pt x="565" y="305"/>
                    <a:pt x="561" y="331"/>
                  </a:cubicBezTo>
                  <a:cubicBezTo>
                    <a:pt x="558" y="373"/>
                    <a:pt x="533" y="412"/>
                    <a:pt x="512" y="449"/>
                  </a:cubicBezTo>
                  <a:lnTo>
                    <a:pt x="504" y="463"/>
                  </a:lnTo>
                  <a:cubicBezTo>
                    <a:pt x="469" y="523"/>
                    <a:pt x="436" y="579"/>
                    <a:pt x="424" y="641"/>
                  </a:cubicBezTo>
                  <a:cubicBezTo>
                    <a:pt x="420" y="664"/>
                    <a:pt x="420" y="684"/>
                    <a:pt x="420" y="697"/>
                  </a:cubicBezTo>
                  <a:cubicBezTo>
                    <a:pt x="420" y="713"/>
                    <a:pt x="420" y="720"/>
                    <a:pt x="414" y="727"/>
                  </a:cubicBezTo>
                  <a:cubicBezTo>
                    <a:pt x="403" y="743"/>
                    <a:pt x="377" y="751"/>
                    <a:pt x="339" y="751"/>
                  </a:cubicBezTo>
                  <a:cubicBezTo>
                    <a:pt x="328" y="751"/>
                    <a:pt x="316" y="751"/>
                    <a:pt x="303" y="749"/>
                  </a:cubicBezTo>
                  <a:cubicBezTo>
                    <a:pt x="302" y="749"/>
                    <a:pt x="302" y="749"/>
                    <a:pt x="301" y="749"/>
                  </a:cubicBezTo>
                  <a:cubicBezTo>
                    <a:pt x="289" y="749"/>
                    <a:pt x="277" y="758"/>
                    <a:pt x="276" y="771"/>
                  </a:cubicBezTo>
                  <a:cubicBezTo>
                    <a:pt x="275" y="785"/>
                    <a:pt x="285" y="796"/>
                    <a:pt x="298" y="797"/>
                  </a:cubicBezTo>
                  <a:cubicBezTo>
                    <a:pt x="313" y="798"/>
                    <a:pt x="325" y="801"/>
                    <a:pt x="338" y="801"/>
                  </a:cubicBezTo>
                  <a:cubicBezTo>
                    <a:pt x="393" y="801"/>
                    <a:pt x="432" y="786"/>
                    <a:pt x="453" y="758"/>
                  </a:cubicBezTo>
                  <a:cubicBezTo>
                    <a:pt x="468" y="736"/>
                    <a:pt x="468" y="716"/>
                    <a:pt x="468" y="697"/>
                  </a:cubicBezTo>
                  <a:cubicBezTo>
                    <a:pt x="467" y="684"/>
                    <a:pt x="467" y="670"/>
                    <a:pt x="470" y="650"/>
                  </a:cubicBezTo>
                  <a:cubicBezTo>
                    <a:pt x="481" y="597"/>
                    <a:pt x="512" y="544"/>
                    <a:pt x="545" y="487"/>
                  </a:cubicBezTo>
                  <a:lnTo>
                    <a:pt x="554" y="475"/>
                  </a:lnTo>
                  <a:cubicBezTo>
                    <a:pt x="577" y="434"/>
                    <a:pt x="606" y="389"/>
                    <a:pt x="610" y="335"/>
                  </a:cubicBezTo>
                  <a:cubicBezTo>
                    <a:pt x="613" y="303"/>
                    <a:pt x="606" y="272"/>
                    <a:pt x="601" y="249"/>
                  </a:cubicBezTo>
                  <a:cubicBezTo>
                    <a:pt x="581" y="165"/>
                    <a:pt x="544" y="99"/>
                    <a:pt x="494" y="55"/>
                  </a:cubicBezTo>
                  <a:cubicBezTo>
                    <a:pt x="453" y="20"/>
                    <a:pt x="401" y="1"/>
                    <a:pt x="351" y="1"/>
                  </a:cubicBezTo>
                  <a:close/>
                </a:path>
              </a:pathLst>
            </a:custGeom>
            <a:solidFill>
              <a:srgbClr val="000000">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rot="-538654" flipH="1">
              <a:off x="5231142" y="4288387"/>
              <a:ext cx="30101" cy="111139"/>
            </a:xfrm>
            <a:custGeom>
              <a:avLst/>
              <a:gdLst/>
              <a:ahLst/>
              <a:cxnLst/>
              <a:rect l="l" t="t" r="r" b="b"/>
              <a:pathLst>
                <a:path w="312" h="1152" extrusionOk="0">
                  <a:moveTo>
                    <a:pt x="173" y="0"/>
                  </a:moveTo>
                  <a:cubicBezTo>
                    <a:pt x="161" y="0"/>
                    <a:pt x="151" y="10"/>
                    <a:pt x="150" y="24"/>
                  </a:cubicBezTo>
                  <a:cubicBezTo>
                    <a:pt x="146" y="93"/>
                    <a:pt x="116" y="155"/>
                    <a:pt x="85" y="219"/>
                  </a:cubicBezTo>
                  <a:cubicBezTo>
                    <a:pt x="61" y="270"/>
                    <a:pt x="37" y="324"/>
                    <a:pt x="23" y="382"/>
                  </a:cubicBezTo>
                  <a:cubicBezTo>
                    <a:pt x="1" y="485"/>
                    <a:pt x="21" y="603"/>
                    <a:pt x="77" y="687"/>
                  </a:cubicBezTo>
                  <a:cubicBezTo>
                    <a:pt x="99" y="721"/>
                    <a:pt x="126" y="750"/>
                    <a:pt x="153" y="777"/>
                  </a:cubicBezTo>
                  <a:cubicBezTo>
                    <a:pt x="168" y="792"/>
                    <a:pt x="183" y="808"/>
                    <a:pt x="196" y="824"/>
                  </a:cubicBezTo>
                  <a:cubicBezTo>
                    <a:pt x="241" y="874"/>
                    <a:pt x="262" y="927"/>
                    <a:pt x="262" y="976"/>
                  </a:cubicBezTo>
                  <a:cubicBezTo>
                    <a:pt x="262" y="1010"/>
                    <a:pt x="252" y="1043"/>
                    <a:pt x="241" y="1076"/>
                  </a:cubicBezTo>
                  <a:cubicBezTo>
                    <a:pt x="237" y="1091"/>
                    <a:pt x="231" y="1107"/>
                    <a:pt x="227" y="1121"/>
                  </a:cubicBezTo>
                  <a:cubicBezTo>
                    <a:pt x="225" y="1134"/>
                    <a:pt x="231" y="1147"/>
                    <a:pt x="244" y="1151"/>
                  </a:cubicBezTo>
                  <a:cubicBezTo>
                    <a:pt x="247" y="1152"/>
                    <a:pt x="249" y="1152"/>
                    <a:pt x="252" y="1152"/>
                  </a:cubicBezTo>
                  <a:cubicBezTo>
                    <a:pt x="262" y="1152"/>
                    <a:pt x="273" y="1144"/>
                    <a:pt x="274" y="1134"/>
                  </a:cubicBezTo>
                  <a:cubicBezTo>
                    <a:pt x="279" y="1119"/>
                    <a:pt x="284" y="1105"/>
                    <a:pt x="287" y="1091"/>
                  </a:cubicBezTo>
                  <a:cubicBezTo>
                    <a:pt x="300" y="1054"/>
                    <a:pt x="312" y="1017"/>
                    <a:pt x="312" y="976"/>
                  </a:cubicBezTo>
                  <a:cubicBezTo>
                    <a:pt x="312" y="915"/>
                    <a:pt x="286" y="853"/>
                    <a:pt x="233" y="792"/>
                  </a:cubicBezTo>
                  <a:cubicBezTo>
                    <a:pt x="220" y="774"/>
                    <a:pt x="203" y="758"/>
                    <a:pt x="188" y="742"/>
                  </a:cubicBezTo>
                  <a:cubicBezTo>
                    <a:pt x="162" y="715"/>
                    <a:pt x="137" y="690"/>
                    <a:pt x="118" y="659"/>
                  </a:cubicBezTo>
                  <a:cubicBezTo>
                    <a:pt x="67" y="585"/>
                    <a:pt x="50" y="482"/>
                    <a:pt x="70" y="391"/>
                  </a:cubicBezTo>
                  <a:cubicBezTo>
                    <a:pt x="82" y="338"/>
                    <a:pt x="105" y="290"/>
                    <a:pt x="129" y="239"/>
                  </a:cubicBezTo>
                  <a:cubicBezTo>
                    <a:pt x="161" y="174"/>
                    <a:pt x="193" y="105"/>
                    <a:pt x="198" y="26"/>
                  </a:cubicBezTo>
                  <a:cubicBezTo>
                    <a:pt x="199" y="13"/>
                    <a:pt x="188" y="2"/>
                    <a:pt x="175" y="0"/>
                  </a:cubicBezTo>
                  <a:cubicBezTo>
                    <a:pt x="174" y="0"/>
                    <a:pt x="173" y="0"/>
                    <a:pt x="173" y="0"/>
                  </a:cubicBezTo>
                  <a:close/>
                </a:path>
              </a:pathLst>
            </a:custGeom>
            <a:solidFill>
              <a:srgbClr val="000000">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52"/>
        <p:cNvGrpSpPr/>
        <p:nvPr/>
      </p:nvGrpSpPr>
      <p:grpSpPr>
        <a:xfrm>
          <a:off x="0" y="0"/>
          <a:ext cx="0" cy="0"/>
          <a:chOff x="0" y="0"/>
          <a:chExt cx="0" cy="0"/>
        </a:xfrm>
      </p:grpSpPr>
      <p:sp>
        <p:nvSpPr>
          <p:cNvPr id="53" name="Google Shape;53;p3"/>
          <p:cNvSpPr txBox="1">
            <a:spLocks noGrp="1"/>
          </p:cNvSpPr>
          <p:nvPr>
            <p:ph type="title"/>
          </p:nvPr>
        </p:nvSpPr>
        <p:spPr>
          <a:xfrm>
            <a:off x="6161591" y="3270717"/>
            <a:ext cx="5070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735"/>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p:txBody>
      </p:sp>
      <p:sp>
        <p:nvSpPr>
          <p:cNvPr id="54" name="Google Shape;54;p3"/>
          <p:cNvSpPr txBox="1">
            <a:spLocks noGrp="1"/>
          </p:cNvSpPr>
          <p:nvPr>
            <p:ph type="title" idx="2" hasCustomPrompt="1"/>
          </p:nvPr>
        </p:nvSpPr>
        <p:spPr>
          <a:xfrm>
            <a:off x="7982967" y="2045400"/>
            <a:ext cx="1427600" cy="1190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5" name="Google Shape;55;p3"/>
          <p:cNvSpPr txBox="1">
            <a:spLocks noGrp="1"/>
          </p:cNvSpPr>
          <p:nvPr>
            <p:ph type="subTitle" idx="1"/>
          </p:nvPr>
        </p:nvSpPr>
        <p:spPr>
          <a:xfrm rot="592">
            <a:off x="6372791" y="4280300"/>
            <a:ext cx="4648000" cy="84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56" name="Google Shape;56;p3"/>
          <p:cNvSpPr/>
          <p:nvPr/>
        </p:nvSpPr>
        <p:spPr>
          <a:xfrm rot="9875087" flipH="1">
            <a:off x="3181576" y="1724796"/>
            <a:ext cx="10611659" cy="6435237"/>
          </a:xfrm>
          <a:custGeom>
            <a:avLst/>
            <a:gdLst/>
            <a:ahLst/>
            <a:cxnLst/>
            <a:rect l="l" t="t" r="r" b="b"/>
            <a:pathLst>
              <a:path w="81665" h="38140" extrusionOk="0">
                <a:moveTo>
                  <a:pt x="63681" y="1"/>
                </a:moveTo>
                <a:cubicBezTo>
                  <a:pt x="53171" y="1"/>
                  <a:pt x="50822" y="5765"/>
                  <a:pt x="40453" y="5765"/>
                </a:cubicBezTo>
                <a:cubicBezTo>
                  <a:pt x="40355" y="5765"/>
                  <a:pt x="40257" y="5764"/>
                  <a:pt x="40158" y="5763"/>
                </a:cubicBezTo>
                <a:cubicBezTo>
                  <a:pt x="38730" y="5748"/>
                  <a:pt x="31805" y="4701"/>
                  <a:pt x="17955" y="2610"/>
                </a:cubicBezTo>
                <a:cubicBezTo>
                  <a:pt x="17258" y="2504"/>
                  <a:pt x="16286" y="2356"/>
                  <a:pt x="15158" y="2356"/>
                </a:cubicBezTo>
                <a:cubicBezTo>
                  <a:pt x="13818" y="2356"/>
                  <a:pt x="12257" y="2565"/>
                  <a:pt x="10677" y="3299"/>
                </a:cubicBezTo>
                <a:cubicBezTo>
                  <a:pt x="6832" y="5088"/>
                  <a:pt x="4844" y="9076"/>
                  <a:pt x="3753" y="12303"/>
                </a:cubicBezTo>
                <a:cubicBezTo>
                  <a:pt x="3136" y="13910"/>
                  <a:pt x="1" y="22507"/>
                  <a:pt x="4429" y="29093"/>
                </a:cubicBezTo>
                <a:cubicBezTo>
                  <a:pt x="7407" y="33521"/>
                  <a:pt x="12284" y="34780"/>
                  <a:pt x="16717" y="35856"/>
                </a:cubicBezTo>
                <a:cubicBezTo>
                  <a:pt x="19798" y="36604"/>
                  <a:pt x="22451" y="36889"/>
                  <a:pt x="24847" y="36889"/>
                </a:cubicBezTo>
                <a:cubicBezTo>
                  <a:pt x="32593" y="36889"/>
                  <a:pt x="37663" y="33906"/>
                  <a:pt x="45866" y="33906"/>
                </a:cubicBezTo>
                <a:cubicBezTo>
                  <a:pt x="47777" y="33906"/>
                  <a:pt x="49859" y="34068"/>
                  <a:pt x="52184" y="34467"/>
                </a:cubicBezTo>
                <a:cubicBezTo>
                  <a:pt x="59279" y="35687"/>
                  <a:pt x="62947" y="38139"/>
                  <a:pt x="66322" y="38139"/>
                </a:cubicBezTo>
                <a:cubicBezTo>
                  <a:pt x="67404" y="38139"/>
                  <a:pt x="68456" y="37887"/>
                  <a:pt x="69581" y="37261"/>
                </a:cubicBezTo>
                <a:cubicBezTo>
                  <a:pt x="73976" y="34818"/>
                  <a:pt x="77085" y="28011"/>
                  <a:pt x="78701" y="24474"/>
                </a:cubicBezTo>
                <a:cubicBezTo>
                  <a:pt x="79643" y="22414"/>
                  <a:pt x="80113" y="21384"/>
                  <a:pt x="80459" y="19875"/>
                </a:cubicBezTo>
                <a:cubicBezTo>
                  <a:pt x="81665" y="14601"/>
                  <a:pt x="80713" y="7320"/>
                  <a:pt x="75998" y="3287"/>
                </a:cubicBezTo>
                <a:cubicBezTo>
                  <a:pt x="75208" y="2612"/>
                  <a:pt x="72627" y="586"/>
                  <a:pt x="66067" y="93"/>
                </a:cubicBezTo>
                <a:cubicBezTo>
                  <a:pt x="65226" y="30"/>
                  <a:pt x="64433" y="1"/>
                  <a:pt x="63681" y="1"/>
                </a:cubicBezTo>
                <a:close/>
              </a:path>
            </a:pathLst>
          </a:custGeom>
          <a:solidFill>
            <a:srgbClr val="FFC3A5">
              <a:alpha val="117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 name="Google Shape;57;p3"/>
          <p:cNvGrpSpPr/>
          <p:nvPr/>
        </p:nvGrpSpPr>
        <p:grpSpPr>
          <a:xfrm rot="-804552">
            <a:off x="610848" y="4631849"/>
            <a:ext cx="349216" cy="339628"/>
            <a:chOff x="-699121" y="2526254"/>
            <a:chExt cx="470841" cy="457913"/>
          </a:xfrm>
        </p:grpSpPr>
        <p:sp>
          <p:nvSpPr>
            <p:cNvPr id="58" name="Google Shape;58;p3"/>
            <p:cNvSpPr/>
            <p:nvPr/>
          </p:nvSpPr>
          <p:spPr>
            <a:xfrm>
              <a:off x="-699121" y="2526254"/>
              <a:ext cx="470841" cy="457913"/>
            </a:xfrm>
            <a:custGeom>
              <a:avLst/>
              <a:gdLst/>
              <a:ahLst/>
              <a:cxnLst/>
              <a:rect l="l" t="t" r="r" b="b"/>
              <a:pathLst>
                <a:path w="2912" h="2832" extrusionOk="0">
                  <a:moveTo>
                    <a:pt x="1212" y="1"/>
                  </a:moveTo>
                  <a:cubicBezTo>
                    <a:pt x="1199" y="1"/>
                    <a:pt x="1185" y="3"/>
                    <a:pt x="1171" y="6"/>
                  </a:cubicBezTo>
                  <a:cubicBezTo>
                    <a:pt x="972" y="54"/>
                    <a:pt x="1025" y="358"/>
                    <a:pt x="742" y="820"/>
                  </a:cubicBezTo>
                  <a:cubicBezTo>
                    <a:pt x="404" y="1373"/>
                    <a:pt x="1" y="1479"/>
                    <a:pt x="52" y="1709"/>
                  </a:cubicBezTo>
                  <a:cubicBezTo>
                    <a:pt x="91" y="1886"/>
                    <a:pt x="334" y="1859"/>
                    <a:pt x="774" y="2113"/>
                  </a:cubicBezTo>
                  <a:cubicBezTo>
                    <a:pt x="1361" y="2454"/>
                    <a:pt x="1495" y="2832"/>
                    <a:pt x="1708" y="2832"/>
                  </a:cubicBezTo>
                  <a:cubicBezTo>
                    <a:pt x="1723" y="2832"/>
                    <a:pt x="1738" y="2830"/>
                    <a:pt x="1753" y="2826"/>
                  </a:cubicBezTo>
                  <a:cubicBezTo>
                    <a:pt x="1968" y="2777"/>
                    <a:pt x="1908" y="2453"/>
                    <a:pt x="2251" y="1935"/>
                  </a:cubicBezTo>
                  <a:cubicBezTo>
                    <a:pt x="2590" y="1423"/>
                    <a:pt x="2911" y="1344"/>
                    <a:pt x="2871" y="1126"/>
                  </a:cubicBezTo>
                  <a:cubicBezTo>
                    <a:pt x="2831" y="905"/>
                    <a:pt x="2493" y="945"/>
                    <a:pt x="1948" y="571"/>
                  </a:cubicBezTo>
                  <a:cubicBezTo>
                    <a:pt x="1501" y="264"/>
                    <a:pt x="1383"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527403" y="2596107"/>
              <a:ext cx="25547" cy="64354"/>
            </a:xfrm>
            <a:custGeom>
              <a:avLst/>
              <a:gdLst/>
              <a:ahLst/>
              <a:cxnLst/>
              <a:rect l="l" t="t" r="r" b="b"/>
              <a:pathLst>
                <a:path w="158" h="398" extrusionOk="0">
                  <a:moveTo>
                    <a:pt x="135" y="0"/>
                  </a:moveTo>
                  <a:cubicBezTo>
                    <a:pt x="126" y="0"/>
                    <a:pt x="117" y="7"/>
                    <a:pt x="114" y="17"/>
                  </a:cubicBezTo>
                  <a:cubicBezTo>
                    <a:pt x="91" y="139"/>
                    <a:pt x="53" y="258"/>
                    <a:pt x="6" y="370"/>
                  </a:cubicBezTo>
                  <a:cubicBezTo>
                    <a:pt x="0" y="380"/>
                    <a:pt x="6" y="392"/>
                    <a:pt x="17" y="396"/>
                  </a:cubicBezTo>
                  <a:cubicBezTo>
                    <a:pt x="20" y="398"/>
                    <a:pt x="22" y="398"/>
                    <a:pt x="25" y="398"/>
                  </a:cubicBezTo>
                  <a:cubicBezTo>
                    <a:pt x="33" y="398"/>
                    <a:pt x="41" y="393"/>
                    <a:pt x="43" y="386"/>
                  </a:cubicBezTo>
                  <a:cubicBezTo>
                    <a:pt x="92" y="271"/>
                    <a:pt x="129" y="150"/>
                    <a:pt x="155" y="24"/>
                  </a:cubicBezTo>
                  <a:cubicBezTo>
                    <a:pt x="157" y="14"/>
                    <a:pt x="150" y="4"/>
                    <a:pt x="139" y="1"/>
                  </a:cubicBezTo>
                  <a:cubicBezTo>
                    <a:pt x="138" y="1"/>
                    <a:pt x="136" y="0"/>
                    <a:pt x="135"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617628" y="2678249"/>
              <a:ext cx="86504" cy="97986"/>
            </a:xfrm>
            <a:custGeom>
              <a:avLst/>
              <a:gdLst/>
              <a:ahLst/>
              <a:cxnLst/>
              <a:rect l="l" t="t" r="r" b="b"/>
              <a:pathLst>
                <a:path w="535" h="606" extrusionOk="0">
                  <a:moveTo>
                    <a:pt x="511" y="1"/>
                  </a:moveTo>
                  <a:cubicBezTo>
                    <a:pt x="503" y="1"/>
                    <a:pt x="497" y="4"/>
                    <a:pt x="493" y="12"/>
                  </a:cubicBezTo>
                  <a:cubicBezTo>
                    <a:pt x="289" y="394"/>
                    <a:pt x="16" y="566"/>
                    <a:pt x="13" y="568"/>
                  </a:cubicBezTo>
                  <a:cubicBezTo>
                    <a:pt x="4" y="573"/>
                    <a:pt x="1" y="587"/>
                    <a:pt x="6" y="596"/>
                  </a:cubicBezTo>
                  <a:cubicBezTo>
                    <a:pt x="10" y="602"/>
                    <a:pt x="17" y="606"/>
                    <a:pt x="23" y="606"/>
                  </a:cubicBezTo>
                  <a:cubicBezTo>
                    <a:pt x="28" y="606"/>
                    <a:pt x="32" y="604"/>
                    <a:pt x="34" y="603"/>
                  </a:cubicBezTo>
                  <a:cubicBezTo>
                    <a:pt x="47" y="596"/>
                    <a:pt x="320" y="424"/>
                    <a:pt x="530" y="32"/>
                  </a:cubicBezTo>
                  <a:cubicBezTo>
                    <a:pt x="535" y="20"/>
                    <a:pt x="532" y="9"/>
                    <a:pt x="521" y="3"/>
                  </a:cubicBezTo>
                  <a:cubicBezTo>
                    <a:pt x="518" y="2"/>
                    <a:pt x="514" y="1"/>
                    <a:pt x="511"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 name="Google Shape;61;p3"/>
          <p:cNvGrpSpPr/>
          <p:nvPr/>
        </p:nvGrpSpPr>
        <p:grpSpPr>
          <a:xfrm>
            <a:off x="8169006" y="6086737"/>
            <a:ext cx="273580" cy="265391"/>
            <a:chOff x="185342" y="5173552"/>
            <a:chExt cx="205185" cy="199043"/>
          </a:xfrm>
        </p:grpSpPr>
        <p:sp>
          <p:nvSpPr>
            <p:cNvPr id="62" name="Google Shape;62;p3"/>
            <p:cNvSpPr/>
            <p:nvPr/>
          </p:nvSpPr>
          <p:spPr>
            <a:xfrm>
              <a:off x="185342" y="5173552"/>
              <a:ext cx="205185" cy="199043"/>
            </a:xfrm>
            <a:custGeom>
              <a:avLst/>
              <a:gdLst/>
              <a:ahLst/>
              <a:cxnLst/>
              <a:rect l="l" t="t" r="r" b="b"/>
              <a:pathLst>
                <a:path w="1269" h="1231" extrusionOk="0">
                  <a:moveTo>
                    <a:pt x="755" y="1"/>
                  </a:moveTo>
                  <a:cubicBezTo>
                    <a:pt x="677" y="1"/>
                    <a:pt x="636" y="123"/>
                    <a:pt x="452" y="248"/>
                  </a:cubicBezTo>
                  <a:cubicBezTo>
                    <a:pt x="217" y="406"/>
                    <a:pt x="38" y="375"/>
                    <a:pt x="16" y="475"/>
                  </a:cubicBezTo>
                  <a:cubicBezTo>
                    <a:pt x="0" y="554"/>
                    <a:pt x="102" y="587"/>
                    <a:pt x="231" y="768"/>
                  </a:cubicBezTo>
                  <a:cubicBezTo>
                    <a:pt x="414" y="1025"/>
                    <a:pt x="384" y="1208"/>
                    <a:pt x="491" y="1229"/>
                  </a:cubicBezTo>
                  <a:cubicBezTo>
                    <a:pt x="497" y="1230"/>
                    <a:pt x="502" y="1231"/>
                    <a:pt x="507" y="1231"/>
                  </a:cubicBezTo>
                  <a:cubicBezTo>
                    <a:pt x="589" y="1231"/>
                    <a:pt x="633" y="1099"/>
                    <a:pt x="851" y="965"/>
                  </a:cubicBezTo>
                  <a:cubicBezTo>
                    <a:pt x="1078" y="823"/>
                    <a:pt x="1221" y="850"/>
                    <a:pt x="1244" y="756"/>
                  </a:cubicBezTo>
                  <a:cubicBezTo>
                    <a:pt x="1269" y="661"/>
                    <a:pt x="1126" y="615"/>
                    <a:pt x="976" y="367"/>
                  </a:cubicBezTo>
                  <a:cubicBezTo>
                    <a:pt x="844" y="148"/>
                    <a:pt x="856" y="18"/>
                    <a:pt x="770" y="2"/>
                  </a:cubicBezTo>
                  <a:cubicBezTo>
                    <a:pt x="765" y="1"/>
                    <a:pt x="760"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77345" y="5199908"/>
              <a:ext cx="25385" cy="26679"/>
            </a:xfrm>
            <a:custGeom>
              <a:avLst/>
              <a:gdLst/>
              <a:ahLst/>
              <a:cxnLst/>
              <a:rect l="l" t="t" r="r" b="b"/>
              <a:pathLst>
                <a:path w="157" h="165" extrusionOk="0">
                  <a:moveTo>
                    <a:pt x="133" y="0"/>
                  </a:moveTo>
                  <a:cubicBezTo>
                    <a:pt x="126" y="0"/>
                    <a:pt x="120" y="3"/>
                    <a:pt x="116" y="9"/>
                  </a:cubicBezTo>
                  <a:cubicBezTo>
                    <a:pt x="84" y="53"/>
                    <a:pt x="49" y="92"/>
                    <a:pt x="10" y="128"/>
                  </a:cubicBezTo>
                  <a:cubicBezTo>
                    <a:pt x="3" y="135"/>
                    <a:pt x="1" y="149"/>
                    <a:pt x="9" y="157"/>
                  </a:cubicBezTo>
                  <a:cubicBezTo>
                    <a:pt x="13" y="161"/>
                    <a:pt x="18" y="164"/>
                    <a:pt x="23" y="164"/>
                  </a:cubicBezTo>
                  <a:cubicBezTo>
                    <a:pt x="27" y="164"/>
                    <a:pt x="33" y="162"/>
                    <a:pt x="38" y="159"/>
                  </a:cubicBezTo>
                  <a:cubicBezTo>
                    <a:pt x="79" y="121"/>
                    <a:pt x="116" y="80"/>
                    <a:pt x="150" y="33"/>
                  </a:cubicBezTo>
                  <a:cubicBezTo>
                    <a:pt x="156" y="25"/>
                    <a:pt x="155" y="11"/>
                    <a:pt x="145" y="4"/>
                  </a:cubicBezTo>
                  <a:cubicBezTo>
                    <a:pt x="142" y="2"/>
                    <a:pt x="137" y="0"/>
                    <a:pt x="133"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220591" y="5227397"/>
              <a:ext cx="55136" cy="28781"/>
            </a:xfrm>
            <a:custGeom>
              <a:avLst/>
              <a:gdLst/>
              <a:ahLst/>
              <a:cxnLst/>
              <a:rect l="l" t="t" r="r" b="b"/>
              <a:pathLst>
                <a:path w="341" h="178" extrusionOk="0">
                  <a:moveTo>
                    <a:pt x="317" y="0"/>
                  </a:moveTo>
                  <a:cubicBezTo>
                    <a:pt x="313" y="0"/>
                    <a:pt x="308" y="2"/>
                    <a:pt x="304" y="5"/>
                  </a:cubicBezTo>
                  <a:cubicBezTo>
                    <a:pt x="157" y="118"/>
                    <a:pt x="20" y="136"/>
                    <a:pt x="19" y="136"/>
                  </a:cubicBezTo>
                  <a:cubicBezTo>
                    <a:pt x="8" y="137"/>
                    <a:pt x="1" y="148"/>
                    <a:pt x="2" y="158"/>
                  </a:cubicBezTo>
                  <a:cubicBezTo>
                    <a:pt x="3" y="168"/>
                    <a:pt x="12" y="177"/>
                    <a:pt x="22" y="177"/>
                  </a:cubicBezTo>
                  <a:cubicBezTo>
                    <a:pt x="23" y="177"/>
                    <a:pt x="23" y="177"/>
                    <a:pt x="24" y="178"/>
                  </a:cubicBezTo>
                  <a:cubicBezTo>
                    <a:pt x="30" y="178"/>
                    <a:pt x="174" y="157"/>
                    <a:pt x="330" y="38"/>
                  </a:cubicBezTo>
                  <a:cubicBezTo>
                    <a:pt x="340" y="30"/>
                    <a:pt x="341" y="18"/>
                    <a:pt x="334" y="8"/>
                  </a:cubicBezTo>
                  <a:cubicBezTo>
                    <a:pt x="329" y="3"/>
                    <a:pt x="323" y="0"/>
                    <a:pt x="317"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65"/>
        <p:cNvGrpSpPr/>
        <p:nvPr/>
      </p:nvGrpSpPr>
      <p:grpSpPr>
        <a:xfrm>
          <a:off x="0" y="0"/>
          <a:ext cx="0" cy="0"/>
          <a:chOff x="0" y="0"/>
          <a:chExt cx="0" cy="0"/>
        </a:xfrm>
      </p:grpSpPr>
      <p:sp>
        <p:nvSpPr>
          <p:cNvPr id="66" name="Google Shape;66;p4"/>
          <p:cNvSpPr/>
          <p:nvPr/>
        </p:nvSpPr>
        <p:spPr>
          <a:xfrm rot="10800000" flipH="1">
            <a:off x="-789800" y="-1026968"/>
            <a:ext cx="12905613" cy="9445385"/>
          </a:xfrm>
          <a:custGeom>
            <a:avLst/>
            <a:gdLst/>
            <a:ahLst/>
            <a:cxnLst/>
            <a:rect l="l" t="t" r="r" b="b"/>
            <a:pathLst>
              <a:path w="26086" h="19092" extrusionOk="0">
                <a:moveTo>
                  <a:pt x="17280" y="0"/>
                </a:moveTo>
                <a:cubicBezTo>
                  <a:pt x="16602" y="0"/>
                  <a:pt x="15923" y="109"/>
                  <a:pt x="15301" y="323"/>
                </a:cubicBezTo>
                <a:cubicBezTo>
                  <a:pt x="13457" y="949"/>
                  <a:pt x="12075" y="2480"/>
                  <a:pt x="9900" y="3494"/>
                </a:cubicBezTo>
                <a:cubicBezTo>
                  <a:pt x="7706" y="4507"/>
                  <a:pt x="4719" y="4987"/>
                  <a:pt x="2802" y="6793"/>
                </a:cubicBezTo>
                <a:cubicBezTo>
                  <a:pt x="866" y="8581"/>
                  <a:pt x="0" y="11716"/>
                  <a:pt x="940" y="14113"/>
                </a:cubicBezTo>
                <a:cubicBezTo>
                  <a:pt x="1899" y="16508"/>
                  <a:pt x="4683" y="18187"/>
                  <a:pt x="7300" y="18795"/>
                </a:cubicBezTo>
                <a:cubicBezTo>
                  <a:pt x="8242" y="19014"/>
                  <a:pt x="9164" y="19092"/>
                  <a:pt x="10067" y="19092"/>
                </a:cubicBezTo>
                <a:cubicBezTo>
                  <a:pt x="11674" y="19092"/>
                  <a:pt x="13218" y="18844"/>
                  <a:pt x="14693" y="18703"/>
                </a:cubicBezTo>
                <a:cubicBezTo>
                  <a:pt x="16979" y="18499"/>
                  <a:pt x="19136" y="18537"/>
                  <a:pt x="21256" y="17781"/>
                </a:cubicBezTo>
                <a:cubicBezTo>
                  <a:pt x="23375" y="17007"/>
                  <a:pt x="25477" y="15440"/>
                  <a:pt x="25772" y="13504"/>
                </a:cubicBezTo>
                <a:cubicBezTo>
                  <a:pt x="26086" y="11587"/>
                  <a:pt x="24611" y="9301"/>
                  <a:pt x="23634" y="7033"/>
                </a:cubicBezTo>
                <a:cubicBezTo>
                  <a:pt x="22657" y="4766"/>
                  <a:pt x="22196" y="2516"/>
                  <a:pt x="20813" y="1244"/>
                </a:cubicBezTo>
                <a:cubicBezTo>
                  <a:pt x="19902" y="407"/>
                  <a:pt x="18591" y="0"/>
                  <a:pt x="17280" y="0"/>
                </a:cubicBezTo>
                <a:close/>
              </a:path>
            </a:pathLst>
          </a:custGeom>
          <a:solidFill>
            <a:srgbClr val="FFC3A5">
              <a:alpha val="117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4"/>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68" name="Google Shape;68;p4"/>
          <p:cNvSpPr txBox="1">
            <a:spLocks noGrp="1"/>
          </p:cNvSpPr>
          <p:nvPr>
            <p:ph type="body" idx="1"/>
          </p:nvPr>
        </p:nvSpPr>
        <p:spPr>
          <a:xfrm>
            <a:off x="960000" y="1649444"/>
            <a:ext cx="10272000" cy="4488400"/>
          </a:xfrm>
          <a:prstGeom prst="rect">
            <a:avLst/>
          </a:prstGeom>
        </p:spPr>
        <p:txBody>
          <a:bodyPr spcFirstLastPara="1" wrap="square" lIns="91425" tIns="91425" rIns="91425" bIns="91425" anchor="t" anchorCtr="0">
            <a:noAutofit/>
          </a:bodyPr>
          <a:lstStyle>
            <a:lvl1pPr marL="609600" lvl="0" indent="-423545" rtl="0">
              <a:lnSpc>
                <a:spcPct val="115000"/>
              </a:lnSpc>
              <a:spcBef>
                <a:spcPts val="0"/>
              </a:spcBef>
              <a:spcAft>
                <a:spcPts val="0"/>
              </a:spcAft>
              <a:buClr>
                <a:schemeClr val="accent3"/>
              </a:buClr>
              <a:buSzPts val="1400"/>
              <a:buChar char="●"/>
              <a:defRPr sz="1400">
                <a:solidFill>
                  <a:srgbClr val="434343"/>
                </a:solidFill>
              </a:defRPr>
            </a:lvl1pPr>
            <a:lvl2pPr marL="1219200" lvl="1" indent="-423545" rtl="0">
              <a:lnSpc>
                <a:spcPct val="115000"/>
              </a:lnSpc>
              <a:spcBef>
                <a:spcPts val="0"/>
              </a:spcBef>
              <a:spcAft>
                <a:spcPts val="0"/>
              </a:spcAft>
              <a:buClr>
                <a:srgbClr val="434343"/>
              </a:buClr>
              <a:buSzPts val="1400"/>
              <a:buChar char="○"/>
              <a:defRPr>
                <a:solidFill>
                  <a:srgbClr val="434343"/>
                </a:solidFill>
              </a:defRPr>
            </a:lvl2pPr>
            <a:lvl3pPr marL="1828800" lvl="2" indent="-423545" rtl="0">
              <a:lnSpc>
                <a:spcPct val="115000"/>
              </a:lnSpc>
              <a:spcBef>
                <a:spcPts val="2135"/>
              </a:spcBef>
              <a:spcAft>
                <a:spcPts val="0"/>
              </a:spcAft>
              <a:buClr>
                <a:srgbClr val="434343"/>
              </a:buClr>
              <a:buSzPts val="1400"/>
              <a:buChar char="■"/>
              <a:defRPr>
                <a:solidFill>
                  <a:srgbClr val="434343"/>
                </a:solidFill>
              </a:defRPr>
            </a:lvl3pPr>
            <a:lvl4pPr marL="2438400" lvl="3" indent="-423545" rtl="0">
              <a:lnSpc>
                <a:spcPct val="115000"/>
              </a:lnSpc>
              <a:spcBef>
                <a:spcPts val="2135"/>
              </a:spcBef>
              <a:spcAft>
                <a:spcPts val="0"/>
              </a:spcAft>
              <a:buClr>
                <a:srgbClr val="434343"/>
              </a:buClr>
              <a:buSzPts val="1400"/>
              <a:buChar char="●"/>
              <a:defRPr>
                <a:solidFill>
                  <a:srgbClr val="434343"/>
                </a:solidFill>
              </a:defRPr>
            </a:lvl4pPr>
            <a:lvl5pPr marL="3048000" lvl="4" indent="-423545" rtl="0">
              <a:lnSpc>
                <a:spcPct val="115000"/>
              </a:lnSpc>
              <a:spcBef>
                <a:spcPts val="2135"/>
              </a:spcBef>
              <a:spcAft>
                <a:spcPts val="0"/>
              </a:spcAft>
              <a:buClr>
                <a:srgbClr val="434343"/>
              </a:buClr>
              <a:buSzPts val="1400"/>
              <a:buChar char="○"/>
              <a:defRPr>
                <a:solidFill>
                  <a:srgbClr val="434343"/>
                </a:solidFill>
              </a:defRPr>
            </a:lvl5pPr>
            <a:lvl6pPr marL="3657600" lvl="5" indent="-423545" rtl="0">
              <a:lnSpc>
                <a:spcPct val="115000"/>
              </a:lnSpc>
              <a:spcBef>
                <a:spcPts val="2135"/>
              </a:spcBef>
              <a:spcAft>
                <a:spcPts val="0"/>
              </a:spcAft>
              <a:buClr>
                <a:srgbClr val="434343"/>
              </a:buClr>
              <a:buSzPts val="1400"/>
              <a:buChar char="■"/>
              <a:defRPr>
                <a:solidFill>
                  <a:srgbClr val="434343"/>
                </a:solidFill>
              </a:defRPr>
            </a:lvl6pPr>
            <a:lvl7pPr marL="4267200" lvl="6" indent="-423545" rtl="0">
              <a:lnSpc>
                <a:spcPct val="115000"/>
              </a:lnSpc>
              <a:spcBef>
                <a:spcPts val="2135"/>
              </a:spcBef>
              <a:spcAft>
                <a:spcPts val="0"/>
              </a:spcAft>
              <a:buClr>
                <a:srgbClr val="434343"/>
              </a:buClr>
              <a:buSzPts val="1400"/>
              <a:buChar char="●"/>
              <a:defRPr>
                <a:solidFill>
                  <a:srgbClr val="434343"/>
                </a:solidFill>
              </a:defRPr>
            </a:lvl7pPr>
            <a:lvl8pPr marL="4876800" lvl="7" indent="-423545" rtl="0">
              <a:lnSpc>
                <a:spcPct val="115000"/>
              </a:lnSpc>
              <a:spcBef>
                <a:spcPts val="2135"/>
              </a:spcBef>
              <a:spcAft>
                <a:spcPts val="0"/>
              </a:spcAft>
              <a:buClr>
                <a:srgbClr val="434343"/>
              </a:buClr>
              <a:buSzPts val="1400"/>
              <a:buChar char="○"/>
              <a:defRPr>
                <a:solidFill>
                  <a:srgbClr val="434343"/>
                </a:solidFill>
              </a:defRPr>
            </a:lvl8pPr>
            <a:lvl9pPr marL="5486400" lvl="8" indent="-423545" rtl="0">
              <a:lnSpc>
                <a:spcPct val="115000"/>
              </a:lnSpc>
              <a:spcBef>
                <a:spcPts val="2135"/>
              </a:spcBef>
              <a:spcAft>
                <a:spcPts val="2135"/>
              </a:spcAft>
              <a:buClr>
                <a:srgbClr val="434343"/>
              </a:buClr>
              <a:buSzPts val="1400"/>
              <a:buChar char="■"/>
              <a:defRPr>
                <a:solidFill>
                  <a:srgbClr val="434343"/>
                </a:solidFill>
              </a:defRPr>
            </a:lvl9pPr>
          </a:lstStyle>
          <a:p/>
        </p:txBody>
      </p:sp>
      <p:grpSp>
        <p:nvGrpSpPr>
          <p:cNvPr id="69" name="Google Shape;69;p4"/>
          <p:cNvGrpSpPr/>
          <p:nvPr/>
        </p:nvGrpSpPr>
        <p:grpSpPr>
          <a:xfrm>
            <a:off x="6850374" y="5786783"/>
            <a:ext cx="1359492" cy="1135635"/>
            <a:chOff x="2630100" y="1332825"/>
            <a:chExt cx="286950" cy="239700"/>
          </a:xfrm>
        </p:grpSpPr>
        <p:sp>
          <p:nvSpPr>
            <p:cNvPr id="70" name="Google Shape;70;p4"/>
            <p:cNvSpPr/>
            <p:nvPr/>
          </p:nvSpPr>
          <p:spPr>
            <a:xfrm>
              <a:off x="2673275" y="1479950"/>
              <a:ext cx="243775" cy="92575"/>
            </a:xfrm>
            <a:custGeom>
              <a:avLst/>
              <a:gdLst/>
              <a:ahLst/>
              <a:cxnLst/>
              <a:rect l="l" t="t" r="r" b="b"/>
              <a:pathLst>
                <a:path w="9751" h="3703" extrusionOk="0">
                  <a:moveTo>
                    <a:pt x="8626" y="0"/>
                  </a:moveTo>
                  <a:cubicBezTo>
                    <a:pt x="5750" y="1079"/>
                    <a:pt x="2875" y="2160"/>
                    <a:pt x="0" y="3239"/>
                  </a:cubicBezTo>
                  <a:cubicBezTo>
                    <a:pt x="341" y="3394"/>
                    <a:pt x="684" y="3549"/>
                    <a:pt x="1028" y="3702"/>
                  </a:cubicBezTo>
                  <a:cubicBezTo>
                    <a:pt x="3936" y="2768"/>
                    <a:pt x="6843" y="1833"/>
                    <a:pt x="9751" y="898"/>
                  </a:cubicBezTo>
                  <a:cubicBezTo>
                    <a:pt x="9375" y="600"/>
                    <a:pt x="9001" y="300"/>
                    <a:pt x="86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4"/>
            <p:cNvSpPr/>
            <p:nvPr/>
          </p:nvSpPr>
          <p:spPr>
            <a:xfrm>
              <a:off x="2846350" y="1343400"/>
              <a:ext cx="70700" cy="159025"/>
            </a:xfrm>
            <a:custGeom>
              <a:avLst/>
              <a:gdLst/>
              <a:ahLst/>
              <a:cxnLst/>
              <a:rect l="l" t="t" r="r" b="b"/>
              <a:pathLst>
                <a:path w="2828" h="6361" extrusionOk="0">
                  <a:moveTo>
                    <a:pt x="796" y="1"/>
                  </a:moveTo>
                  <a:cubicBezTo>
                    <a:pt x="532" y="118"/>
                    <a:pt x="266" y="235"/>
                    <a:pt x="1" y="352"/>
                  </a:cubicBezTo>
                  <a:cubicBezTo>
                    <a:pt x="312" y="2308"/>
                    <a:pt x="624" y="4262"/>
                    <a:pt x="935" y="6219"/>
                  </a:cubicBezTo>
                  <a:lnTo>
                    <a:pt x="2828" y="6360"/>
                  </a:lnTo>
                  <a:cubicBezTo>
                    <a:pt x="2151" y="4241"/>
                    <a:pt x="1474" y="2121"/>
                    <a:pt x="7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4"/>
            <p:cNvSpPr/>
            <p:nvPr/>
          </p:nvSpPr>
          <p:spPr>
            <a:xfrm>
              <a:off x="2630100" y="1332825"/>
              <a:ext cx="264675" cy="227950"/>
            </a:xfrm>
            <a:custGeom>
              <a:avLst/>
              <a:gdLst/>
              <a:ahLst/>
              <a:cxnLst/>
              <a:rect l="l" t="t" r="r" b="b"/>
              <a:pathLst>
                <a:path w="10587" h="9118" extrusionOk="0">
                  <a:moveTo>
                    <a:pt x="8260" y="0"/>
                  </a:moveTo>
                  <a:cubicBezTo>
                    <a:pt x="5507" y="978"/>
                    <a:pt x="2753" y="1956"/>
                    <a:pt x="1" y="2933"/>
                  </a:cubicBezTo>
                  <a:cubicBezTo>
                    <a:pt x="566" y="4995"/>
                    <a:pt x="1133" y="7057"/>
                    <a:pt x="1698" y="9118"/>
                  </a:cubicBezTo>
                  <a:cubicBezTo>
                    <a:pt x="4661" y="8190"/>
                    <a:pt x="7623" y="7260"/>
                    <a:pt x="10586" y="6333"/>
                  </a:cubicBezTo>
                  <a:cubicBezTo>
                    <a:pt x="9811" y="4222"/>
                    <a:pt x="9036" y="2112"/>
                    <a:pt x="82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4"/>
            <p:cNvSpPr/>
            <p:nvPr/>
          </p:nvSpPr>
          <p:spPr>
            <a:xfrm>
              <a:off x="2840700" y="1343500"/>
              <a:ext cx="70275" cy="156450"/>
            </a:xfrm>
            <a:custGeom>
              <a:avLst/>
              <a:gdLst/>
              <a:ahLst/>
              <a:cxnLst/>
              <a:rect l="l" t="t" r="r" b="b"/>
              <a:pathLst>
                <a:path w="2811" h="6258" extrusionOk="0">
                  <a:moveTo>
                    <a:pt x="0" y="1"/>
                  </a:moveTo>
                  <a:cubicBezTo>
                    <a:pt x="646" y="1996"/>
                    <a:pt x="1293" y="3989"/>
                    <a:pt x="1938" y="5983"/>
                  </a:cubicBezTo>
                  <a:cubicBezTo>
                    <a:pt x="2229" y="6074"/>
                    <a:pt x="2518" y="6166"/>
                    <a:pt x="2810" y="6257"/>
                  </a:cubicBezTo>
                  <a:cubicBezTo>
                    <a:pt x="2132" y="4280"/>
                    <a:pt x="1456" y="2302"/>
                    <a:pt x="779" y="324"/>
                  </a:cubicBezTo>
                  <a:lnTo>
                    <a:pt x="0" y="1"/>
                  </a:lnTo>
                  <a:close/>
                </a:path>
              </a:pathLst>
            </a:custGeom>
            <a:solidFill>
              <a:srgbClr val="ABA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2847725" y="1348850"/>
              <a:ext cx="45550" cy="141225"/>
            </a:xfrm>
            <a:custGeom>
              <a:avLst/>
              <a:gdLst/>
              <a:ahLst/>
              <a:cxnLst/>
              <a:rect l="l" t="t" r="r" b="b"/>
              <a:pathLst>
                <a:path w="1822" h="5649" extrusionOk="0">
                  <a:moveTo>
                    <a:pt x="30" y="0"/>
                  </a:moveTo>
                  <a:cubicBezTo>
                    <a:pt x="27" y="0"/>
                    <a:pt x="24" y="1"/>
                    <a:pt x="22" y="1"/>
                  </a:cubicBezTo>
                  <a:cubicBezTo>
                    <a:pt x="9" y="7"/>
                    <a:pt x="0" y="22"/>
                    <a:pt x="5" y="36"/>
                  </a:cubicBezTo>
                  <a:lnTo>
                    <a:pt x="1765" y="5631"/>
                  </a:lnTo>
                  <a:cubicBezTo>
                    <a:pt x="1769" y="5641"/>
                    <a:pt x="1780" y="5649"/>
                    <a:pt x="1791" y="5649"/>
                  </a:cubicBezTo>
                  <a:cubicBezTo>
                    <a:pt x="1795" y="5649"/>
                    <a:pt x="1797" y="5649"/>
                    <a:pt x="1800" y="5648"/>
                  </a:cubicBezTo>
                  <a:cubicBezTo>
                    <a:pt x="1813" y="5642"/>
                    <a:pt x="1821" y="5627"/>
                    <a:pt x="1817" y="5613"/>
                  </a:cubicBezTo>
                  <a:lnTo>
                    <a:pt x="57" y="19"/>
                  </a:lnTo>
                  <a:cubicBezTo>
                    <a:pt x="53" y="8"/>
                    <a:pt x="42" y="0"/>
                    <a:pt x="30" y="0"/>
                  </a:cubicBezTo>
                  <a:close/>
                </a:path>
              </a:pathLst>
            </a:custGeom>
            <a:solidFill>
              <a:srgbClr val="DDD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4"/>
            <p:cNvSpPr/>
            <p:nvPr/>
          </p:nvSpPr>
          <p:spPr>
            <a:xfrm>
              <a:off x="2852500" y="1349750"/>
              <a:ext cx="46875" cy="141800"/>
            </a:xfrm>
            <a:custGeom>
              <a:avLst/>
              <a:gdLst/>
              <a:ahLst/>
              <a:cxnLst/>
              <a:rect l="l" t="t" r="r" b="b"/>
              <a:pathLst>
                <a:path w="1875" h="5672" extrusionOk="0">
                  <a:moveTo>
                    <a:pt x="31" y="0"/>
                  </a:moveTo>
                  <a:cubicBezTo>
                    <a:pt x="28" y="0"/>
                    <a:pt x="25" y="1"/>
                    <a:pt x="22" y="2"/>
                  </a:cubicBezTo>
                  <a:cubicBezTo>
                    <a:pt x="7" y="7"/>
                    <a:pt x="0" y="22"/>
                    <a:pt x="3" y="36"/>
                  </a:cubicBezTo>
                  <a:lnTo>
                    <a:pt x="1819" y="5654"/>
                  </a:lnTo>
                  <a:cubicBezTo>
                    <a:pt x="1823" y="5664"/>
                    <a:pt x="1834" y="5672"/>
                    <a:pt x="1846" y="5672"/>
                  </a:cubicBezTo>
                  <a:cubicBezTo>
                    <a:pt x="1848" y="5672"/>
                    <a:pt x="1851" y="5672"/>
                    <a:pt x="1853" y="5671"/>
                  </a:cubicBezTo>
                  <a:cubicBezTo>
                    <a:pt x="1868" y="5665"/>
                    <a:pt x="1875" y="5650"/>
                    <a:pt x="1872" y="5636"/>
                  </a:cubicBezTo>
                  <a:lnTo>
                    <a:pt x="56" y="19"/>
                  </a:lnTo>
                  <a:cubicBezTo>
                    <a:pt x="52" y="7"/>
                    <a:pt x="42" y="0"/>
                    <a:pt x="31" y="0"/>
                  </a:cubicBezTo>
                  <a:close/>
                </a:path>
              </a:pathLst>
            </a:custGeom>
            <a:solidFill>
              <a:srgbClr val="DDD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4"/>
            <p:cNvSpPr/>
            <p:nvPr/>
          </p:nvSpPr>
          <p:spPr>
            <a:xfrm>
              <a:off x="2857100" y="1352450"/>
              <a:ext cx="48775" cy="142400"/>
            </a:xfrm>
            <a:custGeom>
              <a:avLst/>
              <a:gdLst/>
              <a:ahLst/>
              <a:cxnLst/>
              <a:rect l="l" t="t" r="r" b="b"/>
              <a:pathLst>
                <a:path w="1951" h="5696" extrusionOk="0">
                  <a:moveTo>
                    <a:pt x="32" y="1"/>
                  </a:moveTo>
                  <a:cubicBezTo>
                    <a:pt x="29" y="1"/>
                    <a:pt x="26" y="1"/>
                    <a:pt x="23" y="2"/>
                  </a:cubicBezTo>
                  <a:cubicBezTo>
                    <a:pt x="9" y="8"/>
                    <a:pt x="1" y="23"/>
                    <a:pt x="6" y="38"/>
                  </a:cubicBezTo>
                  <a:lnTo>
                    <a:pt x="1892" y="5676"/>
                  </a:lnTo>
                  <a:cubicBezTo>
                    <a:pt x="1897" y="5689"/>
                    <a:pt x="1907" y="5696"/>
                    <a:pt x="1919" y="5696"/>
                  </a:cubicBezTo>
                  <a:cubicBezTo>
                    <a:pt x="1921" y="5696"/>
                    <a:pt x="1925" y="5696"/>
                    <a:pt x="1927" y="5695"/>
                  </a:cubicBezTo>
                  <a:cubicBezTo>
                    <a:pt x="1942" y="5689"/>
                    <a:pt x="1950" y="5674"/>
                    <a:pt x="1945" y="5659"/>
                  </a:cubicBezTo>
                  <a:lnTo>
                    <a:pt x="59" y="19"/>
                  </a:lnTo>
                  <a:cubicBezTo>
                    <a:pt x="54" y="8"/>
                    <a:pt x="44" y="1"/>
                    <a:pt x="32" y="1"/>
                  </a:cubicBezTo>
                  <a:close/>
                </a:path>
              </a:pathLst>
            </a:custGeom>
            <a:solidFill>
              <a:srgbClr val="DDD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4"/>
            <p:cNvSpPr/>
            <p:nvPr/>
          </p:nvSpPr>
          <p:spPr>
            <a:xfrm>
              <a:off x="2672550" y="1492400"/>
              <a:ext cx="217375" cy="69125"/>
            </a:xfrm>
            <a:custGeom>
              <a:avLst/>
              <a:gdLst/>
              <a:ahLst/>
              <a:cxnLst/>
              <a:rect l="l" t="t" r="r" b="b"/>
              <a:pathLst>
                <a:path w="8695" h="2765" extrusionOk="0">
                  <a:moveTo>
                    <a:pt x="8663" y="0"/>
                  </a:moveTo>
                  <a:cubicBezTo>
                    <a:pt x="8660" y="0"/>
                    <a:pt x="8657" y="0"/>
                    <a:pt x="8655" y="1"/>
                  </a:cubicBezTo>
                  <a:lnTo>
                    <a:pt x="22" y="2711"/>
                  </a:lnTo>
                  <a:cubicBezTo>
                    <a:pt x="9" y="2717"/>
                    <a:pt x="0" y="2732"/>
                    <a:pt x="5" y="2747"/>
                  </a:cubicBezTo>
                  <a:cubicBezTo>
                    <a:pt x="9" y="2757"/>
                    <a:pt x="20" y="2765"/>
                    <a:pt x="31" y="2765"/>
                  </a:cubicBezTo>
                  <a:cubicBezTo>
                    <a:pt x="35" y="2765"/>
                    <a:pt x="37" y="2765"/>
                    <a:pt x="40" y="2764"/>
                  </a:cubicBezTo>
                  <a:lnTo>
                    <a:pt x="8673" y="54"/>
                  </a:lnTo>
                  <a:cubicBezTo>
                    <a:pt x="8686" y="48"/>
                    <a:pt x="8694" y="33"/>
                    <a:pt x="8690" y="18"/>
                  </a:cubicBezTo>
                  <a:cubicBezTo>
                    <a:pt x="8686" y="8"/>
                    <a:pt x="8675" y="0"/>
                    <a:pt x="8663" y="0"/>
                  </a:cubicBezTo>
                  <a:close/>
                </a:path>
              </a:pathLst>
            </a:custGeom>
            <a:solidFill>
              <a:srgbClr val="ABA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4"/>
            <p:cNvSpPr/>
            <p:nvPr/>
          </p:nvSpPr>
          <p:spPr>
            <a:xfrm>
              <a:off x="2811550" y="1516025"/>
              <a:ext cx="16700" cy="12000"/>
            </a:xfrm>
            <a:custGeom>
              <a:avLst/>
              <a:gdLst/>
              <a:ahLst/>
              <a:cxnLst/>
              <a:rect l="l" t="t" r="r" b="b"/>
              <a:pathLst>
                <a:path w="668" h="480" extrusionOk="0">
                  <a:moveTo>
                    <a:pt x="549" y="1"/>
                  </a:moveTo>
                  <a:cubicBezTo>
                    <a:pt x="531" y="1"/>
                    <a:pt x="512" y="4"/>
                    <a:pt x="495" y="10"/>
                  </a:cubicBezTo>
                  <a:cubicBezTo>
                    <a:pt x="409" y="36"/>
                    <a:pt x="331" y="104"/>
                    <a:pt x="339" y="205"/>
                  </a:cubicBezTo>
                  <a:cubicBezTo>
                    <a:pt x="279" y="142"/>
                    <a:pt x="196" y="107"/>
                    <a:pt x="120" y="107"/>
                  </a:cubicBezTo>
                  <a:cubicBezTo>
                    <a:pt x="93" y="107"/>
                    <a:pt x="67" y="111"/>
                    <a:pt x="44" y="120"/>
                  </a:cubicBezTo>
                  <a:cubicBezTo>
                    <a:pt x="31" y="125"/>
                    <a:pt x="17" y="133"/>
                    <a:pt x="10" y="146"/>
                  </a:cubicBezTo>
                  <a:cubicBezTo>
                    <a:pt x="1" y="166"/>
                    <a:pt x="9" y="194"/>
                    <a:pt x="23" y="217"/>
                  </a:cubicBezTo>
                  <a:cubicBezTo>
                    <a:pt x="55" y="265"/>
                    <a:pt x="109" y="292"/>
                    <a:pt x="160" y="316"/>
                  </a:cubicBezTo>
                  <a:cubicBezTo>
                    <a:pt x="222" y="345"/>
                    <a:pt x="285" y="375"/>
                    <a:pt x="348" y="404"/>
                  </a:cubicBezTo>
                  <a:cubicBezTo>
                    <a:pt x="383" y="421"/>
                    <a:pt x="469" y="479"/>
                    <a:pt x="510" y="479"/>
                  </a:cubicBezTo>
                  <a:cubicBezTo>
                    <a:pt x="513" y="479"/>
                    <a:pt x="516" y="479"/>
                    <a:pt x="519" y="478"/>
                  </a:cubicBezTo>
                  <a:cubicBezTo>
                    <a:pt x="584" y="457"/>
                    <a:pt x="610" y="238"/>
                    <a:pt x="639" y="177"/>
                  </a:cubicBezTo>
                  <a:cubicBezTo>
                    <a:pt x="654" y="135"/>
                    <a:pt x="668" y="82"/>
                    <a:pt x="638" y="42"/>
                  </a:cubicBezTo>
                  <a:cubicBezTo>
                    <a:pt x="616" y="12"/>
                    <a:pt x="583" y="1"/>
                    <a:pt x="549" y="1"/>
                  </a:cubicBezTo>
                  <a:close/>
                </a:path>
              </a:pathLst>
            </a:custGeom>
            <a:solidFill>
              <a:srgbClr val="000000">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4"/>
            <p:cNvSpPr/>
            <p:nvPr/>
          </p:nvSpPr>
          <p:spPr>
            <a:xfrm>
              <a:off x="2740200" y="1538975"/>
              <a:ext cx="16550" cy="12025"/>
            </a:xfrm>
            <a:custGeom>
              <a:avLst/>
              <a:gdLst/>
              <a:ahLst/>
              <a:cxnLst/>
              <a:rect l="l" t="t" r="r" b="b"/>
              <a:pathLst>
                <a:path w="662" h="481" extrusionOk="0">
                  <a:moveTo>
                    <a:pt x="546" y="1"/>
                  </a:moveTo>
                  <a:cubicBezTo>
                    <a:pt x="525" y="1"/>
                    <a:pt x="503" y="5"/>
                    <a:pt x="485" y="12"/>
                  </a:cubicBezTo>
                  <a:cubicBezTo>
                    <a:pt x="401" y="44"/>
                    <a:pt x="326" y="117"/>
                    <a:pt x="340" y="215"/>
                  </a:cubicBezTo>
                  <a:cubicBezTo>
                    <a:pt x="280" y="161"/>
                    <a:pt x="202" y="131"/>
                    <a:pt x="130" y="131"/>
                  </a:cubicBezTo>
                  <a:cubicBezTo>
                    <a:pt x="98" y="131"/>
                    <a:pt x="68" y="136"/>
                    <a:pt x="41" y="149"/>
                  </a:cubicBezTo>
                  <a:cubicBezTo>
                    <a:pt x="28" y="155"/>
                    <a:pt x="16" y="164"/>
                    <a:pt x="10" y="177"/>
                  </a:cubicBezTo>
                  <a:cubicBezTo>
                    <a:pt x="1" y="197"/>
                    <a:pt x="12" y="225"/>
                    <a:pt x="27" y="247"/>
                  </a:cubicBezTo>
                  <a:cubicBezTo>
                    <a:pt x="61" y="294"/>
                    <a:pt x="118" y="316"/>
                    <a:pt x="168" y="338"/>
                  </a:cubicBezTo>
                  <a:cubicBezTo>
                    <a:pt x="233" y="363"/>
                    <a:pt x="297" y="390"/>
                    <a:pt x="360" y="416"/>
                  </a:cubicBezTo>
                  <a:cubicBezTo>
                    <a:pt x="395" y="430"/>
                    <a:pt x="480" y="480"/>
                    <a:pt x="522" y="480"/>
                  </a:cubicBezTo>
                  <a:cubicBezTo>
                    <a:pt x="527" y="480"/>
                    <a:pt x="531" y="480"/>
                    <a:pt x="535" y="478"/>
                  </a:cubicBezTo>
                  <a:cubicBezTo>
                    <a:pt x="602" y="455"/>
                    <a:pt x="613" y="236"/>
                    <a:pt x="639" y="171"/>
                  </a:cubicBezTo>
                  <a:cubicBezTo>
                    <a:pt x="651" y="129"/>
                    <a:pt x="662" y="76"/>
                    <a:pt x="629" y="36"/>
                  </a:cubicBezTo>
                  <a:cubicBezTo>
                    <a:pt x="608" y="10"/>
                    <a:pt x="578" y="1"/>
                    <a:pt x="546" y="1"/>
                  </a:cubicBezTo>
                  <a:close/>
                </a:path>
              </a:pathLst>
            </a:custGeom>
            <a:solidFill>
              <a:srgbClr val="000000">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4"/>
            <p:cNvSpPr/>
            <p:nvPr/>
          </p:nvSpPr>
          <p:spPr>
            <a:xfrm>
              <a:off x="2791025" y="1341950"/>
              <a:ext cx="80175" cy="183675"/>
            </a:xfrm>
            <a:custGeom>
              <a:avLst/>
              <a:gdLst/>
              <a:ahLst/>
              <a:cxnLst/>
              <a:rect l="l" t="t" r="r" b="b"/>
              <a:pathLst>
                <a:path w="3207" h="7347" extrusionOk="0">
                  <a:moveTo>
                    <a:pt x="356" y="1"/>
                  </a:moveTo>
                  <a:cubicBezTo>
                    <a:pt x="336" y="1"/>
                    <a:pt x="315" y="3"/>
                    <a:pt x="295" y="6"/>
                  </a:cubicBezTo>
                  <a:cubicBezTo>
                    <a:pt x="125" y="36"/>
                    <a:pt x="0" y="188"/>
                    <a:pt x="0" y="376"/>
                  </a:cubicBezTo>
                  <a:cubicBezTo>
                    <a:pt x="647" y="2471"/>
                    <a:pt x="1291" y="4566"/>
                    <a:pt x="1937" y="6660"/>
                  </a:cubicBezTo>
                  <a:cubicBezTo>
                    <a:pt x="2087" y="6867"/>
                    <a:pt x="2239" y="7075"/>
                    <a:pt x="2390" y="7281"/>
                  </a:cubicBezTo>
                  <a:cubicBezTo>
                    <a:pt x="2409" y="7291"/>
                    <a:pt x="2532" y="7347"/>
                    <a:pt x="2689" y="7347"/>
                  </a:cubicBezTo>
                  <a:cubicBezTo>
                    <a:pt x="2778" y="7347"/>
                    <a:pt x="2879" y="7329"/>
                    <a:pt x="2976" y="7273"/>
                  </a:cubicBezTo>
                  <a:cubicBezTo>
                    <a:pt x="3109" y="7195"/>
                    <a:pt x="3178" y="7081"/>
                    <a:pt x="3207" y="7023"/>
                  </a:cubicBezTo>
                  <a:lnTo>
                    <a:pt x="2639" y="6400"/>
                  </a:lnTo>
                  <a:cubicBezTo>
                    <a:pt x="1988" y="4324"/>
                    <a:pt x="1339" y="2245"/>
                    <a:pt x="687" y="168"/>
                  </a:cubicBezTo>
                  <a:cubicBezTo>
                    <a:pt x="603" y="62"/>
                    <a:pt x="478"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4"/>
            <p:cNvSpPr/>
            <p:nvPr/>
          </p:nvSpPr>
          <p:spPr>
            <a:xfrm>
              <a:off x="2833525" y="1470950"/>
              <a:ext cx="10325" cy="30475"/>
            </a:xfrm>
            <a:custGeom>
              <a:avLst/>
              <a:gdLst/>
              <a:ahLst/>
              <a:cxnLst/>
              <a:rect l="l" t="t" r="r" b="b"/>
              <a:pathLst>
                <a:path w="413" h="1219" extrusionOk="0">
                  <a:moveTo>
                    <a:pt x="30" y="0"/>
                  </a:moveTo>
                  <a:cubicBezTo>
                    <a:pt x="28" y="0"/>
                    <a:pt x="25" y="0"/>
                    <a:pt x="23" y="1"/>
                  </a:cubicBezTo>
                  <a:cubicBezTo>
                    <a:pt x="9" y="7"/>
                    <a:pt x="0" y="22"/>
                    <a:pt x="4" y="36"/>
                  </a:cubicBezTo>
                  <a:lnTo>
                    <a:pt x="355" y="1198"/>
                  </a:lnTo>
                  <a:cubicBezTo>
                    <a:pt x="359" y="1210"/>
                    <a:pt x="370" y="1218"/>
                    <a:pt x="382" y="1218"/>
                  </a:cubicBezTo>
                  <a:cubicBezTo>
                    <a:pt x="385" y="1218"/>
                    <a:pt x="387" y="1218"/>
                    <a:pt x="390" y="1217"/>
                  </a:cubicBezTo>
                  <a:cubicBezTo>
                    <a:pt x="405" y="1212"/>
                    <a:pt x="413" y="1197"/>
                    <a:pt x="409" y="1182"/>
                  </a:cubicBezTo>
                  <a:lnTo>
                    <a:pt x="58" y="19"/>
                  </a:lnTo>
                  <a:cubicBezTo>
                    <a:pt x="53" y="8"/>
                    <a:pt x="43" y="0"/>
                    <a:pt x="30" y="0"/>
                  </a:cubicBezTo>
                  <a:close/>
                </a:path>
              </a:pathLst>
            </a:custGeom>
            <a:solidFill>
              <a:srgbClr val="DDD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2807850" y="1385975"/>
              <a:ext cx="18425" cy="57250"/>
            </a:xfrm>
            <a:custGeom>
              <a:avLst/>
              <a:gdLst/>
              <a:ahLst/>
              <a:cxnLst/>
              <a:rect l="l" t="t" r="r" b="b"/>
              <a:pathLst>
                <a:path w="737" h="2290" extrusionOk="0">
                  <a:moveTo>
                    <a:pt x="31" y="1"/>
                  </a:moveTo>
                  <a:cubicBezTo>
                    <a:pt x="28" y="1"/>
                    <a:pt x="26" y="1"/>
                    <a:pt x="23" y="2"/>
                  </a:cubicBezTo>
                  <a:cubicBezTo>
                    <a:pt x="8" y="7"/>
                    <a:pt x="1" y="22"/>
                    <a:pt x="4" y="37"/>
                  </a:cubicBezTo>
                  <a:lnTo>
                    <a:pt x="678" y="2269"/>
                  </a:lnTo>
                  <a:cubicBezTo>
                    <a:pt x="683" y="2281"/>
                    <a:pt x="693" y="2289"/>
                    <a:pt x="705" y="2289"/>
                  </a:cubicBezTo>
                  <a:cubicBezTo>
                    <a:pt x="708" y="2289"/>
                    <a:pt x="711" y="2289"/>
                    <a:pt x="714" y="2287"/>
                  </a:cubicBezTo>
                  <a:cubicBezTo>
                    <a:pt x="728" y="2282"/>
                    <a:pt x="736" y="2268"/>
                    <a:pt x="732" y="2253"/>
                  </a:cubicBezTo>
                  <a:lnTo>
                    <a:pt x="58" y="21"/>
                  </a:lnTo>
                  <a:cubicBezTo>
                    <a:pt x="53" y="9"/>
                    <a:pt x="43" y="1"/>
                    <a:pt x="31" y="1"/>
                  </a:cubicBezTo>
                  <a:close/>
                </a:path>
              </a:pathLst>
            </a:custGeom>
            <a:solidFill>
              <a:srgbClr val="DDD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2797000" y="1350000"/>
              <a:ext cx="7475" cy="21100"/>
            </a:xfrm>
            <a:custGeom>
              <a:avLst/>
              <a:gdLst/>
              <a:ahLst/>
              <a:cxnLst/>
              <a:rect l="l" t="t" r="r" b="b"/>
              <a:pathLst>
                <a:path w="299" h="844" extrusionOk="0">
                  <a:moveTo>
                    <a:pt x="31" y="0"/>
                  </a:moveTo>
                  <a:cubicBezTo>
                    <a:pt x="29" y="0"/>
                    <a:pt x="26" y="1"/>
                    <a:pt x="23" y="2"/>
                  </a:cubicBezTo>
                  <a:cubicBezTo>
                    <a:pt x="8" y="7"/>
                    <a:pt x="0" y="21"/>
                    <a:pt x="4" y="36"/>
                  </a:cubicBezTo>
                  <a:lnTo>
                    <a:pt x="242" y="823"/>
                  </a:lnTo>
                  <a:cubicBezTo>
                    <a:pt x="245" y="835"/>
                    <a:pt x="256" y="843"/>
                    <a:pt x="268" y="843"/>
                  </a:cubicBezTo>
                  <a:cubicBezTo>
                    <a:pt x="271" y="843"/>
                    <a:pt x="274" y="843"/>
                    <a:pt x="276" y="841"/>
                  </a:cubicBezTo>
                  <a:cubicBezTo>
                    <a:pt x="291" y="836"/>
                    <a:pt x="299" y="822"/>
                    <a:pt x="295" y="807"/>
                  </a:cubicBezTo>
                  <a:lnTo>
                    <a:pt x="57" y="20"/>
                  </a:lnTo>
                  <a:cubicBezTo>
                    <a:pt x="53" y="8"/>
                    <a:pt x="43" y="0"/>
                    <a:pt x="31" y="0"/>
                  </a:cubicBezTo>
                  <a:close/>
                </a:path>
              </a:pathLst>
            </a:custGeom>
            <a:solidFill>
              <a:srgbClr val="DDD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2722150" y="1366475"/>
              <a:ext cx="73000" cy="180400"/>
            </a:xfrm>
            <a:custGeom>
              <a:avLst/>
              <a:gdLst/>
              <a:ahLst/>
              <a:cxnLst/>
              <a:rect l="l" t="t" r="r" b="b"/>
              <a:pathLst>
                <a:path w="2920" h="7216" extrusionOk="0">
                  <a:moveTo>
                    <a:pt x="355" y="0"/>
                  </a:moveTo>
                  <a:cubicBezTo>
                    <a:pt x="335" y="0"/>
                    <a:pt x="315" y="2"/>
                    <a:pt x="295" y="5"/>
                  </a:cubicBezTo>
                  <a:cubicBezTo>
                    <a:pt x="126" y="35"/>
                    <a:pt x="0" y="188"/>
                    <a:pt x="0" y="375"/>
                  </a:cubicBezTo>
                  <a:cubicBezTo>
                    <a:pt x="598" y="2436"/>
                    <a:pt x="1194" y="4498"/>
                    <a:pt x="1790" y="6558"/>
                  </a:cubicBezTo>
                  <a:cubicBezTo>
                    <a:pt x="1829" y="6611"/>
                    <a:pt x="1888" y="6690"/>
                    <a:pt x="1965" y="6780"/>
                  </a:cubicBezTo>
                  <a:cubicBezTo>
                    <a:pt x="2164" y="7016"/>
                    <a:pt x="2267" y="7135"/>
                    <a:pt x="2418" y="7184"/>
                  </a:cubicBezTo>
                  <a:cubicBezTo>
                    <a:pt x="2433" y="7189"/>
                    <a:pt x="2518" y="7216"/>
                    <a:pt x="2615" y="7216"/>
                  </a:cubicBezTo>
                  <a:cubicBezTo>
                    <a:pt x="2695" y="7216"/>
                    <a:pt x="2782" y="7198"/>
                    <a:pt x="2845" y="7135"/>
                  </a:cubicBezTo>
                  <a:cubicBezTo>
                    <a:pt x="2890" y="7089"/>
                    <a:pt x="2910" y="7034"/>
                    <a:pt x="2919" y="6995"/>
                  </a:cubicBezTo>
                  <a:cubicBezTo>
                    <a:pt x="2739" y="6787"/>
                    <a:pt x="2561" y="6579"/>
                    <a:pt x="2381" y="6372"/>
                  </a:cubicBezTo>
                  <a:lnTo>
                    <a:pt x="689" y="166"/>
                  </a:lnTo>
                  <a:cubicBezTo>
                    <a:pt x="603" y="62"/>
                    <a:pt x="479" y="0"/>
                    <a:pt x="3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2751575" y="1461250"/>
              <a:ext cx="18400" cy="60125"/>
            </a:xfrm>
            <a:custGeom>
              <a:avLst/>
              <a:gdLst/>
              <a:ahLst/>
              <a:cxnLst/>
              <a:rect l="l" t="t" r="r" b="b"/>
              <a:pathLst>
                <a:path w="736" h="2405" extrusionOk="0">
                  <a:moveTo>
                    <a:pt x="32" y="1"/>
                  </a:moveTo>
                  <a:cubicBezTo>
                    <a:pt x="29" y="1"/>
                    <a:pt x="26" y="1"/>
                    <a:pt x="23" y="2"/>
                  </a:cubicBezTo>
                  <a:cubicBezTo>
                    <a:pt x="8" y="5"/>
                    <a:pt x="1" y="20"/>
                    <a:pt x="4" y="35"/>
                  </a:cubicBezTo>
                  <a:lnTo>
                    <a:pt x="678" y="2384"/>
                  </a:lnTo>
                  <a:cubicBezTo>
                    <a:pt x="683" y="2396"/>
                    <a:pt x="693" y="2404"/>
                    <a:pt x="705" y="2404"/>
                  </a:cubicBezTo>
                  <a:cubicBezTo>
                    <a:pt x="708" y="2404"/>
                    <a:pt x="711" y="2402"/>
                    <a:pt x="712" y="2402"/>
                  </a:cubicBezTo>
                  <a:cubicBezTo>
                    <a:pt x="727" y="2399"/>
                    <a:pt x="735" y="2384"/>
                    <a:pt x="731" y="2369"/>
                  </a:cubicBezTo>
                  <a:lnTo>
                    <a:pt x="56" y="20"/>
                  </a:lnTo>
                  <a:cubicBezTo>
                    <a:pt x="53" y="8"/>
                    <a:pt x="43" y="1"/>
                    <a:pt x="32" y="1"/>
                  </a:cubicBezTo>
                  <a:close/>
                </a:path>
              </a:pathLst>
            </a:custGeom>
            <a:solidFill>
              <a:srgbClr val="DDD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2727500" y="1377300"/>
              <a:ext cx="11775" cy="37100"/>
            </a:xfrm>
            <a:custGeom>
              <a:avLst/>
              <a:gdLst/>
              <a:ahLst/>
              <a:cxnLst/>
              <a:rect l="l" t="t" r="r" b="b"/>
              <a:pathLst>
                <a:path w="471" h="1484" extrusionOk="0">
                  <a:moveTo>
                    <a:pt x="31" y="1"/>
                  </a:moveTo>
                  <a:cubicBezTo>
                    <a:pt x="29" y="1"/>
                    <a:pt x="26" y="1"/>
                    <a:pt x="24" y="1"/>
                  </a:cubicBezTo>
                  <a:cubicBezTo>
                    <a:pt x="9" y="6"/>
                    <a:pt x="1" y="21"/>
                    <a:pt x="5" y="36"/>
                  </a:cubicBezTo>
                  <a:lnTo>
                    <a:pt x="414" y="1463"/>
                  </a:lnTo>
                  <a:cubicBezTo>
                    <a:pt x="418" y="1475"/>
                    <a:pt x="429" y="1483"/>
                    <a:pt x="440" y="1483"/>
                  </a:cubicBezTo>
                  <a:cubicBezTo>
                    <a:pt x="444" y="1483"/>
                    <a:pt x="446" y="1483"/>
                    <a:pt x="448" y="1481"/>
                  </a:cubicBezTo>
                  <a:cubicBezTo>
                    <a:pt x="462" y="1478"/>
                    <a:pt x="470" y="1463"/>
                    <a:pt x="466" y="1448"/>
                  </a:cubicBezTo>
                  <a:lnTo>
                    <a:pt x="58" y="21"/>
                  </a:lnTo>
                  <a:cubicBezTo>
                    <a:pt x="54" y="8"/>
                    <a:pt x="43" y="1"/>
                    <a:pt x="31" y="1"/>
                  </a:cubicBezTo>
                  <a:close/>
                </a:path>
              </a:pathLst>
            </a:custGeom>
            <a:solidFill>
              <a:srgbClr val="DDD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2652725" y="1389475"/>
              <a:ext cx="79525" cy="179000"/>
            </a:xfrm>
            <a:custGeom>
              <a:avLst/>
              <a:gdLst/>
              <a:ahLst/>
              <a:cxnLst/>
              <a:rect l="l" t="t" r="r" b="b"/>
              <a:pathLst>
                <a:path w="3181" h="7160" extrusionOk="0">
                  <a:moveTo>
                    <a:pt x="359" y="1"/>
                  </a:moveTo>
                  <a:cubicBezTo>
                    <a:pt x="338" y="1"/>
                    <a:pt x="317" y="3"/>
                    <a:pt x="296" y="6"/>
                  </a:cubicBezTo>
                  <a:cubicBezTo>
                    <a:pt x="126" y="37"/>
                    <a:pt x="1" y="189"/>
                    <a:pt x="1" y="376"/>
                  </a:cubicBezTo>
                  <a:cubicBezTo>
                    <a:pt x="638" y="2388"/>
                    <a:pt x="1276" y="4399"/>
                    <a:pt x="1913" y="6412"/>
                  </a:cubicBezTo>
                  <a:cubicBezTo>
                    <a:pt x="2106" y="6644"/>
                    <a:pt x="2300" y="6876"/>
                    <a:pt x="2493" y="7109"/>
                  </a:cubicBezTo>
                  <a:cubicBezTo>
                    <a:pt x="2506" y="7114"/>
                    <a:pt x="2617" y="7159"/>
                    <a:pt x="2752" y="7159"/>
                  </a:cubicBezTo>
                  <a:cubicBezTo>
                    <a:pt x="2845" y="7159"/>
                    <a:pt x="2949" y="7138"/>
                    <a:pt x="3040" y="7069"/>
                  </a:cubicBezTo>
                  <a:cubicBezTo>
                    <a:pt x="3114" y="7014"/>
                    <a:pt x="3157" y="6945"/>
                    <a:pt x="3180" y="6893"/>
                  </a:cubicBezTo>
                  <a:cubicBezTo>
                    <a:pt x="2965" y="6666"/>
                    <a:pt x="2750" y="6440"/>
                    <a:pt x="2535" y="6214"/>
                  </a:cubicBezTo>
                  <a:cubicBezTo>
                    <a:pt x="1919" y="4198"/>
                    <a:pt x="1304" y="2182"/>
                    <a:pt x="689" y="166"/>
                  </a:cubicBezTo>
                  <a:cubicBezTo>
                    <a:pt x="605" y="62"/>
                    <a:pt x="482" y="1"/>
                    <a:pt x="3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2696800" y="1524175"/>
              <a:ext cx="6775" cy="18150"/>
            </a:xfrm>
            <a:custGeom>
              <a:avLst/>
              <a:gdLst/>
              <a:ahLst/>
              <a:cxnLst/>
              <a:rect l="l" t="t" r="r" b="b"/>
              <a:pathLst>
                <a:path w="271" h="726" extrusionOk="0">
                  <a:moveTo>
                    <a:pt x="31" y="1"/>
                  </a:moveTo>
                  <a:cubicBezTo>
                    <a:pt x="29" y="1"/>
                    <a:pt x="26" y="1"/>
                    <a:pt x="23" y="2"/>
                  </a:cubicBezTo>
                  <a:cubicBezTo>
                    <a:pt x="9" y="7"/>
                    <a:pt x="1" y="22"/>
                    <a:pt x="5" y="37"/>
                  </a:cubicBezTo>
                  <a:lnTo>
                    <a:pt x="213" y="708"/>
                  </a:lnTo>
                  <a:cubicBezTo>
                    <a:pt x="217" y="718"/>
                    <a:pt x="228" y="726"/>
                    <a:pt x="240" y="726"/>
                  </a:cubicBezTo>
                  <a:cubicBezTo>
                    <a:pt x="241" y="726"/>
                    <a:pt x="243" y="725"/>
                    <a:pt x="245" y="725"/>
                  </a:cubicBezTo>
                  <a:cubicBezTo>
                    <a:pt x="246" y="725"/>
                    <a:pt x="247" y="726"/>
                    <a:pt x="247" y="726"/>
                  </a:cubicBezTo>
                  <a:cubicBezTo>
                    <a:pt x="262" y="721"/>
                    <a:pt x="271" y="706"/>
                    <a:pt x="267" y="692"/>
                  </a:cubicBezTo>
                  <a:lnTo>
                    <a:pt x="59" y="21"/>
                  </a:lnTo>
                  <a:cubicBezTo>
                    <a:pt x="54" y="9"/>
                    <a:pt x="43" y="1"/>
                    <a:pt x="31" y="1"/>
                  </a:cubicBezTo>
                  <a:close/>
                </a:path>
              </a:pathLst>
            </a:custGeom>
            <a:solidFill>
              <a:srgbClr val="DDD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4"/>
            <p:cNvSpPr/>
            <p:nvPr/>
          </p:nvSpPr>
          <p:spPr>
            <a:xfrm>
              <a:off x="2686550" y="1490875"/>
              <a:ext cx="8325" cy="23300"/>
            </a:xfrm>
            <a:custGeom>
              <a:avLst/>
              <a:gdLst/>
              <a:ahLst/>
              <a:cxnLst/>
              <a:rect l="l" t="t" r="r" b="b"/>
              <a:pathLst>
                <a:path w="333" h="932" extrusionOk="0">
                  <a:moveTo>
                    <a:pt x="31" y="1"/>
                  </a:moveTo>
                  <a:cubicBezTo>
                    <a:pt x="28" y="1"/>
                    <a:pt x="25" y="1"/>
                    <a:pt x="23" y="2"/>
                  </a:cubicBezTo>
                  <a:cubicBezTo>
                    <a:pt x="8" y="7"/>
                    <a:pt x="0" y="21"/>
                    <a:pt x="3" y="36"/>
                  </a:cubicBezTo>
                  <a:lnTo>
                    <a:pt x="275" y="914"/>
                  </a:lnTo>
                  <a:cubicBezTo>
                    <a:pt x="279" y="924"/>
                    <a:pt x="290" y="932"/>
                    <a:pt x="301" y="932"/>
                  </a:cubicBezTo>
                  <a:lnTo>
                    <a:pt x="309" y="932"/>
                  </a:lnTo>
                  <a:cubicBezTo>
                    <a:pt x="324" y="927"/>
                    <a:pt x="332" y="912"/>
                    <a:pt x="328" y="898"/>
                  </a:cubicBezTo>
                  <a:lnTo>
                    <a:pt x="57" y="20"/>
                  </a:lnTo>
                  <a:cubicBezTo>
                    <a:pt x="53" y="8"/>
                    <a:pt x="42" y="1"/>
                    <a:pt x="31" y="1"/>
                  </a:cubicBezTo>
                  <a:close/>
                </a:path>
              </a:pathLst>
            </a:custGeom>
            <a:solidFill>
              <a:srgbClr val="DDD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2657525" y="1397175"/>
              <a:ext cx="22600" cy="69400"/>
            </a:xfrm>
            <a:custGeom>
              <a:avLst/>
              <a:gdLst/>
              <a:ahLst/>
              <a:cxnLst/>
              <a:rect l="l" t="t" r="r" b="b"/>
              <a:pathLst>
                <a:path w="904" h="2776" extrusionOk="0">
                  <a:moveTo>
                    <a:pt x="32" y="1"/>
                  </a:moveTo>
                  <a:cubicBezTo>
                    <a:pt x="29" y="1"/>
                    <a:pt x="26" y="1"/>
                    <a:pt x="23" y="2"/>
                  </a:cubicBezTo>
                  <a:cubicBezTo>
                    <a:pt x="9" y="7"/>
                    <a:pt x="1" y="21"/>
                    <a:pt x="5" y="36"/>
                  </a:cubicBezTo>
                  <a:lnTo>
                    <a:pt x="846" y="2756"/>
                  </a:lnTo>
                  <a:cubicBezTo>
                    <a:pt x="850" y="2767"/>
                    <a:pt x="861" y="2775"/>
                    <a:pt x="873" y="2775"/>
                  </a:cubicBezTo>
                  <a:cubicBezTo>
                    <a:pt x="874" y="2775"/>
                    <a:pt x="876" y="2775"/>
                    <a:pt x="878" y="2775"/>
                  </a:cubicBezTo>
                  <a:cubicBezTo>
                    <a:pt x="879" y="2775"/>
                    <a:pt x="880" y="2775"/>
                    <a:pt x="880" y="2775"/>
                  </a:cubicBezTo>
                  <a:cubicBezTo>
                    <a:pt x="895" y="2770"/>
                    <a:pt x="904" y="2755"/>
                    <a:pt x="899" y="2740"/>
                  </a:cubicBezTo>
                  <a:lnTo>
                    <a:pt x="59" y="20"/>
                  </a:lnTo>
                  <a:cubicBezTo>
                    <a:pt x="54" y="8"/>
                    <a:pt x="44" y="1"/>
                    <a:pt x="32" y="1"/>
                  </a:cubicBezTo>
                  <a:close/>
                </a:path>
              </a:pathLst>
            </a:custGeom>
            <a:solidFill>
              <a:srgbClr val="DDD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2832650" y="1516325"/>
              <a:ext cx="4400" cy="4000"/>
            </a:xfrm>
            <a:custGeom>
              <a:avLst/>
              <a:gdLst/>
              <a:ahLst/>
              <a:cxnLst/>
              <a:rect l="l" t="t" r="r" b="b"/>
              <a:pathLst>
                <a:path w="176" h="160" extrusionOk="0">
                  <a:moveTo>
                    <a:pt x="94" y="1"/>
                  </a:moveTo>
                  <a:cubicBezTo>
                    <a:pt x="72" y="1"/>
                    <a:pt x="50" y="9"/>
                    <a:pt x="34" y="26"/>
                  </a:cubicBezTo>
                  <a:cubicBezTo>
                    <a:pt x="2" y="59"/>
                    <a:pt x="1" y="110"/>
                    <a:pt x="31" y="139"/>
                  </a:cubicBezTo>
                  <a:cubicBezTo>
                    <a:pt x="45" y="153"/>
                    <a:pt x="64" y="160"/>
                    <a:pt x="83" y="160"/>
                  </a:cubicBezTo>
                  <a:cubicBezTo>
                    <a:pt x="105" y="160"/>
                    <a:pt x="127" y="151"/>
                    <a:pt x="143" y="134"/>
                  </a:cubicBezTo>
                  <a:cubicBezTo>
                    <a:pt x="175" y="100"/>
                    <a:pt x="175" y="51"/>
                    <a:pt x="147" y="21"/>
                  </a:cubicBezTo>
                  <a:cubicBezTo>
                    <a:pt x="132" y="8"/>
                    <a:pt x="113" y="1"/>
                    <a:pt x="94" y="1"/>
                  </a:cubicBezTo>
                  <a:close/>
                </a:path>
              </a:pathLst>
            </a:custGeom>
            <a:solidFill>
              <a:srgbClr val="000000">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2879525" y="1501800"/>
              <a:ext cx="4425" cy="4000"/>
            </a:xfrm>
            <a:custGeom>
              <a:avLst/>
              <a:gdLst/>
              <a:ahLst/>
              <a:cxnLst/>
              <a:rect l="l" t="t" r="r" b="b"/>
              <a:pathLst>
                <a:path w="177" h="160" extrusionOk="0">
                  <a:moveTo>
                    <a:pt x="94" y="0"/>
                  </a:moveTo>
                  <a:cubicBezTo>
                    <a:pt x="73" y="0"/>
                    <a:pt x="50" y="9"/>
                    <a:pt x="34" y="26"/>
                  </a:cubicBezTo>
                  <a:cubicBezTo>
                    <a:pt x="2" y="58"/>
                    <a:pt x="0" y="109"/>
                    <a:pt x="31" y="139"/>
                  </a:cubicBezTo>
                  <a:cubicBezTo>
                    <a:pt x="46" y="152"/>
                    <a:pt x="65" y="159"/>
                    <a:pt x="84" y="159"/>
                  </a:cubicBezTo>
                  <a:cubicBezTo>
                    <a:pt x="106" y="159"/>
                    <a:pt x="127" y="151"/>
                    <a:pt x="144" y="133"/>
                  </a:cubicBezTo>
                  <a:cubicBezTo>
                    <a:pt x="176" y="99"/>
                    <a:pt x="176" y="50"/>
                    <a:pt x="146" y="21"/>
                  </a:cubicBezTo>
                  <a:cubicBezTo>
                    <a:pt x="132" y="7"/>
                    <a:pt x="114" y="0"/>
                    <a:pt x="94" y="0"/>
                  </a:cubicBezTo>
                  <a:close/>
                </a:path>
              </a:pathLst>
            </a:custGeom>
            <a:solidFill>
              <a:srgbClr val="000000">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2805900" y="1525075"/>
              <a:ext cx="4375" cy="4000"/>
            </a:xfrm>
            <a:custGeom>
              <a:avLst/>
              <a:gdLst/>
              <a:ahLst/>
              <a:cxnLst/>
              <a:rect l="l" t="t" r="r" b="b"/>
              <a:pathLst>
                <a:path w="175" h="160" extrusionOk="0">
                  <a:moveTo>
                    <a:pt x="93" y="0"/>
                  </a:moveTo>
                  <a:cubicBezTo>
                    <a:pt x="71" y="0"/>
                    <a:pt x="49" y="9"/>
                    <a:pt x="33" y="26"/>
                  </a:cubicBezTo>
                  <a:cubicBezTo>
                    <a:pt x="0" y="58"/>
                    <a:pt x="0" y="110"/>
                    <a:pt x="30" y="139"/>
                  </a:cubicBezTo>
                  <a:cubicBezTo>
                    <a:pt x="44" y="153"/>
                    <a:pt x="63" y="159"/>
                    <a:pt x="82" y="159"/>
                  </a:cubicBezTo>
                  <a:cubicBezTo>
                    <a:pt x="104" y="159"/>
                    <a:pt x="126" y="151"/>
                    <a:pt x="143" y="133"/>
                  </a:cubicBezTo>
                  <a:cubicBezTo>
                    <a:pt x="174" y="100"/>
                    <a:pt x="174" y="51"/>
                    <a:pt x="145" y="21"/>
                  </a:cubicBezTo>
                  <a:cubicBezTo>
                    <a:pt x="131" y="7"/>
                    <a:pt x="112" y="0"/>
                    <a:pt x="93" y="0"/>
                  </a:cubicBezTo>
                  <a:close/>
                </a:path>
              </a:pathLst>
            </a:custGeom>
            <a:solidFill>
              <a:srgbClr val="000000">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2764850" y="1538850"/>
              <a:ext cx="4400" cy="4025"/>
            </a:xfrm>
            <a:custGeom>
              <a:avLst/>
              <a:gdLst/>
              <a:ahLst/>
              <a:cxnLst/>
              <a:rect l="l" t="t" r="r" b="b"/>
              <a:pathLst>
                <a:path w="176" h="161" extrusionOk="0">
                  <a:moveTo>
                    <a:pt x="94" y="1"/>
                  </a:moveTo>
                  <a:cubicBezTo>
                    <a:pt x="72" y="1"/>
                    <a:pt x="50" y="9"/>
                    <a:pt x="34" y="26"/>
                  </a:cubicBezTo>
                  <a:cubicBezTo>
                    <a:pt x="2" y="60"/>
                    <a:pt x="1" y="110"/>
                    <a:pt x="32" y="140"/>
                  </a:cubicBezTo>
                  <a:cubicBezTo>
                    <a:pt x="46" y="154"/>
                    <a:pt x="64" y="161"/>
                    <a:pt x="83" y="161"/>
                  </a:cubicBezTo>
                  <a:cubicBezTo>
                    <a:pt x="105" y="161"/>
                    <a:pt x="127" y="152"/>
                    <a:pt x="143" y="135"/>
                  </a:cubicBezTo>
                  <a:cubicBezTo>
                    <a:pt x="175" y="101"/>
                    <a:pt x="175" y="52"/>
                    <a:pt x="146" y="21"/>
                  </a:cubicBezTo>
                  <a:cubicBezTo>
                    <a:pt x="132" y="7"/>
                    <a:pt x="113" y="1"/>
                    <a:pt x="94" y="1"/>
                  </a:cubicBezTo>
                  <a:close/>
                </a:path>
              </a:pathLst>
            </a:custGeom>
            <a:solidFill>
              <a:srgbClr val="000000">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a:off x="2735075" y="1548475"/>
              <a:ext cx="4375" cy="4000"/>
            </a:xfrm>
            <a:custGeom>
              <a:avLst/>
              <a:gdLst/>
              <a:ahLst/>
              <a:cxnLst/>
              <a:rect l="l" t="t" r="r" b="b"/>
              <a:pathLst>
                <a:path w="175" h="160" extrusionOk="0">
                  <a:moveTo>
                    <a:pt x="93" y="0"/>
                  </a:moveTo>
                  <a:cubicBezTo>
                    <a:pt x="72" y="0"/>
                    <a:pt x="49" y="9"/>
                    <a:pt x="33" y="26"/>
                  </a:cubicBezTo>
                  <a:cubicBezTo>
                    <a:pt x="1" y="58"/>
                    <a:pt x="0" y="108"/>
                    <a:pt x="30" y="139"/>
                  </a:cubicBezTo>
                  <a:cubicBezTo>
                    <a:pt x="45" y="153"/>
                    <a:pt x="64" y="159"/>
                    <a:pt x="83" y="159"/>
                  </a:cubicBezTo>
                  <a:cubicBezTo>
                    <a:pt x="105" y="159"/>
                    <a:pt x="127" y="151"/>
                    <a:pt x="143" y="134"/>
                  </a:cubicBezTo>
                  <a:cubicBezTo>
                    <a:pt x="175" y="100"/>
                    <a:pt x="175" y="50"/>
                    <a:pt x="146" y="21"/>
                  </a:cubicBezTo>
                  <a:cubicBezTo>
                    <a:pt x="131" y="7"/>
                    <a:pt x="113" y="0"/>
                    <a:pt x="93" y="0"/>
                  </a:cubicBezTo>
                  <a:close/>
                </a:path>
              </a:pathLst>
            </a:custGeom>
            <a:solidFill>
              <a:srgbClr val="000000">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a:off x="2698150" y="1559600"/>
              <a:ext cx="4425" cy="4000"/>
            </a:xfrm>
            <a:custGeom>
              <a:avLst/>
              <a:gdLst/>
              <a:ahLst/>
              <a:cxnLst/>
              <a:rect l="l" t="t" r="r" b="b"/>
              <a:pathLst>
                <a:path w="177" h="160" extrusionOk="0">
                  <a:moveTo>
                    <a:pt x="95" y="0"/>
                  </a:moveTo>
                  <a:cubicBezTo>
                    <a:pt x="73" y="0"/>
                    <a:pt x="50" y="9"/>
                    <a:pt x="34" y="26"/>
                  </a:cubicBezTo>
                  <a:cubicBezTo>
                    <a:pt x="3" y="59"/>
                    <a:pt x="0" y="109"/>
                    <a:pt x="31" y="139"/>
                  </a:cubicBezTo>
                  <a:cubicBezTo>
                    <a:pt x="46" y="153"/>
                    <a:pt x="65" y="159"/>
                    <a:pt x="84" y="159"/>
                  </a:cubicBezTo>
                  <a:cubicBezTo>
                    <a:pt x="106" y="159"/>
                    <a:pt x="128" y="151"/>
                    <a:pt x="144" y="134"/>
                  </a:cubicBezTo>
                  <a:cubicBezTo>
                    <a:pt x="176" y="100"/>
                    <a:pt x="176" y="50"/>
                    <a:pt x="146" y="21"/>
                  </a:cubicBezTo>
                  <a:cubicBezTo>
                    <a:pt x="132" y="7"/>
                    <a:pt x="114" y="0"/>
                    <a:pt x="95" y="0"/>
                  </a:cubicBezTo>
                  <a:close/>
                </a:path>
              </a:pathLst>
            </a:custGeom>
            <a:solidFill>
              <a:srgbClr val="000000">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 name="Google Shape;97;p4"/>
          <p:cNvGrpSpPr/>
          <p:nvPr/>
        </p:nvGrpSpPr>
        <p:grpSpPr>
          <a:xfrm>
            <a:off x="11471559" y="1649446"/>
            <a:ext cx="527069" cy="604971"/>
            <a:chOff x="4832355" y="458686"/>
            <a:chExt cx="547056" cy="627910"/>
          </a:xfrm>
        </p:grpSpPr>
        <p:sp>
          <p:nvSpPr>
            <p:cNvPr id="98" name="Google Shape;98;p4"/>
            <p:cNvSpPr/>
            <p:nvPr/>
          </p:nvSpPr>
          <p:spPr>
            <a:xfrm>
              <a:off x="4832355" y="611282"/>
              <a:ext cx="547056" cy="475314"/>
            </a:xfrm>
            <a:custGeom>
              <a:avLst/>
              <a:gdLst/>
              <a:ahLst/>
              <a:cxnLst/>
              <a:rect l="l" t="t" r="r" b="b"/>
              <a:pathLst>
                <a:path w="2402" h="2087" extrusionOk="0">
                  <a:moveTo>
                    <a:pt x="1761" y="0"/>
                  </a:moveTo>
                  <a:lnTo>
                    <a:pt x="1761" y="0"/>
                  </a:lnTo>
                  <a:cubicBezTo>
                    <a:pt x="1761" y="0"/>
                    <a:pt x="1" y="279"/>
                    <a:pt x="247" y="2086"/>
                  </a:cubicBezTo>
                  <a:cubicBezTo>
                    <a:pt x="247" y="2085"/>
                    <a:pt x="2401" y="1876"/>
                    <a:pt x="1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a:off x="4965135" y="458686"/>
              <a:ext cx="360756" cy="515854"/>
            </a:xfrm>
            <a:custGeom>
              <a:avLst/>
              <a:gdLst/>
              <a:ahLst/>
              <a:cxnLst/>
              <a:rect l="l" t="t" r="r" b="b"/>
              <a:pathLst>
                <a:path w="1584" h="2265" extrusionOk="0">
                  <a:moveTo>
                    <a:pt x="1560" y="1"/>
                  </a:moveTo>
                  <a:cubicBezTo>
                    <a:pt x="1552" y="1"/>
                    <a:pt x="1544" y="5"/>
                    <a:pt x="1540" y="13"/>
                  </a:cubicBezTo>
                  <a:cubicBezTo>
                    <a:pt x="1223" y="682"/>
                    <a:pt x="19" y="2216"/>
                    <a:pt x="7" y="2231"/>
                  </a:cubicBezTo>
                  <a:cubicBezTo>
                    <a:pt x="0" y="2240"/>
                    <a:pt x="1" y="2254"/>
                    <a:pt x="11" y="2262"/>
                  </a:cubicBezTo>
                  <a:cubicBezTo>
                    <a:pt x="14" y="2264"/>
                    <a:pt x="20" y="2265"/>
                    <a:pt x="24" y="2265"/>
                  </a:cubicBezTo>
                  <a:cubicBezTo>
                    <a:pt x="30" y="2265"/>
                    <a:pt x="38" y="2263"/>
                    <a:pt x="40" y="2255"/>
                  </a:cubicBezTo>
                  <a:cubicBezTo>
                    <a:pt x="54" y="2241"/>
                    <a:pt x="1258" y="704"/>
                    <a:pt x="1579" y="30"/>
                  </a:cubicBezTo>
                  <a:cubicBezTo>
                    <a:pt x="1583" y="20"/>
                    <a:pt x="1579" y="8"/>
                    <a:pt x="1568" y="2"/>
                  </a:cubicBezTo>
                  <a:cubicBezTo>
                    <a:pt x="1566" y="1"/>
                    <a:pt x="1563" y="1"/>
                    <a:pt x="15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a:off x="5090627" y="795536"/>
              <a:ext cx="15259" cy="85862"/>
            </a:xfrm>
            <a:custGeom>
              <a:avLst/>
              <a:gdLst/>
              <a:ahLst/>
              <a:cxnLst/>
              <a:rect l="l" t="t" r="r" b="b"/>
              <a:pathLst>
                <a:path w="67" h="377" extrusionOk="0">
                  <a:moveTo>
                    <a:pt x="44" y="1"/>
                  </a:moveTo>
                  <a:cubicBezTo>
                    <a:pt x="33" y="1"/>
                    <a:pt x="24" y="9"/>
                    <a:pt x="22" y="21"/>
                  </a:cubicBezTo>
                  <a:lnTo>
                    <a:pt x="3" y="354"/>
                  </a:lnTo>
                  <a:cubicBezTo>
                    <a:pt x="0" y="366"/>
                    <a:pt x="10" y="375"/>
                    <a:pt x="22" y="376"/>
                  </a:cubicBezTo>
                  <a:lnTo>
                    <a:pt x="24" y="376"/>
                  </a:lnTo>
                  <a:cubicBezTo>
                    <a:pt x="35" y="376"/>
                    <a:pt x="44" y="368"/>
                    <a:pt x="46" y="356"/>
                  </a:cubicBezTo>
                  <a:lnTo>
                    <a:pt x="65" y="24"/>
                  </a:lnTo>
                  <a:cubicBezTo>
                    <a:pt x="67" y="12"/>
                    <a:pt x="57" y="2"/>
                    <a:pt x="46" y="1"/>
                  </a:cubicBezTo>
                  <a:cubicBezTo>
                    <a:pt x="45" y="1"/>
                    <a:pt x="44" y="1"/>
                    <a:pt x="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a:off x="4966729" y="879350"/>
              <a:ext cx="71058" cy="18903"/>
            </a:xfrm>
            <a:custGeom>
              <a:avLst/>
              <a:gdLst/>
              <a:ahLst/>
              <a:cxnLst/>
              <a:rect l="l" t="t" r="r" b="b"/>
              <a:pathLst>
                <a:path w="312" h="83" extrusionOk="0">
                  <a:moveTo>
                    <a:pt x="288" y="1"/>
                  </a:moveTo>
                  <a:cubicBezTo>
                    <a:pt x="287" y="1"/>
                    <a:pt x="287" y="1"/>
                    <a:pt x="286" y="1"/>
                  </a:cubicBezTo>
                  <a:lnTo>
                    <a:pt x="21" y="38"/>
                  </a:lnTo>
                  <a:cubicBezTo>
                    <a:pt x="9" y="40"/>
                    <a:pt x="1" y="51"/>
                    <a:pt x="2" y="63"/>
                  </a:cubicBezTo>
                  <a:cubicBezTo>
                    <a:pt x="4" y="74"/>
                    <a:pt x="13" y="82"/>
                    <a:pt x="23" y="82"/>
                  </a:cubicBezTo>
                  <a:lnTo>
                    <a:pt x="27" y="82"/>
                  </a:lnTo>
                  <a:lnTo>
                    <a:pt x="291" y="44"/>
                  </a:lnTo>
                  <a:cubicBezTo>
                    <a:pt x="304" y="43"/>
                    <a:pt x="312" y="32"/>
                    <a:pt x="311" y="20"/>
                  </a:cubicBezTo>
                  <a:cubicBezTo>
                    <a:pt x="310" y="9"/>
                    <a:pt x="299" y="1"/>
                    <a:pt x="2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 name="Google Shape;102;p4"/>
          <p:cNvGrpSpPr/>
          <p:nvPr/>
        </p:nvGrpSpPr>
        <p:grpSpPr>
          <a:xfrm>
            <a:off x="845625" y="6137834"/>
            <a:ext cx="228737" cy="208260"/>
            <a:chOff x="2570481" y="4799062"/>
            <a:chExt cx="171553" cy="156195"/>
          </a:xfrm>
        </p:grpSpPr>
        <p:sp>
          <p:nvSpPr>
            <p:cNvPr id="103" name="Google Shape;103;p4"/>
            <p:cNvSpPr/>
            <p:nvPr/>
          </p:nvSpPr>
          <p:spPr>
            <a:xfrm>
              <a:off x="2570481" y="4799062"/>
              <a:ext cx="171553" cy="156195"/>
            </a:xfrm>
            <a:custGeom>
              <a:avLst/>
              <a:gdLst/>
              <a:ahLst/>
              <a:cxnLst/>
              <a:rect l="l" t="t" r="r" b="b"/>
              <a:pathLst>
                <a:path w="1061" h="966" extrusionOk="0">
                  <a:moveTo>
                    <a:pt x="169" y="1"/>
                  </a:moveTo>
                  <a:cubicBezTo>
                    <a:pt x="146" y="1"/>
                    <a:pt x="127" y="7"/>
                    <a:pt x="111" y="22"/>
                  </a:cubicBezTo>
                  <a:cubicBezTo>
                    <a:pt x="53" y="77"/>
                    <a:pt x="118" y="162"/>
                    <a:pt x="122" y="384"/>
                  </a:cubicBezTo>
                  <a:cubicBezTo>
                    <a:pt x="128" y="701"/>
                    <a:pt x="0" y="834"/>
                    <a:pt x="76" y="912"/>
                  </a:cubicBezTo>
                  <a:cubicBezTo>
                    <a:pt x="95" y="931"/>
                    <a:pt x="116" y="938"/>
                    <a:pt x="143" y="938"/>
                  </a:cubicBezTo>
                  <a:cubicBezTo>
                    <a:pt x="209" y="938"/>
                    <a:pt x="309" y="895"/>
                    <a:pt x="481" y="895"/>
                  </a:cubicBezTo>
                  <a:cubicBezTo>
                    <a:pt x="495" y="895"/>
                    <a:pt x="509" y="896"/>
                    <a:pt x="524" y="896"/>
                  </a:cubicBezTo>
                  <a:cubicBezTo>
                    <a:pt x="729" y="904"/>
                    <a:pt x="837" y="966"/>
                    <a:pt x="908" y="966"/>
                  </a:cubicBezTo>
                  <a:cubicBezTo>
                    <a:pt x="931" y="966"/>
                    <a:pt x="949" y="960"/>
                    <a:pt x="966" y="945"/>
                  </a:cubicBezTo>
                  <a:cubicBezTo>
                    <a:pt x="1040" y="879"/>
                    <a:pt x="948" y="762"/>
                    <a:pt x="964" y="473"/>
                  </a:cubicBezTo>
                  <a:cubicBezTo>
                    <a:pt x="979" y="217"/>
                    <a:pt x="1061" y="116"/>
                    <a:pt x="999" y="54"/>
                  </a:cubicBezTo>
                  <a:cubicBezTo>
                    <a:pt x="982" y="38"/>
                    <a:pt x="963" y="31"/>
                    <a:pt x="939" y="31"/>
                  </a:cubicBezTo>
                  <a:cubicBezTo>
                    <a:pt x="873" y="31"/>
                    <a:pt x="772" y="78"/>
                    <a:pt x="599" y="78"/>
                  </a:cubicBezTo>
                  <a:cubicBezTo>
                    <a:pt x="377" y="78"/>
                    <a:pt x="250" y="1"/>
                    <a:pt x="1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4"/>
            <p:cNvSpPr/>
            <p:nvPr/>
          </p:nvSpPr>
          <p:spPr>
            <a:xfrm>
              <a:off x="2677037" y="4822347"/>
              <a:ext cx="33146" cy="13259"/>
            </a:xfrm>
            <a:custGeom>
              <a:avLst/>
              <a:gdLst/>
              <a:ahLst/>
              <a:cxnLst/>
              <a:rect l="l" t="t" r="r" b="b"/>
              <a:pathLst>
                <a:path w="205" h="82" extrusionOk="0">
                  <a:moveTo>
                    <a:pt x="181" y="0"/>
                  </a:moveTo>
                  <a:cubicBezTo>
                    <a:pt x="179" y="0"/>
                    <a:pt x="176" y="1"/>
                    <a:pt x="173" y="2"/>
                  </a:cubicBezTo>
                  <a:cubicBezTo>
                    <a:pt x="123" y="20"/>
                    <a:pt x="72" y="33"/>
                    <a:pt x="20" y="40"/>
                  </a:cubicBezTo>
                  <a:cubicBezTo>
                    <a:pt x="9" y="43"/>
                    <a:pt x="1" y="54"/>
                    <a:pt x="2" y="65"/>
                  </a:cubicBezTo>
                  <a:cubicBezTo>
                    <a:pt x="3" y="73"/>
                    <a:pt x="11" y="82"/>
                    <a:pt x="22" y="82"/>
                  </a:cubicBezTo>
                  <a:cubicBezTo>
                    <a:pt x="22" y="82"/>
                    <a:pt x="23" y="82"/>
                    <a:pt x="26" y="81"/>
                  </a:cubicBezTo>
                  <a:cubicBezTo>
                    <a:pt x="80" y="72"/>
                    <a:pt x="135" y="59"/>
                    <a:pt x="188" y="40"/>
                  </a:cubicBezTo>
                  <a:cubicBezTo>
                    <a:pt x="199" y="36"/>
                    <a:pt x="204" y="24"/>
                    <a:pt x="200" y="13"/>
                  </a:cubicBezTo>
                  <a:cubicBezTo>
                    <a:pt x="198" y="5"/>
                    <a:pt x="190" y="0"/>
                    <a:pt x="181"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4"/>
            <p:cNvSpPr/>
            <p:nvPr/>
          </p:nvSpPr>
          <p:spPr>
            <a:xfrm>
              <a:off x="2612844" y="4821053"/>
              <a:ext cx="59340" cy="15846"/>
            </a:xfrm>
            <a:custGeom>
              <a:avLst/>
              <a:gdLst/>
              <a:ahLst/>
              <a:cxnLst/>
              <a:rect l="l" t="t" r="r" b="b"/>
              <a:pathLst>
                <a:path w="367" h="98" extrusionOk="0">
                  <a:moveTo>
                    <a:pt x="25" y="0"/>
                  </a:moveTo>
                  <a:cubicBezTo>
                    <a:pt x="17" y="0"/>
                    <a:pt x="10" y="4"/>
                    <a:pt x="6" y="12"/>
                  </a:cubicBezTo>
                  <a:cubicBezTo>
                    <a:pt x="1" y="22"/>
                    <a:pt x="5" y="35"/>
                    <a:pt x="16" y="41"/>
                  </a:cubicBezTo>
                  <a:cubicBezTo>
                    <a:pt x="20" y="43"/>
                    <a:pt x="131" y="98"/>
                    <a:pt x="302" y="98"/>
                  </a:cubicBezTo>
                  <a:cubicBezTo>
                    <a:pt x="317" y="98"/>
                    <a:pt x="332" y="98"/>
                    <a:pt x="346" y="96"/>
                  </a:cubicBezTo>
                  <a:cubicBezTo>
                    <a:pt x="359" y="96"/>
                    <a:pt x="367" y="87"/>
                    <a:pt x="367" y="75"/>
                  </a:cubicBezTo>
                  <a:cubicBezTo>
                    <a:pt x="367" y="64"/>
                    <a:pt x="359" y="55"/>
                    <a:pt x="347" y="55"/>
                  </a:cubicBezTo>
                  <a:cubicBezTo>
                    <a:pt x="346" y="55"/>
                    <a:pt x="346" y="55"/>
                    <a:pt x="345" y="55"/>
                  </a:cubicBezTo>
                  <a:cubicBezTo>
                    <a:pt x="332" y="55"/>
                    <a:pt x="319" y="56"/>
                    <a:pt x="306" y="56"/>
                  </a:cubicBezTo>
                  <a:cubicBezTo>
                    <a:pt x="143" y="56"/>
                    <a:pt x="36" y="2"/>
                    <a:pt x="34" y="2"/>
                  </a:cubicBezTo>
                  <a:cubicBezTo>
                    <a:pt x="31" y="1"/>
                    <a:pt x="28" y="0"/>
                    <a:pt x="25"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 name="Google Shape;106;p4"/>
          <p:cNvGrpSpPr/>
          <p:nvPr/>
        </p:nvGrpSpPr>
        <p:grpSpPr>
          <a:xfrm>
            <a:off x="7175168" y="536581"/>
            <a:ext cx="228747" cy="218172"/>
            <a:chOff x="1303451" y="3737847"/>
            <a:chExt cx="335668" cy="320151"/>
          </a:xfrm>
        </p:grpSpPr>
        <p:sp>
          <p:nvSpPr>
            <p:cNvPr id="107" name="Google Shape;107;p4"/>
            <p:cNvSpPr/>
            <p:nvPr/>
          </p:nvSpPr>
          <p:spPr>
            <a:xfrm>
              <a:off x="1303451" y="3737847"/>
              <a:ext cx="335668" cy="320151"/>
            </a:xfrm>
            <a:custGeom>
              <a:avLst/>
              <a:gdLst/>
              <a:ahLst/>
              <a:cxnLst/>
              <a:rect l="l" t="t" r="r" b="b"/>
              <a:pathLst>
                <a:path w="2076" h="1980" extrusionOk="0">
                  <a:moveTo>
                    <a:pt x="713" y="1"/>
                  </a:moveTo>
                  <a:cubicBezTo>
                    <a:pt x="696" y="1"/>
                    <a:pt x="678" y="4"/>
                    <a:pt x="661" y="11"/>
                  </a:cubicBezTo>
                  <a:cubicBezTo>
                    <a:pt x="512" y="72"/>
                    <a:pt x="592" y="298"/>
                    <a:pt x="405" y="709"/>
                  </a:cubicBezTo>
                  <a:cubicBezTo>
                    <a:pt x="221" y="1118"/>
                    <a:pt x="0" y="1211"/>
                    <a:pt x="54" y="1364"/>
                  </a:cubicBezTo>
                  <a:cubicBezTo>
                    <a:pt x="108" y="1519"/>
                    <a:pt x="345" y="1449"/>
                    <a:pt x="783" y="1654"/>
                  </a:cubicBezTo>
                  <a:cubicBezTo>
                    <a:pt x="1120" y="1813"/>
                    <a:pt x="1242" y="1980"/>
                    <a:pt x="1357" y="1980"/>
                  </a:cubicBezTo>
                  <a:cubicBezTo>
                    <a:pt x="1374" y="1980"/>
                    <a:pt x="1390" y="1977"/>
                    <a:pt x="1406" y="1970"/>
                  </a:cubicBezTo>
                  <a:cubicBezTo>
                    <a:pt x="1542" y="1912"/>
                    <a:pt x="1470" y="1700"/>
                    <a:pt x="1619" y="1336"/>
                  </a:cubicBezTo>
                  <a:cubicBezTo>
                    <a:pt x="1797" y="898"/>
                    <a:pt x="2075" y="776"/>
                    <a:pt x="2012" y="617"/>
                  </a:cubicBezTo>
                  <a:cubicBezTo>
                    <a:pt x="1964" y="495"/>
                    <a:pt x="1791" y="542"/>
                    <a:pt x="1446" y="410"/>
                  </a:cubicBezTo>
                  <a:cubicBezTo>
                    <a:pt x="1006" y="241"/>
                    <a:pt x="859" y="1"/>
                    <a:pt x="7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4"/>
            <p:cNvSpPr/>
            <p:nvPr/>
          </p:nvSpPr>
          <p:spPr>
            <a:xfrm>
              <a:off x="1515431" y="3958401"/>
              <a:ext cx="13744" cy="50286"/>
            </a:xfrm>
            <a:custGeom>
              <a:avLst/>
              <a:gdLst/>
              <a:ahLst/>
              <a:cxnLst/>
              <a:rect l="l" t="t" r="r" b="b"/>
              <a:pathLst>
                <a:path w="85" h="311" extrusionOk="0">
                  <a:moveTo>
                    <a:pt x="62" y="0"/>
                  </a:moveTo>
                  <a:cubicBezTo>
                    <a:pt x="52" y="0"/>
                    <a:pt x="43" y="6"/>
                    <a:pt x="41" y="16"/>
                  </a:cubicBezTo>
                  <a:cubicBezTo>
                    <a:pt x="20" y="105"/>
                    <a:pt x="6" y="195"/>
                    <a:pt x="3" y="289"/>
                  </a:cubicBezTo>
                  <a:cubicBezTo>
                    <a:pt x="1" y="300"/>
                    <a:pt x="10" y="311"/>
                    <a:pt x="22" y="311"/>
                  </a:cubicBezTo>
                  <a:cubicBezTo>
                    <a:pt x="33" y="311"/>
                    <a:pt x="42" y="301"/>
                    <a:pt x="44" y="291"/>
                  </a:cubicBezTo>
                  <a:cubicBezTo>
                    <a:pt x="48" y="200"/>
                    <a:pt x="62" y="112"/>
                    <a:pt x="81" y="26"/>
                  </a:cubicBezTo>
                  <a:cubicBezTo>
                    <a:pt x="84" y="15"/>
                    <a:pt x="78" y="4"/>
                    <a:pt x="67" y="1"/>
                  </a:cubicBezTo>
                  <a:cubicBezTo>
                    <a:pt x="65" y="0"/>
                    <a:pt x="64" y="0"/>
                    <a:pt x="62"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4"/>
            <p:cNvSpPr/>
            <p:nvPr/>
          </p:nvSpPr>
          <p:spPr>
            <a:xfrm>
              <a:off x="1527073" y="3864617"/>
              <a:ext cx="53519" cy="81655"/>
            </a:xfrm>
            <a:custGeom>
              <a:avLst/>
              <a:gdLst/>
              <a:ahLst/>
              <a:cxnLst/>
              <a:rect l="l" t="t" r="r" b="b"/>
              <a:pathLst>
                <a:path w="331" h="505" extrusionOk="0">
                  <a:moveTo>
                    <a:pt x="306" y="1"/>
                  </a:moveTo>
                  <a:cubicBezTo>
                    <a:pt x="301" y="1"/>
                    <a:pt x="297" y="2"/>
                    <a:pt x="293" y="6"/>
                  </a:cubicBezTo>
                  <a:cubicBezTo>
                    <a:pt x="286" y="12"/>
                    <a:pt x="109" y="170"/>
                    <a:pt x="3" y="477"/>
                  </a:cubicBezTo>
                  <a:cubicBezTo>
                    <a:pt x="0" y="487"/>
                    <a:pt x="6" y="499"/>
                    <a:pt x="17" y="503"/>
                  </a:cubicBezTo>
                  <a:cubicBezTo>
                    <a:pt x="19" y="505"/>
                    <a:pt x="20" y="505"/>
                    <a:pt x="23" y="505"/>
                  </a:cubicBezTo>
                  <a:cubicBezTo>
                    <a:pt x="30" y="505"/>
                    <a:pt x="39" y="499"/>
                    <a:pt x="41" y="492"/>
                  </a:cubicBezTo>
                  <a:cubicBezTo>
                    <a:pt x="143" y="195"/>
                    <a:pt x="319" y="39"/>
                    <a:pt x="320" y="38"/>
                  </a:cubicBezTo>
                  <a:cubicBezTo>
                    <a:pt x="330" y="31"/>
                    <a:pt x="331" y="17"/>
                    <a:pt x="323" y="9"/>
                  </a:cubicBezTo>
                  <a:cubicBezTo>
                    <a:pt x="318" y="4"/>
                    <a:pt x="312" y="1"/>
                    <a:pt x="306"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4"/>
          <p:cNvGrpSpPr/>
          <p:nvPr/>
        </p:nvGrpSpPr>
        <p:grpSpPr>
          <a:xfrm rot="-1198516">
            <a:off x="9248111" y="6176667"/>
            <a:ext cx="274431" cy="267320"/>
            <a:chOff x="2351871" y="3678343"/>
            <a:chExt cx="205831" cy="200499"/>
          </a:xfrm>
        </p:grpSpPr>
        <p:sp>
          <p:nvSpPr>
            <p:cNvPr id="111" name="Google Shape;111;p4"/>
            <p:cNvSpPr/>
            <p:nvPr/>
          </p:nvSpPr>
          <p:spPr>
            <a:xfrm>
              <a:off x="2351871" y="3678343"/>
              <a:ext cx="205831" cy="200499"/>
            </a:xfrm>
            <a:custGeom>
              <a:avLst/>
              <a:gdLst/>
              <a:ahLst/>
              <a:cxnLst/>
              <a:rect l="l" t="t" r="r" b="b"/>
              <a:pathLst>
                <a:path w="1273" h="1240" extrusionOk="0">
                  <a:moveTo>
                    <a:pt x="538" y="1"/>
                  </a:moveTo>
                  <a:cubicBezTo>
                    <a:pt x="532" y="1"/>
                    <a:pt x="526" y="1"/>
                    <a:pt x="520" y="3"/>
                  </a:cubicBezTo>
                  <a:cubicBezTo>
                    <a:pt x="433" y="22"/>
                    <a:pt x="455" y="155"/>
                    <a:pt x="328" y="357"/>
                  </a:cubicBezTo>
                  <a:cubicBezTo>
                    <a:pt x="178" y="596"/>
                    <a:pt x="1" y="641"/>
                    <a:pt x="22" y="741"/>
                  </a:cubicBezTo>
                  <a:cubicBezTo>
                    <a:pt x="38" y="818"/>
                    <a:pt x="146" y="807"/>
                    <a:pt x="337" y="921"/>
                  </a:cubicBezTo>
                  <a:cubicBezTo>
                    <a:pt x="593" y="1073"/>
                    <a:pt x="649" y="1239"/>
                    <a:pt x="743" y="1239"/>
                  </a:cubicBezTo>
                  <a:cubicBezTo>
                    <a:pt x="749" y="1239"/>
                    <a:pt x="755" y="1239"/>
                    <a:pt x="761" y="1237"/>
                  </a:cubicBezTo>
                  <a:cubicBezTo>
                    <a:pt x="855" y="1216"/>
                    <a:pt x="829" y="1075"/>
                    <a:pt x="982" y="850"/>
                  </a:cubicBezTo>
                  <a:cubicBezTo>
                    <a:pt x="1132" y="627"/>
                    <a:pt x="1273" y="594"/>
                    <a:pt x="1257" y="498"/>
                  </a:cubicBezTo>
                  <a:cubicBezTo>
                    <a:pt x="1241" y="401"/>
                    <a:pt x="1093" y="418"/>
                    <a:pt x="857" y="253"/>
                  </a:cubicBezTo>
                  <a:cubicBezTo>
                    <a:pt x="663" y="117"/>
                    <a:pt x="613" y="1"/>
                    <a:pt x="5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2425442" y="3706801"/>
              <a:ext cx="15684" cy="31853"/>
            </a:xfrm>
            <a:custGeom>
              <a:avLst/>
              <a:gdLst/>
              <a:ahLst/>
              <a:cxnLst/>
              <a:rect l="l" t="t" r="r" b="b"/>
              <a:pathLst>
                <a:path w="97" h="197" extrusionOk="0">
                  <a:moveTo>
                    <a:pt x="73" y="0"/>
                  </a:moveTo>
                  <a:cubicBezTo>
                    <a:pt x="64" y="0"/>
                    <a:pt x="55" y="7"/>
                    <a:pt x="52" y="17"/>
                  </a:cubicBezTo>
                  <a:cubicBezTo>
                    <a:pt x="42" y="69"/>
                    <a:pt x="25" y="120"/>
                    <a:pt x="4" y="168"/>
                  </a:cubicBezTo>
                  <a:cubicBezTo>
                    <a:pt x="1" y="179"/>
                    <a:pt x="4" y="192"/>
                    <a:pt x="16" y="195"/>
                  </a:cubicBezTo>
                  <a:cubicBezTo>
                    <a:pt x="18" y="197"/>
                    <a:pt x="21" y="197"/>
                    <a:pt x="23" y="197"/>
                  </a:cubicBezTo>
                  <a:cubicBezTo>
                    <a:pt x="31" y="197"/>
                    <a:pt x="39" y="190"/>
                    <a:pt x="41" y="184"/>
                  </a:cubicBezTo>
                  <a:cubicBezTo>
                    <a:pt x="64" y="134"/>
                    <a:pt x="81" y="80"/>
                    <a:pt x="93" y="25"/>
                  </a:cubicBezTo>
                  <a:cubicBezTo>
                    <a:pt x="96" y="15"/>
                    <a:pt x="88" y="4"/>
                    <a:pt x="77" y="1"/>
                  </a:cubicBezTo>
                  <a:cubicBezTo>
                    <a:pt x="76" y="0"/>
                    <a:pt x="74" y="0"/>
                    <a:pt x="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2385503" y="3742536"/>
              <a:ext cx="42363" cy="46082"/>
            </a:xfrm>
            <a:custGeom>
              <a:avLst/>
              <a:gdLst/>
              <a:ahLst/>
              <a:cxnLst/>
              <a:rect l="l" t="t" r="r" b="b"/>
              <a:pathLst>
                <a:path w="262" h="285" extrusionOk="0">
                  <a:moveTo>
                    <a:pt x="238" y="1"/>
                  </a:moveTo>
                  <a:cubicBezTo>
                    <a:pt x="231" y="1"/>
                    <a:pt x="224" y="4"/>
                    <a:pt x="221" y="11"/>
                  </a:cubicBezTo>
                  <a:cubicBezTo>
                    <a:pt x="132" y="173"/>
                    <a:pt x="14" y="246"/>
                    <a:pt x="13" y="247"/>
                  </a:cubicBezTo>
                  <a:cubicBezTo>
                    <a:pt x="3" y="253"/>
                    <a:pt x="1" y="266"/>
                    <a:pt x="6" y="275"/>
                  </a:cubicBezTo>
                  <a:cubicBezTo>
                    <a:pt x="10" y="282"/>
                    <a:pt x="17" y="285"/>
                    <a:pt x="24" y="285"/>
                  </a:cubicBezTo>
                  <a:cubicBezTo>
                    <a:pt x="27" y="285"/>
                    <a:pt x="30" y="284"/>
                    <a:pt x="34" y="284"/>
                  </a:cubicBezTo>
                  <a:cubicBezTo>
                    <a:pt x="40" y="280"/>
                    <a:pt x="162" y="204"/>
                    <a:pt x="256" y="32"/>
                  </a:cubicBezTo>
                  <a:cubicBezTo>
                    <a:pt x="262" y="21"/>
                    <a:pt x="258" y="9"/>
                    <a:pt x="249" y="4"/>
                  </a:cubicBezTo>
                  <a:cubicBezTo>
                    <a:pt x="245" y="2"/>
                    <a:pt x="242" y="1"/>
                    <a:pt x="2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 name="Google Shape;114;p4"/>
          <p:cNvGrpSpPr/>
          <p:nvPr/>
        </p:nvGrpSpPr>
        <p:grpSpPr>
          <a:xfrm>
            <a:off x="11105079" y="5230776"/>
            <a:ext cx="693619" cy="312907"/>
            <a:chOff x="2973429" y="1267445"/>
            <a:chExt cx="719920" cy="324772"/>
          </a:xfrm>
        </p:grpSpPr>
        <p:sp>
          <p:nvSpPr>
            <p:cNvPr id="115" name="Google Shape;115;p4"/>
            <p:cNvSpPr/>
            <p:nvPr/>
          </p:nvSpPr>
          <p:spPr>
            <a:xfrm>
              <a:off x="2973429" y="1267445"/>
              <a:ext cx="549561" cy="324772"/>
            </a:xfrm>
            <a:custGeom>
              <a:avLst/>
              <a:gdLst/>
              <a:ahLst/>
              <a:cxnLst/>
              <a:rect l="l" t="t" r="r" b="b"/>
              <a:pathLst>
                <a:path w="2413" h="1426" extrusionOk="0">
                  <a:moveTo>
                    <a:pt x="816" y="0"/>
                  </a:moveTo>
                  <a:cubicBezTo>
                    <a:pt x="574" y="0"/>
                    <a:pt x="303" y="53"/>
                    <a:pt x="1" y="181"/>
                  </a:cubicBezTo>
                  <a:cubicBezTo>
                    <a:pt x="1" y="181"/>
                    <a:pt x="475" y="1426"/>
                    <a:pt x="1472" y="1426"/>
                  </a:cubicBezTo>
                  <a:cubicBezTo>
                    <a:pt x="1746" y="1426"/>
                    <a:pt x="2059" y="1332"/>
                    <a:pt x="2413" y="1093"/>
                  </a:cubicBezTo>
                  <a:cubicBezTo>
                    <a:pt x="2413" y="1093"/>
                    <a:pt x="1919" y="0"/>
                    <a:pt x="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4"/>
            <p:cNvSpPr/>
            <p:nvPr/>
          </p:nvSpPr>
          <p:spPr>
            <a:xfrm>
              <a:off x="3101882" y="1352398"/>
              <a:ext cx="591467" cy="214085"/>
            </a:xfrm>
            <a:custGeom>
              <a:avLst/>
              <a:gdLst/>
              <a:ahLst/>
              <a:cxnLst/>
              <a:rect l="l" t="t" r="r" b="b"/>
              <a:pathLst>
                <a:path w="2597" h="940" extrusionOk="0">
                  <a:moveTo>
                    <a:pt x="25" y="1"/>
                  </a:moveTo>
                  <a:cubicBezTo>
                    <a:pt x="17" y="1"/>
                    <a:pt x="8" y="6"/>
                    <a:pt x="5" y="14"/>
                  </a:cubicBezTo>
                  <a:cubicBezTo>
                    <a:pt x="1" y="25"/>
                    <a:pt x="6" y="39"/>
                    <a:pt x="17" y="43"/>
                  </a:cubicBezTo>
                  <a:cubicBezTo>
                    <a:pt x="34" y="49"/>
                    <a:pt x="1836" y="808"/>
                    <a:pt x="2569" y="939"/>
                  </a:cubicBezTo>
                  <a:lnTo>
                    <a:pt x="2574" y="939"/>
                  </a:lnTo>
                  <a:cubicBezTo>
                    <a:pt x="2584" y="939"/>
                    <a:pt x="2594" y="931"/>
                    <a:pt x="2594" y="922"/>
                  </a:cubicBezTo>
                  <a:cubicBezTo>
                    <a:pt x="2596" y="909"/>
                    <a:pt x="2589" y="899"/>
                    <a:pt x="2576" y="897"/>
                  </a:cubicBezTo>
                  <a:cubicBezTo>
                    <a:pt x="1849" y="767"/>
                    <a:pt x="50" y="11"/>
                    <a:pt x="33" y="2"/>
                  </a:cubicBezTo>
                  <a:cubicBezTo>
                    <a:pt x="31" y="1"/>
                    <a:pt x="2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4"/>
            <p:cNvSpPr/>
            <p:nvPr/>
          </p:nvSpPr>
          <p:spPr>
            <a:xfrm>
              <a:off x="3225097" y="1433023"/>
              <a:ext cx="85178" cy="25736"/>
            </a:xfrm>
            <a:custGeom>
              <a:avLst/>
              <a:gdLst/>
              <a:ahLst/>
              <a:cxnLst/>
              <a:rect l="l" t="t" r="r" b="b"/>
              <a:pathLst>
                <a:path w="374" h="113" extrusionOk="0">
                  <a:moveTo>
                    <a:pt x="351" y="0"/>
                  </a:moveTo>
                  <a:cubicBezTo>
                    <a:pt x="349" y="0"/>
                    <a:pt x="347" y="1"/>
                    <a:pt x="346" y="1"/>
                  </a:cubicBezTo>
                  <a:lnTo>
                    <a:pt x="19" y="70"/>
                  </a:lnTo>
                  <a:cubicBezTo>
                    <a:pt x="8" y="72"/>
                    <a:pt x="0" y="83"/>
                    <a:pt x="3" y="94"/>
                  </a:cubicBezTo>
                  <a:cubicBezTo>
                    <a:pt x="6" y="105"/>
                    <a:pt x="15" y="113"/>
                    <a:pt x="24" y="113"/>
                  </a:cubicBezTo>
                  <a:cubicBezTo>
                    <a:pt x="26" y="113"/>
                    <a:pt x="27" y="113"/>
                    <a:pt x="28" y="110"/>
                  </a:cubicBezTo>
                  <a:lnTo>
                    <a:pt x="355" y="43"/>
                  </a:lnTo>
                  <a:cubicBezTo>
                    <a:pt x="366" y="40"/>
                    <a:pt x="374" y="29"/>
                    <a:pt x="371" y="17"/>
                  </a:cubicBezTo>
                  <a:cubicBezTo>
                    <a:pt x="369" y="8"/>
                    <a:pt x="360" y="0"/>
                    <a:pt x="3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4"/>
            <p:cNvSpPr/>
            <p:nvPr/>
          </p:nvSpPr>
          <p:spPr>
            <a:xfrm>
              <a:off x="3175902" y="1333494"/>
              <a:ext cx="35985" cy="65820"/>
            </a:xfrm>
            <a:custGeom>
              <a:avLst/>
              <a:gdLst/>
              <a:ahLst/>
              <a:cxnLst/>
              <a:rect l="l" t="t" r="r" b="b"/>
              <a:pathLst>
                <a:path w="158" h="289" extrusionOk="0">
                  <a:moveTo>
                    <a:pt x="26" y="0"/>
                  </a:moveTo>
                  <a:cubicBezTo>
                    <a:pt x="23" y="0"/>
                    <a:pt x="20" y="1"/>
                    <a:pt x="17" y="3"/>
                  </a:cubicBezTo>
                  <a:cubicBezTo>
                    <a:pt x="6" y="6"/>
                    <a:pt x="1" y="20"/>
                    <a:pt x="6" y="30"/>
                  </a:cubicBezTo>
                  <a:lnTo>
                    <a:pt x="113" y="276"/>
                  </a:lnTo>
                  <a:cubicBezTo>
                    <a:pt x="117" y="284"/>
                    <a:pt x="125" y="289"/>
                    <a:pt x="133" y="289"/>
                  </a:cubicBezTo>
                  <a:cubicBezTo>
                    <a:pt x="136" y="289"/>
                    <a:pt x="138" y="289"/>
                    <a:pt x="141" y="287"/>
                  </a:cubicBezTo>
                  <a:cubicBezTo>
                    <a:pt x="152" y="282"/>
                    <a:pt x="157" y="269"/>
                    <a:pt x="152" y="258"/>
                  </a:cubicBezTo>
                  <a:lnTo>
                    <a:pt x="45" y="13"/>
                  </a:lnTo>
                  <a:cubicBezTo>
                    <a:pt x="42" y="5"/>
                    <a:pt x="34"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spTree>
      <p:nvGrpSpPr>
        <p:cNvPr id="1" name="Shape 119"/>
        <p:cNvGrpSpPr/>
        <p:nvPr/>
      </p:nvGrpSpPr>
      <p:grpSpPr>
        <a:xfrm>
          <a:off x="0" y="0"/>
          <a:ext cx="0" cy="0"/>
          <a:chOff x="0" y="0"/>
          <a:chExt cx="0" cy="0"/>
        </a:xfrm>
      </p:grpSpPr>
      <p:sp>
        <p:nvSpPr>
          <p:cNvPr id="120" name="Google Shape;120;p5"/>
          <p:cNvSpPr txBox="1">
            <a:spLocks noGrp="1"/>
          </p:cNvSpPr>
          <p:nvPr>
            <p:ph type="subTitle" idx="1"/>
          </p:nvPr>
        </p:nvSpPr>
        <p:spPr>
          <a:xfrm>
            <a:off x="1130167" y="3224533"/>
            <a:ext cx="4400400" cy="163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121" name="Google Shape;121;p5"/>
          <p:cNvSpPr txBox="1">
            <a:spLocks noGrp="1"/>
          </p:cNvSpPr>
          <p:nvPr>
            <p:ph type="subTitle" idx="2"/>
          </p:nvPr>
        </p:nvSpPr>
        <p:spPr>
          <a:xfrm>
            <a:off x="6661468" y="3224533"/>
            <a:ext cx="4400400" cy="163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122" name="Google Shape;122;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123" name="Google Shape;123;p5"/>
          <p:cNvSpPr txBox="1">
            <a:spLocks noGrp="1"/>
          </p:cNvSpPr>
          <p:nvPr>
            <p:ph type="title" idx="3"/>
          </p:nvPr>
        </p:nvSpPr>
        <p:spPr>
          <a:xfrm>
            <a:off x="1130367" y="2721067"/>
            <a:ext cx="3115200" cy="59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665"/>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p:txBody>
      </p:sp>
      <p:sp>
        <p:nvSpPr>
          <p:cNvPr id="124" name="Google Shape;124;p5"/>
          <p:cNvSpPr txBox="1">
            <a:spLocks noGrp="1"/>
          </p:cNvSpPr>
          <p:nvPr>
            <p:ph type="title" idx="4"/>
          </p:nvPr>
        </p:nvSpPr>
        <p:spPr>
          <a:xfrm>
            <a:off x="6661668" y="2721067"/>
            <a:ext cx="3115200" cy="59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665"/>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p:txBody>
      </p:sp>
      <p:sp>
        <p:nvSpPr>
          <p:cNvPr id="125" name="Google Shape;125;p5"/>
          <p:cNvSpPr/>
          <p:nvPr/>
        </p:nvSpPr>
        <p:spPr>
          <a:xfrm>
            <a:off x="-1811600" y="-524333"/>
            <a:ext cx="9152163" cy="9654088"/>
          </a:xfrm>
          <a:custGeom>
            <a:avLst/>
            <a:gdLst/>
            <a:ahLst/>
            <a:cxnLst/>
            <a:rect l="l" t="t" r="r" b="b"/>
            <a:pathLst>
              <a:path w="24926" h="26293" extrusionOk="0">
                <a:moveTo>
                  <a:pt x="13176" y="0"/>
                </a:moveTo>
                <a:cubicBezTo>
                  <a:pt x="13049" y="0"/>
                  <a:pt x="12922" y="7"/>
                  <a:pt x="12795" y="21"/>
                </a:cubicBezTo>
                <a:cubicBezTo>
                  <a:pt x="10822" y="242"/>
                  <a:pt x="8997" y="2233"/>
                  <a:pt x="6656" y="3598"/>
                </a:cubicBezTo>
                <a:cubicBezTo>
                  <a:pt x="4315" y="4944"/>
                  <a:pt x="1439" y="5644"/>
                  <a:pt x="720" y="7285"/>
                </a:cubicBezTo>
                <a:cubicBezTo>
                  <a:pt x="1" y="8944"/>
                  <a:pt x="1420" y="11562"/>
                  <a:pt x="2324" y="13885"/>
                </a:cubicBezTo>
                <a:cubicBezTo>
                  <a:pt x="3209" y="16226"/>
                  <a:pt x="3559" y="18272"/>
                  <a:pt x="4555" y="20244"/>
                </a:cubicBezTo>
                <a:cubicBezTo>
                  <a:pt x="5532" y="22218"/>
                  <a:pt x="7135" y="24116"/>
                  <a:pt x="9292" y="25259"/>
                </a:cubicBezTo>
                <a:cubicBezTo>
                  <a:pt x="10516" y="25897"/>
                  <a:pt x="11917" y="26292"/>
                  <a:pt x="13231" y="26292"/>
                </a:cubicBezTo>
                <a:cubicBezTo>
                  <a:pt x="14233" y="26292"/>
                  <a:pt x="15184" y="26062"/>
                  <a:pt x="15966" y="25536"/>
                </a:cubicBezTo>
                <a:cubicBezTo>
                  <a:pt x="17773" y="24337"/>
                  <a:pt x="18694" y="21572"/>
                  <a:pt x="20482" y="19526"/>
                </a:cubicBezTo>
                <a:cubicBezTo>
                  <a:pt x="22271" y="17499"/>
                  <a:pt x="24925" y="16208"/>
                  <a:pt x="24889" y="14678"/>
                </a:cubicBezTo>
                <a:cubicBezTo>
                  <a:pt x="24851" y="13166"/>
                  <a:pt x="22105" y="11433"/>
                  <a:pt x="20667" y="9442"/>
                </a:cubicBezTo>
                <a:cubicBezTo>
                  <a:pt x="19229" y="7432"/>
                  <a:pt x="19100" y="5165"/>
                  <a:pt x="17994" y="3248"/>
                </a:cubicBezTo>
                <a:cubicBezTo>
                  <a:pt x="16942" y="1470"/>
                  <a:pt x="15033" y="0"/>
                  <a:pt x="13176" y="0"/>
                </a:cubicBezTo>
                <a:close/>
              </a:path>
            </a:pathLst>
          </a:custGeom>
          <a:solidFill>
            <a:srgbClr val="FFC3A5">
              <a:alpha val="117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6" name="Google Shape;126;p5"/>
          <p:cNvGrpSpPr/>
          <p:nvPr/>
        </p:nvGrpSpPr>
        <p:grpSpPr>
          <a:xfrm>
            <a:off x="7053202" y="-367593"/>
            <a:ext cx="1540964" cy="1265408"/>
            <a:chOff x="6120450" y="394175"/>
            <a:chExt cx="193475" cy="158875"/>
          </a:xfrm>
        </p:grpSpPr>
        <p:sp>
          <p:nvSpPr>
            <p:cNvPr id="127" name="Google Shape;127;p5"/>
            <p:cNvSpPr/>
            <p:nvPr/>
          </p:nvSpPr>
          <p:spPr>
            <a:xfrm>
              <a:off x="6120450" y="412450"/>
              <a:ext cx="186500" cy="140600"/>
            </a:xfrm>
            <a:custGeom>
              <a:avLst/>
              <a:gdLst/>
              <a:ahLst/>
              <a:cxnLst/>
              <a:rect l="l" t="t" r="r" b="b"/>
              <a:pathLst>
                <a:path w="7460" h="5624" extrusionOk="0">
                  <a:moveTo>
                    <a:pt x="6763" y="1"/>
                  </a:moveTo>
                  <a:lnTo>
                    <a:pt x="788" y="906"/>
                  </a:lnTo>
                  <a:lnTo>
                    <a:pt x="276" y="288"/>
                  </a:lnTo>
                  <a:lnTo>
                    <a:pt x="0" y="1026"/>
                  </a:lnTo>
                  <a:lnTo>
                    <a:pt x="697" y="5624"/>
                  </a:lnTo>
                  <a:lnTo>
                    <a:pt x="7460" y="4598"/>
                  </a:lnTo>
                  <a:lnTo>
                    <a:pt x="676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6123450" y="407550"/>
              <a:ext cx="187875" cy="140625"/>
            </a:xfrm>
            <a:custGeom>
              <a:avLst/>
              <a:gdLst/>
              <a:ahLst/>
              <a:cxnLst/>
              <a:rect l="l" t="t" r="r" b="b"/>
              <a:pathLst>
                <a:path w="7515" h="5625" extrusionOk="0">
                  <a:moveTo>
                    <a:pt x="6739" y="1"/>
                  </a:moveTo>
                  <a:lnTo>
                    <a:pt x="880" y="890"/>
                  </a:lnTo>
                  <a:lnTo>
                    <a:pt x="233" y="584"/>
                  </a:lnTo>
                  <a:cubicBezTo>
                    <a:pt x="155" y="820"/>
                    <a:pt x="78" y="1057"/>
                    <a:pt x="0" y="1293"/>
                  </a:cubicBezTo>
                  <a:cubicBezTo>
                    <a:pt x="224" y="2736"/>
                    <a:pt x="450" y="4180"/>
                    <a:pt x="674" y="5624"/>
                  </a:cubicBezTo>
                  <a:cubicBezTo>
                    <a:pt x="2871" y="5295"/>
                    <a:pt x="5070" y="4969"/>
                    <a:pt x="7266" y="4642"/>
                  </a:cubicBezTo>
                  <a:cubicBezTo>
                    <a:pt x="7350" y="4434"/>
                    <a:pt x="7431" y="4225"/>
                    <a:pt x="7515" y="4017"/>
                  </a:cubicBezTo>
                  <a:lnTo>
                    <a:pt x="7336" y="3932"/>
                  </a:lnTo>
                  <a:lnTo>
                    <a:pt x="673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6127400" y="394175"/>
              <a:ext cx="186475" cy="140600"/>
            </a:xfrm>
            <a:custGeom>
              <a:avLst/>
              <a:gdLst/>
              <a:ahLst/>
              <a:cxnLst/>
              <a:rect l="l" t="t" r="r" b="b"/>
              <a:pathLst>
                <a:path w="7459" h="5624" extrusionOk="0">
                  <a:moveTo>
                    <a:pt x="6762" y="1"/>
                  </a:moveTo>
                  <a:lnTo>
                    <a:pt x="0" y="1026"/>
                  </a:lnTo>
                  <a:lnTo>
                    <a:pt x="697" y="5623"/>
                  </a:lnTo>
                  <a:lnTo>
                    <a:pt x="7459" y="4599"/>
                  </a:lnTo>
                  <a:lnTo>
                    <a:pt x="676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5"/>
            <p:cNvSpPr/>
            <p:nvPr/>
          </p:nvSpPr>
          <p:spPr>
            <a:xfrm>
              <a:off x="6126875" y="419600"/>
              <a:ext cx="187050" cy="115600"/>
            </a:xfrm>
            <a:custGeom>
              <a:avLst/>
              <a:gdLst/>
              <a:ahLst/>
              <a:cxnLst/>
              <a:rect l="l" t="t" r="r" b="b"/>
              <a:pathLst>
                <a:path w="7482" h="4624" extrusionOk="0">
                  <a:moveTo>
                    <a:pt x="38" y="0"/>
                  </a:moveTo>
                  <a:lnTo>
                    <a:pt x="1" y="6"/>
                  </a:lnTo>
                  <a:lnTo>
                    <a:pt x="700" y="4623"/>
                  </a:lnTo>
                  <a:lnTo>
                    <a:pt x="7482" y="3595"/>
                  </a:lnTo>
                  <a:lnTo>
                    <a:pt x="7476" y="3556"/>
                  </a:lnTo>
                  <a:lnTo>
                    <a:pt x="732" y="4579"/>
                  </a:lnTo>
                  <a:lnTo>
                    <a:pt x="38" y="0"/>
                  </a:lnTo>
                  <a:close/>
                </a:path>
              </a:pathLst>
            </a:custGeom>
            <a:solidFill>
              <a:srgbClr val="FFC8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6146975" y="512750"/>
              <a:ext cx="159550" cy="25875"/>
            </a:xfrm>
            <a:custGeom>
              <a:avLst/>
              <a:gdLst/>
              <a:ahLst/>
              <a:cxnLst/>
              <a:rect l="l" t="t" r="r" b="b"/>
              <a:pathLst>
                <a:path w="6382" h="1035" extrusionOk="0">
                  <a:moveTo>
                    <a:pt x="6375" y="1"/>
                  </a:moveTo>
                  <a:lnTo>
                    <a:pt x="1" y="996"/>
                  </a:lnTo>
                  <a:lnTo>
                    <a:pt x="7" y="1035"/>
                  </a:lnTo>
                  <a:lnTo>
                    <a:pt x="6382" y="39"/>
                  </a:lnTo>
                  <a:lnTo>
                    <a:pt x="6375" y="1"/>
                  </a:lnTo>
                  <a:close/>
                </a:path>
              </a:pathLst>
            </a:custGeom>
            <a:solidFill>
              <a:srgbClr val="FFC8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6146550" y="515725"/>
              <a:ext cx="159550" cy="25875"/>
            </a:xfrm>
            <a:custGeom>
              <a:avLst/>
              <a:gdLst/>
              <a:ahLst/>
              <a:cxnLst/>
              <a:rect l="l" t="t" r="r" b="b"/>
              <a:pathLst>
                <a:path w="6382" h="1035" extrusionOk="0">
                  <a:moveTo>
                    <a:pt x="6375" y="1"/>
                  </a:moveTo>
                  <a:lnTo>
                    <a:pt x="1" y="997"/>
                  </a:lnTo>
                  <a:lnTo>
                    <a:pt x="7" y="1035"/>
                  </a:lnTo>
                  <a:lnTo>
                    <a:pt x="6382" y="40"/>
                  </a:lnTo>
                  <a:lnTo>
                    <a:pt x="6375" y="1"/>
                  </a:lnTo>
                  <a:close/>
                </a:path>
              </a:pathLst>
            </a:custGeom>
            <a:solidFill>
              <a:srgbClr val="FFC8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5"/>
            <p:cNvSpPr/>
            <p:nvPr/>
          </p:nvSpPr>
          <p:spPr>
            <a:xfrm>
              <a:off x="6146350" y="519075"/>
              <a:ext cx="159550" cy="25875"/>
            </a:xfrm>
            <a:custGeom>
              <a:avLst/>
              <a:gdLst/>
              <a:ahLst/>
              <a:cxnLst/>
              <a:rect l="l" t="t" r="r" b="b"/>
              <a:pathLst>
                <a:path w="6382" h="1035" extrusionOk="0">
                  <a:moveTo>
                    <a:pt x="6375" y="1"/>
                  </a:moveTo>
                  <a:lnTo>
                    <a:pt x="0" y="997"/>
                  </a:lnTo>
                  <a:lnTo>
                    <a:pt x="7" y="1035"/>
                  </a:lnTo>
                  <a:lnTo>
                    <a:pt x="6381" y="40"/>
                  </a:lnTo>
                  <a:lnTo>
                    <a:pt x="6375" y="1"/>
                  </a:lnTo>
                  <a:close/>
                </a:path>
              </a:pathLst>
            </a:custGeom>
            <a:solidFill>
              <a:srgbClr val="FFC8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5"/>
            <p:cNvSpPr/>
            <p:nvPr/>
          </p:nvSpPr>
          <p:spPr>
            <a:xfrm>
              <a:off x="6157675" y="493025"/>
              <a:ext cx="22225" cy="23600"/>
            </a:xfrm>
            <a:custGeom>
              <a:avLst/>
              <a:gdLst/>
              <a:ahLst/>
              <a:cxnLst/>
              <a:rect l="l" t="t" r="r" b="b"/>
              <a:pathLst>
                <a:path w="889" h="944" extrusionOk="0">
                  <a:moveTo>
                    <a:pt x="590" y="1"/>
                  </a:moveTo>
                  <a:cubicBezTo>
                    <a:pt x="521" y="1"/>
                    <a:pt x="433" y="46"/>
                    <a:pt x="401" y="63"/>
                  </a:cubicBezTo>
                  <a:cubicBezTo>
                    <a:pt x="282" y="124"/>
                    <a:pt x="189" y="221"/>
                    <a:pt x="120" y="335"/>
                  </a:cubicBezTo>
                  <a:cubicBezTo>
                    <a:pt x="87" y="390"/>
                    <a:pt x="1" y="528"/>
                    <a:pt x="13" y="608"/>
                  </a:cubicBezTo>
                  <a:cubicBezTo>
                    <a:pt x="14" y="618"/>
                    <a:pt x="17" y="628"/>
                    <a:pt x="22" y="635"/>
                  </a:cubicBezTo>
                  <a:cubicBezTo>
                    <a:pt x="110" y="776"/>
                    <a:pt x="302" y="884"/>
                    <a:pt x="459" y="921"/>
                  </a:cubicBezTo>
                  <a:cubicBezTo>
                    <a:pt x="513" y="934"/>
                    <a:pt x="586" y="944"/>
                    <a:pt x="654" y="944"/>
                  </a:cubicBezTo>
                  <a:cubicBezTo>
                    <a:pt x="744" y="944"/>
                    <a:pt x="826" y="927"/>
                    <a:pt x="850" y="876"/>
                  </a:cubicBezTo>
                  <a:cubicBezTo>
                    <a:pt x="889" y="792"/>
                    <a:pt x="768" y="630"/>
                    <a:pt x="555" y="480"/>
                  </a:cubicBezTo>
                  <a:cubicBezTo>
                    <a:pt x="678" y="255"/>
                    <a:pt x="717" y="77"/>
                    <a:pt x="652" y="20"/>
                  </a:cubicBezTo>
                  <a:cubicBezTo>
                    <a:pt x="636" y="6"/>
                    <a:pt x="614" y="1"/>
                    <a:pt x="590" y="1"/>
                  </a:cubicBezTo>
                  <a:close/>
                </a:path>
              </a:pathLst>
            </a:custGeom>
            <a:solidFill>
              <a:srgbClr val="FFC8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5"/>
            <p:cNvSpPr/>
            <p:nvPr/>
          </p:nvSpPr>
          <p:spPr>
            <a:xfrm>
              <a:off x="6152675" y="430175"/>
              <a:ext cx="10875" cy="56625"/>
            </a:xfrm>
            <a:custGeom>
              <a:avLst/>
              <a:gdLst/>
              <a:ahLst/>
              <a:cxnLst/>
              <a:rect l="l" t="t" r="r" b="b"/>
              <a:pathLst>
                <a:path w="435" h="2265" extrusionOk="0">
                  <a:moveTo>
                    <a:pt x="22" y="0"/>
                  </a:moveTo>
                  <a:cubicBezTo>
                    <a:pt x="21" y="0"/>
                    <a:pt x="20" y="1"/>
                    <a:pt x="19" y="1"/>
                  </a:cubicBezTo>
                  <a:cubicBezTo>
                    <a:pt x="8" y="2"/>
                    <a:pt x="0" y="13"/>
                    <a:pt x="2" y="23"/>
                  </a:cubicBezTo>
                  <a:lnTo>
                    <a:pt x="395" y="2249"/>
                  </a:lnTo>
                  <a:cubicBezTo>
                    <a:pt x="396" y="2258"/>
                    <a:pt x="405" y="2265"/>
                    <a:pt x="413" y="2265"/>
                  </a:cubicBezTo>
                  <a:cubicBezTo>
                    <a:pt x="413" y="2265"/>
                    <a:pt x="414" y="2264"/>
                    <a:pt x="415" y="2264"/>
                  </a:cubicBezTo>
                  <a:cubicBezTo>
                    <a:pt x="416" y="2264"/>
                    <a:pt x="417" y="2264"/>
                    <a:pt x="417" y="2265"/>
                  </a:cubicBezTo>
                  <a:cubicBezTo>
                    <a:pt x="428" y="2264"/>
                    <a:pt x="435" y="2253"/>
                    <a:pt x="434" y="2242"/>
                  </a:cubicBezTo>
                  <a:lnTo>
                    <a:pt x="41" y="17"/>
                  </a:lnTo>
                  <a:cubicBezTo>
                    <a:pt x="40" y="7"/>
                    <a:pt x="32" y="0"/>
                    <a:pt x="22" y="0"/>
                  </a:cubicBezTo>
                  <a:close/>
                </a:path>
              </a:pathLst>
            </a:custGeom>
            <a:solidFill>
              <a:srgbClr val="FFC8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5"/>
            <p:cNvSpPr/>
            <p:nvPr/>
          </p:nvSpPr>
          <p:spPr>
            <a:xfrm>
              <a:off x="6157200" y="429300"/>
              <a:ext cx="10875" cy="56650"/>
            </a:xfrm>
            <a:custGeom>
              <a:avLst/>
              <a:gdLst/>
              <a:ahLst/>
              <a:cxnLst/>
              <a:rect l="l" t="t" r="r" b="b"/>
              <a:pathLst>
                <a:path w="435" h="2266" extrusionOk="0">
                  <a:moveTo>
                    <a:pt x="20" y="0"/>
                  </a:moveTo>
                  <a:cubicBezTo>
                    <a:pt x="19" y="0"/>
                    <a:pt x="18" y="0"/>
                    <a:pt x="18" y="0"/>
                  </a:cubicBezTo>
                  <a:cubicBezTo>
                    <a:pt x="7" y="2"/>
                    <a:pt x="1" y="13"/>
                    <a:pt x="2" y="23"/>
                  </a:cubicBezTo>
                  <a:lnTo>
                    <a:pt x="395" y="2249"/>
                  </a:lnTo>
                  <a:cubicBezTo>
                    <a:pt x="396" y="2258"/>
                    <a:pt x="404" y="2265"/>
                    <a:pt x="413" y="2265"/>
                  </a:cubicBezTo>
                  <a:lnTo>
                    <a:pt x="418" y="2265"/>
                  </a:lnTo>
                  <a:cubicBezTo>
                    <a:pt x="428" y="2263"/>
                    <a:pt x="435" y="2253"/>
                    <a:pt x="434" y="2242"/>
                  </a:cubicBezTo>
                  <a:lnTo>
                    <a:pt x="41" y="17"/>
                  </a:lnTo>
                  <a:cubicBezTo>
                    <a:pt x="38" y="7"/>
                    <a:pt x="30" y="0"/>
                    <a:pt x="20" y="0"/>
                  </a:cubicBezTo>
                  <a:close/>
                </a:path>
              </a:pathLst>
            </a:custGeom>
            <a:solidFill>
              <a:srgbClr val="FFC8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5"/>
            <p:cNvSpPr/>
            <p:nvPr/>
          </p:nvSpPr>
          <p:spPr>
            <a:xfrm>
              <a:off x="6148825" y="431000"/>
              <a:ext cx="10900" cy="56625"/>
            </a:xfrm>
            <a:custGeom>
              <a:avLst/>
              <a:gdLst/>
              <a:ahLst/>
              <a:cxnLst/>
              <a:rect l="l" t="t" r="r" b="b"/>
              <a:pathLst>
                <a:path w="436" h="2265" extrusionOk="0">
                  <a:moveTo>
                    <a:pt x="20" y="1"/>
                  </a:moveTo>
                  <a:cubicBezTo>
                    <a:pt x="20" y="1"/>
                    <a:pt x="19" y="1"/>
                    <a:pt x="18" y="1"/>
                  </a:cubicBezTo>
                  <a:cubicBezTo>
                    <a:pt x="7" y="2"/>
                    <a:pt x="1" y="13"/>
                    <a:pt x="2" y="24"/>
                  </a:cubicBezTo>
                  <a:lnTo>
                    <a:pt x="395" y="2249"/>
                  </a:lnTo>
                  <a:cubicBezTo>
                    <a:pt x="396" y="2259"/>
                    <a:pt x="404" y="2265"/>
                    <a:pt x="414" y="2265"/>
                  </a:cubicBezTo>
                  <a:lnTo>
                    <a:pt x="417" y="2265"/>
                  </a:lnTo>
                  <a:cubicBezTo>
                    <a:pt x="428" y="2264"/>
                    <a:pt x="435" y="2253"/>
                    <a:pt x="433" y="2242"/>
                  </a:cubicBezTo>
                  <a:lnTo>
                    <a:pt x="41" y="17"/>
                  </a:lnTo>
                  <a:cubicBezTo>
                    <a:pt x="39" y="7"/>
                    <a:pt x="30" y="1"/>
                    <a:pt x="20" y="1"/>
                  </a:cubicBezTo>
                  <a:close/>
                </a:path>
              </a:pathLst>
            </a:custGeom>
            <a:solidFill>
              <a:srgbClr val="FFC8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5"/>
            <p:cNvSpPr/>
            <p:nvPr/>
          </p:nvSpPr>
          <p:spPr>
            <a:xfrm>
              <a:off x="6144450" y="431575"/>
              <a:ext cx="10875" cy="56650"/>
            </a:xfrm>
            <a:custGeom>
              <a:avLst/>
              <a:gdLst/>
              <a:ahLst/>
              <a:cxnLst/>
              <a:rect l="l" t="t" r="r" b="b"/>
              <a:pathLst>
                <a:path w="435" h="2266" extrusionOk="0">
                  <a:moveTo>
                    <a:pt x="20" y="0"/>
                  </a:moveTo>
                  <a:cubicBezTo>
                    <a:pt x="19" y="0"/>
                    <a:pt x="18" y="1"/>
                    <a:pt x="17" y="1"/>
                  </a:cubicBezTo>
                  <a:cubicBezTo>
                    <a:pt x="6" y="3"/>
                    <a:pt x="0" y="13"/>
                    <a:pt x="1" y="24"/>
                  </a:cubicBezTo>
                  <a:lnTo>
                    <a:pt x="394" y="2249"/>
                  </a:lnTo>
                  <a:cubicBezTo>
                    <a:pt x="396" y="2258"/>
                    <a:pt x="403" y="2266"/>
                    <a:pt x="413" y="2266"/>
                  </a:cubicBezTo>
                  <a:lnTo>
                    <a:pt x="417" y="2266"/>
                  </a:lnTo>
                  <a:cubicBezTo>
                    <a:pt x="428" y="2263"/>
                    <a:pt x="434" y="2253"/>
                    <a:pt x="433" y="2242"/>
                  </a:cubicBezTo>
                  <a:lnTo>
                    <a:pt x="40" y="17"/>
                  </a:lnTo>
                  <a:cubicBezTo>
                    <a:pt x="38" y="7"/>
                    <a:pt x="29" y="0"/>
                    <a:pt x="20" y="0"/>
                  </a:cubicBezTo>
                  <a:close/>
                </a:path>
              </a:pathLst>
            </a:custGeom>
            <a:solidFill>
              <a:srgbClr val="FFC8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 name="Google Shape;139;p5"/>
          <p:cNvGrpSpPr/>
          <p:nvPr/>
        </p:nvGrpSpPr>
        <p:grpSpPr>
          <a:xfrm>
            <a:off x="11004046" y="4955158"/>
            <a:ext cx="1840268" cy="1537276"/>
            <a:chOff x="2630100" y="1332825"/>
            <a:chExt cx="286950" cy="239700"/>
          </a:xfrm>
        </p:grpSpPr>
        <p:sp>
          <p:nvSpPr>
            <p:cNvPr id="140" name="Google Shape;140;p5"/>
            <p:cNvSpPr/>
            <p:nvPr/>
          </p:nvSpPr>
          <p:spPr>
            <a:xfrm>
              <a:off x="2673275" y="1479950"/>
              <a:ext cx="243775" cy="92575"/>
            </a:xfrm>
            <a:custGeom>
              <a:avLst/>
              <a:gdLst/>
              <a:ahLst/>
              <a:cxnLst/>
              <a:rect l="l" t="t" r="r" b="b"/>
              <a:pathLst>
                <a:path w="9751" h="3703" extrusionOk="0">
                  <a:moveTo>
                    <a:pt x="8626" y="0"/>
                  </a:moveTo>
                  <a:cubicBezTo>
                    <a:pt x="5750" y="1079"/>
                    <a:pt x="2875" y="2160"/>
                    <a:pt x="0" y="3239"/>
                  </a:cubicBezTo>
                  <a:cubicBezTo>
                    <a:pt x="341" y="3394"/>
                    <a:pt x="684" y="3549"/>
                    <a:pt x="1028" y="3702"/>
                  </a:cubicBezTo>
                  <a:cubicBezTo>
                    <a:pt x="3936" y="2768"/>
                    <a:pt x="6843" y="1833"/>
                    <a:pt x="9751" y="898"/>
                  </a:cubicBezTo>
                  <a:cubicBezTo>
                    <a:pt x="9375" y="600"/>
                    <a:pt x="9001" y="300"/>
                    <a:pt x="86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5"/>
            <p:cNvSpPr/>
            <p:nvPr/>
          </p:nvSpPr>
          <p:spPr>
            <a:xfrm>
              <a:off x="2846350" y="1343400"/>
              <a:ext cx="70700" cy="159025"/>
            </a:xfrm>
            <a:custGeom>
              <a:avLst/>
              <a:gdLst/>
              <a:ahLst/>
              <a:cxnLst/>
              <a:rect l="l" t="t" r="r" b="b"/>
              <a:pathLst>
                <a:path w="2828" h="6361" extrusionOk="0">
                  <a:moveTo>
                    <a:pt x="796" y="1"/>
                  </a:moveTo>
                  <a:cubicBezTo>
                    <a:pt x="532" y="118"/>
                    <a:pt x="266" y="235"/>
                    <a:pt x="1" y="352"/>
                  </a:cubicBezTo>
                  <a:cubicBezTo>
                    <a:pt x="312" y="2308"/>
                    <a:pt x="624" y="4262"/>
                    <a:pt x="935" y="6219"/>
                  </a:cubicBezTo>
                  <a:lnTo>
                    <a:pt x="2828" y="6360"/>
                  </a:lnTo>
                  <a:cubicBezTo>
                    <a:pt x="2151" y="4241"/>
                    <a:pt x="1474" y="2121"/>
                    <a:pt x="7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5"/>
            <p:cNvSpPr/>
            <p:nvPr/>
          </p:nvSpPr>
          <p:spPr>
            <a:xfrm>
              <a:off x="2630100" y="1332825"/>
              <a:ext cx="264675" cy="227950"/>
            </a:xfrm>
            <a:custGeom>
              <a:avLst/>
              <a:gdLst/>
              <a:ahLst/>
              <a:cxnLst/>
              <a:rect l="l" t="t" r="r" b="b"/>
              <a:pathLst>
                <a:path w="10587" h="9118" extrusionOk="0">
                  <a:moveTo>
                    <a:pt x="8260" y="0"/>
                  </a:moveTo>
                  <a:cubicBezTo>
                    <a:pt x="5507" y="978"/>
                    <a:pt x="2753" y="1956"/>
                    <a:pt x="1" y="2933"/>
                  </a:cubicBezTo>
                  <a:cubicBezTo>
                    <a:pt x="566" y="4995"/>
                    <a:pt x="1133" y="7057"/>
                    <a:pt x="1698" y="9118"/>
                  </a:cubicBezTo>
                  <a:cubicBezTo>
                    <a:pt x="4661" y="8190"/>
                    <a:pt x="7623" y="7260"/>
                    <a:pt x="10586" y="6333"/>
                  </a:cubicBezTo>
                  <a:cubicBezTo>
                    <a:pt x="9811" y="4222"/>
                    <a:pt x="9036" y="2112"/>
                    <a:pt x="82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5"/>
            <p:cNvSpPr/>
            <p:nvPr/>
          </p:nvSpPr>
          <p:spPr>
            <a:xfrm>
              <a:off x="2840700" y="1343500"/>
              <a:ext cx="70275" cy="156450"/>
            </a:xfrm>
            <a:custGeom>
              <a:avLst/>
              <a:gdLst/>
              <a:ahLst/>
              <a:cxnLst/>
              <a:rect l="l" t="t" r="r" b="b"/>
              <a:pathLst>
                <a:path w="2811" h="6258" extrusionOk="0">
                  <a:moveTo>
                    <a:pt x="0" y="1"/>
                  </a:moveTo>
                  <a:cubicBezTo>
                    <a:pt x="646" y="1996"/>
                    <a:pt x="1293" y="3989"/>
                    <a:pt x="1938" y="5983"/>
                  </a:cubicBezTo>
                  <a:cubicBezTo>
                    <a:pt x="2229" y="6074"/>
                    <a:pt x="2518" y="6166"/>
                    <a:pt x="2810" y="6257"/>
                  </a:cubicBezTo>
                  <a:cubicBezTo>
                    <a:pt x="2132" y="4280"/>
                    <a:pt x="1456" y="2302"/>
                    <a:pt x="779" y="324"/>
                  </a:cubicBezTo>
                  <a:lnTo>
                    <a:pt x="0" y="1"/>
                  </a:lnTo>
                  <a:close/>
                </a:path>
              </a:pathLst>
            </a:custGeom>
            <a:solidFill>
              <a:srgbClr val="ABA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5"/>
            <p:cNvSpPr/>
            <p:nvPr/>
          </p:nvSpPr>
          <p:spPr>
            <a:xfrm>
              <a:off x="2847725" y="1348850"/>
              <a:ext cx="45550" cy="141225"/>
            </a:xfrm>
            <a:custGeom>
              <a:avLst/>
              <a:gdLst/>
              <a:ahLst/>
              <a:cxnLst/>
              <a:rect l="l" t="t" r="r" b="b"/>
              <a:pathLst>
                <a:path w="1822" h="5649" extrusionOk="0">
                  <a:moveTo>
                    <a:pt x="30" y="0"/>
                  </a:moveTo>
                  <a:cubicBezTo>
                    <a:pt x="27" y="0"/>
                    <a:pt x="24" y="1"/>
                    <a:pt x="22" y="1"/>
                  </a:cubicBezTo>
                  <a:cubicBezTo>
                    <a:pt x="9" y="7"/>
                    <a:pt x="0" y="22"/>
                    <a:pt x="5" y="36"/>
                  </a:cubicBezTo>
                  <a:lnTo>
                    <a:pt x="1765" y="5631"/>
                  </a:lnTo>
                  <a:cubicBezTo>
                    <a:pt x="1769" y="5641"/>
                    <a:pt x="1780" y="5649"/>
                    <a:pt x="1791" y="5649"/>
                  </a:cubicBezTo>
                  <a:cubicBezTo>
                    <a:pt x="1795" y="5649"/>
                    <a:pt x="1797" y="5649"/>
                    <a:pt x="1800" y="5648"/>
                  </a:cubicBezTo>
                  <a:cubicBezTo>
                    <a:pt x="1813" y="5642"/>
                    <a:pt x="1821" y="5627"/>
                    <a:pt x="1817" y="5613"/>
                  </a:cubicBezTo>
                  <a:lnTo>
                    <a:pt x="57" y="19"/>
                  </a:lnTo>
                  <a:cubicBezTo>
                    <a:pt x="53" y="8"/>
                    <a:pt x="42" y="0"/>
                    <a:pt x="30" y="0"/>
                  </a:cubicBezTo>
                  <a:close/>
                </a:path>
              </a:pathLst>
            </a:custGeom>
            <a:solidFill>
              <a:srgbClr val="DDD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5"/>
            <p:cNvSpPr/>
            <p:nvPr/>
          </p:nvSpPr>
          <p:spPr>
            <a:xfrm>
              <a:off x="2852500" y="1349750"/>
              <a:ext cx="46875" cy="141800"/>
            </a:xfrm>
            <a:custGeom>
              <a:avLst/>
              <a:gdLst/>
              <a:ahLst/>
              <a:cxnLst/>
              <a:rect l="l" t="t" r="r" b="b"/>
              <a:pathLst>
                <a:path w="1875" h="5672" extrusionOk="0">
                  <a:moveTo>
                    <a:pt x="31" y="0"/>
                  </a:moveTo>
                  <a:cubicBezTo>
                    <a:pt x="28" y="0"/>
                    <a:pt x="25" y="1"/>
                    <a:pt x="22" y="2"/>
                  </a:cubicBezTo>
                  <a:cubicBezTo>
                    <a:pt x="7" y="7"/>
                    <a:pt x="0" y="22"/>
                    <a:pt x="3" y="36"/>
                  </a:cubicBezTo>
                  <a:lnTo>
                    <a:pt x="1819" y="5654"/>
                  </a:lnTo>
                  <a:cubicBezTo>
                    <a:pt x="1823" y="5664"/>
                    <a:pt x="1834" y="5672"/>
                    <a:pt x="1846" y="5672"/>
                  </a:cubicBezTo>
                  <a:cubicBezTo>
                    <a:pt x="1848" y="5672"/>
                    <a:pt x="1851" y="5672"/>
                    <a:pt x="1853" y="5671"/>
                  </a:cubicBezTo>
                  <a:cubicBezTo>
                    <a:pt x="1868" y="5665"/>
                    <a:pt x="1875" y="5650"/>
                    <a:pt x="1872" y="5636"/>
                  </a:cubicBezTo>
                  <a:lnTo>
                    <a:pt x="56" y="19"/>
                  </a:lnTo>
                  <a:cubicBezTo>
                    <a:pt x="52" y="7"/>
                    <a:pt x="42" y="0"/>
                    <a:pt x="31" y="0"/>
                  </a:cubicBezTo>
                  <a:close/>
                </a:path>
              </a:pathLst>
            </a:custGeom>
            <a:solidFill>
              <a:srgbClr val="DDD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5"/>
            <p:cNvSpPr/>
            <p:nvPr/>
          </p:nvSpPr>
          <p:spPr>
            <a:xfrm>
              <a:off x="2857100" y="1352450"/>
              <a:ext cx="48775" cy="142400"/>
            </a:xfrm>
            <a:custGeom>
              <a:avLst/>
              <a:gdLst/>
              <a:ahLst/>
              <a:cxnLst/>
              <a:rect l="l" t="t" r="r" b="b"/>
              <a:pathLst>
                <a:path w="1951" h="5696" extrusionOk="0">
                  <a:moveTo>
                    <a:pt x="32" y="1"/>
                  </a:moveTo>
                  <a:cubicBezTo>
                    <a:pt x="29" y="1"/>
                    <a:pt x="26" y="1"/>
                    <a:pt x="23" y="2"/>
                  </a:cubicBezTo>
                  <a:cubicBezTo>
                    <a:pt x="9" y="8"/>
                    <a:pt x="1" y="23"/>
                    <a:pt x="6" y="38"/>
                  </a:cubicBezTo>
                  <a:lnTo>
                    <a:pt x="1892" y="5676"/>
                  </a:lnTo>
                  <a:cubicBezTo>
                    <a:pt x="1897" y="5689"/>
                    <a:pt x="1907" y="5696"/>
                    <a:pt x="1919" y="5696"/>
                  </a:cubicBezTo>
                  <a:cubicBezTo>
                    <a:pt x="1921" y="5696"/>
                    <a:pt x="1925" y="5696"/>
                    <a:pt x="1927" y="5695"/>
                  </a:cubicBezTo>
                  <a:cubicBezTo>
                    <a:pt x="1942" y="5689"/>
                    <a:pt x="1950" y="5674"/>
                    <a:pt x="1945" y="5659"/>
                  </a:cubicBezTo>
                  <a:lnTo>
                    <a:pt x="59" y="19"/>
                  </a:lnTo>
                  <a:cubicBezTo>
                    <a:pt x="54" y="8"/>
                    <a:pt x="44" y="1"/>
                    <a:pt x="32" y="1"/>
                  </a:cubicBezTo>
                  <a:close/>
                </a:path>
              </a:pathLst>
            </a:custGeom>
            <a:solidFill>
              <a:srgbClr val="DDD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5"/>
            <p:cNvSpPr/>
            <p:nvPr/>
          </p:nvSpPr>
          <p:spPr>
            <a:xfrm>
              <a:off x="2672550" y="1492400"/>
              <a:ext cx="217375" cy="69125"/>
            </a:xfrm>
            <a:custGeom>
              <a:avLst/>
              <a:gdLst/>
              <a:ahLst/>
              <a:cxnLst/>
              <a:rect l="l" t="t" r="r" b="b"/>
              <a:pathLst>
                <a:path w="8695" h="2765" extrusionOk="0">
                  <a:moveTo>
                    <a:pt x="8663" y="0"/>
                  </a:moveTo>
                  <a:cubicBezTo>
                    <a:pt x="8660" y="0"/>
                    <a:pt x="8657" y="0"/>
                    <a:pt x="8655" y="1"/>
                  </a:cubicBezTo>
                  <a:lnTo>
                    <a:pt x="22" y="2711"/>
                  </a:lnTo>
                  <a:cubicBezTo>
                    <a:pt x="9" y="2717"/>
                    <a:pt x="0" y="2732"/>
                    <a:pt x="5" y="2747"/>
                  </a:cubicBezTo>
                  <a:cubicBezTo>
                    <a:pt x="9" y="2757"/>
                    <a:pt x="20" y="2765"/>
                    <a:pt x="31" y="2765"/>
                  </a:cubicBezTo>
                  <a:cubicBezTo>
                    <a:pt x="35" y="2765"/>
                    <a:pt x="37" y="2765"/>
                    <a:pt x="40" y="2764"/>
                  </a:cubicBezTo>
                  <a:lnTo>
                    <a:pt x="8673" y="54"/>
                  </a:lnTo>
                  <a:cubicBezTo>
                    <a:pt x="8686" y="48"/>
                    <a:pt x="8694" y="33"/>
                    <a:pt x="8690" y="18"/>
                  </a:cubicBezTo>
                  <a:cubicBezTo>
                    <a:pt x="8686" y="8"/>
                    <a:pt x="8675" y="0"/>
                    <a:pt x="8663" y="0"/>
                  </a:cubicBezTo>
                  <a:close/>
                </a:path>
              </a:pathLst>
            </a:custGeom>
            <a:solidFill>
              <a:srgbClr val="ABA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5"/>
            <p:cNvSpPr/>
            <p:nvPr/>
          </p:nvSpPr>
          <p:spPr>
            <a:xfrm>
              <a:off x="2811550" y="1516025"/>
              <a:ext cx="16700" cy="12000"/>
            </a:xfrm>
            <a:custGeom>
              <a:avLst/>
              <a:gdLst/>
              <a:ahLst/>
              <a:cxnLst/>
              <a:rect l="l" t="t" r="r" b="b"/>
              <a:pathLst>
                <a:path w="668" h="480" extrusionOk="0">
                  <a:moveTo>
                    <a:pt x="549" y="1"/>
                  </a:moveTo>
                  <a:cubicBezTo>
                    <a:pt x="531" y="1"/>
                    <a:pt x="512" y="4"/>
                    <a:pt x="495" y="10"/>
                  </a:cubicBezTo>
                  <a:cubicBezTo>
                    <a:pt x="409" y="36"/>
                    <a:pt x="331" y="104"/>
                    <a:pt x="339" y="205"/>
                  </a:cubicBezTo>
                  <a:cubicBezTo>
                    <a:pt x="279" y="142"/>
                    <a:pt x="196" y="107"/>
                    <a:pt x="120" y="107"/>
                  </a:cubicBezTo>
                  <a:cubicBezTo>
                    <a:pt x="93" y="107"/>
                    <a:pt x="67" y="111"/>
                    <a:pt x="44" y="120"/>
                  </a:cubicBezTo>
                  <a:cubicBezTo>
                    <a:pt x="31" y="125"/>
                    <a:pt x="17" y="133"/>
                    <a:pt x="10" y="146"/>
                  </a:cubicBezTo>
                  <a:cubicBezTo>
                    <a:pt x="1" y="166"/>
                    <a:pt x="9" y="194"/>
                    <a:pt x="23" y="217"/>
                  </a:cubicBezTo>
                  <a:cubicBezTo>
                    <a:pt x="55" y="265"/>
                    <a:pt x="109" y="292"/>
                    <a:pt x="160" y="316"/>
                  </a:cubicBezTo>
                  <a:cubicBezTo>
                    <a:pt x="222" y="345"/>
                    <a:pt x="285" y="375"/>
                    <a:pt x="348" y="404"/>
                  </a:cubicBezTo>
                  <a:cubicBezTo>
                    <a:pt x="383" y="421"/>
                    <a:pt x="469" y="479"/>
                    <a:pt x="510" y="479"/>
                  </a:cubicBezTo>
                  <a:cubicBezTo>
                    <a:pt x="513" y="479"/>
                    <a:pt x="516" y="479"/>
                    <a:pt x="519" y="478"/>
                  </a:cubicBezTo>
                  <a:cubicBezTo>
                    <a:pt x="584" y="457"/>
                    <a:pt x="610" y="238"/>
                    <a:pt x="639" y="177"/>
                  </a:cubicBezTo>
                  <a:cubicBezTo>
                    <a:pt x="654" y="135"/>
                    <a:pt x="668" y="82"/>
                    <a:pt x="638" y="42"/>
                  </a:cubicBezTo>
                  <a:cubicBezTo>
                    <a:pt x="616" y="12"/>
                    <a:pt x="583" y="1"/>
                    <a:pt x="549" y="1"/>
                  </a:cubicBezTo>
                  <a:close/>
                </a:path>
              </a:pathLst>
            </a:custGeom>
            <a:solidFill>
              <a:srgbClr val="000000">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5"/>
            <p:cNvSpPr/>
            <p:nvPr/>
          </p:nvSpPr>
          <p:spPr>
            <a:xfrm>
              <a:off x="2740200" y="1538975"/>
              <a:ext cx="16550" cy="12025"/>
            </a:xfrm>
            <a:custGeom>
              <a:avLst/>
              <a:gdLst/>
              <a:ahLst/>
              <a:cxnLst/>
              <a:rect l="l" t="t" r="r" b="b"/>
              <a:pathLst>
                <a:path w="662" h="481" extrusionOk="0">
                  <a:moveTo>
                    <a:pt x="546" y="1"/>
                  </a:moveTo>
                  <a:cubicBezTo>
                    <a:pt x="525" y="1"/>
                    <a:pt x="503" y="5"/>
                    <a:pt x="485" y="12"/>
                  </a:cubicBezTo>
                  <a:cubicBezTo>
                    <a:pt x="401" y="44"/>
                    <a:pt x="326" y="117"/>
                    <a:pt x="340" y="215"/>
                  </a:cubicBezTo>
                  <a:cubicBezTo>
                    <a:pt x="280" y="161"/>
                    <a:pt x="202" y="131"/>
                    <a:pt x="130" y="131"/>
                  </a:cubicBezTo>
                  <a:cubicBezTo>
                    <a:pt x="98" y="131"/>
                    <a:pt x="68" y="136"/>
                    <a:pt x="41" y="149"/>
                  </a:cubicBezTo>
                  <a:cubicBezTo>
                    <a:pt x="28" y="155"/>
                    <a:pt x="16" y="164"/>
                    <a:pt x="10" y="177"/>
                  </a:cubicBezTo>
                  <a:cubicBezTo>
                    <a:pt x="1" y="197"/>
                    <a:pt x="12" y="225"/>
                    <a:pt x="27" y="247"/>
                  </a:cubicBezTo>
                  <a:cubicBezTo>
                    <a:pt x="61" y="294"/>
                    <a:pt x="118" y="316"/>
                    <a:pt x="168" y="338"/>
                  </a:cubicBezTo>
                  <a:cubicBezTo>
                    <a:pt x="233" y="363"/>
                    <a:pt x="297" y="390"/>
                    <a:pt x="360" y="416"/>
                  </a:cubicBezTo>
                  <a:cubicBezTo>
                    <a:pt x="395" y="430"/>
                    <a:pt x="480" y="480"/>
                    <a:pt x="522" y="480"/>
                  </a:cubicBezTo>
                  <a:cubicBezTo>
                    <a:pt x="527" y="480"/>
                    <a:pt x="531" y="480"/>
                    <a:pt x="535" y="478"/>
                  </a:cubicBezTo>
                  <a:cubicBezTo>
                    <a:pt x="602" y="455"/>
                    <a:pt x="613" y="236"/>
                    <a:pt x="639" y="171"/>
                  </a:cubicBezTo>
                  <a:cubicBezTo>
                    <a:pt x="651" y="129"/>
                    <a:pt x="662" y="76"/>
                    <a:pt x="629" y="36"/>
                  </a:cubicBezTo>
                  <a:cubicBezTo>
                    <a:pt x="608" y="10"/>
                    <a:pt x="578" y="1"/>
                    <a:pt x="546" y="1"/>
                  </a:cubicBezTo>
                  <a:close/>
                </a:path>
              </a:pathLst>
            </a:custGeom>
            <a:solidFill>
              <a:srgbClr val="000000">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5"/>
            <p:cNvSpPr/>
            <p:nvPr/>
          </p:nvSpPr>
          <p:spPr>
            <a:xfrm>
              <a:off x="2791025" y="1341950"/>
              <a:ext cx="80175" cy="183675"/>
            </a:xfrm>
            <a:custGeom>
              <a:avLst/>
              <a:gdLst/>
              <a:ahLst/>
              <a:cxnLst/>
              <a:rect l="l" t="t" r="r" b="b"/>
              <a:pathLst>
                <a:path w="3207" h="7347" extrusionOk="0">
                  <a:moveTo>
                    <a:pt x="356" y="1"/>
                  </a:moveTo>
                  <a:cubicBezTo>
                    <a:pt x="336" y="1"/>
                    <a:pt x="315" y="3"/>
                    <a:pt x="295" y="6"/>
                  </a:cubicBezTo>
                  <a:cubicBezTo>
                    <a:pt x="125" y="36"/>
                    <a:pt x="0" y="188"/>
                    <a:pt x="0" y="376"/>
                  </a:cubicBezTo>
                  <a:cubicBezTo>
                    <a:pt x="647" y="2471"/>
                    <a:pt x="1291" y="4566"/>
                    <a:pt x="1937" y="6660"/>
                  </a:cubicBezTo>
                  <a:cubicBezTo>
                    <a:pt x="2087" y="6867"/>
                    <a:pt x="2239" y="7075"/>
                    <a:pt x="2390" y="7281"/>
                  </a:cubicBezTo>
                  <a:cubicBezTo>
                    <a:pt x="2409" y="7291"/>
                    <a:pt x="2532" y="7347"/>
                    <a:pt x="2689" y="7347"/>
                  </a:cubicBezTo>
                  <a:cubicBezTo>
                    <a:pt x="2778" y="7347"/>
                    <a:pt x="2879" y="7329"/>
                    <a:pt x="2976" y="7273"/>
                  </a:cubicBezTo>
                  <a:cubicBezTo>
                    <a:pt x="3109" y="7195"/>
                    <a:pt x="3178" y="7081"/>
                    <a:pt x="3207" y="7023"/>
                  </a:cubicBezTo>
                  <a:lnTo>
                    <a:pt x="2639" y="6400"/>
                  </a:lnTo>
                  <a:cubicBezTo>
                    <a:pt x="1988" y="4324"/>
                    <a:pt x="1339" y="2245"/>
                    <a:pt x="687" y="168"/>
                  </a:cubicBezTo>
                  <a:cubicBezTo>
                    <a:pt x="603" y="62"/>
                    <a:pt x="478"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5"/>
            <p:cNvSpPr/>
            <p:nvPr/>
          </p:nvSpPr>
          <p:spPr>
            <a:xfrm>
              <a:off x="2833525" y="1470950"/>
              <a:ext cx="10325" cy="30475"/>
            </a:xfrm>
            <a:custGeom>
              <a:avLst/>
              <a:gdLst/>
              <a:ahLst/>
              <a:cxnLst/>
              <a:rect l="l" t="t" r="r" b="b"/>
              <a:pathLst>
                <a:path w="413" h="1219" extrusionOk="0">
                  <a:moveTo>
                    <a:pt x="30" y="0"/>
                  </a:moveTo>
                  <a:cubicBezTo>
                    <a:pt x="28" y="0"/>
                    <a:pt x="25" y="0"/>
                    <a:pt x="23" y="1"/>
                  </a:cubicBezTo>
                  <a:cubicBezTo>
                    <a:pt x="9" y="7"/>
                    <a:pt x="0" y="22"/>
                    <a:pt x="4" y="36"/>
                  </a:cubicBezTo>
                  <a:lnTo>
                    <a:pt x="355" y="1198"/>
                  </a:lnTo>
                  <a:cubicBezTo>
                    <a:pt x="359" y="1210"/>
                    <a:pt x="370" y="1218"/>
                    <a:pt x="382" y="1218"/>
                  </a:cubicBezTo>
                  <a:cubicBezTo>
                    <a:pt x="385" y="1218"/>
                    <a:pt x="387" y="1218"/>
                    <a:pt x="390" y="1217"/>
                  </a:cubicBezTo>
                  <a:cubicBezTo>
                    <a:pt x="405" y="1212"/>
                    <a:pt x="413" y="1197"/>
                    <a:pt x="409" y="1182"/>
                  </a:cubicBezTo>
                  <a:lnTo>
                    <a:pt x="58" y="19"/>
                  </a:lnTo>
                  <a:cubicBezTo>
                    <a:pt x="53" y="8"/>
                    <a:pt x="43" y="0"/>
                    <a:pt x="30" y="0"/>
                  </a:cubicBezTo>
                  <a:close/>
                </a:path>
              </a:pathLst>
            </a:custGeom>
            <a:solidFill>
              <a:srgbClr val="DDD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5"/>
            <p:cNvSpPr/>
            <p:nvPr/>
          </p:nvSpPr>
          <p:spPr>
            <a:xfrm>
              <a:off x="2807850" y="1385975"/>
              <a:ext cx="18425" cy="57250"/>
            </a:xfrm>
            <a:custGeom>
              <a:avLst/>
              <a:gdLst/>
              <a:ahLst/>
              <a:cxnLst/>
              <a:rect l="l" t="t" r="r" b="b"/>
              <a:pathLst>
                <a:path w="737" h="2290" extrusionOk="0">
                  <a:moveTo>
                    <a:pt x="31" y="1"/>
                  </a:moveTo>
                  <a:cubicBezTo>
                    <a:pt x="28" y="1"/>
                    <a:pt x="26" y="1"/>
                    <a:pt x="23" y="2"/>
                  </a:cubicBezTo>
                  <a:cubicBezTo>
                    <a:pt x="8" y="7"/>
                    <a:pt x="1" y="22"/>
                    <a:pt x="4" y="37"/>
                  </a:cubicBezTo>
                  <a:lnTo>
                    <a:pt x="678" y="2269"/>
                  </a:lnTo>
                  <a:cubicBezTo>
                    <a:pt x="683" y="2281"/>
                    <a:pt x="693" y="2289"/>
                    <a:pt x="705" y="2289"/>
                  </a:cubicBezTo>
                  <a:cubicBezTo>
                    <a:pt x="708" y="2289"/>
                    <a:pt x="711" y="2289"/>
                    <a:pt x="714" y="2287"/>
                  </a:cubicBezTo>
                  <a:cubicBezTo>
                    <a:pt x="728" y="2282"/>
                    <a:pt x="736" y="2268"/>
                    <a:pt x="732" y="2253"/>
                  </a:cubicBezTo>
                  <a:lnTo>
                    <a:pt x="58" y="21"/>
                  </a:lnTo>
                  <a:cubicBezTo>
                    <a:pt x="53" y="9"/>
                    <a:pt x="43" y="1"/>
                    <a:pt x="31" y="1"/>
                  </a:cubicBezTo>
                  <a:close/>
                </a:path>
              </a:pathLst>
            </a:custGeom>
            <a:solidFill>
              <a:srgbClr val="DDD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5"/>
            <p:cNvSpPr/>
            <p:nvPr/>
          </p:nvSpPr>
          <p:spPr>
            <a:xfrm>
              <a:off x="2797000" y="1350000"/>
              <a:ext cx="7475" cy="21100"/>
            </a:xfrm>
            <a:custGeom>
              <a:avLst/>
              <a:gdLst/>
              <a:ahLst/>
              <a:cxnLst/>
              <a:rect l="l" t="t" r="r" b="b"/>
              <a:pathLst>
                <a:path w="299" h="844" extrusionOk="0">
                  <a:moveTo>
                    <a:pt x="31" y="0"/>
                  </a:moveTo>
                  <a:cubicBezTo>
                    <a:pt x="29" y="0"/>
                    <a:pt x="26" y="1"/>
                    <a:pt x="23" y="2"/>
                  </a:cubicBezTo>
                  <a:cubicBezTo>
                    <a:pt x="8" y="7"/>
                    <a:pt x="0" y="21"/>
                    <a:pt x="4" y="36"/>
                  </a:cubicBezTo>
                  <a:lnTo>
                    <a:pt x="242" y="823"/>
                  </a:lnTo>
                  <a:cubicBezTo>
                    <a:pt x="245" y="835"/>
                    <a:pt x="256" y="843"/>
                    <a:pt x="268" y="843"/>
                  </a:cubicBezTo>
                  <a:cubicBezTo>
                    <a:pt x="271" y="843"/>
                    <a:pt x="274" y="843"/>
                    <a:pt x="276" y="841"/>
                  </a:cubicBezTo>
                  <a:cubicBezTo>
                    <a:pt x="291" y="836"/>
                    <a:pt x="299" y="822"/>
                    <a:pt x="295" y="807"/>
                  </a:cubicBezTo>
                  <a:lnTo>
                    <a:pt x="57" y="20"/>
                  </a:lnTo>
                  <a:cubicBezTo>
                    <a:pt x="53" y="8"/>
                    <a:pt x="43" y="0"/>
                    <a:pt x="31" y="0"/>
                  </a:cubicBezTo>
                  <a:close/>
                </a:path>
              </a:pathLst>
            </a:custGeom>
            <a:solidFill>
              <a:srgbClr val="DDD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5"/>
            <p:cNvSpPr/>
            <p:nvPr/>
          </p:nvSpPr>
          <p:spPr>
            <a:xfrm>
              <a:off x="2722150" y="1366475"/>
              <a:ext cx="73000" cy="180400"/>
            </a:xfrm>
            <a:custGeom>
              <a:avLst/>
              <a:gdLst/>
              <a:ahLst/>
              <a:cxnLst/>
              <a:rect l="l" t="t" r="r" b="b"/>
              <a:pathLst>
                <a:path w="2920" h="7216" extrusionOk="0">
                  <a:moveTo>
                    <a:pt x="355" y="0"/>
                  </a:moveTo>
                  <a:cubicBezTo>
                    <a:pt x="335" y="0"/>
                    <a:pt x="315" y="2"/>
                    <a:pt x="295" y="5"/>
                  </a:cubicBezTo>
                  <a:cubicBezTo>
                    <a:pt x="126" y="35"/>
                    <a:pt x="0" y="188"/>
                    <a:pt x="0" y="375"/>
                  </a:cubicBezTo>
                  <a:cubicBezTo>
                    <a:pt x="598" y="2436"/>
                    <a:pt x="1194" y="4498"/>
                    <a:pt x="1790" y="6558"/>
                  </a:cubicBezTo>
                  <a:cubicBezTo>
                    <a:pt x="1829" y="6611"/>
                    <a:pt x="1888" y="6690"/>
                    <a:pt x="1965" y="6780"/>
                  </a:cubicBezTo>
                  <a:cubicBezTo>
                    <a:pt x="2164" y="7016"/>
                    <a:pt x="2267" y="7135"/>
                    <a:pt x="2418" y="7184"/>
                  </a:cubicBezTo>
                  <a:cubicBezTo>
                    <a:pt x="2433" y="7189"/>
                    <a:pt x="2518" y="7216"/>
                    <a:pt x="2615" y="7216"/>
                  </a:cubicBezTo>
                  <a:cubicBezTo>
                    <a:pt x="2695" y="7216"/>
                    <a:pt x="2782" y="7198"/>
                    <a:pt x="2845" y="7135"/>
                  </a:cubicBezTo>
                  <a:cubicBezTo>
                    <a:pt x="2890" y="7089"/>
                    <a:pt x="2910" y="7034"/>
                    <a:pt x="2919" y="6995"/>
                  </a:cubicBezTo>
                  <a:cubicBezTo>
                    <a:pt x="2739" y="6787"/>
                    <a:pt x="2561" y="6579"/>
                    <a:pt x="2381" y="6372"/>
                  </a:cubicBezTo>
                  <a:lnTo>
                    <a:pt x="689" y="166"/>
                  </a:lnTo>
                  <a:cubicBezTo>
                    <a:pt x="603" y="62"/>
                    <a:pt x="479" y="0"/>
                    <a:pt x="3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5"/>
            <p:cNvSpPr/>
            <p:nvPr/>
          </p:nvSpPr>
          <p:spPr>
            <a:xfrm>
              <a:off x="2751575" y="1461250"/>
              <a:ext cx="18400" cy="60125"/>
            </a:xfrm>
            <a:custGeom>
              <a:avLst/>
              <a:gdLst/>
              <a:ahLst/>
              <a:cxnLst/>
              <a:rect l="l" t="t" r="r" b="b"/>
              <a:pathLst>
                <a:path w="736" h="2405" extrusionOk="0">
                  <a:moveTo>
                    <a:pt x="32" y="1"/>
                  </a:moveTo>
                  <a:cubicBezTo>
                    <a:pt x="29" y="1"/>
                    <a:pt x="26" y="1"/>
                    <a:pt x="23" y="2"/>
                  </a:cubicBezTo>
                  <a:cubicBezTo>
                    <a:pt x="8" y="5"/>
                    <a:pt x="1" y="20"/>
                    <a:pt x="4" y="35"/>
                  </a:cubicBezTo>
                  <a:lnTo>
                    <a:pt x="678" y="2384"/>
                  </a:lnTo>
                  <a:cubicBezTo>
                    <a:pt x="683" y="2396"/>
                    <a:pt x="693" y="2404"/>
                    <a:pt x="705" y="2404"/>
                  </a:cubicBezTo>
                  <a:cubicBezTo>
                    <a:pt x="708" y="2404"/>
                    <a:pt x="711" y="2402"/>
                    <a:pt x="712" y="2402"/>
                  </a:cubicBezTo>
                  <a:cubicBezTo>
                    <a:pt x="727" y="2399"/>
                    <a:pt x="735" y="2384"/>
                    <a:pt x="731" y="2369"/>
                  </a:cubicBezTo>
                  <a:lnTo>
                    <a:pt x="56" y="20"/>
                  </a:lnTo>
                  <a:cubicBezTo>
                    <a:pt x="53" y="8"/>
                    <a:pt x="43" y="1"/>
                    <a:pt x="32" y="1"/>
                  </a:cubicBezTo>
                  <a:close/>
                </a:path>
              </a:pathLst>
            </a:custGeom>
            <a:solidFill>
              <a:srgbClr val="DDD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5"/>
            <p:cNvSpPr/>
            <p:nvPr/>
          </p:nvSpPr>
          <p:spPr>
            <a:xfrm>
              <a:off x="2727500" y="1377300"/>
              <a:ext cx="11775" cy="37100"/>
            </a:xfrm>
            <a:custGeom>
              <a:avLst/>
              <a:gdLst/>
              <a:ahLst/>
              <a:cxnLst/>
              <a:rect l="l" t="t" r="r" b="b"/>
              <a:pathLst>
                <a:path w="471" h="1484" extrusionOk="0">
                  <a:moveTo>
                    <a:pt x="31" y="1"/>
                  </a:moveTo>
                  <a:cubicBezTo>
                    <a:pt x="29" y="1"/>
                    <a:pt x="26" y="1"/>
                    <a:pt x="24" y="1"/>
                  </a:cubicBezTo>
                  <a:cubicBezTo>
                    <a:pt x="9" y="6"/>
                    <a:pt x="1" y="21"/>
                    <a:pt x="5" y="36"/>
                  </a:cubicBezTo>
                  <a:lnTo>
                    <a:pt x="414" y="1463"/>
                  </a:lnTo>
                  <a:cubicBezTo>
                    <a:pt x="418" y="1475"/>
                    <a:pt x="429" y="1483"/>
                    <a:pt x="440" y="1483"/>
                  </a:cubicBezTo>
                  <a:cubicBezTo>
                    <a:pt x="444" y="1483"/>
                    <a:pt x="446" y="1483"/>
                    <a:pt x="448" y="1481"/>
                  </a:cubicBezTo>
                  <a:cubicBezTo>
                    <a:pt x="462" y="1478"/>
                    <a:pt x="470" y="1463"/>
                    <a:pt x="466" y="1448"/>
                  </a:cubicBezTo>
                  <a:lnTo>
                    <a:pt x="58" y="21"/>
                  </a:lnTo>
                  <a:cubicBezTo>
                    <a:pt x="54" y="8"/>
                    <a:pt x="43" y="1"/>
                    <a:pt x="31" y="1"/>
                  </a:cubicBezTo>
                  <a:close/>
                </a:path>
              </a:pathLst>
            </a:custGeom>
            <a:solidFill>
              <a:srgbClr val="DDD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5"/>
            <p:cNvSpPr/>
            <p:nvPr/>
          </p:nvSpPr>
          <p:spPr>
            <a:xfrm>
              <a:off x="2652725" y="1389475"/>
              <a:ext cx="79525" cy="179000"/>
            </a:xfrm>
            <a:custGeom>
              <a:avLst/>
              <a:gdLst/>
              <a:ahLst/>
              <a:cxnLst/>
              <a:rect l="l" t="t" r="r" b="b"/>
              <a:pathLst>
                <a:path w="3181" h="7160" extrusionOk="0">
                  <a:moveTo>
                    <a:pt x="359" y="1"/>
                  </a:moveTo>
                  <a:cubicBezTo>
                    <a:pt x="338" y="1"/>
                    <a:pt x="317" y="3"/>
                    <a:pt x="296" y="6"/>
                  </a:cubicBezTo>
                  <a:cubicBezTo>
                    <a:pt x="126" y="37"/>
                    <a:pt x="1" y="189"/>
                    <a:pt x="1" y="376"/>
                  </a:cubicBezTo>
                  <a:cubicBezTo>
                    <a:pt x="638" y="2388"/>
                    <a:pt x="1276" y="4399"/>
                    <a:pt x="1913" y="6412"/>
                  </a:cubicBezTo>
                  <a:cubicBezTo>
                    <a:pt x="2106" y="6644"/>
                    <a:pt x="2300" y="6876"/>
                    <a:pt x="2493" y="7109"/>
                  </a:cubicBezTo>
                  <a:cubicBezTo>
                    <a:pt x="2506" y="7114"/>
                    <a:pt x="2617" y="7159"/>
                    <a:pt x="2752" y="7159"/>
                  </a:cubicBezTo>
                  <a:cubicBezTo>
                    <a:pt x="2845" y="7159"/>
                    <a:pt x="2949" y="7138"/>
                    <a:pt x="3040" y="7069"/>
                  </a:cubicBezTo>
                  <a:cubicBezTo>
                    <a:pt x="3114" y="7014"/>
                    <a:pt x="3157" y="6945"/>
                    <a:pt x="3180" y="6893"/>
                  </a:cubicBezTo>
                  <a:cubicBezTo>
                    <a:pt x="2965" y="6666"/>
                    <a:pt x="2750" y="6440"/>
                    <a:pt x="2535" y="6214"/>
                  </a:cubicBezTo>
                  <a:cubicBezTo>
                    <a:pt x="1919" y="4198"/>
                    <a:pt x="1304" y="2182"/>
                    <a:pt x="689" y="166"/>
                  </a:cubicBezTo>
                  <a:cubicBezTo>
                    <a:pt x="605" y="62"/>
                    <a:pt x="482" y="1"/>
                    <a:pt x="3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5"/>
            <p:cNvSpPr/>
            <p:nvPr/>
          </p:nvSpPr>
          <p:spPr>
            <a:xfrm>
              <a:off x="2696800" y="1524175"/>
              <a:ext cx="6775" cy="18150"/>
            </a:xfrm>
            <a:custGeom>
              <a:avLst/>
              <a:gdLst/>
              <a:ahLst/>
              <a:cxnLst/>
              <a:rect l="l" t="t" r="r" b="b"/>
              <a:pathLst>
                <a:path w="271" h="726" extrusionOk="0">
                  <a:moveTo>
                    <a:pt x="31" y="1"/>
                  </a:moveTo>
                  <a:cubicBezTo>
                    <a:pt x="29" y="1"/>
                    <a:pt x="26" y="1"/>
                    <a:pt x="23" y="2"/>
                  </a:cubicBezTo>
                  <a:cubicBezTo>
                    <a:pt x="9" y="7"/>
                    <a:pt x="1" y="22"/>
                    <a:pt x="5" y="37"/>
                  </a:cubicBezTo>
                  <a:lnTo>
                    <a:pt x="213" y="708"/>
                  </a:lnTo>
                  <a:cubicBezTo>
                    <a:pt x="217" y="718"/>
                    <a:pt x="228" y="726"/>
                    <a:pt x="240" y="726"/>
                  </a:cubicBezTo>
                  <a:cubicBezTo>
                    <a:pt x="241" y="726"/>
                    <a:pt x="243" y="725"/>
                    <a:pt x="245" y="725"/>
                  </a:cubicBezTo>
                  <a:cubicBezTo>
                    <a:pt x="246" y="725"/>
                    <a:pt x="247" y="726"/>
                    <a:pt x="247" y="726"/>
                  </a:cubicBezTo>
                  <a:cubicBezTo>
                    <a:pt x="262" y="721"/>
                    <a:pt x="271" y="706"/>
                    <a:pt x="267" y="692"/>
                  </a:cubicBezTo>
                  <a:lnTo>
                    <a:pt x="59" y="21"/>
                  </a:lnTo>
                  <a:cubicBezTo>
                    <a:pt x="54" y="9"/>
                    <a:pt x="43" y="1"/>
                    <a:pt x="31" y="1"/>
                  </a:cubicBezTo>
                  <a:close/>
                </a:path>
              </a:pathLst>
            </a:custGeom>
            <a:solidFill>
              <a:srgbClr val="DDD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5"/>
            <p:cNvSpPr/>
            <p:nvPr/>
          </p:nvSpPr>
          <p:spPr>
            <a:xfrm>
              <a:off x="2686550" y="1490875"/>
              <a:ext cx="8325" cy="23300"/>
            </a:xfrm>
            <a:custGeom>
              <a:avLst/>
              <a:gdLst/>
              <a:ahLst/>
              <a:cxnLst/>
              <a:rect l="l" t="t" r="r" b="b"/>
              <a:pathLst>
                <a:path w="333" h="932" extrusionOk="0">
                  <a:moveTo>
                    <a:pt x="31" y="1"/>
                  </a:moveTo>
                  <a:cubicBezTo>
                    <a:pt x="28" y="1"/>
                    <a:pt x="25" y="1"/>
                    <a:pt x="23" y="2"/>
                  </a:cubicBezTo>
                  <a:cubicBezTo>
                    <a:pt x="8" y="7"/>
                    <a:pt x="0" y="21"/>
                    <a:pt x="3" y="36"/>
                  </a:cubicBezTo>
                  <a:lnTo>
                    <a:pt x="275" y="914"/>
                  </a:lnTo>
                  <a:cubicBezTo>
                    <a:pt x="279" y="924"/>
                    <a:pt x="290" y="932"/>
                    <a:pt x="301" y="932"/>
                  </a:cubicBezTo>
                  <a:lnTo>
                    <a:pt x="309" y="932"/>
                  </a:lnTo>
                  <a:cubicBezTo>
                    <a:pt x="324" y="927"/>
                    <a:pt x="332" y="912"/>
                    <a:pt x="328" y="898"/>
                  </a:cubicBezTo>
                  <a:lnTo>
                    <a:pt x="57" y="20"/>
                  </a:lnTo>
                  <a:cubicBezTo>
                    <a:pt x="53" y="8"/>
                    <a:pt x="42" y="1"/>
                    <a:pt x="31" y="1"/>
                  </a:cubicBezTo>
                  <a:close/>
                </a:path>
              </a:pathLst>
            </a:custGeom>
            <a:solidFill>
              <a:srgbClr val="DDD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5"/>
            <p:cNvSpPr/>
            <p:nvPr/>
          </p:nvSpPr>
          <p:spPr>
            <a:xfrm>
              <a:off x="2657525" y="1397175"/>
              <a:ext cx="22600" cy="69400"/>
            </a:xfrm>
            <a:custGeom>
              <a:avLst/>
              <a:gdLst/>
              <a:ahLst/>
              <a:cxnLst/>
              <a:rect l="l" t="t" r="r" b="b"/>
              <a:pathLst>
                <a:path w="904" h="2776" extrusionOk="0">
                  <a:moveTo>
                    <a:pt x="32" y="1"/>
                  </a:moveTo>
                  <a:cubicBezTo>
                    <a:pt x="29" y="1"/>
                    <a:pt x="26" y="1"/>
                    <a:pt x="23" y="2"/>
                  </a:cubicBezTo>
                  <a:cubicBezTo>
                    <a:pt x="9" y="7"/>
                    <a:pt x="1" y="21"/>
                    <a:pt x="5" y="36"/>
                  </a:cubicBezTo>
                  <a:lnTo>
                    <a:pt x="846" y="2756"/>
                  </a:lnTo>
                  <a:cubicBezTo>
                    <a:pt x="850" y="2767"/>
                    <a:pt x="861" y="2775"/>
                    <a:pt x="873" y="2775"/>
                  </a:cubicBezTo>
                  <a:cubicBezTo>
                    <a:pt x="874" y="2775"/>
                    <a:pt x="876" y="2775"/>
                    <a:pt x="878" y="2775"/>
                  </a:cubicBezTo>
                  <a:cubicBezTo>
                    <a:pt x="879" y="2775"/>
                    <a:pt x="880" y="2775"/>
                    <a:pt x="880" y="2775"/>
                  </a:cubicBezTo>
                  <a:cubicBezTo>
                    <a:pt x="895" y="2770"/>
                    <a:pt x="904" y="2755"/>
                    <a:pt x="899" y="2740"/>
                  </a:cubicBezTo>
                  <a:lnTo>
                    <a:pt x="59" y="20"/>
                  </a:lnTo>
                  <a:cubicBezTo>
                    <a:pt x="54" y="8"/>
                    <a:pt x="44" y="1"/>
                    <a:pt x="32" y="1"/>
                  </a:cubicBezTo>
                  <a:close/>
                </a:path>
              </a:pathLst>
            </a:custGeom>
            <a:solidFill>
              <a:srgbClr val="DDD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5"/>
            <p:cNvSpPr/>
            <p:nvPr/>
          </p:nvSpPr>
          <p:spPr>
            <a:xfrm>
              <a:off x="2832650" y="1516325"/>
              <a:ext cx="4400" cy="4000"/>
            </a:xfrm>
            <a:custGeom>
              <a:avLst/>
              <a:gdLst/>
              <a:ahLst/>
              <a:cxnLst/>
              <a:rect l="l" t="t" r="r" b="b"/>
              <a:pathLst>
                <a:path w="176" h="160" extrusionOk="0">
                  <a:moveTo>
                    <a:pt x="94" y="1"/>
                  </a:moveTo>
                  <a:cubicBezTo>
                    <a:pt x="72" y="1"/>
                    <a:pt x="50" y="9"/>
                    <a:pt x="34" y="26"/>
                  </a:cubicBezTo>
                  <a:cubicBezTo>
                    <a:pt x="2" y="59"/>
                    <a:pt x="1" y="110"/>
                    <a:pt x="31" y="139"/>
                  </a:cubicBezTo>
                  <a:cubicBezTo>
                    <a:pt x="45" y="153"/>
                    <a:pt x="64" y="160"/>
                    <a:pt x="83" y="160"/>
                  </a:cubicBezTo>
                  <a:cubicBezTo>
                    <a:pt x="105" y="160"/>
                    <a:pt x="127" y="151"/>
                    <a:pt x="143" y="134"/>
                  </a:cubicBezTo>
                  <a:cubicBezTo>
                    <a:pt x="175" y="100"/>
                    <a:pt x="175" y="51"/>
                    <a:pt x="147" y="21"/>
                  </a:cubicBezTo>
                  <a:cubicBezTo>
                    <a:pt x="132" y="8"/>
                    <a:pt x="113" y="1"/>
                    <a:pt x="94" y="1"/>
                  </a:cubicBezTo>
                  <a:close/>
                </a:path>
              </a:pathLst>
            </a:custGeom>
            <a:solidFill>
              <a:srgbClr val="000000">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5"/>
            <p:cNvSpPr/>
            <p:nvPr/>
          </p:nvSpPr>
          <p:spPr>
            <a:xfrm>
              <a:off x="2879525" y="1501800"/>
              <a:ext cx="4425" cy="4000"/>
            </a:xfrm>
            <a:custGeom>
              <a:avLst/>
              <a:gdLst/>
              <a:ahLst/>
              <a:cxnLst/>
              <a:rect l="l" t="t" r="r" b="b"/>
              <a:pathLst>
                <a:path w="177" h="160" extrusionOk="0">
                  <a:moveTo>
                    <a:pt x="94" y="0"/>
                  </a:moveTo>
                  <a:cubicBezTo>
                    <a:pt x="73" y="0"/>
                    <a:pt x="50" y="9"/>
                    <a:pt x="34" y="26"/>
                  </a:cubicBezTo>
                  <a:cubicBezTo>
                    <a:pt x="2" y="58"/>
                    <a:pt x="0" y="109"/>
                    <a:pt x="31" y="139"/>
                  </a:cubicBezTo>
                  <a:cubicBezTo>
                    <a:pt x="46" y="152"/>
                    <a:pt x="65" y="159"/>
                    <a:pt x="84" y="159"/>
                  </a:cubicBezTo>
                  <a:cubicBezTo>
                    <a:pt x="106" y="159"/>
                    <a:pt x="127" y="151"/>
                    <a:pt x="144" y="133"/>
                  </a:cubicBezTo>
                  <a:cubicBezTo>
                    <a:pt x="176" y="99"/>
                    <a:pt x="176" y="50"/>
                    <a:pt x="146" y="21"/>
                  </a:cubicBezTo>
                  <a:cubicBezTo>
                    <a:pt x="132" y="7"/>
                    <a:pt x="114" y="0"/>
                    <a:pt x="94" y="0"/>
                  </a:cubicBezTo>
                  <a:close/>
                </a:path>
              </a:pathLst>
            </a:custGeom>
            <a:solidFill>
              <a:srgbClr val="000000">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5"/>
            <p:cNvSpPr/>
            <p:nvPr/>
          </p:nvSpPr>
          <p:spPr>
            <a:xfrm>
              <a:off x="2805900" y="1525075"/>
              <a:ext cx="4375" cy="4000"/>
            </a:xfrm>
            <a:custGeom>
              <a:avLst/>
              <a:gdLst/>
              <a:ahLst/>
              <a:cxnLst/>
              <a:rect l="l" t="t" r="r" b="b"/>
              <a:pathLst>
                <a:path w="175" h="160" extrusionOk="0">
                  <a:moveTo>
                    <a:pt x="93" y="0"/>
                  </a:moveTo>
                  <a:cubicBezTo>
                    <a:pt x="71" y="0"/>
                    <a:pt x="49" y="9"/>
                    <a:pt x="33" y="26"/>
                  </a:cubicBezTo>
                  <a:cubicBezTo>
                    <a:pt x="0" y="58"/>
                    <a:pt x="0" y="110"/>
                    <a:pt x="30" y="139"/>
                  </a:cubicBezTo>
                  <a:cubicBezTo>
                    <a:pt x="44" y="153"/>
                    <a:pt x="63" y="159"/>
                    <a:pt x="82" y="159"/>
                  </a:cubicBezTo>
                  <a:cubicBezTo>
                    <a:pt x="104" y="159"/>
                    <a:pt x="126" y="151"/>
                    <a:pt x="143" y="133"/>
                  </a:cubicBezTo>
                  <a:cubicBezTo>
                    <a:pt x="174" y="100"/>
                    <a:pt x="174" y="51"/>
                    <a:pt x="145" y="21"/>
                  </a:cubicBezTo>
                  <a:cubicBezTo>
                    <a:pt x="131" y="7"/>
                    <a:pt x="112" y="0"/>
                    <a:pt x="93" y="0"/>
                  </a:cubicBezTo>
                  <a:close/>
                </a:path>
              </a:pathLst>
            </a:custGeom>
            <a:solidFill>
              <a:srgbClr val="000000">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5"/>
            <p:cNvSpPr/>
            <p:nvPr/>
          </p:nvSpPr>
          <p:spPr>
            <a:xfrm>
              <a:off x="2764850" y="1538850"/>
              <a:ext cx="4400" cy="4025"/>
            </a:xfrm>
            <a:custGeom>
              <a:avLst/>
              <a:gdLst/>
              <a:ahLst/>
              <a:cxnLst/>
              <a:rect l="l" t="t" r="r" b="b"/>
              <a:pathLst>
                <a:path w="176" h="161" extrusionOk="0">
                  <a:moveTo>
                    <a:pt x="94" y="1"/>
                  </a:moveTo>
                  <a:cubicBezTo>
                    <a:pt x="72" y="1"/>
                    <a:pt x="50" y="9"/>
                    <a:pt x="34" y="26"/>
                  </a:cubicBezTo>
                  <a:cubicBezTo>
                    <a:pt x="2" y="60"/>
                    <a:pt x="1" y="110"/>
                    <a:pt x="32" y="140"/>
                  </a:cubicBezTo>
                  <a:cubicBezTo>
                    <a:pt x="46" y="154"/>
                    <a:pt x="64" y="161"/>
                    <a:pt x="83" y="161"/>
                  </a:cubicBezTo>
                  <a:cubicBezTo>
                    <a:pt x="105" y="161"/>
                    <a:pt x="127" y="152"/>
                    <a:pt x="143" y="135"/>
                  </a:cubicBezTo>
                  <a:cubicBezTo>
                    <a:pt x="175" y="101"/>
                    <a:pt x="175" y="52"/>
                    <a:pt x="146" y="21"/>
                  </a:cubicBezTo>
                  <a:cubicBezTo>
                    <a:pt x="132" y="7"/>
                    <a:pt x="113" y="1"/>
                    <a:pt x="94" y="1"/>
                  </a:cubicBezTo>
                  <a:close/>
                </a:path>
              </a:pathLst>
            </a:custGeom>
            <a:solidFill>
              <a:srgbClr val="000000">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5"/>
            <p:cNvSpPr/>
            <p:nvPr/>
          </p:nvSpPr>
          <p:spPr>
            <a:xfrm>
              <a:off x="2735075" y="1548475"/>
              <a:ext cx="4375" cy="4000"/>
            </a:xfrm>
            <a:custGeom>
              <a:avLst/>
              <a:gdLst/>
              <a:ahLst/>
              <a:cxnLst/>
              <a:rect l="l" t="t" r="r" b="b"/>
              <a:pathLst>
                <a:path w="175" h="160" extrusionOk="0">
                  <a:moveTo>
                    <a:pt x="93" y="0"/>
                  </a:moveTo>
                  <a:cubicBezTo>
                    <a:pt x="72" y="0"/>
                    <a:pt x="49" y="9"/>
                    <a:pt x="33" y="26"/>
                  </a:cubicBezTo>
                  <a:cubicBezTo>
                    <a:pt x="1" y="58"/>
                    <a:pt x="0" y="108"/>
                    <a:pt x="30" y="139"/>
                  </a:cubicBezTo>
                  <a:cubicBezTo>
                    <a:pt x="45" y="153"/>
                    <a:pt x="64" y="159"/>
                    <a:pt x="83" y="159"/>
                  </a:cubicBezTo>
                  <a:cubicBezTo>
                    <a:pt x="105" y="159"/>
                    <a:pt x="127" y="151"/>
                    <a:pt x="143" y="134"/>
                  </a:cubicBezTo>
                  <a:cubicBezTo>
                    <a:pt x="175" y="100"/>
                    <a:pt x="175" y="50"/>
                    <a:pt x="146" y="21"/>
                  </a:cubicBezTo>
                  <a:cubicBezTo>
                    <a:pt x="131" y="7"/>
                    <a:pt x="113" y="0"/>
                    <a:pt x="93" y="0"/>
                  </a:cubicBezTo>
                  <a:close/>
                </a:path>
              </a:pathLst>
            </a:custGeom>
            <a:solidFill>
              <a:srgbClr val="000000">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5"/>
            <p:cNvSpPr/>
            <p:nvPr/>
          </p:nvSpPr>
          <p:spPr>
            <a:xfrm>
              <a:off x="2698150" y="1559600"/>
              <a:ext cx="4425" cy="4000"/>
            </a:xfrm>
            <a:custGeom>
              <a:avLst/>
              <a:gdLst/>
              <a:ahLst/>
              <a:cxnLst/>
              <a:rect l="l" t="t" r="r" b="b"/>
              <a:pathLst>
                <a:path w="177" h="160" extrusionOk="0">
                  <a:moveTo>
                    <a:pt x="95" y="0"/>
                  </a:moveTo>
                  <a:cubicBezTo>
                    <a:pt x="73" y="0"/>
                    <a:pt x="50" y="9"/>
                    <a:pt x="34" y="26"/>
                  </a:cubicBezTo>
                  <a:cubicBezTo>
                    <a:pt x="3" y="59"/>
                    <a:pt x="0" y="109"/>
                    <a:pt x="31" y="139"/>
                  </a:cubicBezTo>
                  <a:cubicBezTo>
                    <a:pt x="46" y="153"/>
                    <a:pt x="65" y="159"/>
                    <a:pt x="84" y="159"/>
                  </a:cubicBezTo>
                  <a:cubicBezTo>
                    <a:pt x="106" y="159"/>
                    <a:pt x="128" y="151"/>
                    <a:pt x="144" y="134"/>
                  </a:cubicBezTo>
                  <a:cubicBezTo>
                    <a:pt x="176" y="100"/>
                    <a:pt x="176" y="50"/>
                    <a:pt x="146" y="21"/>
                  </a:cubicBezTo>
                  <a:cubicBezTo>
                    <a:pt x="132" y="7"/>
                    <a:pt x="114" y="0"/>
                    <a:pt x="95" y="0"/>
                  </a:cubicBezTo>
                  <a:close/>
                </a:path>
              </a:pathLst>
            </a:custGeom>
            <a:solidFill>
              <a:srgbClr val="000000">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 name="Google Shape;167;p5"/>
          <p:cNvGrpSpPr/>
          <p:nvPr/>
        </p:nvGrpSpPr>
        <p:grpSpPr>
          <a:xfrm rot="1035212">
            <a:off x="11365513" y="443771"/>
            <a:ext cx="414572" cy="403800"/>
            <a:chOff x="-641396" y="4963993"/>
            <a:chExt cx="310930" cy="302850"/>
          </a:xfrm>
        </p:grpSpPr>
        <p:sp>
          <p:nvSpPr>
            <p:cNvPr id="168" name="Google Shape;168;p5"/>
            <p:cNvSpPr/>
            <p:nvPr/>
          </p:nvSpPr>
          <p:spPr>
            <a:xfrm>
              <a:off x="-641396" y="4963993"/>
              <a:ext cx="310930" cy="302850"/>
            </a:xfrm>
            <a:custGeom>
              <a:avLst/>
              <a:gdLst/>
              <a:ahLst/>
              <a:cxnLst/>
              <a:rect l="l" t="t" r="r" b="b"/>
              <a:pathLst>
                <a:path w="1923" h="1873" extrusionOk="0">
                  <a:moveTo>
                    <a:pt x="810" y="1"/>
                  </a:moveTo>
                  <a:cubicBezTo>
                    <a:pt x="802" y="1"/>
                    <a:pt x="793" y="2"/>
                    <a:pt x="784" y="4"/>
                  </a:cubicBezTo>
                  <a:cubicBezTo>
                    <a:pt x="653" y="33"/>
                    <a:pt x="685" y="232"/>
                    <a:pt x="495" y="537"/>
                  </a:cubicBezTo>
                  <a:cubicBezTo>
                    <a:pt x="267" y="900"/>
                    <a:pt x="1" y="966"/>
                    <a:pt x="33" y="1119"/>
                  </a:cubicBezTo>
                  <a:cubicBezTo>
                    <a:pt x="57" y="1235"/>
                    <a:pt x="219" y="1219"/>
                    <a:pt x="507" y="1391"/>
                  </a:cubicBezTo>
                  <a:cubicBezTo>
                    <a:pt x="895" y="1621"/>
                    <a:pt x="978" y="1873"/>
                    <a:pt x="1121" y="1873"/>
                  </a:cubicBezTo>
                  <a:cubicBezTo>
                    <a:pt x="1130" y="1873"/>
                    <a:pt x="1139" y="1872"/>
                    <a:pt x="1148" y="1870"/>
                  </a:cubicBezTo>
                  <a:cubicBezTo>
                    <a:pt x="1290" y="1838"/>
                    <a:pt x="1252" y="1624"/>
                    <a:pt x="1483" y="1283"/>
                  </a:cubicBezTo>
                  <a:cubicBezTo>
                    <a:pt x="1711" y="948"/>
                    <a:pt x="1923" y="897"/>
                    <a:pt x="1899" y="752"/>
                  </a:cubicBezTo>
                  <a:cubicBezTo>
                    <a:pt x="1873" y="607"/>
                    <a:pt x="1649" y="631"/>
                    <a:pt x="1293" y="381"/>
                  </a:cubicBezTo>
                  <a:cubicBezTo>
                    <a:pt x="999" y="176"/>
                    <a:pt x="923" y="1"/>
                    <a:pt x="8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5"/>
            <p:cNvSpPr/>
            <p:nvPr/>
          </p:nvSpPr>
          <p:spPr>
            <a:xfrm>
              <a:off x="-528211" y="5008460"/>
              <a:ext cx="19726" cy="44789"/>
            </a:xfrm>
            <a:custGeom>
              <a:avLst/>
              <a:gdLst/>
              <a:ahLst/>
              <a:cxnLst/>
              <a:rect l="l" t="t" r="r" b="b"/>
              <a:pathLst>
                <a:path w="122" h="277" extrusionOk="0">
                  <a:moveTo>
                    <a:pt x="99" y="1"/>
                  </a:moveTo>
                  <a:cubicBezTo>
                    <a:pt x="89" y="1"/>
                    <a:pt x="80" y="9"/>
                    <a:pt x="78" y="18"/>
                  </a:cubicBezTo>
                  <a:cubicBezTo>
                    <a:pt x="60" y="99"/>
                    <a:pt x="37" y="176"/>
                    <a:pt x="4" y="249"/>
                  </a:cubicBezTo>
                  <a:cubicBezTo>
                    <a:pt x="0" y="260"/>
                    <a:pt x="4" y="272"/>
                    <a:pt x="15" y="276"/>
                  </a:cubicBezTo>
                  <a:cubicBezTo>
                    <a:pt x="17" y="277"/>
                    <a:pt x="20" y="277"/>
                    <a:pt x="23" y="277"/>
                  </a:cubicBezTo>
                  <a:cubicBezTo>
                    <a:pt x="30" y="277"/>
                    <a:pt x="38" y="273"/>
                    <a:pt x="42" y="264"/>
                  </a:cubicBezTo>
                  <a:cubicBezTo>
                    <a:pt x="74" y="189"/>
                    <a:pt x="101" y="109"/>
                    <a:pt x="118" y="26"/>
                  </a:cubicBezTo>
                  <a:cubicBezTo>
                    <a:pt x="121" y="15"/>
                    <a:pt x="113" y="4"/>
                    <a:pt x="102" y="1"/>
                  </a:cubicBezTo>
                  <a:cubicBezTo>
                    <a:pt x="101" y="1"/>
                    <a:pt x="100" y="1"/>
                    <a:pt x="99"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5"/>
            <p:cNvSpPr/>
            <p:nvPr/>
          </p:nvSpPr>
          <p:spPr>
            <a:xfrm>
              <a:off x="-589008" y="5062951"/>
              <a:ext cx="60149" cy="66132"/>
            </a:xfrm>
            <a:custGeom>
              <a:avLst/>
              <a:gdLst/>
              <a:ahLst/>
              <a:cxnLst/>
              <a:rect l="l" t="t" r="r" b="b"/>
              <a:pathLst>
                <a:path w="372" h="409" extrusionOk="0">
                  <a:moveTo>
                    <a:pt x="348" y="0"/>
                  </a:moveTo>
                  <a:cubicBezTo>
                    <a:pt x="341" y="0"/>
                    <a:pt x="335" y="4"/>
                    <a:pt x="331" y="11"/>
                  </a:cubicBezTo>
                  <a:cubicBezTo>
                    <a:pt x="195" y="258"/>
                    <a:pt x="15" y="370"/>
                    <a:pt x="13" y="371"/>
                  </a:cubicBezTo>
                  <a:cubicBezTo>
                    <a:pt x="4" y="376"/>
                    <a:pt x="1" y="390"/>
                    <a:pt x="6" y="400"/>
                  </a:cubicBezTo>
                  <a:cubicBezTo>
                    <a:pt x="10" y="405"/>
                    <a:pt x="17" y="409"/>
                    <a:pt x="23" y="409"/>
                  </a:cubicBezTo>
                  <a:cubicBezTo>
                    <a:pt x="28" y="409"/>
                    <a:pt x="32" y="407"/>
                    <a:pt x="34" y="407"/>
                  </a:cubicBezTo>
                  <a:cubicBezTo>
                    <a:pt x="42" y="402"/>
                    <a:pt x="225" y="289"/>
                    <a:pt x="366" y="31"/>
                  </a:cubicBezTo>
                  <a:cubicBezTo>
                    <a:pt x="372" y="20"/>
                    <a:pt x="369" y="7"/>
                    <a:pt x="359" y="3"/>
                  </a:cubicBezTo>
                  <a:cubicBezTo>
                    <a:pt x="356" y="1"/>
                    <a:pt x="352" y="0"/>
                    <a:pt x="348"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 name="Google Shape;171;p5"/>
          <p:cNvGrpSpPr/>
          <p:nvPr/>
        </p:nvGrpSpPr>
        <p:grpSpPr>
          <a:xfrm>
            <a:off x="6604101" y="219198"/>
            <a:ext cx="228747" cy="218172"/>
            <a:chOff x="1303451" y="3737847"/>
            <a:chExt cx="335668" cy="320151"/>
          </a:xfrm>
        </p:grpSpPr>
        <p:sp>
          <p:nvSpPr>
            <p:cNvPr id="172" name="Google Shape;172;p5"/>
            <p:cNvSpPr/>
            <p:nvPr/>
          </p:nvSpPr>
          <p:spPr>
            <a:xfrm>
              <a:off x="1303451" y="3737847"/>
              <a:ext cx="335668" cy="320151"/>
            </a:xfrm>
            <a:custGeom>
              <a:avLst/>
              <a:gdLst/>
              <a:ahLst/>
              <a:cxnLst/>
              <a:rect l="l" t="t" r="r" b="b"/>
              <a:pathLst>
                <a:path w="2076" h="1980" extrusionOk="0">
                  <a:moveTo>
                    <a:pt x="713" y="1"/>
                  </a:moveTo>
                  <a:cubicBezTo>
                    <a:pt x="696" y="1"/>
                    <a:pt x="678" y="4"/>
                    <a:pt x="661" y="11"/>
                  </a:cubicBezTo>
                  <a:cubicBezTo>
                    <a:pt x="512" y="72"/>
                    <a:pt x="592" y="298"/>
                    <a:pt x="405" y="709"/>
                  </a:cubicBezTo>
                  <a:cubicBezTo>
                    <a:pt x="221" y="1118"/>
                    <a:pt x="0" y="1211"/>
                    <a:pt x="54" y="1364"/>
                  </a:cubicBezTo>
                  <a:cubicBezTo>
                    <a:pt x="108" y="1519"/>
                    <a:pt x="345" y="1449"/>
                    <a:pt x="783" y="1654"/>
                  </a:cubicBezTo>
                  <a:cubicBezTo>
                    <a:pt x="1120" y="1813"/>
                    <a:pt x="1242" y="1980"/>
                    <a:pt x="1357" y="1980"/>
                  </a:cubicBezTo>
                  <a:cubicBezTo>
                    <a:pt x="1374" y="1980"/>
                    <a:pt x="1390" y="1977"/>
                    <a:pt x="1406" y="1970"/>
                  </a:cubicBezTo>
                  <a:cubicBezTo>
                    <a:pt x="1542" y="1912"/>
                    <a:pt x="1470" y="1700"/>
                    <a:pt x="1619" y="1336"/>
                  </a:cubicBezTo>
                  <a:cubicBezTo>
                    <a:pt x="1797" y="898"/>
                    <a:pt x="2075" y="776"/>
                    <a:pt x="2012" y="617"/>
                  </a:cubicBezTo>
                  <a:cubicBezTo>
                    <a:pt x="1964" y="495"/>
                    <a:pt x="1791" y="542"/>
                    <a:pt x="1446" y="410"/>
                  </a:cubicBezTo>
                  <a:cubicBezTo>
                    <a:pt x="1006" y="241"/>
                    <a:pt x="859" y="1"/>
                    <a:pt x="7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5"/>
            <p:cNvSpPr/>
            <p:nvPr/>
          </p:nvSpPr>
          <p:spPr>
            <a:xfrm>
              <a:off x="1515431" y="3958401"/>
              <a:ext cx="13744" cy="50286"/>
            </a:xfrm>
            <a:custGeom>
              <a:avLst/>
              <a:gdLst/>
              <a:ahLst/>
              <a:cxnLst/>
              <a:rect l="l" t="t" r="r" b="b"/>
              <a:pathLst>
                <a:path w="85" h="311" extrusionOk="0">
                  <a:moveTo>
                    <a:pt x="62" y="0"/>
                  </a:moveTo>
                  <a:cubicBezTo>
                    <a:pt x="52" y="0"/>
                    <a:pt x="43" y="6"/>
                    <a:pt x="41" y="16"/>
                  </a:cubicBezTo>
                  <a:cubicBezTo>
                    <a:pt x="20" y="105"/>
                    <a:pt x="6" y="195"/>
                    <a:pt x="3" y="289"/>
                  </a:cubicBezTo>
                  <a:cubicBezTo>
                    <a:pt x="1" y="300"/>
                    <a:pt x="10" y="311"/>
                    <a:pt x="22" y="311"/>
                  </a:cubicBezTo>
                  <a:cubicBezTo>
                    <a:pt x="33" y="311"/>
                    <a:pt x="42" y="301"/>
                    <a:pt x="44" y="291"/>
                  </a:cubicBezTo>
                  <a:cubicBezTo>
                    <a:pt x="48" y="200"/>
                    <a:pt x="62" y="112"/>
                    <a:pt x="81" y="26"/>
                  </a:cubicBezTo>
                  <a:cubicBezTo>
                    <a:pt x="84" y="15"/>
                    <a:pt x="78" y="4"/>
                    <a:pt x="67" y="1"/>
                  </a:cubicBezTo>
                  <a:cubicBezTo>
                    <a:pt x="65" y="0"/>
                    <a:pt x="64" y="0"/>
                    <a:pt x="62"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5"/>
            <p:cNvSpPr/>
            <p:nvPr/>
          </p:nvSpPr>
          <p:spPr>
            <a:xfrm>
              <a:off x="1527073" y="3864617"/>
              <a:ext cx="53519" cy="81655"/>
            </a:xfrm>
            <a:custGeom>
              <a:avLst/>
              <a:gdLst/>
              <a:ahLst/>
              <a:cxnLst/>
              <a:rect l="l" t="t" r="r" b="b"/>
              <a:pathLst>
                <a:path w="331" h="505" extrusionOk="0">
                  <a:moveTo>
                    <a:pt x="306" y="1"/>
                  </a:moveTo>
                  <a:cubicBezTo>
                    <a:pt x="301" y="1"/>
                    <a:pt x="297" y="2"/>
                    <a:pt x="293" y="6"/>
                  </a:cubicBezTo>
                  <a:cubicBezTo>
                    <a:pt x="286" y="12"/>
                    <a:pt x="109" y="170"/>
                    <a:pt x="3" y="477"/>
                  </a:cubicBezTo>
                  <a:cubicBezTo>
                    <a:pt x="0" y="487"/>
                    <a:pt x="6" y="499"/>
                    <a:pt x="17" y="503"/>
                  </a:cubicBezTo>
                  <a:cubicBezTo>
                    <a:pt x="19" y="505"/>
                    <a:pt x="20" y="505"/>
                    <a:pt x="23" y="505"/>
                  </a:cubicBezTo>
                  <a:cubicBezTo>
                    <a:pt x="30" y="505"/>
                    <a:pt x="39" y="499"/>
                    <a:pt x="41" y="492"/>
                  </a:cubicBezTo>
                  <a:cubicBezTo>
                    <a:pt x="143" y="195"/>
                    <a:pt x="319" y="39"/>
                    <a:pt x="320" y="38"/>
                  </a:cubicBezTo>
                  <a:cubicBezTo>
                    <a:pt x="330" y="31"/>
                    <a:pt x="331" y="17"/>
                    <a:pt x="323" y="9"/>
                  </a:cubicBezTo>
                  <a:cubicBezTo>
                    <a:pt x="318" y="4"/>
                    <a:pt x="312" y="1"/>
                    <a:pt x="306"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 name="Google Shape;175;p5"/>
          <p:cNvGrpSpPr/>
          <p:nvPr/>
        </p:nvGrpSpPr>
        <p:grpSpPr>
          <a:xfrm rot="-1198516">
            <a:off x="243811" y="3439133"/>
            <a:ext cx="274431" cy="267320"/>
            <a:chOff x="2351871" y="3678343"/>
            <a:chExt cx="205831" cy="200499"/>
          </a:xfrm>
        </p:grpSpPr>
        <p:sp>
          <p:nvSpPr>
            <p:cNvPr id="176" name="Google Shape;176;p5"/>
            <p:cNvSpPr/>
            <p:nvPr/>
          </p:nvSpPr>
          <p:spPr>
            <a:xfrm>
              <a:off x="2351871" y="3678343"/>
              <a:ext cx="205831" cy="200499"/>
            </a:xfrm>
            <a:custGeom>
              <a:avLst/>
              <a:gdLst/>
              <a:ahLst/>
              <a:cxnLst/>
              <a:rect l="l" t="t" r="r" b="b"/>
              <a:pathLst>
                <a:path w="1273" h="1240" extrusionOk="0">
                  <a:moveTo>
                    <a:pt x="538" y="1"/>
                  </a:moveTo>
                  <a:cubicBezTo>
                    <a:pt x="532" y="1"/>
                    <a:pt x="526" y="1"/>
                    <a:pt x="520" y="3"/>
                  </a:cubicBezTo>
                  <a:cubicBezTo>
                    <a:pt x="433" y="22"/>
                    <a:pt x="455" y="155"/>
                    <a:pt x="328" y="357"/>
                  </a:cubicBezTo>
                  <a:cubicBezTo>
                    <a:pt x="178" y="596"/>
                    <a:pt x="1" y="641"/>
                    <a:pt x="22" y="741"/>
                  </a:cubicBezTo>
                  <a:cubicBezTo>
                    <a:pt x="38" y="818"/>
                    <a:pt x="146" y="807"/>
                    <a:pt x="337" y="921"/>
                  </a:cubicBezTo>
                  <a:cubicBezTo>
                    <a:pt x="593" y="1073"/>
                    <a:pt x="649" y="1239"/>
                    <a:pt x="743" y="1239"/>
                  </a:cubicBezTo>
                  <a:cubicBezTo>
                    <a:pt x="749" y="1239"/>
                    <a:pt x="755" y="1239"/>
                    <a:pt x="761" y="1237"/>
                  </a:cubicBezTo>
                  <a:cubicBezTo>
                    <a:pt x="855" y="1216"/>
                    <a:pt x="829" y="1075"/>
                    <a:pt x="982" y="850"/>
                  </a:cubicBezTo>
                  <a:cubicBezTo>
                    <a:pt x="1132" y="627"/>
                    <a:pt x="1273" y="594"/>
                    <a:pt x="1257" y="498"/>
                  </a:cubicBezTo>
                  <a:cubicBezTo>
                    <a:pt x="1241" y="401"/>
                    <a:pt x="1093" y="418"/>
                    <a:pt x="857" y="253"/>
                  </a:cubicBezTo>
                  <a:cubicBezTo>
                    <a:pt x="663" y="117"/>
                    <a:pt x="613" y="1"/>
                    <a:pt x="5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5"/>
            <p:cNvSpPr/>
            <p:nvPr/>
          </p:nvSpPr>
          <p:spPr>
            <a:xfrm>
              <a:off x="2425442" y="3706801"/>
              <a:ext cx="15684" cy="31853"/>
            </a:xfrm>
            <a:custGeom>
              <a:avLst/>
              <a:gdLst/>
              <a:ahLst/>
              <a:cxnLst/>
              <a:rect l="l" t="t" r="r" b="b"/>
              <a:pathLst>
                <a:path w="97" h="197" extrusionOk="0">
                  <a:moveTo>
                    <a:pt x="73" y="0"/>
                  </a:moveTo>
                  <a:cubicBezTo>
                    <a:pt x="64" y="0"/>
                    <a:pt x="55" y="7"/>
                    <a:pt x="52" y="17"/>
                  </a:cubicBezTo>
                  <a:cubicBezTo>
                    <a:pt x="42" y="69"/>
                    <a:pt x="25" y="120"/>
                    <a:pt x="4" y="168"/>
                  </a:cubicBezTo>
                  <a:cubicBezTo>
                    <a:pt x="1" y="179"/>
                    <a:pt x="4" y="192"/>
                    <a:pt x="16" y="195"/>
                  </a:cubicBezTo>
                  <a:cubicBezTo>
                    <a:pt x="18" y="197"/>
                    <a:pt x="21" y="197"/>
                    <a:pt x="23" y="197"/>
                  </a:cubicBezTo>
                  <a:cubicBezTo>
                    <a:pt x="31" y="197"/>
                    <a:pt x="39" y="190"/>
                    <a:pt x="41" y="184"/>
                  </a:cubicBezTo>
                  <a:cubicBezTo>
                    <a:pt x="64" y="134"/>
                    <a:pt x="81" y="80"/>
                    <a:pt x="93" y="25"/>
                  </a:cubicBezTo>
                  <a:cubicBezTo>
                    <a:pt x="96" y="15"/>
                    <a:pt x="88" y="4"/>
                    <a:pt x="77" y="1"/>
                  </a:cubicBezTo>
                  <a:cubicBezTo>
                    <a:pt x="76" y="0"/>
                    <a:pt x="74" y="0"/>
                    <a:pt x="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5"/>
            <p:cNvSpPr/>
            <p:nvPr/>
          </p:nvSpPr>
          <p:spPr>
            <a:xfrm>
              <a:off x="2385503" y="3742536"/>
              <a:ext cx="42363" cy="46082"/>
            </a:xfrm>
            <a:custGeom>
              <a:avLst/>
              <a:gdLst/>
              <a:ahLst/>
              <a:cxnLst/>
              <a:rect l="l" t="t" r="r" b="b"/>
              <a:pathLst>
                <a:path w="262" h="285" extrusionOk="0">
                  <a:moveTo>
                    <a:pt x="238" y="1"/>
                  </a:moveTo>
                  <a:cubicBezTo>
                    <a:pt x="231" y="1"/>
                    <a:pt x="224" y="4"/>
                    <a:pt x="221" y="11"/>
                  </a:cubicBezTo>
                  <a:cubicBezTo>
                    <a:pt x="132" y="173"/>
                    <a:pt x="14" y="246"/>
                    <a:pt x="13" y="247"/>
                  </a:cubicBezTo>
                  <a:cubicBezTo>
                    <a:pt x="3" y="253"/>
                    <a:pt x="1" y="266"/>
                    <a:pt x="6" y="275"/>
                  </a:cubicBezTo>
                  <a:cubicBezTo>
                    <a:pt x="10" y="282"/>
                    <a:pt x="17" y="285"/>
                    <a:pt x="24" y="285"/>
                  </a:cubicBezTo>
                  <a:cubicBezTo>
                    <a:pt x="27" y="285"/>
                    <a:pt x="30" y="284"/>
                    <a:pt x="34" y="284"/>
                  </a:cubicBezTo>
                  <a:cubicBezTo>
                    <a:pt x="40" y="280"/>
                    <a:pt x="162" y="204"/>
                    <a:pt x="256" y="32"/>
                  </a:cubicBezTo>
                  <a:cubicBezTo>
                    <a:pt x="262" y="21"/>
                    <a:pt x="258" y="9"/>
                    <a:pt x="249" y="4"/>
                  </a:cubicBezTo>
                  <a:cubicBezTo>
                    <a:pt x="245" y="2"/>
                    <a:pt x="242" y="1"/>
                    <a:pt x="2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 name="Google Shape;179;p5"/>
          <p:cNvGrpSpPr/>
          <p:nvPr/>
        </p:nvGrpSpPr>
        <p:grpSpPr>
          <a:xfrm rot="1207274">
            <a:off x="213073" y="482124"/>
            <a:ext cx="335969" cy="326744"/>
            <a:chOff x="-699121" y="2526254"/>
            <a:chExt cx="470841" cy="457913"/>
          </a:xfrm>
        </p:grpSpPr>
        <p:sp>
          <p:nvSpPr>
            <p:cNvPr id="180" name="Google Shape;180;p5"/>
            <p:cNvSpPr/>
            <p:nvPr/>
          </p:nvSpPr>
          <p:spPr>
            <a:xfrm>
              <a:off x="-699121" y="2526254"/>
              <a:ext cx="470841" cy="457913"/>
            </a:xfrm>
            <a:custGeom>
              <a:avLst/>
              <a:gdLst/>
              <a:ahLst/>
              <a:cxnLst/>
              <a:rect l="l" t="t" r="r" b="b"/>
              <a:pathLst>
                <a:path w="2912" h="2832" extrusionOk="0">
                  <a:moveTo>
                    <a:pt x="1212" y="1"/>
                  </a:moveTo>
                  <a:cubicBezTo>
                    <a:pt x="1199" y="1"/>
                    <a:pt x="1185" y="3"/>
                    <a:pt x="1171" y="6"/>
                  </a:cubicBezTo>
                  <a:cubicBezTo>
                    <a:pt x="972" y="54"/>
                    <a:pt x="1025" y="358"/>
                    <a:pt x="742" y="820"/>
                  </a:cubicBezTo>
                  <a:cubicBezTo>
                    <a:pt x="404" y="1373"/>
                    <a:pt x="1" y="1479"/>
                    <a:pt x="52" y="1709"/>
                  </a:cubicBezTo>
                  <a:cubicBezTo>
                    <a:pt x="91" y="1886"/>
                    <a:pt x="334" y="1859"/>
                    <a:pt x="774" y="2113"/>
                  </a:cubicBezTo>
                  <a:cubicBezTo>
                    <a:pt x="1361" y="2454"/>
                    <a:pt x="1495" y="2832"/>
                    <a:pt x="1708" y="2832"/>
                  </a:cubicBezTo>
                  <a:cubicBezTo>
                    <a:pt x="1723" y="2832"/>
                    <a:pt x="1738" y="2830"/>
                    <a:pt x="1753" y="2826"/>
                  </a:cubicBezTo>
                  <a:cubicBezTo>
                    <a:pt x="1968" y="2777"/>
                    <a:pt x="1908" y="2453"/>
                    <a:pt x="2251" y="1935"/>
                  </a:cubicBezTo>
                  <a:cubicBezTo>
                    <a:pt x="2590" y="1423"/>
                    <a:pt x="2911" y="1344"/>
                    <a:pt x="2871" y="1126"/>
                  </a:cubicBezTo>
                  <a:cubicBezTo>
                    <a:pt x="2831" y="905"/>
                    <a:pt x="2493" y="945"/>
                    <a:pt x="1948" y="571"/>
                  </a:cubicBezTo>
                  <a:cubicBezTo>
                    <a:pt x="1501" y="264"/>
                    <a:pt x="1383"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5"/>
            <p:cNvSpPr/>
            <p:nvPr/>
          </p:nvSpPr>
          <p:spPr>
            <a:xfrm>
              <a:off x="-527403" y="2596107"/>
              <a:ext cx="25547" cy="64354"/>
            </a:xfrm>
            <a:custGeom>
              <a:avLst/>
              <a:gdLst/>
              <a:ahLst/>
              <a:cxnLst/>
              <a:rect l="l" t="t" r="r" b="b"/>
              <a:pathLst>
                <a:path w="158" h="398" extrusionOk="0">
                  <a:moveTo>
                    <a:pt x="135" y="0"/>
                  </a:moveTo>
                  <a:cubicBezTo>
                    <a:pt x="126" y="0"/>
                    <a:pt x="117" y="7"/>
                    <a:pt x="114" y="17"/>
                  </a:cubicBezTo>
                  <a:cubicBezTo>
                    <a:pt x="91" y="139"/>
                    <a:pt x="53" y="258"/>
                    <a:pt x="6" y="370"/>
                  </a:cubicBezTo>
                  <a:cubicBezTo>
                    <a:pt x="0" y="380"/>
                    <a:pt x="6" y="392"/>
                    <a:pt x="17" y="396"/>
                  </a:cubicBezTo>
                  <a:cubicBezTo>
                    <a:pt x="20" y="398"/>
                    <a:pt x="22" y="398"/>
                    <a:pt x="25" y="398"/>
                  </a:cubicBezTo>
                  <a:cubicBezTo>
                    <a:pt x="33" y="398"/>
                    <a:pt x="41" y="393"/>
                    <a:pt x="43" y="386"/>
                  </a:cubicBezTo>
                  <a:cubicBezTo>
                    <a:pt x="92" y="271"/>
                    <a:pt x="129" y="150"/>
                    <a:pt x="155" y="24"/>
                  </a:cubicBezTo>
                  <a:cubicBezTo>
                    <a:pt x="157" y="14"/>
                    <a:pt x="150" y="4"/>
                    <a:pt x="139" y="1"/>
                  </a:cubicBezTo>
                  <a:cubicBezTo>
                    <a:pt x="138" y="1"/>
                    <a:pt x="136" y="0"/>
                    <a:pt x="135"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5"/>
            <p:cNvSpPr/>
            <p:nvPr/>
          </p:nvSpPr>
          <p:spPr>
            <a:xfrm>
              <a:off x="-617628" y="2678249"/>
              <a:ext cx="86504" cy="97986"/>
            </a:xfrm>
            <a:custGeom>
              <a:avLst/>
              <a:gdLst/>
              <a:ahLst/>
              <a:cxnLst/>
              <a:rect l="l" t="t" r="r" b="b"/>
              <a:pathLst>
                <a:path w="535" h="606" extrusionOk="0">
                  <a:moveTo>
                    <a:pt x="511" y="1"/>
                  </a:moveTo>
                  <a:cubicBezTo>
                    <a:pt x="503" y="1"/>
                    <a:pt x="497" y="4"/>
                    <a:pt x="493" y="12"/>
                  </a:cubicBezTo>
                  <a:cubicBezTo>
                    <a:pt x="289" y="394"/>
                    <a:pt x="16" y="566"/>
                    <a:pt x="13" y="568"/>
                  </a:cubicBezTo>
                  <a:cubicBezTo>
                    <a:pt x="4" y="573"/>
                    <a:pt x="1" y="587"/>
                    <a:pt x="6" y="596"/>
                  </a:cubicBezTo>
                  <a:cubicBezTo>
                    <a:pt x="10" y="602"/>
                    <a:pt x="17" y="606"/>
                    <a:pt x="23" y="606"/>
                  </a:cubicBezTo>
                  <a:cubicBezTo>
                    <a:pt x="28" y="606"/>
                    <a:pt x="32" y="604"/>
                    <a:pt x="34" y="603"/>
                  </a:cubicBezTo>
                  <a:cubicBezTo>
                    <a:pt x="47" y="596"/>
                    <a:pt x="320" y="424"/>
                    <a:pt x="530" y="32"/>
                  </a:cubicBezTo>
                  <a:cubicBezTo>
                    <a:pt x="535" y="20"/>
                    <a:pt x="532" y="9"/>
                    <a:pt x="521" y="3"/>
                  </a:cubicBezTo>
                  <a:cubicBezTo>
                    <a:pt x="518" y="2"/>
                    <a:pt x="514" y="1"/>
                    <a:pt x="511"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 name="Google Shape;183;p5"/>
          <p:cNvGrpSpPr/>
          <p:nvPr/>
        </p:nvGrpSpPr>
        <p:grpSpPr>
          <a:xfrm>
            <a:off x="10787892" y="5835513"/>
            <a:ext cx="527069" cy="604971"/>
            <a:chOff x="4832355" y="458686"/>
            <a:chExt cx="547056" cy="627910"/>
          </a:xfrm>
        </p:grpSpPr>
        <p:sp>
          <p:nvSpPr>
            <p:cNvPr id="184" name="Google Shape;184;p5"/>
            <p:cNvSpPr/>
            <p:nvPr/>
          </p:nvSpPr>
          <p:spPr>
            <a:xfrm>
              <a:off x="4832355" y="611282"/>
              <a:ext cx="547056" cy="475314"/>
            </a:xfrm>
            <a:custGeom>
              <a:avLst/>
              <a:gdLst/>
              <a:ahLst/>
              <a:cxnLst/>
              <a:rect l="l" t="t" r="r" b="b"/>
              <a:pathLst>
                <a:path w="2402" h="2087" extrusionOk="0">
                  <a:moveTo>
                    <a:pt x="1761" y="0"/>
                  </a:moveTo>
                  <a:lnTo>
                    <a:pt x="1761" y="0"/>
                  </a:lnTo>
                  <a:cubicBezTo>
                    <a:pt x="1761" y="0"/>
                    <a:pt x="1" y="279"/>
                    <a:pt x="247" y="2086"/>
                  </a:cubicBezTo>
                  <a:cubicBezTo>
                    <a:pt x="247" y="2085"/>
                    <a:pt x="2401" y="1876"/>
                    <a:pt x="1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5"/>
            <p:cNvSpPr/>
            <p:nvPr/>
          </p:nvSpPr>
          <p:spPr>
            <a:xfrm>
              <a:off x="4965135" y="458686"/>
              <a:ext cx="360756" cy="515854"/>
            </a:xfrm>
            <a:custGeom>
              <a:avLst/>
              <a:gdLst/>
              <a:ahLst/>
              <a:cxnLst/>
              <a:rect l="l" t="t" r="r" b="b"/>
              <a:pathLst>
                <a:path w="1584" h="2265" extrusionOk="0">
                  <a:moveTo>
                    <a:pt x="1560" y="1"/>
                  </a:moveTo>
                  <a:cubicBezTo>
                    <a:pt x="1552" y="1"/>
                    <a:pt x="1544" y="5"/>
                    <a:pt x="1540" y="13"/>
                  </a:cubicBezTo>
                  <a:cubicBezTo>
                    <a:pt x="1223" y="682"/>
                    <a:pt x="19" y="2216"/>
                    <a:pt x="7" y="2231"/>
                  </a:cubicBezTo>
                  <a:cubicBezTo>
                    <a:pt x="0" y="2240"/>
                    <a:pt x="1" y="2254"/>
                    <a:pt x="11" y="2262"/>
                  </a:cubicBezTo>
                  <a:cubicBezTo>
                    <a:pt x="14" y="2264"/>
                    <a:pt x="20" y="2265"/>
                    <a:pt x="24" y="2265"/>
                  </a:cubicBezTo>
                  <a:cubicBezTo>
                    <a:pt x="30" y="2265"/>
                    <a:pt x="38" y="2263"/>
                    <a:pt x="40" y="2255"/>
                  </a:cubicBezTo>
                  <a:cubicBezTo>
                    <a:pt x="54" y="2241"/>
                    <a:pt x="1258" y="704"/>
                    <a:pt x="1579" y="30"/>
                  </a:cubicBezTo>
                  <a:cubicBezTo>
                    <a:pt x="1583" y="20"/>
                    <a:pt x="1579" y="8"/>
                    <a:pt x="1568" y="2"/>
                  </a:cubicBezTo>
                  <a:cubicBezTo>
                    <a:pt x="1566" y="1"/>
                    <a:pt x="1563" y="1"/>
                    <a:pt x="15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5"/>
            <p:cNvSpPr/>
            <p:nvPr/>
          </p:nvSpPr>
          <p:spPr>
            <a:xfrm>
              <a:off x="5090627" y="795536"/>
              <a:ext cx="15259" cy="85862"/>
            </a:xfrm>
            <a:custGeom>
              <a:avLst/>
              <a:gdLst/>
              <a:ahLst/>
              <a:cxnLst/>
              <a:rect l="l" t="t" r="r" b="b"/>
              <a:pathLst>
                <a:path w="67" h="377" extrusionOk="0">
                  <a:moveTo>
                    <a:pt x="44" y="1"/>
                  </a:moveTo>
                  <a:cubicBezTo>
                    <a:pt x="33" y="1"/>
                    <a:pt x="24" y="9"/>
                    <a:pt x="22" y="21"/>
                  </a:cubicBezTo>
                  <a:lnTo>
                    <a:pt x="3" y="354"/>
                  </a:lnTo>
                  <a:cubicBezTo>
                    <a:pt x="0" y="366"/>
                    <a:pt x="10" y="375"/>
                    <a:pt x="22" y="376"/>
                  </a:cubicBezTo>
                  <a:lnTo>
                    <a:pt x="24" y="376"/>
                  </a:lnTo>
                  <a:cubicBezTo>
                    <a:pt x="35" y="376"/>
                    <a:pt x="44" y="368"/>
                    <a:pt x="46" y="356"/>
                  </a:cubicBezTo>
                  <a:lnTo>
                    <a:pt x="65" y="24"/>
                  </a:lnTo>
                  <a:cubicBezTo>
                    <a:pt x="67" y="12"/>
                    <a:pt x="57" y="2"/>
                    <a:pt x="46" y="1"/>
                  </a:cubicBezTo>
                  <a:cubicBezTo>
                    <a:pt x="45" y="1"/>
                    <a:pt x="44" y="1"/>
                    <a:pt x="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5"/>
            <p:cNvSpPr/>
            <p:nvPr/>
          </p:nvSpPr>
          <p:spPr>
            <a:xfrm>
              <a:off x="4966729" y="879350"/>
              <a:ext cx="71058" cy="18903"/>
            </a:xfrm>
            <a:custGeom>
              <a:avLst/>
              <a:gdLst/>
              <a:ahLst/>
              <a:cxnLst/>
              <a:rect l="l" t="t" r="r" b="b"/>
              <a:pathLst>
                <a:path w="312" h="83" extrusionOk="0">
                  <a:moveTo>
                    <a:pt x="288" y="1"/>
                  </a:moveTo>
                  <a:cubicBezTo>
                    <a:pt x="287" y="1"/>
                    <a:pt x="287" y="1"/>
                    <a:pt x="286" y="1"/>
                  </a:cubicBezTo>
                  <a:lnTo>
                    <a:pt x="21" y="38"/>
                  </a:lnTo>
                  <a:cubicBezTo>
                    <a:pt x="9" y="40"/>
                    <a:pt x="1" y="51"/>
                    <a:pt x="2" y="63"/>
                  </a:cubicBezTo>
                  <a:cubicBezTo>
                    <a:pt x="4" y="74"/>
                    <a:pt x="13" y="82"/>
                    <a:pt x="23" y="82"/>
                  </a:cubicBezTo>
                  <a:lnTo>
                    <a:pt x="27" y="82"/>
                  </a:lnTo>
                  <a:lnTo>
                    <a:pt x="291" y="44"/>
                  </a:lnTo>
                  <a:cubicBezTo>
                    <a:pt x="304" y="43"/>
                    <a:pt x="312" y="32"/>
                    <a:pt x="311" y="20"/>
                  </a:cubicBezTo>
                  <a:cubicBezTo>
                    <a:pt x="310" y="9"/>
                    <a:pt x="299" y="1"/>
                    <a:pt x="2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8" name="Google Shape;188;p5"/>
          <p:cNvGrpSpPr/>
          <p:nvPr/>
        </p:nvGrpSpPr>
        <p:grpSpPr>
          <a:xfrm>
            <a:off x="10934965" y="1580252"/>
            <a:ext cx="1540948" cy="1324281"/>
            <a:chOff x="2453850" y="2364725"/>
            <a:chExt cx="312650" cy="268675"/>
          </a:xfrm>
        </p:grpSpPr>
        <p:sp>
          <p:nvSpPr>
            <p:cNvPr id="189" name="Google Shape;189;p5"/>
            <p:cNvSpPr/>
            <p:nvPr/>
          </p:nvSpPr>
          <p:spPr>
            <a:xfrm>
              <a:off x="2453850" y="2387050"/>
              <a:ext cx="137675" cy="95325"/>
            </a:xfrm>
            <a:custGeom>
              <a:avLst/>
              <a:gdLst/>
              <a:ahLst/>
              <a:cxnLst/>
              <a:rect l="l" t="t" r="r" b="b"/>
              <a:pathLst>
                <a:path w="5507" h="3813" extrusionOk="0">
                  <a:moveTo>
                    <a:pt x="1" y="1"/>
                  </a:moveTo>
                  <a:cubicBezTo>
                    <a:pt x="223" y="2317"/>
                    <a:pt x="2440" y="3813"/>
                    <a:pt x="3907" y="3813"/>
                  </a:cubicBezTo>
                  <a:cubicBezTo>
                    <a:pt x="4424" y="3813"/>
                    <a:pt x="4848" y="3626"/>
                    <a:pt x="5058" y="3224"/>
                  </a:cubicBezTo>
                  <a:cubicBezTo>
                    <a:pt x="5506" y="2369"/>
                    <a:pt x="4886" y="1361"/>
                    <a:pt x="3743" y="876"/>
                  </a:cubicBezTo>
                  <a:cubicBezTo>
                    <a:pt x="2472" y="336"/>
                    <a:pt x="1031" y="727"/>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5"/>
            <p:cNvSpPr/>
            <p:nvPr/>
          </p:nvSpPr>
          <p:spPr>
            <a:xfrm>
              <a:off x="2606400" y="2364725"/>
              <a:ext cx="103475" cy="105950"/>
            </a:xfrm>
            <a:custGeom>
              <a:avLst/>
              <a:gdLst/>
              <a:ahLst/>
              <a:cxnLst/>
              <a:rect l="l" t="t" r="r" b="b"/>
              <a:pathLst>
                <a:path w="4139" h="4238" extrusionOk="0">
                  <a:moveTo>
                    <a:pt x="35" y="0"/>
                  </a:moveTo>
                  <a:cubicBezTo>
                    <a:pt x="1" y="1189"/>
                    <a:pt x="386" y="4005"/>
                    <a:pt x="2104" y="4230"/>
                  </a:cubicBezTo>
                  <a:cubicBezTo>
                    <a:pt x="2141" y="4235"/>
                    <a:pt x="2178" y="4237"/>
                    <a:pt x="2215" y="4237"/>
                  </a:cubicBezTo>
                  <a:cubicBezTo>
                    <a:pt x="3438" y="4237"/>
                    <a:pt x="4139" y="1576"/>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5"/>
            <p:cNvSpPr/>
            <p:nvPr/>
          </p:nvSpPr>
          <p:spPr>
            <a:xfrm>
              <a:off x="2533875" y="2508675"/>
              <a:ext cx="110875" cy="79125"/>
            </a:xfrm>
            <a:custGeom>
              <a:avLst/>
              <a:gdLst/>
              <a:ahLst/>
              <a:cxnLst/>
              <a:rect l="l" t="t" r="r" b="b"/>
              <a:pathLst>
                <a:path w="4435" h="3165" extrusionOk="0">
                  <a:moveTo>
                    <a:pt x="3030" y="1"/>
                  </a:moveTo>
                  <a:cubicBezTo>
                    <a:pt x="2804" y="1"/>
                    <a:pt x="2572" y="38"/>
                    <a:pt x="2354" y="113"/>
                  </a:cubicBezTo>
                  <a:cubicBezTo>
                    <a:pt x="1072" y="547"/>
                    <a:pt x="829" y="1796"/>
                    <a:pt x="1" y="2630"/>
                  </a:cubicBezTo>
                  <a:cubicBezTo>
                    <a:pt x="687" y="3005"/>
                    <a:pt x="1352" y="3165"/>
                    <a:pt x="1948" y="3165"/>
                  </a:cubicBezTo>
                  <a:cubicBezTo>
                    <a:pt x="3356" y="3165"/>
                    <a:pt x="4381" y="2271"/>
                    <a:pt x="4413" y="1192"/>
                  </a:cubicBezTo>
                  <a:cubicBezTo>
                    <a:pt x="4435" y="392"/>
                    <a:pt x="3761" y="1"/>
                    <a:pt x="30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5"/>
            <p:cNvSpPr/>
            <p:nvPr/>
          </p:nvSpPr>
          <p:spPr>
            <a:xfrm>
              <a:off x="2682475" y="2448125"/>
              <a:ext cx="84025" cy="94550"/>
            </a:xfrm>
            <a:custGeom>
              <a:avLst/>
              <a:gdLst/>
              <a:ahLst/>
              <a:cxnLst/>
              <a:rect l="l" t="t" r="r" b="b"/>
              <a:pathLst>
                <a:path w="3361" h="3782" extrusionOk="0">
                  <a:moveTo>
                    <a:pt x="1242" y="1"/>
                  </a:moveTo>
                  <a:cubicBezTo>
                    <a:pt x="872" y="53"/>
                    <a:pt x="0" y="985"/>
                    <a:pt x="477" y="2344"/>
                  </a:cubicBezTo>
                  <a:cubicBezTo>
                    <a:pt x="783" y="3213"/>
                    <a:pt x="1438" y="3695"/>
                    <a:pt x="1994" y="3776"/>
                  </a:cubicBezTo>
                  <a:cubicBezTo>
                    <a:pt x="2019" y="3779"/>
                    <a:pt x="2046" y="3781"/>
                    <a:pt x="2073" y="3781"/>
                  </a:cubicBezTo>
                  <a:cubicBezTo>
                    <a:pt x="2616" y="3781"/>
                    <a:pt x="3361" y="3028"/>
                    <a:pt x="2899" y="1834"/>
                  </a:cubicBezTo>
                  <a:cubicBezTo>
                    <a:pt x="2503" y="813"/>
                    <a:pt x="1645" y="773"/>
                    <a:pt x="12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2617700" y="2565275"/>
              <a:ext cx="90775" cy="68125"/>
            </a:xfrm>
            <a:custGeom>
              <a:avLst/>
              <a:gdLst/>
              <a:ahLst/>
              <a:cxnLst/>
              <a:rect l="l" t="t" r="r" b="b"/>
              <a:pathLst>
                <a:path w="3631" h="2725" extrusionOk="0">
                  <a:moveTo>
                    <a:pt x="2380" y="0"/>
                  </a:moveTo>
                  <a:cubicBezTo>
                    <a:pt x="1627" y="0"/>
                    <a:pt x="663" y="606"/>
                    <a:pt x="0" y="2027"/>
                  </a:cubicBezTo>
                  <a:cubicBezTo>
                    <a:pt x="686" y="2528"/>
                    <a:pt x="1297" y="2725"/>
                    <a:pt x="1809" y="2725"/>
                  </a:cubicBezTo>
                  <a:cubicBezTo>
                    <a:pt x="2972" y="2725"/>
                    <a:pt x="3631" y="1716"/>
                    <a:pt x="3511" y="975"/>
                  </a:cubicBezTo>
                  <a:cubicBezTo>
                    <a:pt x="3411" y="357"/>
                    <a:pt x="2957" y="0"/>
                    <a:pt x="23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2456225" y="2367175"/>
              <a:ext cx="305875" cy="248700"/>
            </a:xfrm>
            <a:custGeom>
              <a:avLst/>
              <a:gdLst/>
              <a:ahLst/>
              <a:cxnLst/>
              <a:rect l="l" t="t" r="r" b="b"/>
              <a:pathLst>
                <a:path w="12235" h="9948" extrusionOk="0">
                  <a:moveTo>
                    <a:pt x="6106" y="1"/>
                  </a:moveTo>
                  <a:cubicBezTo>
                    <a:pt x="6100" y="1"/>
                    <a:pt x="6094" y="3"/>
                    <a:pt x="6090" y="6"/>
                  </a:cubicBezTo>
                  <a:cubicBezTo>
                    <a:pt x="6083" y="15"/>
                    <a:pt x="6083" y="30"/>
                    <a:pt x="6090" y="38"/>
                  </a:cubicBezTo>
                  <a:cubicBezTo>
                    <a:pt x="6265" y="220"/>
                    <a:pt x="6427" y="414"/>
                    <a:pt x="6582" y="612"/>
                  </a:cubicBezTo>
                  <a:cubicBezTo>
                    <a:pt x="6737" y="813"/>
                    <a:pt x="6884" y="1018"/>
                    <a:pt x="7021" y="1229"/>
                  </a:cubicBezTo>
                  <a:cubicBezTo>
                    <a:pt x="7294" y="1653"/>
                    <a:pt x="7533" y="2100"/>
                    <a:pt x="7714" y="2567"/>
                  </a:cubicBezTo>
                  <a:cubicBezTo>
                    <a:pt x="7803" y="2802"/>
                    <a:pt x="7879" y="3040"/>
                    <a:pt x="7935" y="3285"/>
                  </a:cubicBezTo>
                  <a:cubicBezTo>
                    <a:pt x="7988" y="3528"/>
                    <a:pt x="8025" y="3776"/>
                    <a:pt x="8040" y="4025"/>
                  </a:cubicBezTo>
                  <a:cubicBezTo>
                    <a:pt x="8052" y="4273"/>
                    <a:pt x="8037" y="4520"/>
                    <a:pt x="8001" y="4766"/>
                  </a:cubicBezTo>
                  <a:cubicBezTo>
                    <a:pt x="7966" y="4982"/>
                    <a:pt x="7907" y="5195"/>
                    <a:pt x="7833" y="5401"/>
                  </a:cubicBezTo>
                  <a:cubicBezTo>
                    <a:pt x="7364" y="5137"/>
                    <a:pt x="6884" y="4890"/>
                    <a:pt x="6401" y="4653"/>
                  </a:cubicBezTo>
                  <a:cubicBezTo>
                    <a:pt x="5294" y="4108"/>
                    <a:pt x="4162" y="3621"/>
                    <a:pt x="3061" y="3073"/>
                  </a:cubicBezTo>
                  <a:cubicBezTo>
                    <a:pt x="2511" y="2797"/>
                    <a:pt x="1969" y="2507"/>
                    <a:pt x="1454" y="2171"/>
                  </a:cubicBezTo>
                  <a:cubicBezTo>
                    <a:pt x="940" y="1834"/>
                    <a:pt x="454" y="1452"/>
                    <a:pt x="41" y="997"/>
                  </a:cubicBezTo>
                  <a:cubicBezTo>
                    <a:pt x="37" y="992"/>
                    <a:pt x="31" y="990"/>
                    <a:pt x="25" y="990"/>
                  </a:cubicBezTo>
                  <a:cubicBezTo>
                    <a:pt x="20" y="990"/>
                    <a:pt x="14" y="992"/>
                    <a:pt x="10" y="996"/>
                  </a:cubicBezTo>
                  <a:cubicBezTo>
                    <a:pt x="1" y="1004"/>
                    <a:pt x="1" y="1018"/>
                    <a:pt x="8" y="1027"/>
                  </a:cubicBezTo>
                  <a:cubicBezTo>
                    <a:pt x="421" y="1490"/>
                    <a:pt x="908" y="1880"/>
                    <a:pt x="1420" y="2223"/>
                  </a:cubicBezTo>
                  <a:cubicBezTo>
                    <a:pt x="1933" y="2566"/>
                    <a:pt x="2476" y="2862"/>
                    <a:pt x="3025" y="3145"/>
                  </a:cubicBezTo>
                  <a:cubicBezTo>
                    <a:pt x="4124" y="3706"/>
                    <a:pt x="5252" y="4205"/>
                    <a:pt x="6350" y="4761"/>
                  </a:cubicBezTo>
                  <a:cubicBezTo>
                    <a:pt x="7344" y="5260"/>
                    <a:pt x="8319" y="5803"/>
                    <a:pt x="9221" y="6451"/>
                  </a:cubicBezTo>
                  <a:cubicBezTo>
                    <a:pt x="9054" y="6563"/>
                    <a:pt x="8873" y="6652"/>
                    <a:pt x="8682" y="6709"/>
                  </a:cubicBezTo>
                  <a:cubicBezTo>
                    <a:pt x="8453" y="6779"/>
                    <a:pt x="8211" y="6805"/>
                    <a:pt x="7969" y="6805"/>
                  </a:cubicBezTo>
                  <a:cubicBezTo>
                    <a:pt x="7482" y="6803"/>
                    <a:pt x="6989" y="6709"/>
                    <a:pt x="6486" y="6697"/>
                  </a:cubicBezTo>
                  <a:cubicBezTo>
                    <a:pt x="6450" y="6696"/>
                    <a:pt x="6414" y="6696"/>
                    <a:pt x="6377" y="6696"/>
                  </a:cubicBezTo>
                  <a:cubicBezTo>
                    <a:pt x="6162" y="6696"/>
                    <a:pt x="5946" y="6713"/>
                    <a:pt x="5734" y="6755"/>
                  </a:cubicBezTo>
                  <a:cubicBezTo>
                    <a:pt x="5486" y="6805"/>
                    <a:pt x="5246" y="6888"/>
                    <a:pt x="5021" y="7001"/>
                  </a:cubicBezTo>
                  <a:cubicBezTo>
                    <a:pt x="4797" y="7114"/>
                    <a:pt x="4589" y="7259"/>
                    <a:pt x="4396" y="7417"/>
                  </a:cubicBezTo>
                  <a:lnTo>
                    <a:pt x="4254" y="7539"/>
                  </a:lnTo>
                  <a:lnTo>
                    <a:pt x="4118" y="7669"/>
                  </a:lnTo>
                  <a:cubicBezTo>
                    <a:pt x="4095" y="7693"/>
                    <a:pt x="4073" y="7712"/>
                    <a:pt x="4051" y="7735"/>
                  </a:cubicBezTo>
                  <a:lnTo>
                    <a:pt x="3988" y="7803"/>
                  </a:lnTo>
                  <a:lnTo>
                    <a:pt x="3861" y="7940"/>
                  </a:lnTo>
                  <a:cubicBezTo>
                    <a:pt x="3853" y="7948"/>
                    <a:pt x="3853" y="7963"/>
                    <a:pt x="3863" y="7971"/>
                  </a:cubicBezTo>
                  <a:cubicBezTo>
                    <a:pt x="3867" y="7975"/>
                    <a:pt x="3872" y="7976"/>
                    <a:pt x="3877" y="7976"/>
                  </a:cubicBezTo>
                  <a:cubicBezTo>
                    <a:pt x="3883" y="7976"/>
                    <a:pt x="3889" y="7974"/>
                    <a:pt x="3893" y="7969"/>
                  </a:cubicBezTo>
                  <a:lnTo>
                    <a:pt x="3895" y="7968"/>
                  </a:lnTo>
                  <a:lnTo>
                    <a:pt x="4024" y="7835"/>
                  </a:lnTo>
                  <a:lnTo>
                    <a:pt x="4088" y="7769"/>
                  </a:lnTo>
                  <a:cubicBezTo>
                    <a:pt x="4110" y="7747"/>
                    <a:pt x="4133" y="7727"/>
                    <a:pt x="4157" y="7705"/>
                  </a:cubicBezTo>
                  <a:lnTo>
                    <a:pt x="4293" y="7581"/>
                  </a:lnTo>
                  <a:lnTo>
                    <a:pt x="4436" y="7464"/>
                  </a:lnTo>
                  <a:cubicBezTo>
                    <a:pt x="4630" y="7312"/>
                    <a:pt x="4835" y="7176"/>
                    <a:pt x="5057" y="7071"/>
                  </a:cubicBezTo>
                  <a:cubicBezTo>
                    <a:pt x="5279" y="6965"/>
                    <a:pt x="5514" y="6890"/>
                    <a:pt x="5754" y="6849"/>
                  </a:cubicBezTo>
                  <a:cubicBezTo>
                    <a:pt x="5931" y="6818"/>
                    <a:pt x="6112" y="6805"/>
                    <a:pt x="6293" y="6805"/>
                  </a:cubicBezTo>
                  <a:cubicBezTo>
                    <a:pt x="6357" y="6805"/>
                    <a:pt x="6421" y="6807"/>
                    <a:pt x="6485" y="6810"/>
                  </a:cubicBezTo>
                  <a:cubicBezTo>
                    <a:pt x="6975" y="6831"/>
                    <a:pt x="7463" y="6938"/>
                    <a:pt x="7970" y="6953"/>
                  </a:cubicBezTo>
                  <a:cubicBezTo>
                    <a:pt x="7995" y="6953"/>
                    <a:pt x="8020" y="6953"/>
                    <a:pt x="8046" y="6953"/>
                  </a:cubicBezTo>
                  <a:cubicBezTo>
                    <a:pt x="8274" y="6953"/>
                    <a:pt x="8505" y="6931"/>
                    <a:pt x="8730" y="6868"/>
                  </a:cubicBezTo>
                  <a:cubicBezTo>
                    <a:pt x="8961" y="6807"/>
                    <a:pt x="9179" y="6699"/>
                    <a:pt x="9376" y="6563"/>
                  </a:cubicBezTo>
                  <a:cubicBezTo>
                    <a:pt x="9418" y="6594"/>
                    <a:pt x="9461" y="6625"/>
                    <a:pt x="9503" y="6658"/>
                  </a:cubicBezTo>
                  <a:cubicBezTo>
                    <a:pt x="9944" y="6991"/>
                    <a:pt x="10367" y="7351"/>
                    <a:pt x="10759" y="7741"/>
                  </a:cubicBezTo>
                  <a:cubicBezTo>
                    <a:pt x="10712" y="7844"/>
                    <a:pt x="10661" y="7946"/>
                    <a:pt x="10603" y="8043"/>
                  </a:cubicBezTo>
                  <a:cubicBezTo>
                    <a:pt x="10411" y="8369"/>
                    <a:pt x="10159" y="8660"/>
                    <a:pt x="9865" y="8901"/>
                  </a:cubicBezTo>
                  <a:cubicBezTo>
                    <a:pt x="9719" y="9023"/>
                    <a:pt x="9563" y="9134"/>
                    <a:pt x="9399" y="9230"/>
                  </a:cubicBezTo>
                  <a:cubicBezTo>
                    <a:pt x="9236" y="9328"/>
                    <a:pt x="9065" y="9415"/>
                    <a:pt x="8889" y="9490"/>
                  </a:cubicBezTo>
                  <a:cubicBezTo>
                    <a:pt x="8538" y="9640"/>
                    <a:pt x="8167" y="9744"/>
                    <a:pt x="7789" y="9809"/>
                  </a:cubicBezTo>
                  <a:cubicBezTo>
                    <a:pt x="7494" y="9860"/>
                    <a:pt x="7195" y="9883"/>
                    <a:pt x="6894" y="9883"/>
                  </a:cubicBezTo>
                  <a:cubicBezTo>
                    <a:pt x="6810" y="9883"/>
                    <a:pt x="6725" y="9882"/>
                    <a:pt x="6640" y="9878"/>
                  </a:cubicBezTo>
                  <a:cubicBezTo>
                    <a:pt x="6628" y="9878"/>
                    <a:pt x="6618" y="9888"/>
                    <a:pt x="6618" y="9901"/>
                  </a:cubicBezTo>
                  <a:cubicBezTo>
                    <a:pt x="6616" y="9912"/>
                    <a:pt x="6625" y="9923"/>
                    <a:pt x="6632" y="9926"/>
                  </a:cubicBezTo>
                  <a:cubicBezTo>
                    <a:pt x="6785" y="9941"/>
                    <a:pt x="6939" y="9948"/>
                    <a:pt x="7093" y="9948"/>
                  </a:cubicBezTo>
                  <a:cubicBezTo>
                    <a:pt x="7329" y="9948"/>
                    <a:pt x="7564" y="9931"/>
                    <a:pt x="7799" y="9900"/>
                  </a:cubicBezTo>
                  <a:cubicBezTo>
                    <a:pt x="8186" y="9846"/>
                    <a:pt x="8566" y="9744"/>
                    <a:pt x="8930" y="9598"/>
                  </a:cubicBezTo>
                  <a:cubicBezTo>
                    <a:pt x="9112" y="9524"/>
                    <a:pt x="9289" y="9438"/>
                    <a:pt x="9460" y="9341"/>
                  </a:cubicBezTo>
                  <a:cubicBezTo>
                    <a:pt x="9629" y="9242"/>
                    <a:pt x="9792" y="9130"/>
                    <a:pt x="9944" y="9004"/>
                  </a:cubicBezTo>
                  <a:cubicBezTo>
                    <a:pt x="10249" y="8755"/>
                    <a:pt x="10514" y="8455"/>
                    <a:pt x="10718" y="8116"/>
                  </a:cubicBezTo>
                  <a:cubicBezTo>
                    <a:pt x="10769" y="8028"/>
                    <a:pt x="10817" y="7939"/>
                    <a:pt x="10861" y="7848"/>
                  </a:cubicBezTo>
                  <a:cubicBezTo>
                    <a:pt x="10867" y="7854"/>
                    <a:pt x="10873" y="7860"/>
                    <a:pt x="10878" y="7865"/>
                  </a:cubicBezTo>
                  <a:cubicBezTo>
                    <a:pt x="11305" y="8302"/>
                    <a:pt x="11696" y="8774"/>
                    <a:pt x="12040" y="9278"/>
                  </a:cubicBezTo>
                  <a:cubicBezTo>
                    <a:pt x="12059" y="9306"/>
                    <a:pt x="12090" y="9321"/>
                    <a:pt x="12122" y="9321"/>
                  </a:cubicBezTo>
                  <a:cubicBezTo>
                    <a:pt x="12141" y="9321"/>
                    <a:pt x="12161" y="9315"/>
                    <a:pt x="12178" y="9303"/>
                  </a:cubicBezTo>
                  <a:cubicBezTo>
                    <a:pt x="12222" y="9272"/>
                    <a:pt x="12234" y="9211"/>
                    <a:pt x="12203" y="9165"/>
                  </a:cubicBezTo>
                  <a:lnTo>
                    <a:pt x="12203" y="9164"/>
                  </a:lnTo>
                  <a:cubicBezTo>
                    <a:pt x="11848" y="8653"/>
                    <a:pt x="11445" y="8176"/>
                    <a:pt x="11006" y="7738"/>
                  </a:cubicBezTo>
                  <a:cubicBezTo>
                    <a:pt x="10984" y="7715"/>
                    <a:pt x="10961" y="7694"/>
                    <a:pt x="10937" y="7671"/>
                  </a:cubicBezTo>
                  <a:cubicBezTo>
                    <a:pt x="10950" y="7641"/>
                    <a:pt x="10963" y="7610"/>
                    <a:pt x="10974" y="7580"/>
                  </a:cubicBezTo>
                  <a:cubicBezTo>
                    <a:pt x="11041" y="7392"/>
                    <a:pt x="11088" y="7197"/>
                    <a:pt x="11109" y="6999"/>
                  </a:cubicBezTo>
                  <a:cubicBezTo>
                    <a:pt x="11130" y="6800"/>
                    <a:pt x="11124" y="6599"/>
                    <a:pt x="11091" y="6402"/>
                  </a:cubicBezTo>
                  <a:cubicBezTo>
                    <a:pt x="11058" y="6207"/>
                    <a:pt x="11001" y="6015"/>
                    <a:pt x="10929" y="5833"/>
                  </a:cubicBezTo>
                  <a:cubicBezTo>
                    <a:pt x="10785" y="5467"/>
                    <a:pt x="10582" y="5133"/>
                    <a:pt x="10423" y="4784"/>
                  </a:cubicBezTo>
                  <a:cubicBezTo>
                    <a:pt x="10342" y="4610"/>
                    <a:pt x="10275" y="4432"/>
                    <a:pt x="10245" y="4246"/>
                  </a:cubicBezTo>
                  <a:cubicBezTo>
                    <a:pt x="10240" y="4223"/>
                    <a:pt x="10239" y="4199"/>
                    <a:pt x="10237" y="4176"/>
                  </a:cubicBezTo>
                  <a:cubicBezTo>
                    <a:pt x="10235" y="4154"/>
                    <a:pt x="10232" y="4130"/>
                    <a:pt x="10232" y="4106"/>
                  </a:cubicBezTo>
                  <a:cubicBezTo>
                    <a:pt x="10233" y="4059"/>
                    <a:pt x="10230" y="4012"/>
                    <a:pt x="10237" y="3966"/>
                  </a:cubicBezTo>
                  <a:cubicBezTo>
                    <a:pt x="10244" y="3870"/>
                    <a:pt x="10269" y="3779"/>
                    <a:pt x="10298" y="3689"/>
                  </a:cubicBezTo>
                  <a:lnTo>
                    <a:pt x="10298" y="3688"/>
                  </a:lnTo>
                  <a:cubicBezTo>
                    <a:pt x="10302" y="3676"/>
                    <a:pt x="10296" y="3663"/>
                    <a:pt x="10283" y="3660"/>
                  </a:cubicBezTo>
                  <a:cubicBezTo>
                    <a:pt x="10281" y="3659"/>
                    <a:pt x="10278" y="3659"/>
                    <a:pt x="10276" y="3659"/>
                  </a:cubicBezTo>
                  <a:cubicBezTo>
                    <a:pt x="10267" y="3659"/>
                    <a:pt x="10260" y="3664"/>
                    <a:pt x="10256" y="3672"/>
                  </a:cubicBezTo>
                  <a:cubicBezTo>
                    <a:pt x="10180" y="3853"/>
                    <a:pt x="10149" y="4058"/>
                    <a:pt x="10175" y="4255"/>
                  </a:cubicBezTo>
                  <a:cubicBezTo>
                    <a:pt x="10197" y="4452"/>
                    <a:pt x="10261" y="4643"/>
                    <a:pt x="10337" y="4822"/>
                  </a:cubicBezTo>
                  <a:cubicBezTo>
                    <a:pt x="10491" y="5181"/>
                    <a:pt x="10683" y="5519"/>
                    <a:pt x="10813" y="5877"/>
                  </a:cubicBezTo>
                  <a:cubicBezTo>
                    <a:pt x="10881" y="6055"/>
                    <a:pt x="10932" y="6237"/>
                    <a:pt x="10961" y="6424"/>
                  </a:cubicBezTo>
                  <a:cubicBezTo>
                    <a:pt x="10989" y="6609"/>
                    <a:pt x="10993" y="6798"/>
                    <a:pt x="10973" y="6985"/>
                  </a:cubicBezTo>
                  <a:cubicBezTo>
                    <a:pt x="10950" y="7181"/>
                    <a:pt x="10900" y="7376"/>
                    <a:pt x="10829" y="7564"/>
                  </a:cubicBezTo>
                  <a:cubicBezTo>
                    <a:pt x="10441" y="7192"/>
                    <a:pt x="10026" y="6847"/>
                    <a:pt x="9595" y="6529"/>
                  </a:cubicBezTo>
                  <a:cubicBezTo>
                    <a:pt x="9080" y="6148"/>
                    <a:pt x="8541" y="5805"/>
                    <a:pt x="7987" y="5487"/>
                  </a:cubicBezTo>
                  <a:cubicBezTo>
                    <a:pt x="8066" y="5260"/>
                    <a:pt x="8127" y="5028"/>
                    <a:pt x="8159" y="4788"/>
                  </a:cubicBezTo>
                  <a:cubicBezTo>
                    <a:pt x="8191" y="4531"/>
                    <a:pt x="8201" y="4273"/>
                    <a:pt x="8183" y="4015"/>
                  </a:cubicBezTo>
                  <a:cubicBezTo>
                    <a:pt x="8162" y="3758"/>
                    <a:pt x="8120" y="3505"/>
                    <a:pt x="8058" y="3255"/>
                  </a:cubicBezTo>
                  <a:cubicBezTo>
                    <a:pt x="7994" y="3007"/>
                    <a:pt x="7912" y="2765"/>
                    <a:pt x="7816" y="2527"/>
                  </a:cubicBezTo>
                  <a:cubicBezTo>
                    <a:pt x="7622" y="2054"/>
                    <a:pt x="7371" y="1608"/>
                    <a:pt x="7085" y="1186"/>
                  </a:cubicBezTo>
                  <a:cubicBezTo>
                    <a:pt x="6942" y="976"/>
                    <a:pt x="6790" y="772"/>
                    <a:pt x="6630" y="575"/>
                  </a:cubicBezTo>
                  <a:cubicBezTo>
                    <a:pt x="6469" y="379"/>
                    <a:pt x="6302" y="187"/>
                    <a:pt x="6121" y="6"/>
                  </a:cubicBezTo>
                  <a:cubicBezTo>
                    <a:pt x="6117" y="3"/>
                    <a:pt x="6112" y="1"/>
                    <a:pt x="6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 name="Google Shape;195;p5"/>
          <p:cNvGrpSpPr/>
          <p:nvPr/>
        </p:nvGrpSpPr>
        <p:grpSpPr>
          <a:xfrm>
            <a:off x="-190589" y="5375060"/>
            <a:ext cx="1320747" cy="1235085"/>
            <a:chOff x="3469150" y="1703450"/>
            <a:chExt cx="318150" cy="297525"/>
          </a:xfrm>
        </p:grpSpPr>
        <p:sp>
          <p:nvSpPr>
            <p:cNvPr id="196" name="Google Shape;196;p5"/>
            <p:cNvSpPr/>
            <p:nvPr/>
          </p:nvSpPr>
          <p:spPr>
            <a:xfrm>
              <a:off x="3645350" y="1704750"/>
              <a:ext cx="141950" cy="117400"/>
            </a:xfrm>
            <a:custGeom>
              <a:avLst/>
              <a:gdLst/>
              <a:ahLst/>
              <a:cxnLst/>
              <a:rect l="l" t="t" r="r" b="b"/>
              <a:pathLst>
                <a:path w="5678" h="4696" extrusionOk="0">
                  <a:moveTo>
                    <a:pt x="5567" y="1"/>
                  </a:moveTo>
                  <a:lnTo>
                    <a:pt x="5567" y="1"/>
                  </a:lnTo>
                  <a:cubicBezTo>
                    <a:pt x="4567" y="935"/>
                    <a:pt x="2960" y="729"/>
                    <a:pt x="1673" y="1497"/>
                  </a:cubicBezTo>
                  <a:cubicBezTo>
                    <a:pt x="518" y="2184"/>
                    <a:pt x="1" y="3360"/>
                    <a:pt x="609" y="4214"/>
                  </a:cubicBezTo>
                  <a:cubicBezTo>
                    <a:pt x="844" y="4545"/>
                    <a:pt x="1214" y="4696"/>
                    <a:pt x="1648" y="4696"/>
                  </a:cubicBezTo>
                  <a:cubicBezTo>
                    <a:pt x="3233" y="4696"/>
                    <a:pt x="5678" y="2679"/>
                    <a:pt x="55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3515175" y="1703450"/>
              <a:ext cx="106600" cy="122150"/>
            </a:xfrm>
            <a:custGeom>
              <a:avLst/>
              <a:gdLst/>
              <a:ahLst/>
              <a:cxnLst/>
              <a:rect l="l" t="t" r="r" b="b"/>
              <a:pathLst>
                <a:path w="4264" h="4886" extrusionOk="0">
                  <a:moveTo>
                    <a:pt x="4046" y="0"/>
                  </a:moveTo>
                  <a:cubicBezTo>
                    <a:pt x="0" y="2228"/>
                    <a:pt x="949" y="4886"/>
                    <a:pt x="2208" y="4886"/>
                  </a:cubicBezTo>
                  <a:cubicBezTo>
                    <a:pt x="2288" y="4886"/>
                    <a:pt x="2369" y="4875"/>
                    <a:pt x="2450" y="4853"/>
                  </a:cubicBezTo>
                  <a:cubicBezTo>
                    <a:pt x="4263" y="4356"/>
                    <a:pt x="4261" y="1272"/>
                    <a:pt x="40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3598350" y="1858000"/>
              <a:ext cx="127975" cy="82375"/>
            </a:xfrm>
            <a:custGeom>
              <a:avLst/>
              <a:gdLst/>
              <a:ahLst/>
              <a:cxnLst/>
              <a:rect l="l" t="t" r="r" b="b"/>
              <a:pathLst>
                <a:path w="5119" h="3295" extrusionOk="0">
                  <a:moveTo>
                    <a:pt x="1783" y="0"/>
                  </a:moveTo>
                  <a:cubicBezTo>
                    <a:pt x="871" y="0"/>
                    <a:pt x="1" y="537"/>
                    <a:pt x="163" y="1506"/>
                  </a:cubicBezTo>
                  <a:cubicBezTo>
                    <a:pt x="335" y="2539"/>
                    <a:pt x="1340" y="3294"/>
                    <a:pt x="2632" y="3294"/>
                  </a:cubicBezTo>
                  <a:cubicBezTo>
                    <a:pt x="3398" y="3294"/>
                    <a:pt x="4264" y="3029"/>
                    <a:pt x="5118" y="2399"/>
                  </a:cubicBezTo>
                  <a:cubicBezTo>
                    <a:pt x="4104" y="1624"/>
                    <a:pt x="3659" y="317"/>
                    <a:pt x="2218" y="41"/>
                  </a:cubicBezTo>
                  <a:cubicBezTo>
                    <a:pt x="2074" y="14"/>
                    <a:pt x="1928" y="0"/>
                    <a:pt x="17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3469150" y="1808825"/>
              <a:ext cx="82350" cy="104875"/>
            </a:xfrm>
            <a:custGeom>
              <a:avLst/>
              <a:gdLst/>
              <a:ahLst/>
              <a:cxnLst/>
              <a:rect l="l" t="t" r="r" b="b"/>
              <a:pathLst>
                <a:path w="3294" h="4195" extrusionOk="0">
                  <a:moveTo>
                    <a:pt x="1813" y="1"/>
                  </a:moveTo>
                  <a:cubicBezTo>
                    <a:pt x="1494" y="891"/>
                    <a:pt x="579" y="1058"/>
                    <a:pt x="303" y="2215"/>
                  </a:cubicBezTo>
                  <a:cubicBezTo>
                    <a:pt x="0" y="3498"/>
                    <a:pt x="804" y="4194"/>
                    <a:pt x="1386" y="4194"/>
                  </a:cubicBezTo>
                  <a:cubicBezTo>
                    <a:pt x="1448" y="4194"/>
                    <a:pt x="1508" y="4186"/>
                    <a:pt x="1563" y="4170"/>
                  </a:cubicBezTo>
                  <a:cubicBezTo>
                    <a:pt x="2148" y="4001"/>
                    <a:pt x="2783" y="3385"/>
                    <a:pt x="2981" y="2406"/>
                  </a:cubicBezTo>
                  <a:cubicBezTo>
                    <a:pt x="3293" y="875"/>
                    <a:pt x="2218" y="3"/>
                    <a:pt x="18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3543600" y="1929000"/>
              <a:ext cx="98700" cy="71975"/>
            </a:xfrm>
            <a:custGeom>
              <a:avLst/>
              <a:gdLst/>
              <a:ahLst/>
              <a:cxnLst/>
              <a:rect l="l" t="t" r="r" b="b"/>
              <a:pathLst>
                <a:path w="3948" h="2879" extrusionOk="0">
                  <a:moveTo>
                    <a:pt x="1312" y="0"/>
                  </a:moveTo>
                  <a:cubicBezTo>
                    <a:pt x="576" y="0"/>
                    <a:pt x="37" y="473"/>
                    <a:pt x="19" y="1231"/>
                  </a:cubicBezTo>
                  <a:cubicBezTo>
                    <a:pt x="1" y="1981"/>
                    <a:pt x="729" y="2879"/>
                    <a:pt x="1823" y="2879"/>
                  </a:cubicBezTo>
                  <a:cubicBezTo>
                    <a:pt x="2438" y="2879"/>
                    <a:pt x="3169" y="2595"/>
                    <a:pt x="3948" y="1842"/>
                  </a:cubicBezTo>
                  <a:cubicBezTo>
                    <a:pt x="3106" y="538"/>
                    <a:pt x="2097" y="0"/>
                    <a:pt x="13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5"/>
            <p:cNvSpPr/>
            <p:nvPr/>
          </p:nvSpPr>
          <p:spPr>
            <a:xfrm>
              <a:off x="3484375" y="1706350"/>
              <a:ext cx="298400" cy="272775"/>
            </a:xfrm>
            <a:custGeom>
              <a:avLst/>
              <a:gdLst/>
              <a:ahLst/>
              <a:cxnLst/>
              <a:rect l="l" t="t" r="r" b="b"/>
              <a:pathLst>
                <a:path w="11936" h="10911" extrusionOk="0">
                  <a:moveTo>
                    <a:pt x="5229" y="0"/>
                  </a:moveTo>
                  <a:cubicBezTo>
                    <a:pt x="5221" y="0"/>
                    <a:pt x="5214" y="4"/>
                    <a:pt x="5210" y="9"/>
                  </a:cubicBezTo>
                  <a:cubicBezTo>
                    <a:pt x="5043" y="228"/>
                    <a:pt x="4892" y="459"/>
                    <a:pt x="4749" y="695"/>
                  </a:cubicBezTo>
                  <a:cubicBezTo>
                    <a:pt x="4605" y="931"/>
                    <a:pt x="4472" y="1172"/>
                    <a:pt x="4349" y="1419"/>
                  </a:cubicBezTo>
                  <a:cubicBezTo>
                    <a:pt x="4105" y="1914"/>
                    <a:pt x="3901" y="2431"/>
                    <a:pt x="3762" y="2967"/>
                  </a:cubicBezTo>
                  <a:cubicBezTo>
                    <a:pt x="3693" y="3235"/>
                    <a:pt x="3641" y="3509"/>
                    <a:pt x="3609" y="3787"/>
                  </a:cubicBezTo>
                  <a:cubicBezTo>
                    <a:pt x="3580" y="4064"/>
                    <a:pt x="3571" y="4343"/>
                    <a:pt x="3587" y="4622"/>
                  </a:cubicBezTo>
                  <a:cubicBezTo>
                    <a:pt x="3607" y="4901"/>
                    <a:pt x="3655" y="5178"/>
                    <a:pt x="3727" y="5450"/>
                  </a:cubicBezTo>
                  <a:cubicBezTo>
                    <a:pt x="3796" y="5701"/>
                    <a:pt x="3897" y="5943"/>
                    <a:pt x="4015" y="6177"/>
                  </a:cubicBezTo>
                  <a:cubicBezTo>
                    <a:pt x="3467" y="6601"/>
                    <a:pt x="2938" y="7048"/>
                    <a:pt x="2442" y="7535"/>
                  </a:cubicBezTo>
                  <a:cubicBezTo>
                    <a:pt x="2025" y="7941"/>
                    <a:pt x="1629" y="8372"/>
                    <a:pt x="1268" y="8831"/>
                  </a:cubicBezTo>
                  <a:cubicBezTo>
                    <a:pt x="1164" y="8639"/>
                    <a:pt x="1081" y="8438"/>
                    <a:pt x="1027" y="8229"/>
                  </a:cubicBezTo>
                  <a:cubicBezTo>
                    <a:pt x="978" y="8032"/>
                    <a:pt x="954" y="7829"/>
                    <a:pt x="958" y="7625"/>
                  </a:cubicBezTo>
                  <a:cubicBezTo>
                    <a:pt x="960" y="7421"/>
                    <a:pt x="990" y="7217"/>
                    <a:pt x="1034" y="7015"/>
                  </a:cubicBezTo>
                  <a:cubicBezTo>
                    <a:pt x="1121" y="6609"/>
                    <a:pt x="1278" y="6220"/>
                    <a:pt x="1389" y="5810"/>
                  </a:cubicBezTo>
                  <a:cubicBezTo>
                    <a:pt x="1446" y="5606"/>
                    <a:pt x="1484" y="5392"/>
                    <a:pt x="1480" y="5177"/>
                  </a:cubicBezTo>
                  <a:cubicBezTo>
                    <a:pt x="1479" y="4961"/>
                    <a:pt x="1416" y="4745"/>
                    <a:pt x="1306" y="4563"/>
                  </a:cubicBezTo>
                  <a:cubicBezTo>
                    <a:pt x="1302" y="4556"/>
                    <a:pt x="1293" y="4551"/>
                    <a:pt x="1285" y="4551"/>
                  </a:cubicBezTo>
                  <a:cubicBezTo>
                    <a:pt x="1282" y="4551"/>
                    <a:pt x="1278" y="4552"/>
                    <a:pt x="1275" y="4553"/>
                  </a:cubicBezTo>
                  <a:cubicBezTo>
                    <a:pt x="1263" y="4559"/>
                    <a:pt x="1258" y="4574"/>
                    <a:pt x="1264" y="4586"/>
                  </a:cubicBezTo>
                  <a:lnTo>
                    <a:pt x="1264" y="4587"/>
                  </a:lnTo>
                  <a:cubicBezTo>
                    <a:pt x="1310" y="4679"/>
                    <a:pt x="1351" y="4773"/>
                    <a:pt x="1372" y="4874"/>
                  </a:cubicBezTo>
                  <a:cubicBezTo>
                    <a:pt x="1387" y="4923"/>
                    <a:pt x="1391" y="4974"/>
                    <a:pt x="1397" y="5024"/>
                  </a:cubicBezTo>
                  <a:cubicBezTo>
                    <a:pt x="1400" y="5049"/>
                    <a:pt x="1400" y="5075"/>
                    <a:pt x="1402" y="5100"/>
                  </a:cubicBezTo>
                  <a:cubicBezTo>
                    <a:pt x="1403" y="5126"/>
                    <a:pt x="1404" y="5151"/>
                    <a:pt x="1403" y="5177"/>
                  </a:cubicBezTo>
                  <a:cubicBezTo>
                    <a:pt x="1398" y="5381"/>
                    <a:pt x="1351" y="5584"/>
                    <a:pt x="1291" y="5782"/>
                  </a:cubicBezTo>
                  <a:cubicBezTo>
                    <a:pt x="1172" y="6180"/>
                    <a:pt x="1005" y="6570"/>
                    <a:pt x="904" y="6985"/>
                  </a:cubicBezTo>
                  <a:cubicBezTo>
                    <a:pt x="853" y="7193"/>
                    <a:pt x="820" y="7406"/>
                    <a:pt x="814" y="7622"/>
                  </a:cubicBezTo>
                  <a:cubicBezTo>
                    <a:pt x="808" y="7837"/>
                    <a:pt x="829" y="8055"/>
                    <a:pt x="883" y="8265"/>
                  </a:cubicBezTo>
                  <a:cubicBezTo>
                    <a:pt x="935" y="8475"/>
                    <a:pt x="1016" y="8678"/>
                    <a:pt x="1114" y="8869"/>
                  </a:cubicBezTo>
                  <a:cubicBezTo>
                    <a:pt x="1130" y="8901"/>
                    <a:pt x="1150" y="8930"/>
                    <a:pt x="1167" y="8961"/>
                  </a:cubicBezTo>
                  <a:cubicBezTo>
                    <a:pt x="1145" y="8988"/>
                    <a:pt x="1124" y="9015"/>
                    <a:pt x="1104" y="9043"/>
                  </a:cubicBezTo>
                  <a:cubicBezTo>
                    <a:pt x="696" y="9580"/>
                    <a:pt x="335" y="10152"/>
                    <a:pt x="27" y="10753"/>
                  </a:cubicBezTo>
                  <a:lnTo>
                    <a:pt x="27" y="10754"/>
                  </a:lnTo>
                  <a:cubicBezTo>
                    <a:pt x="0" y="10808"/>
                    <a:pt x="21" y="10872"/>
                    <a:pt x="75" y="10899"/>
                  </a:cubicBezTo>
                  <a:cubicBezTo>
                    <a:pt x="91" y="10907"/>
                    <a:pt x="107" y="10911"/>
                    <a:pt x="124" y="10911"/>
                  </a:cubicBezTo>
                  <a:cubicBezTo>
                    <a:pt x="163" y="10911"/>
                    <a:pt x="201" y="10889"/>
                    <a:pt x="220" y="10851"/>
                  </a:cubicBezTo>
                  <a:lnTo>
                    <a:pt x="220" y="10850"/>
                  </a:lnTo>
                  <a:cubicBezTo>
                    <a:pt x="515" y="10258"/>
                    <a:pt x="865" y="9691"/>
                    <a:pt x="1259" y="9160"/>
                  </a:cubicBezTo>
                  <a:cubicBezTo>
                    <a:pt x="1264" y="9153"/>
                    <a:pt x="1270" y="9146"/>
                    <a:pt x="1275" y="9138"/>
                  </a:cubicBezTo>
                  <a:cubicBezTo>
                    <a:pt x="1335" y="9229"/>
                    <a:pt x="1402" y="9319"/>
                    <a:pt x="1469" y="9405"/>
                  </a:cubicBezTo>
                  <a:cubicBezTo>
                    <a:pt x="1737" y="9740"/>
                    <a:pt x="2068" y="10023"/>
                    <a:pt x="2433" y="10245"/>
                  </a:cubicBezTo>
                  <a:cubicBezTo>
                    <a:pt x="2616" y="10356"/>
                    <a:pt x="2808" y="10453"/>
                    <a:pt x="3005" y="10534"/>
                  </a:cubicBezTo>
                  <a:cubicBezTo>
                    <a:pt x="3201" y="10615"/>
                    <a:pt x="3405" y="10681"/>
                    <a:pt x="3612" y="10733"/>
                  </a:cubicBezTo>
                  <a:cubicBezTo>
                    <a:pt x="4025" y="10837"/>
                    <a:pt x="4448" y="10890"/>
                    <a:pt x="4872" y="10890"/>
                  </a:cubicBezTo>
                  <a:cubicBezTo>
                    <a:pt x="5296" y="10888"/>
                    <a:pt x="5718" y="10842"/>
                    <a:pt x="6129" y="10747"/>
                  </a:cubicBezTo>
                  <a:cubicBezTo>
                    <a:pt x="6134" y="10741"/>
                    <a:pt x="6143" y="10728"/>
                    <a:pt x="6142" y="10716"/>
                  </a:cubicBezTo>
                  <a:cubicBezTo>
                    <a:pt x="6139" y="10704"/>
                    <a:pt x="6130" y="10697"/>
                    <a:pt x="6119" y="10697"/>
                  </a:cubicBezTo>
                  <a:cubicBezTo>
                    <a:pt x="6117" y="10697"/>
                    <a:pt x="6115" y="10697"/>
                    <a:pt x="6113" y="10697"/>
                  </a:cubicBezTo>
                  <a:cubicBezTo>
                    <a:pt x="5763" y="10759"/>
                    <a:pt x="5408" y="10795"/>
                    <a:pt x="5054" y="10795"/>
                  </a:cubicBezTo>
                  <a:cubicBezTo>
                    <a:pt x="4992" y="10795"/>
                    <a:pt x="4930" y="10794"/>
                    <a:pt x="4868" y="10792"/>
                  </a:cubicBezTo>
                  <a:cubicBezTo>
                    <a:pt x="4453" y="10780"/>
                    <a:pt x="4037" y="10721"/>
                    <a:pt x="3638" y="10612"/>
                  </a:cubicBezTo>
                  <a:cubicBezTo>
                    <a:pt x="3437" y="10556"/>
                    <a:pt x="3242" y="10488"/>
                    <a:pt x="3051" y="10406"/>
                  </a:cubicBezTo>
                  <a:cubicBezTo>
                    <a:pt x="2861" y="10325"/>
                    <a:pt x="2678" y="10232"/>
                    <a:pt x="2502" y="10124"/>
                  </a:cubicBezTo>
                  <a:cubicBezTo>
                    <a:pt x="2150" y="9906"/>
                    <a:pt x="1837" y="9632"/>
                    <a:pt x="1582" y="9310"/>
                  </a:cubicBezTo>
                  <a:cubicBezTo>
                    <a:pt x="1506" y="9213"/>
                    <a:pt x="1435" y="9111"/>
                    <a:pt x="1369" y="9006"/>
                  </a:cubicBezTo>
                  <a:cubicBezTo>
                    <a:pt x="1734" y="8530"/>
                    <a:pt x="2134" y="8080"/>
                    <a:pt x="2561" y="7657"/>
                  </a:cubicBezTo>
                  <a:cubicBezTo>
                    <a:pt x="2601" y="7616"/>
                    <a:pt x="2642" y="7577"/>
                    <a:pt x="2683" y="7537"/>
                  </a:cubicBezTo>
                  <a:cubicBezTo>
                    <a:pt x="2915" y="7654"/>
                    <a:pt x="3166" y="7735"/>
                    <a:pt x="3423" y="7770"/>
                  </a:cubicBezTo>
                  <a:cubicBezTo>
                    <a:pt x="3531" y="7784"/>
                    <a:pt x="3639" y="7791"/>
                    <a:pt x="3747" y="7791"/>
                  </a:cubicBezTo>
                  <a:cubicBezTo>
                    <a:pt x="3917" y="7791"/>
                    <a:pt x="4087" y="7775"/>
                    <a:pt x="4252" y="7748"/>
                  </a:cubicBezTo>
                  <a:cubicBezTo>
                    <a:pt x="4796" y="7657"/>
                    <a:pt x="5303" y="7472"/>
                    <a:pt x="5828" y="7375"/>
                  </a:cubicBezTo>
                  <a:cubicBezTo>
                    <a:pt x="6051" y="7333"/>
                    <a:pt x="6276" y="7307"/>
                    <a:pt x="6503" y="7307"/>
                  </a:cubicBezTo>
                  <a:cubicBezTo>
                    <a:pt x="6542" y="7307"/>
                    <a:pt x="6581" y="7308"/>
                    <a:pt x="6620" y="7310"/>
                  </a:cubicBezTo>
                  <a:cubicBezTo>
                    <a:pt x="6884" y="7319"/>
                    <a:pt x="7148" y="7364"/>
                    <a:pt x="7402" y="7445"/>
                  </a:cubicBezTo>
                  <a:cubicBezTo>
                    <a:pt x="7655" y="7525"/>
                    <a:pt x="7896" y="7642"/>
                    <a:pt x="8128" y="7776"/>
                  </a:cubicBezTo>
                  <a:lnTo>
                    <a:pt x="8299" y="7880"/>
                  </a:lnTo>
                  <a:lnTo>
                    <a:pt x="8465" y="7995"/>
                  </a:lnTo>
                  <a:cubicBezTo>
                    <a:pt x="8491" y="8013"/>
                    <a:pt x="8519" y="8032"/>
                    <a:pt x="8546" y="8052"/>
                  </a:cubicBezTo>
                  <a:lnTo>
                    <a:pt x="8625" y="8114"/>
                  </a:lnTo>
                  <a:lnTo>
                    <a:pt x="8783" y="8237"/>
                  </a:lnTo>
                  <a:lnTo>
                    <a:pt x="8785" y="8238"/>
                  </a:lnTo>
                  <a:cubicBezTo>
                    <a:pt x="8790" y="8242"/>
                    <a:pt x="8795" y="8244"/>
                    <a:pt x="8800" y="8244"/>
                  </a:cubicBezTo>
                  <a:cubicBezTo>
                    <a:pt x="8807" y="8244"/>
                    <a:pt x="8813" y="8240"/>
                    <a:pt x="8818" y="8234"/>
                  </a:cubicBezTo>
                  <a:cubicBezTo>
                    <a:pt x="8826" y="8223"/>
                    <a:pt x="8825" y="8209"/>
                    <a:pt x="8814" y="8201"/>
                  </a:cubicBezTo>
                  <a:lnTo>
                    <a:pt x="8658" y="8072"/>
                  </a:lnTo>
                  <a:lnTo>
                    <a:pt x="8578" y="8008"/>
                  </a:lnTo>
                  <a:cubicBezTo>
                    <a:pt x="8551" y="7986"/>
                    <a:pt x="8524" y="7968"/>
                    <a:pt x="8497" y="7948"/>
                  </a:cubicBezTo>
                  <a:lnTo>
                    <a:pt x="8332" y="7829"/>
                  </a:lnTo>
                  <a:lnTo>
                    <a:pt x="8160" y="7718"/>
                  </a:lnTo>
                  <a:cubicBezTo>
                    <a:pt x="7929" y="7577"/>
                    <a:pt x="7684" y="7453"/>
                    <a:pt x="7426" y="7363"/>
                  </a:cubicBezTo>
                  <a:cubicBezTo>
                    <a:pt x="7168" y="7274"/>
                    <a:pt x="6898" y="7221"/>
                    <a:pt x="6624" y="7205"/>
                  </a:cubicBezTo>
                  <a:cubicBezTo>
                    <a:pt x="6562" y="7201"/>
                    <a:pt x="6499" y="7199"/>
                    <a:pt x="6437" y="7199"/>
                  </a:cubicBezTo>
                  <a:cubicBezTo>
                    <a:pt x="6225" y="7199"/>
                    <a:pt x="6014" y="7219"/>
                    <a:pt x="5806" y="7255"/>
                  </a:cubicBezTo>
                  <a:cubicBezTo>
                    <a:pt x="5268" y="7342"/>
                    <a:pt x="4751" y="7516"/>
                    <a:pt x="4229" y="7590"/>
                  </a:cubicBezTo>
                  <a:cubicBezTo>
                    <a:pt x="4089" y="7609"/>
                    <a:pt x="3949" y="7620"/>
                    <a:pt x="3809" y="7620"/>
                  </a:cubicBezTo>
                  <a:cubicBezTo>
                    <a:pt x="3688" y="7620"/>
                    <a:pt x="3567" y="7612"/>
                    <a:pt x="3448" y="7593"/>
                  </a:cubicBezTo>
                  <a:cubicBezTo>
                    <a:pt x="3233" y="7561"/>
                    <a:pt x="3026" y="7491"/>
                    <a:pt x="2831" y="7394"/>
                  </a:cubicBezTo>
                  <a:cubicBezTo>
                    <a:pt x="3705" y="6565"/>
                    <a:pt x="4674" y="5836"/>
                    <a:pt x="5668" y="5151"/>
                  </a:cubicBezTo>
                  <a:cubicBezTo>
                    <a:pt x="6766" y="4393"/>
                    <a:pt x="7904" y="3690"/>
                    <a:pt x="9002" y="2923"/>
                  </a:cubicBezTo>
                  <a:cubicBezTo>
                    <a:pt x="9549" y="2538"/>
                    <a:pt x="10089" y="2139"/>
                    <a:pt x="10590" y="1694"/>
                  </a:cubicBezTo>
                  <a:cubicBezTo>
                    <a:pt x="11091" y="1249"/>
                    <a:pt x="11555" y="757"/>
                    <a:pt x="11930" y="199"/>
                  </a:cubicBezTo>
                  <a:cubicBezTo>
                    <a:pt x="11936" y="189"/>
                    <a:pt x="11934" y="174"/>
                    <a:pt x="11923" y="166"/>
                  </a:cubicBezTo>
                  <a:cubicBezTo>
                    <a:pt x="11919" y="163"/>
                    <a:pt x="11914" y="161"/>
                    <a:pt x="11910" y="161"/>
                  </a:cubicBezTo>
                  <a:cubicBezTo>
                    <a:pt x="11902" y="161"/>
                    <a:pt x="11895" y="165"/>
                    <a:pt x="11890" y="173"/>
                  </a:cubicBezTo>
                  <a:cubicBezTo>
                    <a:pt x="11512" y="722"/>
                    <a:pt x="11046" y="1204"/>
                    <a:pt x="10545" y="1642"/>
                  </a:cubicBezTo>
                  <a:cubicBezTo>
                    <a:pt x="10042" y="2078"/>
                    <a:pt x="9501" y="2472"/>
                    <a:pt x="8951" y="2849"/>
                  </a:cubicBezTo>
                  <a:cubicBezTo>
                    <a:pt x="7849" y="3603"/>
                    <a:pt x="6703" y="4293"/>
                    <a:pt x="5595" y="5043"/>
                  </a:cubicBezTo>
                  <a:cubicBezTo>
                    <a:pt x="5110" y="5369"/>
                    <a:pt x="4632" y="5705"/>
                    <a:pt x="4166" y="6059"/>
                  </a:cubicBezTo>
                  <a:cubicBezTo>
                    <a:pt x="4057" y="5848"/>
                    <a:pt x="3962" y="5630"/>
                    <a:pt x="3893" y="5401"/>
                  </a:cubicBezTo>
                  <a:cubicBezTo>
                    <a:pt x="3818" y="5143"/>
                    <a:pt x="3766" y="4877"/>
                    <a:pt x="3742" y="4609"/>
                  </a:cubicBezTo>
                  <a:cubicBezTo>
                    <a:pt x="3720" y="4340"/>
                    <a:pt x="3723" y="4070"/>
                    <a:pt x="3745" y="3799"/>
                  </a:cubicBezTo>
                  <a:cubicBezTo>
                    <a:pt x="3770" y="3529"/>
                    <a:pt x="3816" y="3260"/>
                    <a:pt x="3877" y="2995"/>
                  </a:cubicBezTo>
                  <a:cubicBezTo>
                    <a:pt x="4002" y="2464"/>
                    <a:pt x="4192" y="1950"/>
                    <a:pt x="4424" y="1455"/>
                  </a:cubicBezTo>
                  <a:cubicBezTo>
                    <a:pt x="4541" y="1208"/>
                    <a:pt x="4668" y="965"/>
                    <a:pt x="4804" y="729"/>
                  </a:cubicBezTo>
                  <a:cubicBezTo>
                    <a:pt x="4942" y="493"/>
                    <a:pt x="5088" y="260"/>
                    <a:pt x="5248" y="39"/>
                  </a:cubicBezTo>
                  <a:cubicBezTo>
                    <a:pt x="5257" y="28"/>
                    <a:pt x="5254" y="13"/>
                    <a:pt x="5243" y="5"/>
                  </a:cubicBezTo>
                  <a:cubicBezTo>
                    <a:pt x="5239" y="2"/>
                    <a:pt x="5234" y="0"/>
                    <a:pt x="52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 name="Google Shape;202;p5"/>
          <p:cNvGrpSpPr/>
          <p:nvPr/>
        </p:nvGrpSpPr>
        <p:grpSpPr>
          <a:xfrm>
            <a:off x="7540913" y="6007989"/>
            <a:ext cx="270777" cy="260001"/>
            <a:chOff x="-1286391" y="3733966"/>
            <a:chExt cx="203083" cy="195001"/>
          </a:xfrm>
        </p:grpSpPr>
        <p:sp>
          <p:nvSpPr>
            <p:cNvPr id="203" name="Google Shape;203;p5"/>
            <p:cNvSpPr/>
            <p:nvPr/>
          </p:nvSpPr>
          <p:spPr>
            <a:xfrm>
              <a:off x="-1286391" y="3733966"/>
              <a:ext cx="203083" cy="195001"/>
            </a:xfrm>
            <a:custGeom>
              <a:avLst/>
              <a:gdLst/>
              <a:ahLst/>
              <a:cxnLst/>
              <a:rect l="l" t="t" r="r" b="b"/>
              <a:pathLst>
                <a:path w="1256" h="1206" extrusionOk="0">
                  <a:moveTo>
                    <a:pt x="792" y="0"/>
                  </a:moveTo>
                  <a:cubicBezTo>
                    <a:pt x="719" y="0"/>
                    <a:pt x="665" y="115"/>
                    <a:pt x="476" y="222"/>
                  </a:cubicBezTo>
                  <a:cubicBezTo>
                    <a:pt x="229" y="361"/>
                    <a:pt x="52" y="315"/>
                    <a:pt x="23" y="413"/>
                  </a:cubicBezTo>
                  <a:cubicBezTo>
                    <a:pt x="0" y="488"/>
                    <a:pt x="99" y="531"/>
                    <a:pt x="212" y="722"/>
                  </a:cubicBezTo>
                  <a:cubicBezTo>
                    <a:pt x="373" y="993"/>
                    <a:pt x="328" y="1172"/>
                    <a:pt x="432" y="1202"/>
                  </a:cubicBezTo>
                  <a:cubicBezTo>
                    <a:pt x="440" y="1204"/>
                    <a:pt x="447" y="1206"/>
                    <a:pt x="455" y="1206"/>
                  </a:cubicBezTo>
                  <a:cubicBezTo>
                    <a:pt x="533" y="1206"/>
                    <a:pt x="592" y="1083"/>
                    <a:pt x="812" y="969"/>
                  </a:cubicBezTo>
                  <a:cubicBezTo>
                    <a:pt x="1053" y="847"/>
                    <a:pt x="1191" y="885"/>
                    <a:pt x="1223" y="794"/>
                  </a:cubicBezTo>
                  <a:cubicBezTo>
                    <a:pt x="1255" y="701"/>
                    <a:pt x="1117" y="646"/>
                    <a:pt x="989" y="384"/>
                  </a:cubicBezTo>
                  <a:cubicBezTo>
                    <a:pt x="877" y="154"/>
                    <a:pt x="898" y="27"/>
                    <a:pt x="813" y="3"/>
                  </a:cubicBezTo>
                  <a:cubicBezTo>
                    <a:pt x="806" y="1"/>
                    <a:pt x="799"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1191477" y="3759353"/>
              <a:ext cx="26841" cy="25386"/>
            </a:xfrm>
            <a:custGeom>
              <a:avLst/>
              <a:gdLst/>
              <a:ahLst/>
              <a:cxnLst/>
              <a:rect l="l" t="t" r="r" b="b"/>
              <a:pathLst>
                <a:path w="166" h="157" extrusionOk="0">
                  <a:moveTo>
                    <a:pt x="143" y="1"/>
                  </a:moveTo>
                  <a:cubicBezTo>
                    <a:pt x="137" y="1"/>
                    <a:pt x="131" y="3"/>
                    <a:pt x="127" y="8"/>
                  </a:cubicBezTo>
                  <a:cubicBezTo>
                    <a:pt x="91" y="50"/>
                    <a:pt x="53" y="85"/>
                    <a:pt x="11" y="117"/>
                  </a:cubicBezTo>
                  <a:cubicBezTo>
                    <a:pt x="1" y="126"/>
                    <a:pt x="0" y="138"/>
                    <a:pt x="7" y="147"/>
                  </a:cubicBezTo>
                  <a:cubicBezTo>
                    <a:pt x="11" y="153"/>
                    <a:pt x="16" y="156"/>
                    <a:pt x="23" y="156"/>
                  </a:cubicBezTo>
                  <a:cubicBezTo>
                    <a:pt x="28" y="156"/>
                    <a:pt x="32" y="154"/>
                    <a:pt x="38" y="150"/>
                  </a:cubicBezTo>
                  <a:cubicBezTo>
                    <a:pt x="81" y="116"/>
                    <a:pt x="121" y="78"/>
                    <a:pt x="159" y="35"/>
                  </a:cubicBezTo>
                  <a:cubicBezTo>
                    <a:pt x="165" y="25"/>
                    <a:pt x="164" y="13"/>
                    <a:pt x="156" y="5"/>
                  </a:cubicBezTo>
                  <a:cubicBezTo>
                    <a:pt x="151" y="2"/>
                    <a:pt x="147"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1250334" y="3784416"/>
              <a:ext cx="57077" cy="24901"/>
            </a:xfrm>
            <a:custGeom>
              <a:avLst/>
              <a:gdLst/>
              <a:ahLst/>
              <a:cxnLst/>
              <a:rect l="l" t="t" r="r" b="b"/>
              <a:pathLst>
                <a:path w="353" h="154" extrusionOk="0">
                  <a:moveTo>
                    <a:pt x="328" y="1"/>
                  </a:moveTo>
                  <a:cubicBezTo>
                    <a:pt x="324" y="1"/>
                    <a:pt x="320" y="2"/>
                    <a:pt x="317" y="4"/>
                  </a:cubicBezTo>
                  <a:cubicBezTo>
                    <a:pt x="160" y="104"/>
                    <a:pt x="22" y="112"/>
                    <a:pt x="21" y="112"/>
                  </a:cubicBezTo>
                  <a:cubicBezTo>
                    <a:pt x="9" y="112"/>
                    <a:pt x="1" y="121"/>
                    <a:pt x="1" y="133"/>
                  </a:cubicBezTo>
                  <a:cubicBezTo>
                    <a:pt x="1" y="145"/>
                    <a:pt x="10" y="153"/>
                    <a:pt x="21" y="153"/>
                  </a:cubicBezTo>
                  <a:cubicBezTo>
                    <a:pt x="27" y="153"/>
                    <a:pt x="172" y="146"/>
                    <a:pt x="338" y="40"/>
                  </a:cubicBezTo>
                  <a:cubicBezTo>
                    <a:pt x="349" y="34"/>
                    <a:pt x="352" y="20"/>
                    <a:pt x="346" y="11"/>
                  </a:cubicBezTo>
                  <a:cubicBezTo>
                    <a:pt x="342" y="4"/>
                    <a:pt x="335"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206"/>
        <p:cNvGrpSpPr/>
        <p:nvPr/>
      </p:nvGrpSpPr>
      <p:grpSpPr>
        <a:xfrm>
          <a:off x="0" y="0"/>
          <a:ext cx="0" cy="0"/>
          <a:chOff x="0" y="0"/>
          <a:chExt cx="0" cy="0"/>
        </a:xfrm>
      </p:grpSpPr>
      <p:sp>
        <p:nvSpPr>
          <p:cNvPr id="207" name="Google Shape;207;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208" name="Google Shape;208;p6"/>
          <p:cNvSpPr/>
          <p:nvPr/>
        </p:nvSpPr>
        <p:spPr>
          <a:xfrm rot="5400000">
            <a:off x="3422599" y="-1911399"/>
            <a:ext cx="8483603" cy="9055209"/>
          </a:xfrm>
          <a:custGeom>
            <a:avLst/>
            <a:gdLst/>
            <a:ahLst/>
            <a:cxnLst/>
            <a:rect l="l" t="t" r="r" b="b"/>
            <a:pathLst>
              <a:path w="51367" h="54828" extrusionOk="0">
                <a:moveTo>
                  <a:pt x="1908" y="0"/>
                </a:moveTo>
                <a:cubicBezTo>
                  <a:pt x="1908" y="0"/>
                  <a:pt x="0" y="9946"/>
                  <a:pt x="7222" y="12944"/>
                </a:cubicBezTo>
                <a:cubicBezTo>
                  <a:pt x="8456" y="13456"/>
                  <a:pt x="9733" y="13654"/>
                  <a:pt x="11025" y="13654"/>
                </a:cubicBezTo>
                <a:cubicBezTo>
                  <a:pt x="15429" y="13654"/>
                  <a:pt x="20001" y="11353"/>
                  <a:pt x="23586" y="11353"/>
                </a:cubicBezTo>
                <a:cubicBezTo>
                  <a:pt x="25105" y="11353"/>
                  <a:pt x="26447" y="11767"/>
                  <a:pt x="27524" y="12944"/>
                </a:cubicBezTo>
                <a:cubicBezTo>
                  <a:pt x="31884" y="17714"/>
                  <a:pt x="25344" y="23164"/>
                  <a:pt x="34064" y="26161"/>
                </a:cubicBezTo>
                <a:cubicBezTo>
                  <a:pt x="37200" y="27240"/>
                  <a:pt x="40043" y="29404"/>
                  <a:pt x="40639" y="32834"/>
                </a:cubicBezTo>
                <a:cubicBezTo>
                  <a:pt x="41369" y="37048"/>
                  <a:pt x="38310" y="39465"/>
                  <a:pt x="37055" y="43072"/>
                </a:cubicBezTo>
                <a:cubicBezTo>
                  <a:pt x="36381" y="45009"/>
                  <a:pt x="36784" y="47434"/>
                  <a:pt x="37593" y="49255"/>
                </a:cubicBezTo>
                <a:cubicBezTo>
                  <a:pt x="38534" y="51374"/>
                  <a:pt x="40221" y="53107"/>
                  <a:pt x="42356" y="54028"/>
                </a:cubicBezTo>
                <a:cubicBezTo>
                  <a:pt x="43608" y="54570"/>
                  <a:pt x="44968" y="54810"/>
                  <a:pt x="46328" y="54827"/>
                </a:cubicBezTo>
                <a:cubicBezTo>
                  <a:pt x="46333" y="54827"/>
                  <a:pt x="46339" y="54827"/>
                  <a:pt x="46344" y="54827"/>
                </a:cubicBezTo>
                <a:cubicBezTo>
                  <a:pt x="46951" y="54827"/>
                  <a:pt x="51366" y="54497"/>
                  <a:pt x="51366" y="53956"/>
                </a:cubicBezTo>
                <a:lnTo>
                  <a:pt x="51366" y="0"/>
                </a:lnTo>
                <a:close/>
              </a:path>
            </a:pathLst>
          </a:custGeom>
          <a:solidFill>
            <a:srgbClr val="FFC3A5">
              <a:alpha val="117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6"/>
          <p:cNvGrpSpPr/>
          <p:nvPr/>
        </p:nvGrpSpPr>
        <p:grpSpPr>
          <a:xfrm>
            <a:off x="133396" y="3689191"/>
            <a:ext cx="474408" cy="314225"/>
            <a:chOff x="3304127" y="359385"/>
            <a:chExt cx="492397" cy="326140"/>
          </a:xfrm>
        </p:grpSpPr>
        <p:sp>
          <p:nvSpPr>
            <p:cNvPr id="210" name="Google Shape;210;p6"/>
            <p:cNvSpPr/>
            <p:nvPr/>
          </p:nvSpPr>
          <p:spPr>
            <a:xfrm>
              <a:off x="3304127" y="432267"/>
              <a:ext cx="382620" cy="253258"/>
            </a:xfrm>
            <a:custGeom>
              <a:avLst/>
              <a:gdLst/>
              <a:ahLst/>
              <a:cxnLst/>
              <a:rect l="l" t="t" r="r" b="b"/>
              <a:pathLst>
                <a:path w="1680" h="1112" extrusionOk="0">
                  <a:moveTo>
                    <a:pt x="1" y="1032"/>
                  </a:moveTo>
                  <a:cubicBezTo>
                    <a:pt x="1" y="1032"/>
                    <a:pt x="1" y="1032"/>
                    <a:pt x="1" y="1032"/>
                  </a:cubicBezTo>
                  <a:cubicBezTo>
                    <a:pt x="1" y="1032"/>
                    <a:pt x="1" y="1032"/>
                    <a:pt x="1" y="1032"/>
                  </a:cubicBezTo>
                  <a:close/>
                  <a:moveTo>
                    <a:pt x="1324" y="0"/>
                  </a:moveTo>
                  <a:cubicBezTo>
                    <a:pt x="909" y="0"/>
                    <a:pt x="248" y="148"/>
                    <a:pt x="1" y="1032"/>
                  </a:cubicBezTo>
                  <a:lnTo>
                    <a:pt x="1" y="1032"/>
                  </a:lnTo>
                  <a:cubicBezTo>
                    <a:pt x="1" y="1032"/>
                    <a:pt x="1" y="1032"/>
                    <a:pt x="1" y="1032"/>
                  </a:cubicBezTo>
                  <a:cubicBezTo>
                    <a:pt x="4" y="1032"/>
                    <a:pt x="253" y="1111"/>
                    <a:pt x="559" y="1111"/>
                  </a:cubicBezTo>
                  <a:cubicBezTo>
                    <a:pt x="1019" y="1111"/>
                    <a:pt x="1607" y="932"/>
                    <a:pt x="1679" y="38"/>
                  </a:cubicBezTo>
                  <a:cubicBezTo>
                    <a:pt x="1679" y="38"/>
                    <a:pt x="1533" y="0"/>
                    <a:pt x="1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6"/>
            <p:cNvSpPr/>
            <p:nvPr/>
          </p:nvSpPr>
          <p:spPr>
            <a:xfrm>
              <a:off x="3390446" y="359385"/>
              <a:ext cx="406078" cy="256219"/>
            </a:xfrm>
            <a:custGeom>
              <a:avLst/>
              <a:gdLst/>
              <a:ahLst/>
              <a:cxnLst/>
              <a:rect l="l" t="t" r="r" b="b"/>
              <a:pathLst>
                <a:path w="1783" h="1125" extrusionOk="0">
                  <a:moveTo>
                    <a:pt x="1758" y="0"/>
                  </a:moveTo>
                  <a:cubicBezTo>
                    <a:pt x="1753" y="0"/>
                    <a:pt x="1747" y="2"/>
                    <a:pt x="1743" y="6"/>
                  </a:cubicBezTo>
                  <a:cubicBezTo>
                    <a:pt x="1323" y="374"/>
                    <a:pt x="27" y="1078"/>
                    <a:pt x="14" y="1085"/>
                  </a:cubicBezTo>
                  <a:cubicBezTo>
                    <a:pt x="5" y="1090"/>
                    <a:pt x="0" y="1103"/>
                    <a:pt x="6" y="1114"/>
                  </a:cubicBezTo>
                  <a:cubicBezTo>
                    <a:pt x="10" y="1120"/>
                    <a:pt x="16" y="1125"/>
                    <a:pt x="25" y="1125"/>
                  </a:cubicBezTo>
                  <a:cubicBezTo>
                    <a:pt x="29" y="1125"/>
                    <a:pt x="32" y="1125"/>
                    <a:pt x="35" y="1123"/>
                  </a:cubicBezTo>
                  <a:cubicBezTo>
                    <a:pt x="48" y="1116"/>
                    <a:pt x="1346" y="410"/>
                    <a:pt x="1772" y="39"/>
                  </a:cubicBezTo>
                  <a:cubicBezTo>
                    <a:pt x="1781" y="31"/>
                    <a:pt x="1783" y="18"/>
                    <a:pt x="1774" y="8"/>
                  </a:cubicBezTo>
                  <a:cubicBezTo>
                    <a:pt x="1770" y="3"/>
                    <a:pt x="1764" y="0"/>
                    <a:pt x="17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6"/>
            <p:cNvSpPr/>
            <p:nvPr/>
          </p:nvSpPr>
          <p:spPr>
            <a:xfrm>
              <a:off x="3505689" y="527469"/>
              <a:ext cx="37351" cy="61265"/>
            </a:xfrm>
            <a:custGeom>
              <a:avLst/>
              <a:gdLst/>
              <a:ahLst/>
              <a:cxnLst/>
              <a:rect l="l" t="t" r="r" b="b"/>
              <a:pathLst>
                <a:path w="164" h="269" extrusionOk="0">
                  <a:moveTo>
                    <a:pt x="138" y="0"/>
                  </a:moveTo>
                  <a:cubicBezTo>
                    <a:pt x="130" y="0"/>
                    <a:pt x="123" y="4"/>
                    <a:pt x="120" y="11"/>
                  </a:cubicBezTo>
                  <a:lnTo>
                    <a:pt x="6" y="236"/>
                  </a:lnTo>
                  <a:cubicBezTo>
                    <a:pt x="1" y="247"/>
                    <a:pt x="4" y="261"/>
                    <a:pt x="15" y="266"/>
                  </a:cubicBezTo>
                  <a:cubicBezTo>
                    <a:pt x="18" y="267"/>
                    <a:pt x="22" y="269"/>
                    <a:pt x="24" y="269"/>
                  </a:cubicBezTo>
                  <a:cubicBezTo>
                    <a:pt x="33" y="269"/>
                    <a:pt x="40" y="263"/>
                    <a:pt x="45" y="257"/>
                  </a:cubicBezTo>
                  <a:lnTo>
                    <a:pt x="158" y="32"/>
                  </a:lnTo>
                  <a:cubicBezTo>
                    <a:pt x="164" y="21"/>
                    <a:pt x="159" y="8"/>
                    <a:pt x="149" y="3"/>
                  </a:cubicBezTo>
                  <a:cubicBezTo>
                    <a:pt x="145" y="1"/>
                    <a:pt x="142" y="0"/>
                    <a:pt x="1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6"/>
            <p:cNvSpPr/>
            <p:nvPr/>
          </p:nvSpPr>
          <p:spPr>
            <a:xfrm>
              <a:off x="3414588" y="552522"/>
              <a:ext cx="56254" cy="22547"/>
            </a:xfrm>
            <a:custGeom>
              <a:avLst/>
              <a:gdLst/>
              <a:ahLst/>
              <a:cxnLst/>
              <a:rect l="l" t="t" r="r" b="b"/>
              <a:pathLst>
                <a:path w="247" h="99" extrusionOk="0">
                  <a:moveTo>
                    <a:pt x="25" y="1"/>
                  </a:moveTo>
                  <a:cubicBezTo>
                    <a:pt x="15" y="1"/>
                    <a:pt x="7" y="7"/>
                    <a:pt x="5" y="17"/>
                  </a:cubicBezTo>
                  <a:cubicBezTo>
                    <a:pt x="1" y="29"/>
                    <a:pt x="7" y="41"/>
                    <a:pt x="20" y="44"/>
                  </a:cubicBezTo>
                  <a:lnTo>
                    <a:pt x="215" y="97"/>
                  </a:lnTo>
                  <a:cubicBezTo>
                    <a:pt x="216" y="99"/>
                    <a:pt x="219" y="99"/>
                    <a:pt x="220" y="99"/>
                  </a:cubicBezTo>
                  <a:cubicBezTo>
                    <a:pt x="230" y="99"/>
                    <a:pt x="238" y="93"/>
                    <a:pt x="242" y="82"/>
                  </a:cubicBezTo>
                  <a:cubicBezTo>
                    <a:pt x="246" y="71"/>
                    <a:pt x="240" y="59"/>
                    <a:pt x="227" y="56"/>
                  </a:cubicBezTo>
                  <a:lnTo>
                    <a:pt x="32" y="2"/>
                  </a:lnTo>
                  <a:cubicBezTo>
                    <a:pt x="29" y="1"/>
                    <a:pt x="27"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 name="Google Shape;214;p6"/>
          <p:cNvGrpSpPr/>
          <p:nvPr/>
        </p:nvGrpSpPr>
        <p:grpSpPr>
          <a:xfrm>
            <a:off x="10786844" y="6522166"/>
            <a:ext cx="551429" cy="558012"/>
            <a:chOff x="1549057" y="302446"/>
            <a:chExt cx="572338" cy="579171"/>
          </a:xfrm>
        </p:grpSpPr>
        <p:sp>
          <p:nvSpPr>
            <p:cNvPr id="215" name="Google Shape;215;p6"/>
            <p:cNvSpPr/>
            <p:nvPr/>
          </p:nvSpPr>
          <p:spPr>
            <a:xfrm>
              <a:off x="1549057" y="302446"/>
              <a:ext cx="484197" cy="454817"/>
            </a:xfrm>
            <a:custGeom>
              <a:avLst/>
              <a:gdLst/>
              <a:ahLst/>
              <a:cxnLst/>
              <a:rect l="l" t="t" r="r" b="b"/>
              <a:pathLst>
                <a:path w="2126" h="1997" extrusionOk="0">
                  <a:moveTo>
                    <a:pt x="315" y="1"/>
                  </a:moveTo>
                  <a:lnTo>
                    <a:pt x="315" y="1"/>
                  </a:lnTo>
                  <a:cubicBezTo>
                    <a:pt x="315" y="1"/>
                    <a:pt x="0" y="1997"/>
                    <a:pt x="1762" y="1997"/>
                  </a:cubicBezTo>
                  <a:cubicBezTo>
                    <a:pt x="1824" y="1997"/>
                    <a:pt x="1888" y="1994"/>
                    <a:pt x="1955" y="1989"/>
                  </a:cubicBezTo>
                  <a:cubicBezTo>
                    <a:pt x="1955" y="1989"/>
                    <a:pt x="2126" y="215"/>
                    <a:pt x="3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6"/>
            <p:cNvSpPr/>
            <p:nvPr/>
          </p:nvSpPr>
          <p:spPr>
            <a:xfrm>
              <a:off x="1707346" y="406531"/>
              <a:ext cx="414049" cy="475086"/>
            </a:xfrm>
            <a:custGeom>
              <a:avLst/>
              <a:gdLst/>
              <a:ahLst/>
              <a:cxnLst/>
              <a:rect l="l" t="t" r="r" b="b"/>
              <a:pathLst>
                <a:path w="1818" h="2086" extrusionOk="0">
                  <a:moveTo>
                    <a:pt x="24" y="1"/>
                  </a:moveTo>
                  <a:cubicBezTo>
                    <a:pt x="20" y="1"/>
                    <a:pt x="15" y="2"/>
                    <a:pt x="11" y="5"/>
                  </a:cubicBezTo>
                  <a:cubicBezTo>
                    <a:pt x="1" y="11"/>
                    <a:pt x="0" y="25"/>
                    <a:pt x="7" y="35"/>
                  </a:cubicBezTo>
                  <a:cubicBezTo>
                    <a:pt x="20" y="51"/>
                    <a:pt x="1206" y="1603"/>
                    <a:pt x="1778" y="2080"/>
                  </a:cubicBezTo>
                  <a:cubicBezTo>
                    <a:pt x="1782" y="2084"/>
                    <a:pt x="1786" y="2085"/>
                    <a:pt x="1791" y="2085"/>
                  </a:cubicBezTo>
                  <a:cubicBezTo>
                    <a:pt x="1798" y="2085"/>
                    <a:pt x="1803" y="2083"/>
                    <a:pt x="1808" y="2079"/>
                  </a:cubicBezTo>
                  <a:cubicBezTo>
                    <a:pt x="1817" y="2069"/>
                    <a:pt x="1816" y="2056"/>
                    <a:pt x="1806" y="2048"/>
                  </a:cubicBezTo>
                  <a:cubicBezTo>
                    <a:pt x="1238" y="1574"/>
                    <a:pt x="54" y="25"/>
                    <a:pt x="42" y="9"/>
                  </a:cubicBezTo>
                  <a:cubicBezTo>
                    <a:pt x="37" y="4"/>
                    <a:pt x="31" y="1"/>
                    <a:pt x="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6"/>
            <p:cNvSpPr/>
            <p:nvPr/>
          </p:nvSpPr>
          <p:spPr>
            <a:xfrm>
              <a:off x="1766107" y="551155"/>
              <a:ext cx="83812" cy="33479"/>
            </a:xfrm>
            <a:custGeom>
              <a:avLst/>
              <a:gdLst/>
              <a:ahLst/>
              <a:cxnLst/>
              <a:rect l="l" t="t" r="r" b="b"/>
              <a:pathLst>
                <a:path w="368" h="147" extrusionOk="0">
                  <a:moveTo>
                    <a:pt x="25" y="0"/>
                  </a:moveTo>
                  <a:cubicBezTo>
                    <a:pt x="17" y="0"/>
                    <a:pt x="8" y="6"/>
                    <a:pt x="5" y="14"/>
                  </a:cubicBezTo>
                  <a:cubicBezTo>
                    <a:pt x="1" y="25"/>
                    <a:pt x="8" y="38"/>
                    <a:pt x="19" y="41"/>
                  </a:cubicBezTo>
                  <a:lnTo>
                    <a:pt x="336" y="145"/>
                  </a:lnTo>
                  <a:cubicBezTo>
                    <a:pt x="339" y="146"/>
                    <a:pt x="341" y="146"/>
                    <a:pt x="343" y="146"/>
                  </a:cubicBezTo>
                  <a:cubicBezTo>
                    <a:pt x="352" y="146"/>
                    <a:pt x="360" y="141"/>
                    <a:pt x="363" y="131"/>
                  </a:cubicBezTo>
                  <a:cubicBezTo>
                    <a:pt x="368" y="121"/>
                    <a:pt x="360" y="109"/>
                    <a:pt x="349" y="105"/>
                  </a:cubicBezTo>
                  <a:lnTo>
                    <a:pt x="32" y="2"/>
                  </a:lnTo>
                  <a:cubicBezTo>
                    <a:pt x="30" y="1"/>
                    <a:pt x="27" y="0"/>
                    <a:pt x="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6"/>
            <p:cNvSpPr/>
            <p:nvPr/>
          </p:nvSpPr>
          <p:spPr>
            <a:xfrm>
              <a:off x="1774533" y="426801"/>
              <a:ext cx="17309" cy="70830"/>
            </a:xfrm>
            <a:custGeom>
              <a:avLst/>
              <a:gdLst/>
              <a:ahLst/>
              <a:cxnLst/>
              <a:rect l="l" t="t" r="r" b="b"/>
              <a:pathLst>
                <a:path w="76" h="311" extrusionOk="0">
                  <a:moveTo>
                    <a:pt x="53" y="1"/>
                  </a:moveTo>
                  <a:cubicBezTo>
                    <a:pt x="42" y="1"/>
                    <a:pt x="32" y="8"/>
                    <a:pt x="31" y="19"/>
                  </a:cubicBezTo>
                  <a:lnTo>
                    <a:pt x="1" y="286"/>
                  </a:lnTo>
                  <a:cubicBezTo>
                    <a:pt x="0" y="298"/>
                    <a:pt x="9" y="308"/>
                    <a:pt x="21" y="311"/>
                  </a:cubicBezTo>
                  <a:lnTo>
                    <a:pt x="23" y="311"/>
                  </a:lnTo>
                  <a:cubicBezTo>
                    <a:pt x="34" y="311"/>
                    <a:pt x="43" y="302"/>
                    <a:pt x="44" y="291"/>
                  </a:cubicBezTo>
                  <a:lnTo>
                    <a:pt x="74" y="24"/>
                  </a:lnTo>
                  <a:cubicBezTo>
                    <a:pt x="75" y="12"/>
                    <a:pt x="68" y="2"/>
                    <a:pt x="55" y="1"/>
                  </a:cubicBezTo>
                  <a:cubicBezTo>
                    <a:pt x="54" y="1"/>
                    <a:pt x="5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6"/>
          <p:cNvGrpSpPr/>
          <p:nvPr/>
        </p:nvGrpSpPr>
        <p:grpSpPr>
          <a:xfrm>
            <a:off x="133412" y="3221859"/>
            <a:ext cx="693619" cy="312907"/>
            <a:chOff x="2973429" y="1267445"/>
            <a:chExt cx="719920" cy="324772"/>
          </a:xfrm>
        </p:grpSpPr>
        <p:sp>
          <p:nvSpPr>
            <p:cNvPr id="220" name="Google Shape;220;p6"/>
            <p:cNvSpPr/>
            <p:nvPr/>
          </p:nvSpPr>
          <p:spPr>
            <a:xfrm>
              <a:off x="2973429" y="1267445"/>
              <a:ext cx="549561" cy="324772"/>
            </a:xfrm>
            <a:custGeom>
              <a:avLst/>
              <a:gdLst/>
              <a:ahLst/>
              <a:cxnLst/>
              <a:rect l="l" t="t" r="r" b="b"/>
              <a:pathLst>
                <a:path w="2413" h="1426" extrusionOk="0">
                  <a:moveTo>
                    <a:pt x="816" y="0"/>
                  </a:moveTo>
                  <a:cubicBezTo>
                    <a:pt x="574" y="0"/>
                    <a:pt x="303" y="53"/>
                    <a:pt x="1" y="181"/>
                  </a:cubicBezTo>
                  <a:cubicBezTo>
                    <a:pt x="1" y="181"/>
                    <a:pt x="475" y="1426"/>
                    <a:pt x="1472" y="1426"/>
                  </a:cubicBezTo>
                  <a:cubicBezTo>
                    <a:pt x="1746" y="1426"/>
                    <a:pt x="2059" y="1332"/>
                    <a:pt x="2413" y="1093"/>
                  </a:cubicBezTo>
                  <a:cubicBezTo>
                    <a:pt x="2413" y="1093"/>
                    <a:pt x="1919" y="0"/>
                    <a:pt x="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6"/>
            <p:cNvSpPr/>
            <p:nvPr/>
          </p:nvSpPr>
          <p:spPr>
            <a:xfrm>
              <a:off x="3101882" y="1352398"/>
              <a:ext cx="591467" cy="214085"/>
            </a:xfrm>
            <a:custGeom>
              <a:avLst/>
              <a:gdLst/>
              <a:ahLst/>
              <a:cxnLst/>
              <a:rect l="l" t="t" r="r" b="b"/>
              <a:pathLst>
                <a:path w="2597" h="940" extrusionOk="0">
                  <a:moveTo>
                    <a:pt x="25" y="1"/>
                  </a:moveTo>
                  <a:cubicBezTo>
                    <a:pt x="17" y="1"/>
                    <a:pt x="8" y="6"/>
                    <a:pt x="5" y="14"/>
                  </a:cubicBezTo>
                  <a:cubicBezTo>
                    <a:pt x="1" y="25"/>
                    <a:pt x="6" y="39"/>
                    <a:pt x="17" y="43"/>
                  </a:cubicBezTo>
                  <a:cubicBezTo>
                    <a:pt x="34" y="49"/>
                    <a:pt x="1836" y="808"/>
                    <a:pt x="2569" y="939"/>
                  </a:cubicBezTo>
                  <a:lnTo>
                    <a:pt x="2574" y="939"/>
                  </a:lnTo>
                  <a:cubicBezTo>
                    <a:pt x="2584" y="939"/>
                    <a:pt x="2594" y="931"/>
                    <a:pt x="2594" y="922"/>
                  </a:cubicBezTo>
                  <a:cubicBezTo>
                    <a:pt x="2596" y="909"/>
                    <a:pt x="2589" y="899"/>
                    <a:pt x="2576" y="897"/>
                  </a:cubicBezTo>
                  <a:cubicBezTo>
                    <a:pt x="1849" y="767"/>
                    <a:pt x="50" y="11"/>
                    <a:pt x="33" y="2"/>
                  </a:cubicBezTo>
                  <a:cubicBezTo>
                    <a:pt x="31" y="1"/>
                    <a:pt x="2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6"/>
            <p:cNvSpPr/>
            <p:nvPr/>
          </p:nvSpPr>
          <p:spPr>
            <a:xfrm>
              <a:off x="3225097" y="1433023"/>
              <a:ext cx="85178" cy="25736"/>
            </a:xfrm>
            <a:custGeom>
              <a:avLst/>
              <a:gdLst/>
              <a:ahLst/>
              <a:cxnLst/>
              <a:rect l="l" t="t" r="r" b="b"/>
              <a:pathLst>
                <a:path w="374" h="113" extrusionOk="0">
                  <a:moveTo>
                    <a:pt x="351" y="0"/>
                  </a:moveTo>
                  <a:cubicBezTo>
                    <a:pt x="349" y="0"/>
                    <a:pt x="347" y="1"/>
                    <a:pt x="346" y="1"/>
                  </a:cubicBezTo>
                  <a:lnTo>
                    <a:pt x="19" y="70"/>
                  </a:lnTo>
                  <a:cubicBezTo>
                    <a:pt x="8" y="72"/>
                    <a:pt x="0" y="83"/>
                    <a:pt x="3" y="94"/>
                  </a:cubicBezTo>
                  <a:cubicBezTo>
                    <a:pt x="6" y="105"/>
                    <a:pt x="15" y="113"/>
                    <a:pt x="24" y="113"/>
                  </a:cubicBezTo>
                  <a:cubicBezTo>
                    <a:pt x="26" y="113"/>
                    <a:pt x="27" y="113"/>
                    <a:pt x="28" y="110"/>
                  </a:cubicBezTo>
                  <a:lnTo>
                    <a:pt x="355" y="43"/>
                  </a:lnTo>
                  <a:cubicBezTo>
                    <a:pt x="366" y="40"/>
                    <a:pt x="374" y="29"/>
                    <a:pt x="371" y="17"/>
                  </a:cubicBezTo>
                  <a:cubicBezTo>
                    <a:pt x="369" y="8"/>
                    <a:pt x="360" y="0"/>
                    <a:pt x="3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6"/>
            <p:cNvSpPr/>
            <p:nvPr/>
          </p:nvSpPr>
          <p:spPr>
            <a:xfrm>
              <a:off x="3175902" y="1333494"/>
              <a:ext cx="35985" cy="65820"/>
            </a:xfrm>
            <a:custGeom>
              <a:avLst/>
              <a:gdLst/>
              <a:ahLst/>
              <a:cxnLst/>
              <a:rect l="l" t="t" r="r" b="b"/>
              <a:pathLst>
                <a:path w="158" h="289" extrusionOk="0">
                  <a:moveTo>
                    <a:pt x="26" y="0"/>
                  </a:moveTo>
                  <a:cubicBezTo>
                    <a:pt x="23" y="0"/>
                    <a:pt x="20" y="1"/>
                    <a:pt x="17" y="3"/>
                  </a:cubicBezTo>
                  <a:cubicBezTo>
                    <a:pt x="6" y="6"/>
                    <a:pt x="1" y="20"/>
                    <a:pt x="6" y="30"/>
                  </a:cubicBezTo>
                  <a:lnTo>
                    <a:pt x="113" y="276"/>
                  </a:lnTo>
                  <a:cubicBezTo>
                    <a:pt x="117" y="284"/>
                    <a:pt x="125" y="289"/>
                    <a:pt x="133" y="289"/>
                  </a:cubicBezTo>
                  <a:cubicBezTo>
                    <a:pt x="136" y="289"/>
                    <a:pt x="138" y="289"/>
                    <a:pt x="141" y="287"/>
                  </a:cubicBezTo>
                  <a:cubicBezTo>
                    <a:pt x="152" y="282"/>
                    <a:pt x="157" y="269"/>
                    <a:pt x="152" y="258"/>
                  </a:cubicBezTo>
                  <a:lnTo>
                    <a:pt x="45" y="13"/>
                  </a:lnTo>
                  <a:cubicBezTo>
                    <a:pt x="42" y="5"/>
                    <a:pt x="34"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4" name="Google Shape;224;p6"/>
          <p:cNvGrpSpPr/>
          <p:nvPr/>
        </p:nvGrpSpPr>
        <p:grpSpPr>
          <a:xfrm>
            <a:off x="11440902" y="4574887"/>
            <a:ext cx="273580" cy="265391"/>
            <a:chOff x="975376" y="4599690"/>
            <a:chExt cx="205185" cy="199043"/>
          </a:xfrm>
        </p:grpSpPr>
        <p:sp>
          <p:nvSpPr>
            <p:cNvPr id="225" name="Google Shape;225;p6"/>
            <p:cNvSpPr/>
            <p:nvPr/>
          </p:nvSpPr>
          <p:spPr>
            <a:xfrm>
              <a:off x="975376" y="4599690"/>
              <a:ext cx="205185" cy="199043"/>
            </a:xfrm>
            <a:custGeom>
              <a:avLst/>
              <a:gdLst/>
              <a:ahLst/>
              <a:cxnLst/>
              <a:rect l="l" t="t" r="r" b="b"/>
              <a:pathLst>
                <a:path w="1269" h="1231" extrusionOk="0">
                  <a:moveTo>
                    <a:pt x="755" y="0"/>
                  </a:moveTo>
                  <a:cubicBezTo>
                    <a:pt x="678" y="0"/>
                    <a:pt x="636" y="122"/>
                    <a:pt x="453" y="247"/>
                  </a:cubicBezTo>
                  <a:cubicBezTo>
                    <a:pt x="218" y="405"/>
                    <a:pt x="38" y="375"/>
                    <a:pt x="16" y="475"/>
                  </a:cubicBezTo>
                  <a:cubicBezTo>
                    <a:pt x="0" y="553"/>
                    <a:pt x="102" y="586"/>
                    <a:pt x="231" y="767"/>
                  </a:cubicBezTo>
                  <a:cubicBezTo>
                    <a:pt x="415" y="1025"/>
                    <a:pt x="384" y="1207"/>
                    <a:pt x="491" y="1228"/>
                  </a:cubicBezTo>
                  <a:cubicBezTo>
                    <a:pt x="497" y="1230"/>
                    <a:pt x="502" y="1230"/>
                    <a:pt x="507" y="1230"/>
                  </a:cubicBezTo>
                  <a:cubicBezTo>
                    <a:pt x="589" y="1230"/>
                    <a:pt x="634" y="1099"/>
                    <a:pt x="850" y="965"/>
                  </a:cubicBezTo>
                  <a:cubicBezTo>
                    <a:pt x="1078" y="822"/>
                    <a:pt x="1220" y="849"/>
                    <a:pt x="1244" y="754"/>
                  </a:cubicBezTo>
                  <a:cubicBezTo>
                    <a:pt x="1269" y="659"/>
                    <a:pt x="1126" y="614"/>
                    <a:pt x="976" y="366"/>
                  </a:cubicBezTo>
                  <a:cubicBezTo>
                    <a:pt x="845" y="147"/>
                    <a:pt x="856" y="18"/>
                    <a:pt x="770" y="2"/>
                  </a:cubicBezTo>
                  <a:cubicBezTo>
                    <a:pt x="765" y="1"/>
                    <a:pt x="760" y="0"/>
                    <a:pt x="7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6"/>
            <p:cNvSpPr/>
            <p:nvPr/>
          </p:nvSpPr>
          <p:spPr>
            <a:xfrm>
              <a:off x="1067217" y="4625724"/>
              <a:ext cx="25224" cy="26518"/>
            </a:xfrm>
            <a:custGeom>
              <a:avLst/>
              <a:gdLst/>
              <a:ahLst/>
              <a:cxnLst/>
              <a:rect l="l" t="t" r="r" b="b"/>
              <a:pathLst>
                <a:path w="156" h="164" extrusionOk="0">
                  <a:moveTo>
                    <a:pt x="133" y="0"/>
                  </a:moveTo>
                  <a:cubicBezTo>
                    <a:pt x="126" y="0"/>
                    <a:pt x="120" y="3"/>
                    <a:pt x="116" y="8"/>
                  </a:cubicBezTo>
                  <a:cubicBezTo>
                    <a:pt x="84" y="53"/>
                    <a:pt x="49" y="93"/>
                    <a:pt x="10" y="128"/>
                  </a:cubicBezTo>
                  <a:cubicBezTo>
                    <a:pt x="3" y="135"/>
                    <a:pt x="0" y="149"/>
                    <a:pt x="9" y="157"/>
                  </a:cubicBezTo>
                  <a:cubicBezTo>
                    <a:pt x="13" y="161"/>
                    <a:pt x="19" y="163"/>
                    <a:pt x="24" y="163"/>
                  </a:cubicBezTo>
                  <a:cubicBezTo>
                    <a:pt x="29" y="163"/>
                    <a:pt x="35" y="162"/>
                    <a:pt x="38" y="158"/>
                  </a:cubicBezTo>
                  <a:cubicBezTo>
                    <a:pt x="79" y="120"/>
                    <a:pt x="116" y="80"/>
                    <a:pt x="149" y="34"/>
                  </a:cubicBezTo>
                  <a:cubicBezTo>
                    <a:pt x="156" y="24"/>
                    <a:pt x="155" y="11"/>
                    <a:pt x="145" y="5"/>
                  </a:cubicBezTo>
                  <a:cubicBezTo>
                    <a:pt x="142" y="2"/>
                    <a:pt x="137" y="0"/>
                    <a:pt x="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6"/>
            <p:cNvSpPr/>
            <p:nvPr/>
          </p:nvSpPr>
          <p:spPr>
            <a:xfrm>
              <a:off x="1010625" y="4653374"/>
              <a:ext cx="55298" cy="28781"/>
            </a:xfrm>
            <a:custGeom>
              <a:avLst/>
              <a:gdLst/>
              <a:ahLst/>
              <a:cxnLst/>
              <a:rect l="l" t="t" r="r" b="b"/>
              <a:pathLst>
                <a:path w="342" h="178" extrusionOk="0">
                  <a:moveTo>
                    <a:pt x="318" y="1"/>
                  </a:moveTo>
                  <a:cubicBezTo>
                    <a:pt x="314" y="1"/>
                    <a:pt x="309" y="2"/>
                    <a:pt x="305" y="5"/>
                  </a:cubicBezTo>
                  <a:cubicBezTo>
                    <a:pt x="157" y="118"/>
                    <a:pt x="21" y="136"/>
                    <a:pt x="20" y="136"/>
                  </a:cubicBezTo>
                  <a:cubicBezTo>
                    <a:pt x="9" y="137"/>
                    <a:pt x="1" y="148"/>
                    <a:pt x="2" y="159"/>
                  </a:cubicBezTo>
                  <a:cubicBezTo>
                    <a:pt x="4" y="168"/>
                    <a:pt x="12" y="177"/>
                    <a:pt x="22" y="177"/>
                  </a:cubicBezTo>
                  <a:cubicBezTo>
                    <a:pt x="22" y="177"/>
                    <a:pt x="23" y="177"/>
                    <a:pt x="25" y="178"/>
                  </a:cubicBezTo>
                  <a:cubicBezTo>
                    <a:pt x="31" y="178"/>
                    <a:pt x="173" y="158"/>
                    <a:pt x="331" y="38"/>
                  </a:cubicBezTo>
                  <a:cubicBezTo>
                    <a:pt x="340" y="30"/>
                    <a:pt x="342" y="18"/>
                    <a:pt x="334" y="8"/>
                  </a:cubicBezTo>
                  <a:cubicBezTo>
                    <a:pt x="330" y="3"/>
                    <a:pt x="324" y="1"/>
                    <a:pt x="318" y="1"/>
                  </a:cubicBezTo>
                  <a:close/>
                </a:path>
              </a:pathLst>
            </a:custGeom>
            <a:solidFill>
              <a:srgbClr val="FFFFFF">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 name="Google Shape;228;p6"/>
          <p:cNvGrpSpPr/>
          <p:nvPr/>
        </p:nvGrpSpPr>
        <p:grpSpPr>
          <a:xfrm rot="936946">
            <a:off x="648671" y="5959241"/>
            <a:ext cx="392665" cy="357512"/>
            <a:chOff x="2570481" y="4799062"/>
            <a:chExt cx="171553" cy="156195"/>
          </a:xfrm>
        </p:grpSpPr>
        <p:sp>
          <p:nvSpPr>
            <p:cNvPr id="229" name="Google Shape;229;p6"/>
            <p:cNvSpPr/>
            <p:nvPr/>
          </p:nvSpPr>
          <p:spPr>
            <a:xfrm>
              <a:off x="2570481" y="4799062"/>
              <a:ext cx="171553" cy="156195"/>
            </a:xfrm>
            <a:custGeom>
              <a:avLst/>
              <a:gdLst/>
              <a:ahLst/>
              <a:cxnLst/>
              <a:rect l="l" t="t" r="r" b="b"/>
              <a:pathLst>
                <a:path w="1061" h="966" extrusionOk="0">
                  <a:moveTo>
                    <a:pt x="169" y="1"/>
                  </a:moveTo>
                  <a:cubicBezTo>
                    <a:pt x="146" y="1"/>
                    <a:pt x="127" y="7"/>
                    <a:pt x="111" y="22"/>
                  </a:cubicBezTo>
                  <a:cubicBezTo>
                    <a:pt x="53" y="77"/>
                    <a:pt x="118" y="162"/>
                    <a:pt x="122" y="384"/>
                  </a:cubicBezTo>
                  <a:cubicBezTo>
                    <a:pt x="128" y="701"/>
                    <a:pt x="0" y="834"/>
                    <a:pt x="76" y="912"/>
                  </a:cubicBezTo>
                  <a:cubicBezTo>
                    <a:pt x="95" y="931"/>
                    <a:pt x="116" y="938"/>
                    <a:pt x="143" y="938"/>
                  </a:cubicBezTo>
                  <a:cubicBezTo>
                    <a:pt x="209" y="938"/>
                    <a:pt x="309" y="895"/>
                    <a:pt x="481" y="895"/>
                  </a:cubicBezTo>
                  <a:cubicBezTo>
                    <a:pt x="495" y="895"/>
                    <a:pt x="509" y="896"/>
                    <a:pt x="524" y="896"/>
                  </a:cubicBezTo>
                  <a:cubicBezTo>
                    <a:pt x="729" y="904"/>
                    <a:pt x="837" y="966"/>
                    <a:pt x="908" y="966"/>
                  </a:cubicBezTo>
                  <a:cubicBezTo>
                    <a:pt x="931" y="966"/>
                    <a:pt x="949" y="960"/>
                    <a:pt x="966" y="945"/>
                  </a:cubicBezTo>
                  <a:cubicBezTo>
                    <a:pt x="1040" y="879"/>
                    <a:pt x="948" y="762"/>
                    <a:pt x="964" y="473"/>
                  </a:cubicBezTo>
                  <a:cubicBezTo>
                    <a:pt x="979" y="217"/>
                    <a:pt x="1061" y="116"/>
                    <a:pt x="999" y="54"/>
                  </a:cubicBezTo>
                  <a:cubicBezTo>
                    <a:pt x="982" y="38"/>
                    <a:pt x="963" y="31"/>
                    <a:pt x="939" y="31"/>
                  </a:cubicBezTo>
                  <a:cubicBezTo>
                    <a:pt x="873" y="31"/>
                    <a:pt x="772" y="78"/>
                    <a:pt x="599" y="78"/>
                  </a:cubicBezTo>
                  <a:cubicBezTo>
                    <a:pt x="377" y="78"/>
                    <a:pt x="250" y="1"/>
                    <a:pt x="1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6"/>
            <p:cNvSpPr/>
            <p:nvPr/>
          </p:nvSpPr>
          <p:spPr>
            <a:xfrm>
              <a:off x="2677037" y="4822347"/>
              <a:ext cx="33146" cy="13259"/>
            </a:xfrm>
            <a:custGeom>
              <a:avLst/>
              <a:gdLst/>
              <a:ahLst/>
              <a:cxnLst/>
              <a:rect l="l" t="t" r="r" b="b"/>
              <a:pathLst>
                <a:path w="205" h="82" extrusionOk="0">
                  <a:moveTo>
                    <a:pt x="181" y="0"/>
                  </a:moveTo>
                  <a:cubicBezTo>
                    <a:pt x="179" y="0"/>
                    <a:pt x="176" y="1"/>
                    <a:pt x="173" y="2"/>
                  </a:cubicBezTo>
                  <a:cubicBezTo>
                    <a:pt x="123" y="20"/>
                    <a:pt x="72" y="33"/>
                    <a:pt x="20" y="40"/>
                  </a:cubicBezTo>
                  <a:cubicBezTo>
                    <a:pt x="9" y="43"/>
                    <a:pt x="1" y="54"/>
                    <a:pt x="2" y="65"/>
                  </a:cubicBezTo>
                  <a:cubicBezTo>
                    <a:pt x="3" y="73"/>
                    <a:pt x="11" y="82"/>
                    <a:pt x="22" y="82"/>
                  </a:cubicBezTo>
                  <a:cubicBezTo>
                    <a:pt x="22" y="82"/>
                    <a:pt x="23" y="82"/>
                    <a:pt x="26" y="81"/>
                  </a:cubicBezTo>
                  <a:cubicBezTo>
                    <a:pt x="80" y="72"/>
                    <a:pt x="135" y="59"/>
                    <a:pt x="188" y="40"/>
                  </a:cubicBezTo>
                  <a:cubicBezTo>
                    <a:pt x="199" y="36"/>
                    <a:pt x="204" y="24"/>
                    <a:pt x="200" y="13"/>
                  </a:cubicBezTo>
                  <a:cubicBezTo>
                    <a:pt x="198" y="5"/>
                    <a:pt x="190" y="0"/>
                    <a:pt x="181"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6"/>
            <p:cNvSpPr/>
            <p:nvPr/>
          </p:nvSpPr>
          <p:spPr>
            <a:xfrm>
              <a:off x="2612844" y="4821053"/>
              <a:ext cx="59340" cy="15846"/>
            </a:xfrm>
            <a:custGeom>
              <a:avLst/>
              <a:gdLst/>
              <a:ahLst/>
              <a:cxnLst/>
              <a:rect l="l" t="t" r="r" b="b"/>
              <a:pathLst>
                <a:path w="367" h="98" extrusionOk="0">
                  <a:moveTo>
                    <a:pt x="25" y="0"/>
                  </a:moveTo>
                  <a:cubicBezTo>
                    <a:pt x="17" y="0"/>
                    <a:pt x="10" y="4"/>
                    <a:pt x="6" y="12"/>
                  </a:cubicBezTo>
                  <a:cubicBezTo>
                    <a:pt x="1" y="22"/>
                    <a:pt x="5" y="35"/>
                    <a:pt x="16" y="41"/>
                  </a:cubicBezTo>
                  <a:cubicBezTo>
                    <a:pt x="20" y="43"/>
                    <a:pt x="131" y="98"/>
                    <a:pt x="302" y="98"/>
                  </a:cubicBezTo>
                  <a:cubicBezTo>
                    <a:pt x="317" y="98"/>
                    <a:pt x="332" y="98"/>
                    <a:pt x="346" y="96"/>
                  </a:cubicBezTo>
                  <a:cubicBezTo>
                    <a:pt x="359" y="96"/>
                    <a:pt x="367" y="87"/>
                    <a:pt x="367" y="75"/>
                  </a:cubicBezTo>
                  <a:cubicBezTo>
                    <a:pt x="367" y="64"/>
                    <a:pt x="359" y="55"/>
                    <a:pt x="347" y="55"/>
                  </a:cubicBezTo>
                  <a:cubicBezTo>
                    <a:pt x="346" y="55"/>
                    <a:pt x="346" y="55"/>
                    <a:pt x="345" y="55"/>
                  </a:cubicBezTo>
                  <a:cubicBezTo>
                    <a:pt x="332" y="55"/>
                    <a:pt x="319" y="56"/>
                    <a:pt x="306" y="56"/>
                  </a:cubicBezTo>
                  <a:cubicBezTo>
                    <a:pt x="143" y="56"/>
                    <a:pt x="36" y="2"/>
                    <a:pt x="34" y="2"/>
                  </a:cubicBezTo>
                  <a:cubicBezTo>
                    <a:pt x="31" y="1"/>
                    <a:pt x="28" y="0"/>
                    <a:pt x="25"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 name="Google Shape;232;p6"/>
          <p:cNvGrpSpPr/>
          <p:nvPr/>
        </p:nvGrpSpPr>
        <p:grpSpPr>
          <a:xfrm rot="-1198516">
            <a:off x="11440478" y="946500"/>
            <a:ext cx="274431" cy="267320"/>
            <a:chOff x="2351871" y="3678343"/>
            <a:chExt cx="205831" cy="200499"/>
          </a:xfrm>
        </p:grpSpPr>
        <p:sp>
          <p:nvSpPr>
            <p:cNvPr id="233" name="Google Shape;233;p6"/>
            <p:cNvSpPr/>
            <p:nvPr/>
          </p:nvSpPr>
          <p:spPr>
            <a:xfrm>
              <a:off x="2351871" y="3678343"/>
              <a:ext cx="205831" cy="200499"/>
            </a:xfrm>
            <a:custGeom>
              <a:avLst/>
              <a:gdLst/>
              <a:ahLst/>
              <a:cxnLst/>
              <a:rect l="l" t="t" r="r" b="b"/>
              <a:pathLst>
                <a:path w="1273" h="1240" extrusionOk="0">
                  <a:moveTo>
                    <a:pt x="538" y="1"/>
                  </a:moveTo>
                  <a:cubicBezTo>
                    <a:pt x="532" y="1"/>
                    <a:pt x="526" y="1"/>
                    <a:pt x="520" y="3"/>
                  </a:cubicBezTo>
                  <a:cubicBezTo>
                    <a:pt x="433" y="22"/>
                    <a:pt x="455" y="155"/>
                    <a:pt x="328" y="357"/>
                  </a:cubicBezTo>
                  <a:cubicBezTo>
                    <a:pt x="178" y="596"/>
                    <a:pt x="1" y="641"/>
                    <a:pt x="22" y="741"/>
                  </a:cubicBezTo>
                  <a:cubicBezTo>
                    <a:pt x="38" y="818"/>
                    <a:pt x="146" y="807"/>
                    <a:pt x="337" y="921"/>
                  </a:cubicBezTo>
                  <a:cubicBezTo>
                    <a:pt x="593" y="1073"/>
                    <a:pt x="649" y="1239"/>
                    <a:pt x="743" y="1239"/>
                  </a:cubicBezTo>
                  <a:cubicBezTo>
                    <a:pt x="749" y="1239"/>
                    <a:pt x="755" y="1239"/>
                    <a:pt x="761" y="1237"/>
                  </a:cubicBezTo>
                  <a:cubicBezTo>
                    <a:pt x="855" y="1216"/>
                    <a:pt x="829" y="1075"/>
                    <a:pt x="982" y="850"/>
                  </a:cubicBezTo>
                  <a:cubicBezTo>
                    <a:pt x="1132" y="627"/>
                    <a:pt x="1273" y="594"/>
                    <a:pt x="1257" y="498"/>
                  </a:cubicBezTo>
                  <a:cubicBezTo>
                    <a:pt x="1241" y="401"/>
                    <a:pt x="1093" y="418"/>
                    <a:pt x="857" y="253"/>
                  </a:cubicBezTo>
                  <a:cubicBezTo>
                    <a:pt x="663" y="117"/>
                    <a:pt x="613" y="1"/>
                    <a:pt x="5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6"/>
            <p:cNvSpPr/>
            <p:nvPr/>
          </p:nvSpPr>
          <p:spPr>
            <a:xfrm>
              <a:off x="2425442" y="3706801"/>
              <a:ext cx="15684" cy="31853"/>
            </a:xfrm>
            <a:custGeom>
              <a:avLst/>
              <a:gdLst/>
              <a:ahLst/>
              <a:cxnLst/>
              <a:rect l="l" t="t" r="r" b="b"/>
              <a:pathLst>
                <a:path w="97" h="197" extrusionOk="0">
                  <a:moveTo>
                    <a:pt x="73" y="0"/>
                  </a:moveTo>
                  <a:cubicBezTo>
                    <a:pt x="64" y="0"/>
                    <a:pt x="55" y="7"/>
                    <a:pt x="52" y="17"/>
                  </a:cubicBezTo>
                  <a:cubicBezTo>
                    <a:pt x="42" y="69"/>
                    <a:pt x="25" y="120"/>
                    <a:pt x="4" y="168"/>
                  </a:cubicBezTo>
                  <a:cubicBezTo>
                    <a:pt x="1" y="179"/>
                    <a:pt x="4" y="192"/>
                    <a:pt x="16" y="195"/>
                  </a:cubicBezTo>
                  <a:cubicBezTo>
                    <a:pt x="18" y="197"/>
                    <a:pt x="21" y="197"/>
                    <a:pt x="23" y="197"/>
                  </a:cubicBezTo>
                  <a:cubicBezTo>
                    <a:pt x="31" y="197"/>
                    <a:pt x="39" y="190"/>
                    <a:pt x="41" y="184"/>
                  </a:cubicBezTo>
                  <a:cubicBezTo>
                    <a:pt x="64" y="134"/>
                    <a:pt x="81" y="80"/>
                    <a:pt x="93" y="25"/>
                  </a:cubicBezTo>
                  <a:cubicBezTo>
                    <a:pt x="96" y="15"/>
                    <a:pt x="88" y="4"/>
                    <a:pt x="77" y="1"/>
                  </a:cubicBezTo>
                  <a:cubicBezTo>
                    <a:pt x="76" y="0"/>
                    <a:pt x="74" y="0"/>
                    <a:pt x="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6"/>
            <p:cNvSpPr/>
            <p:nvPr/>
          </p:nvSpPr>
          <p:spPr>
            <a:xfrm>
              <a:off x="2385503" y="3742536"/>
              <a:ext cx="42363" cy="46082"/>
            </a:xfrm>
            <a:custGeom>
              <a:avLst/>
              <a:gdLst/>
              <a:ahLst/>
              <a:cxnLst/>
              <a:rect l="l" t="t" r="r" b="b"/>
              <a:pathLst>
                <a:path w="262" h="285" extrusionOk="0">
                  <a:moveTo>
                    <a:pt x="238" y="1"/>
                  </a:moveTo>
                  <a:cubicBezTo>
                    <a:pt x="231" y="1"/>
                    <a:pt x="224" y="4"/>
                    <a:pt x="221" y="11"/>
                  </a:cubicBezTo>
                  <a:cubicBezTo>
                    <a:pt x="132" y="173"/>
                    <a:pt x="14" y="246"/>
                    <a:pt x="13" y="247"/>
                  </a:cubicBezTo>
                  <a:cubicBezTo>
                    <a:pt x="3" y="253"/>
                    <a:pt x="1" y="266"/>
                    <a:pt x="6" y="275"/>
                  </a:cubicBezTo>
                  <a:cubicBezTo>
                    <a:pt x="10" y="282"/>
                    <a:pt x="17" y="285"/>
                    <a:pt x="24" y="285"/>
                  </a:cubicBezTo>
                  <a:cubicBezTo>
                    <a:pt x="27" y="285"/>
                    <a:pt x="30" y="284"/>
                    <a:pt x="34" y="284"/>
                  </a:cubicBezTo>
                  <a:cubicBezTo>
                    <a:pt x="40" y="280"/>
                    <a:pt x="162" y="204"/>
                    <a:pt x="256" y="32"/>
                  </a:cubicBezTo>
                  <a:cubicBezTo>
                    <a:pt x="262" y="21"/>
                    <a:pt x="258" y="9"/>
                    <a:pt x="249" y="4"/>
                  </a:cubicBezTo>
                  <a:cubicBezTo>
                    <a:pt x="245" y="2"/>
                    <a:pt x="242" y="1"/>
                    <a:pt x="2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36"/>
        <p:cNvGrpSpPr/>
        <p:nvPr/>
      </p:nvGrpSpPr>
      <p:grpSpPr>
        <a:xfrm>
          <a:off x="0" y="0"/>
          <a:ext cx="0" cy="0"/>
          <a:chOff x="0" y="0"/>
          <a:chExt cx="0" cy="0"/>
        </a:xfrm>
      </p:grpSpPr>
      <p:sp>
        <p:nvSpPr>
          <p:cNvPr id="237" name="Google Shape;237;p7"/>
          <p:cNvSpPr/>
          <p:nvPr/>
        </p:nvSpPr>
        <p:spPr>
          <a:xfrm rot="10800000">
            <a:off x="-1991791" y="-1215199"/>
            <a:ext cx="15415691" cy="9508333"/>
          </a:xfrm>
          <a:custGeom>
            <a:avLst/>
            <a:gdLst/>
            <a:ahLst/>
            <a:cxnLst/>
            <a:rect l="l" t="t" r="r" b="b"/>
            <a:pathLst>
              <a:path w="84026" h="51825" extrusionOk="0">
                <a:moveTo>
                  <a:pt x="15968" y="0"/>
                </a:moveTo>
                <a:cubicBezTo>
                  <a:pt x="11714" y="0"/>
                  <a:pt x="8281" y="1968"/>
                  <a:pt x="6763" y="6753"/>
                </a:cubicBezTo>
                <a:cubicBezTo>
                  <a:pt x="4229" y="14734"/>
                  <a:pt x="0" y="18357"/>
                  <a:pt x="1548" y="22149"/>
                </a:cubicBezTo>
                <a:cubicBezTo>
                  <a:pt x="1931" y="23084"/>
                  <a:pt x="2792" y="24551"/>
                  <a:pt x="5030" y="25888"/>
                </a:cubicBezTo>
                <a:cubicBezTo>
                  <a:pt x="6003" y="26371"/>
                  <a:pt x="7397" y="27210"/>
                  <a:pt x="8624" y="28644"/>
                </a:cubicBezTo>
                <a:cubicBezTo>
                  <a:pt x="10415" y="30734"/>
                  <a:pt x="11890" y="32746"/>
                  <a:pt x="11681" y="37096"/>
                </a:cubicBezTo>
                <a:cubicBezTo>
                  <a:pt x="11224" y="46661"/>
                  <a:pt x="15874" y="50763"/>
                  <a:pt x="22342" y="51765"/>
                </a:cubicBezTo>
                <a:cubicBezTo>
                  <a:pt x="22603" y="51805"/>
                  <a:pt x="22877" y="51824"/>
                  <a:pt x="23164" y="51824"/>
                </a:cubicBezTo>
                <a:cubicBezTo>
                  <a:pt x="28698" y="51824"/>
                  <a:pt x="38935" y="44676"/>
                  <a:pt x="48716" y="44676"/>
                </a:cubicBezTo>
                <a:cubicBezTo>
                  <a:pt x="50997" y="44676"/>
                  <a:pt x="53253" y="45065"/>
                  <a:pt x="55419" y="46024"/>
                </a:cubicBezTo>
                <a:cubicBezTo>
                  <a:pt x="58987" y="47603"/>
                  <a:pt x="62132" y="48393"/>
                  <a:pt x="64785" y="48393"/>
                </a:cubicBezTo>
                <a:cubicBezTo>
                  <a:pt x="71006" y="48393"/>
                  <a:pt x="74523" y="44051"/>
                  <a:pt x="74459" y="35363"/>
                </a:cubicBezTo>
                <a:cubicBezTo>
                  <a:pt x="74370" y="22970"/>
                  <a:pt x="84025" y="6748"/>
                  <a:pt x="69630" y="5931"/>
                </a:cubicBezTo>
                <a:cubicBezTo>
                  <a:pt x="69198" y="5907"/>
                  <a:pt x="68771" y="5895"/>
                  <a:pt x="68348" y="5895"/>
                </a:cubicBezTo>
                <a:cubicBezTo>
                  <a:pt x="58337" y="5895"/>
                  <a:pt x="50940" y="12499"/>
                  <a:pt x="43665" y="12499"/>
                </a:cubicBezTo>
                <a:cubicBezTo>
                  <a:pt x="41016" y="12499"/>
                  <a:pt x="38383" y="11623"/>
                  <a:pt x="35647" y="9235"/>
                </a:cubicBezTo>
                <a:cubicBezTo>
                  <a:pt x="29481" y="3855"/>
                  <a:pt x="21921" y="0"/>
                  <a:pt x="15968" y="0"/>
                </a:cubicBezTo>
                <a:close/>
              </a:path>
            </a:pathLst>
          </a:custGeom>
          <a:solidFill>
            <a:srgbClr val="FFC3A5">
              <a:alpha val="117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 name="Google Shape;23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239" name="Google Shape;239;p7"/>
          <p:cNvSpPr txBox="1">
            <a:spLocks noGrp="1"/>
          </p:cNvSpPr>
          <p:nvPr>
            <p:ph type="subTitle" idx="1"/>
          </p:nvPr>
        </p:nvSpPr>
        <p:spPr>
          <a:xfrm rot="-355">
            <a:off x="960000" y="1777923"/>
            <a:ext cx="7748400" cy="4003600"/>
          </a:xfrm>
          <a:prstGeom prst="rect">
            <a:avLst/>
          </a:prstGeom>
          <a:noFill/>
          <a:ln>
            <a:noFill/>
          </a:ln>
        </p:spPr>
        <p:txBody>
          <a:bodyPr spcFirstLastPara="1" wrap="square" lIns="91425" tIns="91425" rIns="91425" bIns="91425" anchor="ctr" anchorCtr="0">
            <a:noAutofit/>
          </a:bodyPr>
          <a:lstStyle>
            <a:lvl1pPr lvl="0" rtl="0">
              <a:lnSpc>
                <a:spcPct val="115000"/>
              </a:lnSpc>
              <a:spcBef>
                <a:spcPts val="0"/>
              </a:spcBef>
              <a:spcAft>
                <a:spcPts val="0"/>
              </a:spcAft>
              <a:buClr>
                <a:schemeClr val="accent4"/>
              </a:buClr>
              <a:buSzPts val="1200"/>
              <a:buFont typeface="Anaheim"/>
              <a:buChar char="●"/>
              <a:defRPr b="1"/>
            </a:lvl1pPr>
            <a:lvl2pPr lvl="1" rtl="0">
              <a:lnSpc>
                <a:spcPct val="115000"/>
              </a:lnSpc>
              <a:spcBef>
                <a:spcPts val="0"/>
              </a:spcBef>
              <a:spcAft>
                <a:spcPts val="0"/>
              </a:spcAft>
              <a:buClr>
                <a:schemeClr val="accent3"/>
              </a:buClr>
              <a:buSzPts val="1200"/>
              <a:buFont typeface="Roboto Condensed Light"/>
              <a:buChar char="○"/>
              <a:defRPr/>
            </a:lvl2pPr>
            <a:lvl3pPr lvl="2" algn="ctr" rtl="0">
              <a:lnSpc>
                <a:spcPct val="100000"/>
              </a:lnSpc>
              <a:spcBef>
                <a:spcPts val="0"/>
              </a:spcBef>
              <a:spcAft>
                <a:spcPts val="0"/>
              </a:spcAft>
              <a:buClr>
                <a:srgbClr val="434343"/>
              </a:buClr>
              <a:buSzPts val="1200"/>
              <a:buFont typeface="Roboto Condensed Light"/>
              <a:buChar char="■"/>
              <a:defRPr/>
            </a:lvl3pPr>
            <a:lvl4pPr lvl="3" algn="ctr" rtl="0">
              <a:lnSpc>
                <a:spcPct val="100000"/>
              </a:lnSpc>
              <a:spcBef>
                <a:spcPts val="2135"/>
              </a:spcBef>
              <a:spcAft>
                <a:spcPts val="0"/>
              </a:spcAft>
              <a:buClr>
                <a:srgbClr val="434343"/>
              </a:buClr>
              <a:buSzPts val="1200"/>
              <a:buFont typeface="Roboto Condensed Light"/>
              <a:buChar char="●"/>
              <a:defRPr/>
            </a:lvl4pPr>
            <a:lvl5pPr lvl="4" algn="ctr" rtl="0">
              <a:lnSpc>
                <a:spcPct val="100000"/>
              </a:lnSpc>
              <a:spcBef>
                <a:spcPts val="2135"/>
              </a:spcBef>
              <a:spcAft>
                <a:spcPts val="0"/>
              </a:spcAft>
              <a:buClr>
                <a:srgbClr val="434343"/>
              </a:buClr>
              <a:buSzPts val="1200"/>
              <a:buFont typeface="Roboto Condensed Light"/>
              <a:buChar char="○"/>
              <a:defRPr/>
            </a:lvl5pPr>
            <a:lvl6pPr lvl="5" algn="ctr" rtl="0">
              <a:lnSpc>
                <a:spcPct val="100000"/>
              </a:lnSpc>
              <a:spcBef>
                <a:spcPts val="2135"/>
              </a:spcBef>
              <a:spcAft>
                <a:spcPts val="0"/>
              </a:spcAft>
              <a:buClr>
                <a:srgbClr val="434343"/>
              </a:buClr>
              <a:buSzPts val="1200"/>
              <a:buFont typeface="Roboto Condensed Light"/>
              <a:buChar char="■"/>
              <a:defRPr/>
            </a:lvl6pPr>
            <a:lvl7pPr lvl="6" algn="ctr" rtl="0">
              <a:lnSpc>
                <a:spcPct val="100000"/>
              </a:lnSpc>
              <a:spcBef>
                <a:spcPts val="2135"/>
              </a:spcBef>
              <a:spcAft>
                <a:spcPts val="0"/>
              </a:spcAft>
              <a:buClr>
                <a:srgbClr val="434343"/>
              </a:buClr>
              <a:buSzPts val="1200"/>
              <a:buFont typeface="Roboto Condensed Light"/>
              <a:buChar char="●"/>
              <a:defRPr/>
            </a:lvl7pPr>
            <a:lvl8pPr lvl="7" algn="ctr" rtl="0">
              <a:lnSpc>
                <a:spcPct val="100000"/>
              </a:lnSpc>
              <a:spcBef>
                <a:spcPts val="2135"/>
              </a:spcBef>
              <a:spcAft>
                <a:spcPts val="0"/>
              </a:spcAft>
              <a:buClr>
                <a:srgbClr val="434343"/>
              </a:buClr>
              <a:buSzPts val="1200"/>
              <a:buFont typeface="Roboto Condensed Light"/>
              <a:buChar char="○"/>
              <a:defRPr/>
            </a:lvl8pPr>
            <a:lvl9pPr lvl="8" algn="ctr" rtl="0">
              <a:lnSpc>
                <a:spcPct val="100000"/>
              </a:lnSpc>
              <a:spcBef>
                <a:spcPts val="2135"/>
              </a:spcBef>
              <a:spcAft>
                <a:spcPts val="2135"/>
              </a:spcAft>
              <a:buClr>
                <a:srgbClr val="434343"/>
              </a:buClr>
              <a:buSzPts val="1200"/>
              <a:buFont typeface="Roboto Condensed Light"/>
              <a:buChar char="■"/>
              <a:defRPr/>
            </a:lvl9pPr>
          </a:lstStyle>
          <a:p/>
        </p:txBody>
      </p:sp>
      <p:grpSp>
        <p:nvGrpSpPr>
          <p:cNvPr id="240" name="Google Shape;240;p7"/>
          <p:cNvGrpSpPr/>
          <p:nvPr/>
        </p:nvGrpSpPr>
        <p:grpSpPr>
          <a:xfrm>
            <a:off x="2312957" y="5995598"/>
            <a:ext cx="1443740" cy="1221329"/>
            <a:chOff x="4956925" y="376950"/>
            <a:chExt cx="240725" cy="203650"/>
          </a:xfrm>
        </p:grpSpPr>
        <p:sp>
          <p:nvSpPr>
            <p:cNvPr id="241" name="Google Shape;241;p7"/>
            <p:cNvSpPr/>
            <p:nvPr/>
          </p:nvSpPr>
          <p:spPr>
            <a:xfrm>
              <a:off x="5013950" y="377625"/>
              <a:ext cx="173250" cy="202550"/>
            </a:xfrm>
            <a:custGeom>
              <a:avLst/>
              <a:gdLst/>
              <a:ahLst/>
              <a:cxnLst/>
              <a:rect l="l" t="t" r="r" b="b"/>
              <a:pathLst>
                <a:path w="6930" h="8102" extrusionOk="0">
                  <a:moveTo>
                    <a:pt x="690" y="1"/>
                  </a:moveTo>
                  <a:cubicBezTo>
                    <a:pt x="677" y="61"/>
                    <a:pt x="647" y="136"/>
                    <a:pt x="587" y="200"/>
                  </a:cubicBezTo>
                  <a:cubicBezTo>
                    <a:pt x="502" y="291"/>
                    <a:pt x="375" y="338"/>
                    <a:pt x="234" y="338"/>
                  </a:cubicBezTo>
                  <a:cubicBezTo>
                    <a:pt x="159" y="338"/>
                    <a:pt x="79" y="325"/>
                    <a:pt x="1" y="297"/>
                  </a:cubicBezTo>
                  <a:lnTo>
                    <a:pt x="1" y="297"/>
                  </a:lnTo>
                  <a:cubicBezTo>
                    <a:pt x="1210" y="2886"/>
                    <a:pt x="2424" y="5475"/>
                    <a:pt x="3636" y="8062"/>
                  </a:cubicBezTo>
                  <a:cubicBezTo>
                    <a:pt x="3668" y="8073"/>
                    <a:pt x="3758" y="8101"/>
                    <a:pt x="3877" y="8101"/>
                  </a:cubicBezTo>
                  <a:cubicBezTo>
                    <a:pt x="3964" y="8101"/>
                    <a:pt x="4066" y="8086"/>
                    <a:pt x="4172" y="8040"/>
                  </a:cubicBezTo>
                  <a:cubicBezTo>
                    <a:pt x="4373" y="7952"/>
                    <a:pt x="4476" y="7798"/>
                    <a:pt x="4511" y="7741"/>
                  </a:cubicBezTo>
                  <a:cubicBezTo>
                    <a:pt x="5317" y="6236"/>
                    <a:pt x="6124" y="4730"/>
                    <a:pt x="6929" y="3225"/>
                  </a:cubicBezTo>
                  <a:lnTo>
                    <a:pt x="6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7"/>
            <p:cNvSpPr/>
            <p:nvPr/>
          </p:nvSpPr>
          <p:spPr>
            <a:xfrm>
              <a:off x="4956925" y="385000"/>
              <a:ext cx="207525" cy="194600"/>
            </a:xfrm>
            <a:custGeom>
              <a:avLst/>
              <a:gdLst/>
              <a:ahLst/>
              <a:cxnLst/>
              <a:rect l="l" t="t" r="r" b="b"/>
              <a:pathLst>
                <a:path w="8301" h="7784" extrusionOk="0">
                  <a:moveTo>
                    <a:pt x="2278" y="1"/>
                  </a:moveTo>
                  <a:cubicBezTo>
                    <a:pt x="2239" y="83"/>
                    <a:pt x="2197" y="167"/>
                    <a:pt x="2155" y="250"/>
                  </a:cubicBezTo>
                  <a:cubicBezTo>
                    <a:pt x="1999" y="562"/>
                    <a:pt x="1845" y="875"/>
                    <a:pt x="1690" y="1187"/>
                  </a:cubicBezTo>
                  <a:cubicBezTo>
                    <a:pt x="1488" y="1593"/>
                    <a:pt x="1286" y="2001"/>
                    <a:pt x="1086" y="2406"/>
                  </a:cubicBezTo>
                  <a:cubicBezTo>
                    <a:pt x="893" y="2798"/>
                    <a:pt x="698" y="3190"/>
                    <a:pt x="507" y="3583"/>
                  </a:cubicBezTo>
                  <a:cubicBezTo>
                    <a:pt x="357" y="3888"/>
                    <a:pt x="199" y="4194"/>
                    <a:pt x="59" y="4504"/>
                  </a:cubicBezTo>
                  <a:cubicBezTo>
                    <a:pt x="32" y="4566"/>
                    <a:pt x="1" y="4666"/>
                    <a:pt x="72" y="4711"/>
                  </a:cubicBezTo>
                  <a:cubicBezTo>
                    <a:pt x="312" y="4866"/>
                    <a:pt x="577" y="4991"/>
                    <a:pt x="829" y="5128"/>
                  </a:cubicBezTo>
                  <a:cubicBezTo>
                    <a:pt x="1075" y="5262"/>
                    <a:pt x="1322" y="5395"/>
                    <a:pt x="1568" y="5527"/>
                  </a:cubicBezTo>
                  <a:cubicBezTo>
                    <a:pt x="2095" y="5812"/>
                    <a:pt x="2621" y="6094"/>
                    <a:pt x="3150" y="6375"/>
                  </a:cubicBezTo>
                  <a:cubicBezTo>
                    <a:pt x="4122" y="6891"/>
                    <a:pt x="3831" y="6729"/>
                    <a:pt x="4385" y="7025"/>
                  </a:cubicBezTo>
                  <a:cubicBezTo>
                    <a:pt x="4847" y="7272"/>
                    <a:pt x="5334" y="7471"/>
                    <a:pt x="5800" y="7712"/>
                  </a:cubicBezTo>
                  <a:cubicBezTo>
                    <a:pt x="5805" y="7714"/>
                    <a:pt x="5844" y="7734"/>
                    <a:pt x="5899" y="7753"/>
                  </a:cubicBezTo>
                  <a:cubicBezTo>
                    <a:pt x="5948" y="7769"/>
                    <a:pt x="6005" y="7783"/>
                    <a:pt x="6025" y="7783"/>
                  </a:cubicBezTo>
                  <a:cubicBezTo>
                    <a:pt x="6029" y="7783"/>
                    <a:pt x="6031" y="7783"/>
                    <a:pt x="6032" y="7781"/>
                  </a:cubicBezTo>
                  <a:cubicBezTo>
                    <a:pt x="6033" y="7777"/>
                    <a:pt x="6019" y="7765"/>
                    <a:pt x="5942" y="7730"/>
                  </a:cubicBezTo>
                  <a:cubicBezTo>
                    <a:pt x="5942" y="7730"/>
                    <a:pt x="5910" y="7662"/>
                    <a:pt x="5949" y="7560"/>
                  </a:cubicBezTo>
                  <a:cubicBezTo>
                    <a:pt x="6020" y="7378"/>
                    <a:pt x="8207" y="3220"/>
                    <a:pt x="8301" y="3041"/>
                  </a:cubicBezTo>
                  <a:cubicBezTo>
                    <a:pt x="6295" y="2028"/>
                    <a:pt x="4287" y="1014"/>
                    <a:pt x="22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7"/>
            <p:cNvSpPr/>
            <p:nvPr/>
          </p:nvSpPr>
          <p:spPr>
            <a:xfrm>
              <a:off x="5030475" y="376950"/>
              <a:ext cx="157250" cy="203650"/>
            </a:xfrm>
            <a:custGeom>
              <a:avLst/>
              <a:gdLst/>
              <a:ahLst/>
              <a:cxnLst/>
              <a:rect l="l" t="t" r="r" b="b"/>
              <a:pathLst>
                <a:path w="6290" h="8146" extrusionOk="0">
                  <a:moveTo>
                    <a:pt x="28" y="1"/>
                  </a:moveTo>
                  <a:cubicBezTo>
                    <a:pt x="19" y="1"/>
                    <a:pt x="10" y="6"/>
                    <a:pt x="6" y="14"/>
                  </a:cubicBezTo>
                  <a:cubicBezTo>
                    <a:pt x="0" y="26"/>
                    <a:pt x="4" y="40"/>
                    <a:pt x="16" y="46"/>
                  </a:cubicBezTo>
                  <a:lnTo>
                    <a:pt x="6233" y="3259"/>
                  </a:lnTo>
                  <a:lnTo>
                    <a:pt x="4950" y="5648"/>
                  </a:lnTo>
                  <a:lnTo>
                    <a:pt x="3918" y="7570"/>
                  </a:lnTo>
                  <a:cubicBezTo>
                    <a:pt x="3891" y="7618"/>
                    <a:pt x="3864" y="7669"/>
                    <a:pt x="3840" y="7719"/>
                  </a:cubicBezTo>
                  <a:cubicBezTo>
                    <a:pt x="3818" y="7769"/>
                    <a:pt x="3787" y="7827"/>
                    <a:pt x="3748" y="7878"/>
                  </a:cubicBezTo>
                  <a:cubicBezTo>
                    <a:pt x="3715" y="7921"/>
                    <a:pt x="3665" y="7956"/>
                    <a:pt x="3625" y="7983"/>
                  </a:cubicBezTo>
                  <a:cubicBezTo>
                    <a:pt x="3527" y="8047"/>
                    <a:pt x="3420" y="8087"/>
                    <a:pt x="3313" y="8094"/>
                  </a:cubicBezTo>
                  <a:cubicBezTo>
                    <a:pt x="3300" y="8094"/>
                    <a:pt x="3287" y="8095"/>
                    <a:pt x="3273" y="8095"/>
                  </a:cubicBezTo>
                  <a:cubicBezTo>
                    <a:pt x="3183" y="8095"/>
                    <a:pt x="3082" y="8076"/>
                    <a:pt x="2984" y="8039"/>
                  </a:cubicBezTo>
                  <a:cubicBezTo>
                    <a:pt x="2919" y="8014"/>
                    <a:pt x="2862" y="7986"/>
                    <a:pt x="2782" y="7940"/>
                  </a:cubicBezTo>
                  <a:cubicBezTo>
                    <a:pt x="2708" y="7898"/>
                    <a:pt x="2631" y="7851"/>
                    <a:pt x="2558" y="7802"/>
                  </a:cubicBezTo>
                  <a:cubicBezTo>
                    <a:pt x="2554" y="7799"/>
                    <a:pt x="2549" y="7798"/>
                    <a:pt x="2545" y="7798"/>
                  </a:cubicBezTo>
                  <a:cubicBezTo>
                    <a:pt x="2537" y="7798"/>
                    <a:pt x="2529" y="7802"/>
                    <a:pt x="2524" y="7808"/>
                  </a:cubicBezTo>
                  <a:cubicBezTo>
                    <a:pt x="2517" y="7819"/>
                    <a:pt x="2520" y="7833"/>
                    <a:pt x="2531" y="7842"/>
                  </a:cubicBezTo>
                  <a:cubicBezTo>
                    <a:pt x="2606" y="7891"/>
                    <a:pt x="2682" y="7939"/>
                    <a:pt x="2757" y="7982"/>
                  </a:cubicBezTo>
                  <a:cubicBezTo>
                    <a:pt x="2841" y="8030"/>
                    <a:pt x="2899" y="8059"/>
                    <a:pt x="2966" y="8084"/>
                  </a:cubicBezTo>
                  <a:cubicBezTo>
                    <a:pt x="3069" y="8125"/>
                    <a:pt x="3174" y="8145"/>
                    <a:pt x="3271" y="8145"/>
                  </a:cubicBezTo>
                  <a:cubicBezTo>
                    <a:pt x="3287" y="8145"/>
                    <a:pt x="3300" y="8145"/>
                    <a:pt x="3314" y="8141"/>
                  </a:cubicBezTo>
                  <a:cubicBezTo>
                    <a:pt x="3429" y="8132"/>
                    <a:pt x="3546" y="8092"/>
                    <a:pt x="3650" y="8023"/>
                  </a:cubicBezTo>
                  <a:cubicBezTo>
                    <a:pt x="3694" y="7993"/>
                    <a:pt x="3748" y="7954"/>
                    <a:pt x="3786" y="7906"/>
                  </a:cubicBezTo>
                  <a:cubicBezTo>
                    <a:pt x="3827" y="7852"/>
                    <a:pt x="3858" y="7792"/>
                    <a:pt x="3883" y="7740"/>
                  </a:cubicBezTo>
                  <a:cubicBezTo>
                    <a:pt x="3908" y="7690"/>
                    <a:pt x="3935" y="7642"/>
                    <a:pt x="3960" y="7594"/>
                  </a:cubicBezTo>
                  <a:lnTo>
                    <a:pt x="6287" y="3261"/>
                  </a:lnTo>
                  <a:cubicBezTo>
                    <a:pt x="6290" y="3256"/>
                    <a:pt x="6290" y="3248"/>
                    <a:pt x="6289" y="3242"/>
                  </a:cubicBezTo>
                  <a:cubicBezTo>
                    <a:pt x="6287" y="3235"/>
                    <a:pt x="6281" y="3230"/>
                    <a:pt x="6276" y="3227"/>
                  </a:cubicBezTo>
                  <a:lnTo>
                    <a:pt x="38" y="3"/>
                  </a:lnTo>
                  <a:cubicBezTo>
                    <a:pt x="35" y="2"/>
                    <a:pt x="31" y="1"/>
                    <a:pt x="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7"/>
            <p:cNvSpPr/>
            <p:nvPr/>
          </p:nvSpPr>
          <p:spPr>
            <a:xfrm>
              <a:off x="5021275" y="385350"/>
              <a:ext cx="148950" cy="189200"/>
            </a:xfrm>
            <a:custGeom>
              <a:avLst/>
              <a:gdLst/>
              <a:ahLst/>
              <a:cxnLst/>
              <a:rect l="l" t="t" r="r" b="b"/>
              <a:pathLst>
                <a:path w="5958" h="7568" extrusionOk="0">
                  <a:moveTo>
                    <a:pt x="28" y="1"/>
                  </a:moveTo>
                  <a:cubicBezTo>
                    <a:pt x="19" y="1"/>
                    <a:pt x="11" y="5"/>
                    <a:pt x="6" y="14"/>
                  </a:cubicBezTo>
                  <a:cubicBezTo>
                    <a:pt x="0" y="25"/>
                    <a:pt x="5" y="40"/>
                    <a:pt x="16" y="46"/>
                  </a:cubicBezTo>
                  <a:lnTo>
                    <a:pt x="5901" y="2989"/>
                  </a:lnTo>
                  <a:lnTo>
                    <a:pt x="3510" y="7532"/>
                  </a:lnTo>
                  <a:cubicBezTo>
                    <a:pt x="3505" y="7543"/>
                    <a:pt x="3509" y="7558"/>
                    <a:pt x="3521" y="7565"/>
                  </a:cubicBezTo>
                  <a:cubicBezTo>
                    <a:pt x="3523" y="7566"/>
                    <a:pt x="3527" y="7568"/>
                    <a:pt x="3532" y="7568"/>
                  </a:cubicBezTo>
                  <a:cubicBezTo>
                    <a:pt x="3541" y="7568"/>
                    <a:pt x="3549" y="7563"/>
                    <a:pt x="3552" y="7555"/>
                  </a:cubicBezTo>
                  <a:lnTo>
                    <a:pt x="5954" y="2990"/>
                  </a:lnTo>
                  <a:cubicBezTo>
                    <a:pt x="5957" y="2984"/>
                    <a:pt x="5958" y="2978"/>
                    <a:pt x="5955" y="2970"/>
                  </a:cubicBezTo>
                  <a:cubicBezTo>
                    <a:pt x="5954" y="2964"/>
                    <a:pt x="5949" y="2958"/>
                    <a:pt x="5944" y="2956"/>
                  </a:cubicBezTo>
                  <a:lnTo>
                    <a:pt x="38" y="3"/>
                  </a:lnTo>
                  <a:cubicBezTo>
                    <a:pt x="34" y="1"/>
                    <a:pt x="31" y="1"/>
                    <a:pt x="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7"/>
            <p:cNvSpPr/>
            <p:nvPr/>
          </p:nvSpPr>
          <p:spPr>
            <a:xfrm>
              <a:off x="5027525" y="383200"/>
              <a:ext cx="152725" cy="191225"/>
            </a:xfrm>
            <a:custGeom>
              <a:avLst/>
              <a:gdLst/>
              <a:ahLst/>
              <a:cxnLst/>
              <a:rect l="l" t="t" r="r" b="b"/>
              <a:pathLst>
                <a:path w="6109" h="7649" extrusionOk="0">
                  <a:moveTo>
                    <a:pt x="28" y="0"/>
                  </a:moveTo>
                  <a:cubicBezTo>
                    <a:pt x="19" y="0"/>
                    <a:pt x="10" y="5"/>
                    <a:pt x="7" y="14"/>
                  </a:cubicBezTo>
                  <a:cubicBezTo>
                    <a:pt x="0" y="26"/>
                    <a:pt x="6" y="41"/>
                    <a:pt x="17" y="46"/>
                  </a:cubicBezTo>
                  <a:lnTo>
                    <a:pt x="6051" y="3054"/>
                  </a:lnTo>
                  <a:lnTo>
                    <a:pt x="3573" y="7613"/>
                  </a:lnTo>
                  <a:cubicBezTo>
                    <a:pt x="3567" y="7624"/>
                    <a:pt x="3571" y="7639"/>
                    <a:pt x="3583" y="7645"/>
                  </a:cubicBezTo>
                  <a:cubicBezTo>
                    <a:pt x="3587" y="7646"/>
                    <a:pt x="3592" y="7648"/>
                    <a:pt x="3595" y="7648"/>
                  </a:cubicBezTo>
                  <a:cubicBezTo>
                    <a:pt x="3605" y="7648"/>
                    <a:pt x="3613" y="7644"/>
                    <a:pt x="3616" y="7636"/>
                  </a:cubicBezTo>
                  <a:lnTo>
                    <a:pt x="6105" y="3055"/>
                  </a:lnTo>
                  <a:cubicBezTo>
                    <a:pt x="6109" y="3050"/>
                    <a:pt x="6109" y="3043"/>
                    <a:pt x="6108" y="3037"/>
                  </a:cubicBezTo>
                  <a:cubicBezTo>
                    <a:pt x="6105" y="3029"/>
                    <a:pt x="6100" y="3024"/>
                    <a:pt x="6096" y="3022"/>
                  </a:cubicBezTo>
                  <a:lnTo>
                    <a:pt x="39" y="3"/>
                  </a:lnTo>
                  <a:cubicBezTo>
                    <a:pt x="35" y="1"/>
                    <a:pt x="32" y="0"/>
                    <a:pt x="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7"/>
            <p:cNvSpPr/>
            <p:nvPr/>
          </p:nvSpPr>
          <p:spPr>
            <a:xfrm>
              <a:off x="4998825" y="471575"/>
              <a:ext cx="39100" cy="46150"/>
            </a:xfrm>
            <a:custGeom>
              <a:avLst/>
              <a:gdLst/>
              <a:ahLst/>
              <a:cxnLst/>
              <a:rect l="l" t="t" r="r" b="b"/>
              <a:pathLst>
                <a:path w="1564" h="1846" extrusionOk="0">
                  <a:moveTo>
                    <a:pt x="29" y="0"/>
                  </a:moveTo>
                  <a:cubicBezTo>
                    <a:pt x="27" y="0"/>
                    <a:pt x="25" y="0"/>
                    <a:pt x="23" y="1"/>
                  </a:cubicBezTo>
                  <a:cubicBezTo>
                    <a:pt x="10" y="3"/>
                    <a:pt x="1" y="15"/>
                    <a:pt x="3" y="29"/>
                  </a:cubicBezTo>
                  <a:cubicBezTo>
                    <a:pt x="71" y="437"/>
                    <a:pt x="282" y="1182"/>
                    <a:pt x="927" y="1600"/>
                  </a:cubicBezTo>
                  <a:cubicBezTo>
                    <a:pt x="1107" y="1718"/>
                    <a:pt x="1311" y="1799"/>
                    <a:pt x="1531" y="1845"/>
                  </a:cubicBezTo>
                  <a:lnTo>
                    <a:pt x="1536" y="1845"/>
                  </a:lnTo>
                  <a:cubicBezTo>
                    <a:pt x="1547" y="1845"/>
                    <a:pt x="1557" y="1837"/>
                    <a:pt x="1561" y="1825"/>
                  </a:cubicBezTo>
                  <a:cubicBezTo>
                    <a:pt x="1563" y="1813"/>
                    <a:pt x="1556" y="1799"/>
                    <a:pt x="1542" y="1797"/>
                  </a:cubicBezTo>
                  <a:cubicBezTo>
                    <a:pt x="1327" y="1752"/>
                    <a:pt x="1131" y="1671"/>
                    <a:pt x="954" y="1558"/>
                  </a:cubicBezTo>
                  <a:cubicBezTo>
                    <a:pt x="325" y="1151"/>
                    <a:pt x="119" y="420"/>
                    <a:pt x="51" y="20"/>
                  </a:cubicBezTo>
                  <a:cubicBezTo>
                    <a:pt x="49" y="9"/>
                    <a:pt x="40" y="0"/>
                    <a:pt x="29" y="0"/>
                  </a:cubicBezTo>
                  <a:close/>
                </a:path>
              </a:pathLst>
            </a:custGeom>
            <a:solidFill>
              <a:srgbClr val="FFC8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7"/>
            <p:cNvSpPr/>
            <p:nvPr/>
          </p:nvSpPr>
          <p:spPr>
            <a:xfrm>
              <a:off x="5002950" y="507600"/>
              <a:ext cx="16800" cy="10050"/>
            </a:xfrm>
            <a:custGeom>
              <a:avLst/>
              <a:gdLst/>
              <a:ahLst/>
              <a:cxnLst/>
              <a:rect l="l" t="t" r="r" b="b"/>
              <a:pathLst>
                <a:path w="672" h="402" extrusionOk="0">
                  <a:moveTo>
                    <a:pt x="543" y="1"/>
                  </a:moveTo>
                  <a:cubicBezTo>
                    <a:pt x="501" y="1"/>
                    <a:pt x="454" y="5"/>
                    <a:pt x="416" y="11"/>
                  </a:cubicBezTo>
                  <a:cubicBezTo>
                    <a:pt x="247" y="37"/>
                    <a:pt x="1" y="138"/>
                    <a:pt x="4" y="263"/>
                  </a:cubicBezTo>
                  <a:cubicBezTo>
                    <a:pt x="7" y="322"/>
                    <a:pt x="63" y="380"/>
                    <a:pt x="122" y="399"/>
                  </a:cubicBezTo>
                  <a:cubicBezTo>
                    <a:pt x="127" y="400"/>
                    <a:pt x="133" y="402"/>
                    <a:pt x="141" y="402"/>
                  </a:cubicBezTo>
                  <a:cubicBezTo>
                    <a:pt x="180" y="402"/>
                    <a:pt x="272" y="367"/>
                    <a:pt x="582" y="126"/>
                  </a:cubicBezTo>
                  <a:cubicBezTo>
                    <a:pt x="634" y="88"/>
                    <a:pt x="671" y="58"/>
                    <a:pt x="664" y="34"/>
                  </a:cubicBezTo>
                  <a:cubicBezTo>
                    <a:pt x="657" y="9"/>
                    <a:pt x="604" y="1"/>
                    <a:pt x="543" y="1"/>
                  </a:cubicBezTo>
                  <a:close/>
                </a:path>
              </a:pathLst>
            </a:custGeom>
            <a:solidFill>
              <a:srgbClr val="FFC8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7"/>
            <p:cNvSpPr/>
            <p:nvPr/>
          </p:nvSpPr>
          <p:spPr>
            <a:xfrm>
              <a:off x="4992500" y="498200"/>
              <a:ext cx="18475" cy="6775"/>
            </a:xfrm>
            <a:custGeom>
              <a:avLst/>
              <a:gdLst/>
              <a:ahLst/>
              <a:cxnLst/>
              <a:rect l="l" t="t" r="r" b="b"/>
              <a:pathLst>
                <a:path w="739" h="271" extrusionOk="0">
                  <a:moveTo>
                    <a:pt x="348" y="0"/>
                  </a:moveTo>
                  <a:cubicBezTo>
                    <a:pt x="196" y="0"/>
                    <a:pt x="45" y="25"/>
                    <a:pt x="13" y="116"/>
                  </a:cubicBezTo>
                  <a:cubicBezTo>
                    <a:pt x="1" y="156"/>
                    <a:pt x="11" y="208"/>
                    <a:pt x="38" y="236"/>
                  </a:cubicBezTo>
                  <a:cubicBezTo>
                    <a:pt x="57" y="258"/>
                    <a:pt x="85" y="271"/>
                    <a:pt x="157" y="271"/>
                  </a:cubicBezTo>
                  <a:cubicBezTo>
                    <a:pt x="174" y="271"/>
                    <a:pt x="192" y="270"/>
                    <a:pt x="213" y="269"/>
                  </a:cubicBezTo>
                  <a:cubicBezTo>
                    <a:pt x="254" y="267"/>
                    <a:pt x="459" y="252"/>
                    <a:pt x="660" y="131"/>
                  </a:cubicBezTo>
                  <a:cubicBezTo>
                    <a:pt x="700" y="108"/>
                    <a:pt x="738" y="80"/>
                    <a:pt x="733" y="58"/>
                  </a:cubicBezTo>
                  <a:cubicBezTo>
                    <a:pt x="730" y="41"/>
                    <a:pt x="701" y="35"/>
                    <a:pt x="682" y="31"/>
                  </a:cubicBezTo>
                  <a:cubicBezTo>
                    <a:pt x="650" y="25"/>
                    <a:pt x="499" y="0"/>
                    <a:pt x="348" y="0"/>
                  </a:cubicBezTo>
                  <a:close/>
                </a:path>
              </a:pathLst>
            </a:custGeom>
            <a:solidFill>
              <a:srgbClr val="FFC8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7"/>
            <p:cNvSpPr/>
            <p:nvPr/>
          </p:nvSpPr>
          <p:spPr>
            <a:xfrm>
              <a:off x="4986825" y="484625"/>
              <a:ext cx="17225" cy="5800"/>
            </a:xfrm>
            <a:custGeom>
              <a:avLst/>
              <a:gdLst/>
              <a:ahLst/>
              <a:cxnLst/>
              <a:rect l="l" t="t" r="r" b="b"/>
              <a:pathLst>
                <a:path w="689" h="232" extrusionOk="0">
                  <a:moveTo>
                    <a:pt x="323" y="0"/>
                  </a:moveTo>
                  <a:cubicBezTo>
                    <a:pt x="255" y="0"/>
                    <a:pt x="175" y="12"/>
                    <a:pt x="91" y="48"/>
                  </a:cubicBezTo>
                  <a:cubicBezTo>
                    <a:pt x="47" y="68"/>
                    <a:pt x="0" y="106"/>
                    <a:pt x="18" y="151"/>
                  </a:cubicBezTo>
                  <a:cubicBezTo>
                    <a:pt x="30" y="181"/>
                    <a:pt x="72" y="198"/>
                    <a:pt x="124" y="210"/>
                  </a:cubicBezTo>
                  <a:cubicBezTo>
                    <a:pt x="191" y="225"/>
                    <a:pt x="265" y="231"/>
                    <a:pt x="336" y="231"/>
                  </a:cubicBezTo>
                  <a:cubicBezTo>
                    <a:pt x="521" y="231"/>
                    <a:pt x="688" y="189"/>
                    <a:pt x="687" y="146"/>
                  </a:cubicBezTo>
                  <a:cubicBezTo>
                    <a:pt x="687" y="138"/>
                    <a:pt x="681" y="131"/>
                    <a:pt x="657" y="114"/>
                  </a:cubicBezTo>
                  <a:cubicBezTo>
                    <a:pt x="526" y="22"/>
                    <a:pt x="396" y="5"/>
                    <a:pt x="390" y="4"/>
                  </a:cubicBezTo>
                  <a:cubicBezTo>
                    <a:pt x="369" y="2"/>
                    <a:pt x="347" y="0"/>
                    <a:pt x="323" y="0"/>
                  </a:cubicBezTo>
                  <a:close/>
                </a:path>
              </a:pathLst>
            </a:custGeom>
            <a:solidFill>
              <a:srgbClr val="FFC8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7"/>
            <p:cNvSpPr/>
            <p:nvPr/>
          </p:nvSpPr>
          <p:spPr>
            <a:xfrm>
              <a:off x="4987200" y="468675"/>
              <a:ext cx="13150" cy="6100"/>
            </a:xfrm>
            <a:custGeom>
              <a:avLst/>
              <a:gdLst/>
              <a:ahLst/>
              <a:cxnLst/>
              <a:rect l="l" t="t" r="r" b="b"/>
              <a:pathLst>
                <a:path w="526" h="244" extrusionOk="0">
                  <a:moveTo>
                    <a:pt x="99" y="0"/>
                  </a:moveTo>
                  <a:cubicBezTo>
                    <a:pt x="71" y="0"/>
                    <a:pt x="46" y="6"/>
                    <a:pt x="30" y="21"/>
                  </a:cubicBezTo>
                  <a:cubicBezTo>
                    <a:pt x="9" y="39"/>
                    <a:pt x="0" y="72"/>
                    <a:pt x="7" y="97"/>
                  </a:cubicBezTo>
                  <a:cubicBezTo>
                    <a:pt x="29" y="195"/>
                    <a:pt x="262" y="244"/>
                    <a:pt x="403" y="244"/>
                  </a:cubicBezTo>
                  <a:cubicBezTo>
                    <a:pt x="462" y="244"/>
                    <a:pt x="504" y="235"/>
                    <a:pt x="510" y="219"/>
                  </a:cubicBezTo>
                  <a:cubicBezTo>
                    <a:pt x="526" y="169"/>
                    <a:pt x="249" y="0"/>
                    <a:pt x="99" y="0"/>
                  </a:cubicBezTo>
                  <a:close/>
                </a:path>
              </a:pathLst>
            </a:custGeom>
            <a:solidFill>
              <a:srgbClr val="FFC8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7"/>
            <p:cNvSpPr/>
            <p:nvPr/>
          </p:nvSpPr>
          <p:spPr>
            <a:xfrm>
              <a:off x="4994850" y="458800"/>
              <a:ext cx="6675" cy="14750"/>
            </a:xfrm>
            <a:custGeom>
              <a:avLst/>
              <a:gdLst/>
              <a:ahLst/>
              <a:cxnLst/>
              <a:rect l="l" t="t" r="r" b="b"/>
              <a:pathLst>
                <a:path w="267" h="590" extrusionOk="0">
                  <a:moveTo>
                    <a:pt x="135" y="0"/>
                  </a:moveTo>
                  <a:cubicBezTo>
                    <a:pt x="75" y="0"/>
                    <a:pt x="1" y="165"/>
                    <a:pt x="19" y="311"/>
                  </a:cubicBezTo>
                  <a:cubicBezTo>
                    <a:pt x="37" y="459"/>
                    <a:pt x="148" y="590"/>
                    <a:pt x="192" y="590"/>
                  </a:cubicBezTo>
                  <a:cubicBezTo>
                    <a:pt x="194" y="590"/>
                    <a:pt x="196" y="590"/>
                    <a:pt x="198" y="589"/>
                  </a:cubicBezTo>
                  <a:cubicBezTo>
                    <a:pt x="210" y="585"/>
                    <a:pt x="213" y="567"/>
                    <a:pt x="218" y="545"/>
                  </a:cubicBezTo>
                  <a:cubicBezTo>
                    <a:pt x="267" y="235"/>
                    <a:pt x="248" y="155"/>
                    <a:pt x="237" y="123"/>
                  </a:cubicBezTo>
                  <a:cubicBezTo>
                    <a:pt x="223" y="77"/>
                    <a:pt x="198" y="30"/>
                    <a:pt x="155" y="5"/>
                  </a:cubicBezTo>
                  <a:cubicBezTo>
                    <a:pt x="148" y="2"/>
                    <a:pt x="143" y="0"/>
                    <a:pt x="135" y="0"/>
                  </a:cubicBezTo>
                  <a:close/>
                </a:path>
              </a:pathLst>
            </a:custGeom>
            <a:solidFill>
              <a:srgbClr val="FFC8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7"/>
            <p:cNvSpPr/>
            <p:nvPr/>
          </p:nvSpPr>
          <p:spPr>
            <a:xfrm>
              <a:off x="5017975" y="492525"/>
              <a:ext cx="7700" cy="16000"/>
            </a:xfrm>
            <a:custGeom>
              <a:avLst/>
              <a:gdLst/>
              <a:ahLst/>
              <a:cxnLst/>
              <a:rect l="l" t="t" r="r" b="b"/>
              <a:pathLst>
                <a:path w="308" h="640" extrusionOk="0">
                  <a:moveTo>
                    <a:pt x="217" y="0"/>
                  </a:moveTo>
                  <a:cubicBezTo>
                    <a:pt x="196" y="0"/>
                    <a:pt x="177" y="7"/>
                    <a:pt x="170" y="10"/>
                  </a:cubicBezTo>
                  <a:cubicBezTo>
                    <a:pt x="54" y="53"/>
                    <a:pt x="25" y="264"/>
                    <a:pt x="16" y="333"/>
                  </a:cubicBezTo>
                  <a:cubicBezTo>
                    <a:pt x="0" y="452"/>
                    <a:pt x="0" y="630"/>
                    <a:pt x="47" y="639"/>
                  </a:cubicBezTo>
                  <a:cubicBezTo>
                    <a:pt x="47" y="639"/>
                    <a:pt x="48" y="640"/>
                    <a:pt x="48" y="640"/>
                  </a:cubicBezTo>
                  <a:cubicBezTo>
                    <a:pt x="58" y="640"/>
                    <a:pt x="79" y="629"/>
                    <a:pt x="152" y="507"/>
                  </a:cubicBezTo>
                  <a:cubicBezTo>
                    <a:pt x="307" y="249"/>
                    <a:pt x="307" y="141"/>
                    <a:pt x="297" y="87"/>
                  </a:cubicBezTo>
                  <a:cubicBezTo>
                    <a:pt x="288" y="33"/>
                    <a:pt x="269" y="16"/>
                    <a:pt x="256" y="10"/>
                  </a:cubicBezTo>
                  <a:cubicBezTo>
                    <a:pt x="243" y="3"/>
                    <a:pt x="230" y="0"/>
                    <a:pt x="217" y="0"/>
                  </a:cubicBezTo>
                  <a:close/>
                </a:path>
              </a:pathLst>
            </a:custGeom>
            <a:solidFill>
              <a:srgbClr val="FFC8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7"/>
            <p:cNvSpPr/>
            <p:nvPr/>
          </p:nvSpPr>
          <p:spPr>
            <a:xfrm>
              <a:off x="5009525" y="483200"/>
              <a:ext cx="7350" cy="16775"/>
            </a:xfrm>
            <a:custGeom>
              <a:avLst/>
              <a:gdLst/>
              <a:ahLst/>
              <a:cxnLst/>
              <a:rect l="l" t="t" r="r" b="b"/>
              <a:pathLst>
                <a:path w="294" h="671" extrusionOk="0">
                  <a:moveTo>
                    <a:pt x="220" y="1"/>
                  </a:moveTo>
                  <a:cubicBezTo>
                    <a:pt x="200" y="1"/>
                    <a:pt x="180" y="13"/>
                    <a:pt x="172" y="18"/>
                  </a:cubicBezTo>
                  <a:cubicBezTo>
                    <a:pt x="71" y="75"/>
                    <a:pt x="1" y="303"/>
                    <a:pt x="15" y="530"/>
                  </a:cubicBezTo>
                  <a:cubicBezTo>
                    <a:pt x="18" y="571"/>
                    <a:pt x="24" y="665"/>
                    <a:pt x="55" y="670"/>
                  </a:cubicBezTo>
                  <a:cubicBezTo>
                    <a:pt x="56" y="670"/>
                    <a:pt x="57" y="671"/>
                    <a:pt x="58" y="671"/>
                  </a:cubicBezTo>
                  <a:cubicBezTo>
                    <a:pt x="74" y="671"/>
                    <a:pt x="91" y="647"/>
                    <a:pt x="106" y="624"/>
                  </a:cubicBezTo>
                  <a:cubicBezTo>
                    <a:pt x="190" y="497"/>
                    <a:pt x="224" y="399"/>
                    <a:pt x="224" y="399"/>
                  </a:cubicBezTo>
                  <a:cubicBezTo>
                    <a:pt x="238" y="361"/>
                    <a:pt x="293" y="195"/>
                    <a:pt x="272" y="69"/>
                  </a:cubicBezTo>
                  <a:cubicBezTo>
                    <a:pt x="269" y="45"/>
                    <a:pt x="260" y="18"/>
                    <a:pt x="239" y="5"/>
                  </a:cubicBezTo>
                  <a:cubicBezTo>
                    <a:pt x="233" y="2"/>
                    <a:pt x="226" y="1"/>
                    <a:pt x="220" y="1"/>
                  </a:cubicBezTo>
                  <a:close/>
                </a:path>
              </a:pathLst>
            </a:custGeom>
            <a:solidFill>
              <a:srgbClr val="FFC8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7"/>
            <p:cNvSpPr/>
            <p:nvPr/>
          </p:nvSpPr>
          <p:spPr>
            <a:xfrm>
              <a:off x="5002700" y="475450"/>
              <a:ext cx="7575" cy="12575"/>
            </a:xfrm>
            <a:custGeom>
              <a:avLst/>
              <a:gdLst/>
              <a:ahLst/>
              <a:cxnLst/>
              <a:rect l="l" t="t" r="r" b="b"/>
              <a:pathLst>
                <a:path w="303" h="503" extrusionOk="0">
                  <a:moveTo>
                    <a:pt x="242" y="0"/>
                  </a:moveTo>
                  <a:cubicBezTo>
                    <a:pt x="221" y="0"/>
                    <a:pt x="200" y="19"/>
                    <a:pt x="185" y="31"/>
                  </a:cubicBezTo>
                  <a:cubicBezTo>
                    <a:pt x="108" y="100"/>
                    <a:pt x="0" y="260"/>
                    <a:pt x="33" y="444"/>
                  </a:cubicBezTo>
                  <a:cubicBezTo>
                    <a:pt x="42" y="496"/>
                    <a:pt x="55" y="501"/>
                    <a:pt x="59" y="502"/>
                  </a:cubicBezTo>
                  <a:cubicBezTo>
                    <a:pt x="61" y="502"/>
                    <a:pt x="62" y="503"/>
                    <a:pt x="63" y="503"/>
                  </a:cubicBezTo>
                  <a:cubicBezTo>
                    <a:pt x="84" y="503"/>
                    <a:pt x="113" y="455"/>
                    <a:pt x="248" y="232"/>
                  </a:cubicBezTo>
                  <a:cubicBezTo>
                    <a:pt x="274" y="190"/>
                    <a:pt x="297" y="144"/>
                    <a:pt x="301" y="94"/>
                  </a:cubicBezTo>
                  <a:cubicBezTo>
                    <a:pt x="303" y="58"/>
                    <a:pt x="293" y="8"/>
                    <a:pt x="250" y="1"/>
                  </a:cubicBezTo>
                  <a:cubicBezTo>
                    <a:pt x="247" y="1"/>
                    <a:pt x="245" y="0"/>
                    <a:pt x="242" y="0"/>
                  </a:cubicBezTo>
                  <a:close/>
                </a:path>
              </a:pathLst>
            </a:custGeom>
            <a:solidFill>
              <a:srgbClr val="FFC8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7"/>
            <p:cNvSpPr/>
            <p:nvPr/>
          </p:nvSpPr>
          <p:spPr>
            <a:xfrm>
              <a:off x="4999925" y="463350"/>
              <a:ext cx="7925" cy="10850"/>
            </a:xfrm>
            <a:custGeom>
              <a:avLst/>
              <a:gdLst/>
              <a:ahLst/>
              <a:cxnLst/>
              <a:rect l="l" t="t" r="r" b="b"/>
              <a:pathLst>
                <a:path w="317" h="434" extrusionOk="0">
                  <a:moveTo>
                    <a:pt x="234" y="0"/>
                  </a:moveTo>
                  <a:cubicBezTo>
                    <a:pt x="213" y="0"/>
                    <a:pt x="192" y="9"/>
                    <a:pt x="171" y="29"/>
                  </a:cubicBezTo>
                  <a:cubicBezTo>
                    <a:pt x="143" y="57"/>
                    <a:pt x="120" y="81"/>
                    <a:pt x="77" y="170"/>
                  </a:cubicBezTo>
                  <a:cubicBezTo>
                    <a:pt x="37" y="250"/>
                    <a:pt x="11" y="310"/>
                    <a:pt x="4" y="390"/>
                  </a:cubicBezTo>
                  <a:cubicBezTo>
                    <a:pt x="1" y="418"/>
                    <a:pt x="2" y="426"/>
                    <a:pt x="7" y="429"/>
                  </a:cubicBezTo>
                  <a:cubicBezTo>
                    <a:pt x="10" y="432"/>
                    <a:pt x="15" y="434"/>
                    <a:pt x="21" y="434"/>
                  </a:cubicBezTo>
                  <a:cubicBezTo>
                    <a:pt x="69" y="434"/>
                    <a:pt x="195" y="328"/>
                    <a:pt x="273" y="214"/>
                  </a:cubicBezTo>
                  <a:cubicBezTo>
                    <a:pt x="297" y="180"/>
                    <a:pt x="310" y="145"/>
                    <a:pt x="312" y="104"/>
                  </a:cubicBezTo>
                  <a:cubicBezTo>
                    <a:pt x="316" y="45"/>
                    <a:pt x="279" y="0"/>
                    <a:pt x="234" y="0"/>
                  </a:cubicBezTo>
                  <a:close/>
                </a:path>
              </a:pathLst>
            </a:custGeom>
            <a:solidFill>
              <a:srgbClr val="FFC8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7"/>
            <p:cNvSpPr/>
            <p:nvPr/>
          </p:nvSpPr>
          <p:spPr>
            <a:xfrm>
              <a:off x="5110225" y="456950"/>
              <a:ext cx="19500" cy="45475"/>
            </a:xfrm>
            <a:custGeom>
              <a:avLst/>
              <a:gdLst/>
              <a:ahLst/>
              <a:cxnLst/>
              <a:rect l="l" t="t" r="r" b="b"/>
              <a:pathLst>
                <a:path w="780" h="1819" extrusionOk="0">
                  <a:moveTo>
                    <a:pt x="27" y="1"/>
                  </a:moveTo>
                  <a:cubicBezTo>
                    <a:pt x="20" y="1"/>
                    <a:pt x="13" y="4"/>
                    <a:pt x="8" y="10"/>
                  </a:cubicBezTo>
                  <a:cubicBezTo>
                    <a:pt x="1" y="19"/>
                    <a:pt x="2" y="35"/>
                    <a:pt x="12" y="44"/>
                  </a:cubicBezTo>
                  <a:cubicBezTo>
                    <a:pt x="264" y="250"/>
                    <a:pt x="691" y="684"/>
                    <a:pt x="723" y="1284"/>
                  </a:cubicBezTo>
                  <a:cubicBezTo>
                    <a:pt x="732" y="1451"/>
                    <a:pt x="709" y="1621"/>
                    <a:pt x="655" y="1787"/>
                  </a:cubicBezTo>
                  <a:cubicBezTo>
                    <a:pt x="649" y="1800"/>
                    <a:pt x="657" y="1814"/>
                    <a:pt x="670" y="1817"/>
                  </a:cubicBezTo>
                  <a:cubicBezTo>
                    <a:pt x="672" y="1819"/>
                    <a:pt x="674" y="1819"/>
                    <a:pt x="677" y="1819"/>
                  </a:cubicBezTo>
                  <a:cubicBezTo>
                    <a:pt x="687" y="1819"/>
                    <a:pt x="697" y="1814"/>
                    <a:pt x="699" y="1803"/>
                  </a:cubicBezTo>
                  <a:cubicBezTo>
                    <a:pt x="754" y="1631"/>
                    <a:pt x="779" y="1455"/>
                    <a:pt x="770" y="1281"/>
                  </a:cubicBezTo>
                  <a:cubicBezTo>
                    <a:pt x="736" y="663"/>
                    <a:pt x="300" y="217"/>
                    <a:pt x="42" y="7"/>
                  </a:cubicBezTo>
                  <a:cubicBezTo>
                    <a:pt x="38" y="3"/>
                    <a:pt x="33" y="1"/>
                    <a:pt x="27" y="1"/>
                  </a:cubicBezTo>
                  <a:close/>
                </a:path>
              </a:pathLst>
            </a:custGeom>
            <a:solidFill>
              <a:srgbClr val="FFC8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7"/>
            <p:cNvSpPr/>
            <p:nvPr/>
          </p:nvSpPr>
          <p:spPr>
            <a:xfrm>
              <a:off x="5127625" y="476550"/>
              <a:ext cx="12625" cy="9700"/>
            </a:xfrm>
            <a:custGeom>
              <a:avLst/>
              <a:gdLst/>
              <a:ahLst/>
              <a:cxnLst/>
              <a:rect l="l" t="t" r="r" b="b"/>
              <a:pathLst>
                <a:path w="505" h="388" extrusionOk="0">
                  <a:moveTo>
                    <a:pt x="401" y="1"/>
                  </a:moveTo>
                  <a:cubicBezTo>
                    <a:pt x="311" y="1"/>
                    <a:pt x="180" y="109"/>
                    <a:pt x="108" y="200"/>
                  </a:cubicBezTo>
                  <a:cubicBezTo>
                    <a:pt x="60" y="260"/>
                    <a:pt x="1" y="356"/>
                    <a:pt x="24" y="382"/>
                  </a:cubicBezTo>
                  <a:cubicBezTo>
                    <a:pt x="28" y="386"/>
                    <a:pt x="34" y="388"/>
                    <a:pt x="41" y="388"/>
                  </a:cubicBezTo>
                  <a:cubicBezTo>
                    <a:pt x="59" y="388"/>
                    <a:pt x="87" y="376"/>
                    <a:pt x="122" y="361"/>
                  </a:cubicBezTo>
                  <a:cubicBezTo>
                    <a:pt x="472" y="216"/>
                    <a:pt x="489" y="172"/>
                    <a:pt x="494" y="148"/>
                  </a:cubicBezTo>
                  <a:cubicBezTo>
                    <a:pt x="505" y="100"/>
                    <a:pt x="485" y="38"/>
                    <a:pt x="447" y="13"/>
                  </a:cubicBezTo>
                  <a:cubicBezTo>
                    <a:pt x="433" y="5"/>
                    <a:pt x="418" y="1"/>
                    <a:pt x="401" y="1"/>
                  </a:cubicBezTo>
                  <a:close/>
                </a:path>
              </a:pathLst>
            </a:custGeom>
            <a:solidFill>
              <a:srgbClr val="FFC8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7"/>
            <p:cNvSpPr/>
            <p:nvPr/>
          </p:nvSpPr>
          <p:spPr>
            <a:xfrm>
              <a:off x="5125300" y="464425"/>
              <a:ext cx="10525" cy="12125"/>
            </a:xfrm>
            <a:custGeom>
              <a:avLst/>
              <a:gdLst/>
              <a:ahLst/>
              <a:cxnLst/>
              <a:rect l="l" t="t" r="r" b="b"/>
              <a:pathLst>
                <a:path w="421" h="485" extrusionOk="0">
                  <a:moveTo>
                    <a:pt x="322" y="1"/>
                  </a:moveTo>
                  <a:cubicBezTo>
                    <a:pt x="175" y="1"/>
                    <a:pt x="29" y="387"/>
                    <a:pt x="13" y="432"/>
                  </a:cubicBezTo>
                  <a:cubicBezTo>
                    <a:pt x="8" y="448"/>
                    <a:pt x="0" y="471"/>
                    <a:pt x="11" y="481"/>
                  </a:cubicBezTo>
                  <a:cubicBezTo>
                    <a:pt x="14" y="484"/>
                    <a:pt x="19" y="485"/>
                    <a:pt x="24" y="485"/>
                  </a:cubicBezTo>
                  <a:cubicBezTo>
                    <a:pt x="41" y="485"/>
                    <a:pt x="67" y="472"/>
                    <a:pt x="91" y="458"/>
                  </a:cubicBezTo>
                  <a:cubicBezTo>
                    <a:pt x="254" y="368"/>
                    <a:pt x="347" y="231"/>
                    <a:pt x="364" y="203"/>
                  </a:cubicBezTo>
                  <a:cubicBezTo>
                    <a:pt x="415" y="126"/>
                    <a:pt x="421" y="94"/>
                    <a:pt x="412" y="68"/>
                  </a:cubicBezTo>
                  <a:cubicBezTo>
                    <a:pt x="402" y="37"/>
                    <a:pt x="372" y="10"/>
                    <a:pt x="338" y="2"/>
                  </a:cubicBezTo>
                  <a:cubicBezTo>
                    <a:pt x="333" y="1"/>
                    <a:pt x="327" y="1"/>
                    <a:pt x="322" y="1"/>
                  </a:cubicBezTo>
                  <a:close/>
                </a:path>
              </a:pathLst>
            </a:custGeom>
            <a:solidFill>
              <a:srgbClr val="FFC8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7"/>
            <p:cNvSpPr/>
            <p:nvPr/>
          </p:nvSpPr>
          <p:spPr>
            <a:xfrm>
              <a:off x="5119800" y="455125"/>
              <a:ext cx="7725" cy="12050"/>
            </a:xfrm>
            <a:custGeom>
              <a:avLst/>
              <a:gdLst/>
              <a:ahLst/>
              <a:cxnLst/>
              <a:rect l="l" t="t" r="r" b="b"/>
              <a:pathLst>
                <a:path w="309" h="482" extrusionOk="0">
                  <a:moveTo>
                    <a:pt x="258" y="1"/>
                  </a:moveTo>
                  <a:cubicBezTo>
                    <a:pt x="236" y="1"/>
                    <a:pt x="211" y="13"/>
                    <a:pt x="191" y="27"/>
                  </a:cubicBezTo>
                  <a:cubicBezTo>
                    <a:pt x="113" y="86"/>
                    <a:pt x="67" y="158"/>
                    <a:pt x="42" y="217"/>
                  </a:cubicBezTo>
                  <a:cubicBezTo>
                    <a:pt x="41" y="222"/>
                    <a:pt x="0" y="321"/>
                    <a:pt x="13" y="446"/>
                  </a:cubicBezTo>
                  <a:cubicBezTo>
                    <a:pt x="15" y="471"/>
                    <a:pt x="17" y="477"/>
                    <a:pt x="22" y="480"/>
                  </a:cubicBezTo>
                  <a:cubicBezTo>
                    <a:pt x="24" y="481"/>
                    <a:pt x="27" y="482"/>
                    <a:pt x="31" y="482"/>
                  </a:cubicBezTo>
                  <a:cubicBezTo>
                    <a:pt x="84" y="482"/>
                    <a:pt x="235" y="294"/>
                    <a:pt x="290" y="114"/>
                  </a:cubicBezTo>
                  <a:cubicBezTo>
                    <a:pt x="303" y="74"/>
                    <a:pt x="308" y="37"/>
                    <a:pt x="292" y="16"/>
                  </a:cubicBezTo>
                  <a:cubicBezTo>
                    <a:pt x="283" y="5"/>
                    <a:pt x="271" y="1"/>
                    <a:pt x="258" y="1"/>
                  </a:cubicBezTo>
                  <a:close/>
                </a:path>
              </a:pathLst>
            </a:custGeom>
            <a:solidFill>
              <a:srgbClr val="FFC8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7"/>
            <p:cNvSpPr/>
            <p:nvPr/>
          </p:nvSpPr>
          <p:spPr>
            <a:xfrm>
              <a:off x="5110825" y="448275"/>
              <a:ext cx="6250" cy="10400"/>
            </a:xfrm>
            <a:custGeom>
              <a:avLst/>
              <a:gdLst/>
              <a:ahLst/>
              <a:cxnLst/>
              <a:rect l="l" t="t" r="r" b="b"/>
              <a:pathLst>
                <a:path w="250" h="416" extrusionOk="0">
                  <a:moveTo>
                    <a:pt x="123" y="0"/>
                  </a:moveTo>
                  <a:cubicBezTo>
                    <a:pt x="117" y="0"/>
                    <a:pt x="111" y="1"/>
                    <a:pt x="105" y="3"/>
                  </a:cubicBezTo>
                  <a:cubicBezTo>
                    <a:pt x="0" y="36"/>
                    <a:pt x="2" y="407"/>
                    <a:pt x="51" y="416"/>
                  </a:cubicBezTo>
                  <a:cubicBezTo>
                    <a:pt x="51" y="416"/>
                    <a:pt x="52" y="416"/>
                    <a:pt x="53" y="416"/>
                  </a:cubicBezTo>
                  <a:cubicBezTo>
                    <a:pt x="104" y="416"/>
                    <a:pt x="250" y="95"/>
                    <a:pt x="169" y="18"/>
                  </a:cubicBezTo>
                  <a:cubicBezTo>
                    <a:pt x="157" y="7"/>
                    <a:pt x="140" y="0"/>
                    <a:pt x="123" y="0"/>
                  </a:cubicBezTo>
                  <a:close/>
                </a:path>
              </a:pathLst>
            </a:custGeom>
            <a:solidFill>
              <a:srgbClr val="FFC8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7"/>
            <p:cNvSpPr/>
            <p:nvPr/>
          </p:nvSpPr>
          <p:spPr>
            <a:xfrm>
              <a:off x="5101975" y="450775"/>
              <a:ext cx="10425" cy="7675"/>
            </a:xfrm>
            <a:custGeom>
              <a:avLst/>
              <a:gdLst/>
              <a:ahLst/>
              <a:cxnLst/>
              <a:rect l="l" t="t" r="r" b="b"/>
              <a:pathLst>
                <a:path w="417" h="307" extrusionOk="0">
                  <a:moveTo>
                    <a:pt x="73" y="1"/>
                  </a:moveTo>
                  <a:cubicBezTo>
                    <a:pt x="40" y="1"/>
                    <a:pt x="14" y="9"/>
                    <a:pt x="5" y="24"/>
                  </a:cubicBezTo>
                  <a:cubicBezTo>
                    <a:pt x="2" y="29"/>
                    <a:pt x="0" y="34"/>
                    <a:pt x="0" y="40"/>
                  </a:cubicBezTo>
                  <a:cubicBezTo>
                    <a:pt x="0" y="79"/>
                    <a:pt x="24" y="115"/>
                    <a:pt x="51" y="144"/>
                  </a:cubicBezTo>
                  <a:cubicBezTo>
                    <a:pt x="68" y="165"/>
                    <a:pt x="116" y="210"/>
                    <a:pt x="352" y="299"/>
                  </a:cubicBezTo>
                  <a:cubicBezTo>
                    <a:pt x="364" y="303"/>
                    <a:pt x="374" y="307"/>
                    <a:pt x="382" y="307"/>
                  </a:cubicBezTo>
                  <a:cubicBezTo>
                    <a:pt x="385" y="307"/>
                    <a:pt x="388" y="306"/>
                    <a:pt x="391" y="304"/>
                  </a:cubicBezTo>
                  <a:cubicBezTo>
                    <a:pt x="416" y="281"/>
                    <a:pt x="370" y="142"/>
                    <a:pt x="268" y="67"/>
                  </a:cubicBezTo>
                  <a:cubicBezTo>
                    <a:pt x="209" y="23"/>
                    <a:pt x="130" y="1"/>
                    <a:pt x="73" y="1"/>
                  </a:cubicBezTo>
                  <a:close/>
                </a:path>
              </a:pathLst>
            </a:custGeom>
            <a:solidFill>
              <a:srgbClr val="FFC8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7"/>
            <p:cNvSpPr/>
            <p:nvPr/>
          </p:nvSpPr>
          <p:spPr>
            <a:xfrm>
              <a:off x="5115350" y="480975"/>
              <a:ext cx="13375" cy="5325"/>
            </a:xfrm>
            <a:custGeom>
              <a:avLst/>
              <a:gdLst/>
              <a:ahLst/>
              <a:cxnLst/>
              <a:rect l="l" t="t" r="r" b="b"/>
              <a:pathLst>
                <a:path w="535" h="213" extrusionOk="0">
                  <a:moveTo>
                    <a:pt x="126" y="0"/>
                  </a:moveTo>
                  <a:cubicBezTo>
                    <a:pt x="91" y="0"/>
                    <a:pt x="58" y="7"/>
                    <a:pt x="34" y="28"/>
                  </a:cubicBezTo>
                  <a:cubicBezTo>
                    <a:pt x="27" y="33"/>
                    <a:pt x="0" y="56"/>
                    <a:pt x="0" y="87"/>
                  </a:cubicBezTo>
                  <a:cubicBezTo>
                    <a:pt x="0" y="98"/>
                    <a:pt x="5" y="119"/>
                    <a:pt x="38" y="147"/>
                  </a:cubicBezTo>
                  <a:cubicBezTo>
                    <a:pt x="69" y="173"/>
                    <a:pt x="138" y="213"/>
                    <a:pt x="349" y="213"/>
                  </a:cubicBezTo>
                  <a:cubicBezTo>
                    <a:pt x="362" y="213"/>
                    <a:pt x="376" y="213"/>
                    <a:pt x="390" y="212"/>
                  </a:cubicBezTo>
                  <a:cubicBezTo>
                    <a:pt x="511" y="210"/>
                    <a:pt x="521" y="199"/>
                    <a:pt x="522" y="191"/>
                  </a:cubicBezTo>
                  <a:cubicBezTo>
                    <a:pt x="534" y="157"/>
                    <a:pt x="409" y="86"/>
                    <a:pt x="321" y="49"/>
                  </a:cubicBezTo>
                  <a:cubicBezTo>
                    <a:pt x="286" y="35"/>
                    <a:pt x="201" y="0"/>
                    <a:pt x="126" y="0"/>
                  </a:cubicBezTo>
                  <a:close/>
                </a:path>
              </a:pathLst>
            </a:custGeom>
            <a:solidFill>
              <a:srgbClr val="FFC8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7"/>
            <p:cNvSpPr/>
            <p:nvPr/>
          </p:nvSpPr>
          <p:spPr>
            <a:xfrm>
              <a:off x="5112350" y="471650"/>
              <a:ext cx="13650" cy="5450"/>
            </a:xfrm>
            <a:custGeom>
              <a:avLst/>
              <a:gdLst/>
              <a:ahLst/>
              <a:cxnLst/>
              <a:rect l="l" t="t" r="r" b="b"/>
              <a:pathLst>
                <a:path w="546" h="218" extrusionOk="0">
                  <a:moveTo>
                    <a:pt x="123" y="1"/>
                  </a:moveTo>
                  <a:cubicBezTo>
                    <a:pt x="87" y="1"/>
                    <a:pt x="57" y="7"/>
                    <a:pt x="35" y="20"/>
                  </a:cubicBezTo>
                  <a:cubicBezTo>
                    <a:pt x="25" y="26"/>
                    <a:pt x="0" y="41"/>
                    <a:pt x="0" y="62"/>
                  </a:cubicBezTo>
                  <a:cubicBezTo>
                    <a:pt x="0" y="80"/>
                    <a:pt x="14" y="96"/>
                    <a:pt x="30" y="110"/>
                  </a:cubicBezTo>
                  <a:cubicBezTo>
                    <a:pt x="110" y="176"/>
                    <a:pt x="249" y="202"/>
                    <a:pt x="280" y="208"/>
                  </a:cubicBezTo>
                  <a:cubicBezTo>
                    <a:pt x="280" y="208"/>
                    <a:pt x="331" y="218"/>
                    <a:pt x="413" y="218"/>
                  </a:cubicBezTo>
                  <a:cubicBezTo>
                    <a:pt x="434" y="218"/>
                    <a:pt x="458" y="217"/>
                    <a:pt x="484" y="215"/>
                  </a:cubicBezTo>
                  <a:cubicBezTo>
                    <a:pt x="508" y="214"/>
                    <a:pt x="532" y="212"/>
                    <a:pt x="538" y="198"/>
                  </a:cubicBezTo>
                  <a:cubicBezTo>
                    <a:pt x="545" y="175"/>
                    <a:pt x="483" y="133"/>
                    <a:pt x="454" y="113"/>
                  </a:cubicBezTo>
                  <a:cubicBezTo>
                    <a:pt x="344" y="42"/>
                    <a:pt x="216" y="1"/>
                    <a:pt x="123" y="1"/>
                  </a:cubicBezTo>
                  <a:close/>
                </a:path>
              </a:pathLst>
            </a:custGeom>
            <a:solidFill>
              <a:srgbClr val="FFC8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7"/>
            <p:cNvSpPr/>
            <p:nvPr/>
          </p:nvSpPr>
          <p:spPr>
            <a:xfrm>
              <a:off x="5109125" y="464200"/>
              <a:ext cx="11025" cy="3575"/>
            </a:xfrm>
            <a:custGeom>
              <a:avLst/>
              <a:gdLst/>
              <a:ahLst/>
              <a:cxnLst/>
              <a:rect l="l" t="t" r="r" b="b"/>
              <a:pathLst>
                <a:path w="441" h="143" extrusionOk="0">
                  <a:moveTo>
                    <a:pt x="183" y="0"/>
                  </a:moveTo>
                  <a:cubicBezTo>
                    <a:pt x="135" y="0"/>
                    <a:pt x="92" y="9"/>
                    <a:pt x="61" y="19"/>
                  </a:cubicBezTo>
                  <a:cubicBezTo>
                    <a:pt x="44" y="24"/>
                    <a:pt x="19" y="34"/>
                    <a:pt x="12" y="52"/>
                  </a:cubicBezTo>
                  <a:cubicBezTo>
                    <a:pt x="1" y="84"/>
                    <a:pt x="31" y="113"/>
                    <a:pt x="57" y="125"/>
                  </a:cubicBezTo>
                  <a:cubicBezTo>
                    <a:pt x="94" y="142"/>
                    <a:pt x="136" y="142"/>
                    <a:pt x="174" y="142"/>
                  </a:cubicBezTo>
                  <a:cubicBezTo>
                    <a:pt x="400" y="137"/>
                    <a:pt x="435" y="136"/>
                    <a:pt x="438" y="119"/>
                  </a:cubicBezTo>
                  <a:cubicBezTo>
                    <a:pt x="440" y="114"/>
                    <a:pt x="440" y="105"/>
                    <a:pt x="408" y="77"/>
                  </a:cubicBezTo>
                  <a:cubicBezTo>
                    <a:pt x="339" y="19"/>
                    <a:pt x="256" y="0"/>
                    <a:pt x="183" y="0"/>
                  </a:cubicBezTo>
                  <a:close/>
                </a:path>
              </a:pathLst>
            </a:custGeom>
            <a:solidFill>
              <a:srgbClr val="FFC8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7"/>
            <p:cNvSpPr/>
            <p:nvPr/>
          </p:nvSpPr>
          <p:spPr>
            <a:xfrm>
              <a:off x="5101575" y="457350"/>
              <a:ext cx="10600" cy="3950"/>
            </a:xfrm>
            <a:custGeom>
              <a:avLst/>
              <a:gdLst/>
              <a:ahLst/>
              <a:cxnLst/>
              <a:rect l="l" t="t" r="r" b="b"/>
              <a:pathLst>
                <a:path w="424" h="158" extrusionOk="0">
                  <a:moveTo>
                    <a:pt x="154" y="0"/>
                  </a:moveTo>
                  <a:cubicBezTo>
                    <a:pt x="115" y="0"/>
                    <a:pt x="96" y="5"/>
                    <a:pt x="73" y="12"/>
                  </a:cubicBezTo>
                  <a:cubicBezTo>
                    <a:pt x="0" y="31"/>
                    <a:pt x="8" y="111"/>
                    <a:pt x="69" y="141"/>
                  </a:cubicBezTo>
                  <a:cubicBezTo>
                    <a:pt x="94" y="152"/>
                    <a:pt x="119" y="157"/>
                    <a:pt x="145" y="157"/>
                  </a:cubicBezTo>
                  <a:cubicBezTo>
                    <a:pt x="151" y="157"/>
                    <a:pt x="156" y="157"/>
                    <a:pt x="161" y="157"/>
                  </a:cubicBezTo>
                  <a:cubicBezTo>
                    <a:pt x="284" y="146"/>
                    <a:pt x="424" y="90"/>
                    <a:pt x="418" y="57"/>
                  </a:cubicBezTo>
                  <a:cubicBezTo>
                    <a:pt x="417" y="52"/>
                    <a:pt x="413" y="47"/>
                    <a:pt x="392" y="39"/>
                  </a:cubicBezTo>
                  <a:cubicBezTo>
                    <a:pt x="333" y="13"/>
                    <a:pt x="281" y="7"/>
                    <a:pt x="208" y="2"/>
                  </a:cubicBezTo>
                  <a:cubicBezTo>
                    <a:pt x="187" y="1"/>
                    <a:pt x="169" y="0"/>
                    <a:pt x="154" y="0"/>
                  </a:cubicBezTo>
                  <a:close/>
                </a:path>
              </a:pathLst>
            </a:custGeom>
            <a:solidFill>
              <a:srgbClr val="FFC8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7"/>
            <p:cNvSpPr/>
            <p:nvPr/>
          </p:nvSpPr>
          <p:spPr>
            <a:xfrm>
              <a:off x="5045200" y="464975"/>
              <a:ext cx="33825" cy="43025"/>
            </a:xfrm>
            <a:custGeom>
              <a:avLst/>
              <a:gdLst/>
              <a:ahLst/>
              <a:cxnLst/>
              <a:rect l="l" t="t" r="r" b="b"/>
              <a:pathLst>
                <a:path w="1353" h="1721" extrusionOk="0">
                  <a:moveTo>
                    <a:pt x="793" y="545"/>
                  </a:moveTo>
                  <a:cubicBezTo>
                    <a:pt x="812" y="545"/>
                    <a:pt x="832" y="547"/>
                    <a:pt x="849" y="553"/>
                  </a:cubicBezTo>
                  <a:cubicBezTo>
                    <a:pt x="895" y="568"/>
                    <a:pt x="936" y="607"/>
                    <a:pt x="965" y="657"/>
                  </a:cubicBezTo>
                  <a:cubicBezTo>
                    <a:pt x="943" y="668"/>
                    <a:pt x="918" y="675"/>
                    <a:pt x="892" y="675"/>
                  </a:cubicBezTo>
                  <a:cubicBezTo>
                    <a:pt x="880" y="675"/>
                    <a:pt x="868" y="673"/>
                    <a:pt x="856" y="670"/>
                  </a:cubicBezTo>
                  <a:cubicBezTo>
                    <a:pt x="805" y="657"/>
                    <a:pt x="763" y="614"/>
                    <a:pt x="751" y="579"/>
                  </a:cubicBezTo>
                  <a:cubicBezTo>
                    <a:pt x="745" y="566"/>
                    <a:pt x="746" y="557"/>
                    <a:pt x="747" y="555"/>
                  </a:cubicBezTo>
                  <a:cubicBezTo>
                    <a:pt x="752" y="549"/>
                    <a:pt x="770" y="545"/>
                    <a:pt x="793" y="545"/>
                  </a:cubicBezTo>
                  <a:close/>
                  <a:moveTo>
                    <a:pt x="545" y="745"/>
                  </a:moveTo>
                  <a:cubicBezTo>
                    <a:pt x="554" y="745"/>
                    <a:pt x="564" y="745"/>
                    <a:pt x="575" y="747"/>
                  </a:cubicBezTo>
                  <a:cubicBezTo>
                    <a:pt x="639" y="756"/>
                    <a:pt x="704" y="798"/>
                    <a:pt x="757" y="867"/>
                  </a:cubicBezTo>
                  <a:cubicBezTo>
                    <a:pt x="777" y="894"/>
                    <a:pt x="795" y="922"/>
                    <a:pt x="807" y="952"/>
                  </a:cubicBezTo>
                  <a:lnTo>
                    <a:pt x="786" y="952"/>
                  </a:lnTo>
                  <a:cubicBezTo>
                    <a:pt x="644" y="952"/>
                    <a:pt x="518" y="862"/>
                    <a:pt x="478" y="802"/>
                  </a:cubicBezTo>
                  <a:cubicBezTo>
                    <a:pt x="464" y="782"/>
                    <a:pt x="463" y="771"/>
                    <a:pt x="464" y="767"/>
                  </a:cubicBezTo>
                  <a:cubicBezTo>
                    <a:pt x="469" y="758"/>
                    <a:pt x="504" y="745"/>
                    <a:pt x="545" y="745"/>
                  </a:cubicBezTo>
                  <a:close/>
                  <a:moveTo>
                    <a:pt x="91" y="1033"/>
                  </a:moveTo>
                  <a:cubicBezTo>
                    <a:pt x="115" y="1033"/>
                    <a:pt x="147" y="1051"/>
                    <a:pt x="173" y="1071"/>
                  </a:cubicBezTo>
                  <a:cubicBezTo>
                    <a:pt x="296" y="1171"/>
                    <a:pt x="404" y="1287"/>
                    <a:pt x="491" y="1414"/>
                  </a:cubicBezTo>
                  <a:cubicBezTo>
                    <a:pt x="413" y="1383"/>
                    <a:pt x="343" y="1336"/>
                    <a:pt x="306" y="1311"/>
                  </a:cubicBezTo>
                  <a:cubicBezTo>
                    <a:pt x="293" y="1303"/>
                    <a:pt x="284" y="1296"/>
                    <a:pt x="279" y="1294"/>
                  </a:cubicBezTo>
                  <a:cubicBezTo>
                    <a:pt x="175" y="1238"/>
                    <a:pt x="62" y="1139"/>
                    <a:pt x="80" y="1035"/>
                  </a:cubicBezTo>
                  <a:cubicBezTo>
                    <a:pt x="84" y="1034"/>
                    <a:pt x="87" y="1033"/>
                    <a:pt x="91" y="1033"/>
                  </a:cubicBezTo>
                  <a:close/>
                  <a:moveTo>
                    <a:pt x="1239" y="1"/>
                  </a:moveTo>
                  <a:cubicBezTo>
                    <a:pt x="1232" y="1"/>
                    <a:pt x="1226" y="4"/>
                    <a:pt x="1220" y="9"/>
                  </a:cubicBezTo>
                  <a:cubicBezTo>
                    <a:pt x="1213" y="19"/>
                    <a:pt x="1213" y="33"/>
                    <a:pt x="1224" y="43"/>
                  </a:cubicBezTo>
                  <a:cubicBezTo>
                    <a:pt x="1275" y="89"/>
                    <a:pt x="1302" y="148"/>
                    <a:pt x="1299" y="207"/>
                  </a:cubicBezTo>
                  <a:cubicBezTo>
                    <a:pt x="1295" y="251"/>
                    <a:pt x="1275" y="288"/>
                    <a:pt x="1243" y="309"/>
                  </a:cubicBezTo>
                  <a:cubicBezTo>
                    <a:pt x="1221" y="323"/>
                    <a:pt x="1192" y="329"/>
                    <a:pt x="1161" y="329"/>
                  </a:cubicBezTo>
                  <a:cubicBezTo>
                    <a:pt x="1113" y="329"/>
                    <a:pt x="1060" y="314"/>
                    <a:pt x="1015" y="284"/>
                  </a:cubicBezTo>
                  <a:cubicBezTo>
                    <a:pt x="1011" y="281"/>
                    <a:pt x="1007" y="280"/>
                    <a:pt x="1003" y="280"/>
                  </a:cubicBezTo>
                  <a:cubicBezTo>
                    <a:pt x="995" y="280"/>
                    <a:pt x="989" y="283"/>
                    <a:pt x="983" y="289"/>
                  </a:cubicBezTo>
                  <a:cubicBezTo>
                    <a:pt x="977" y="299"/>
                    <a:pt x="977" y="314"/>
                    <a:pt x="987" y="321"/>
                  </a:cubicBezTo>
                  <a:cubicBezTo>
                    <a:pt x="1070" y="403"/>
                    <a:pt x="1096" y="510"/>
                    <a:pt x="1048" y="585"/>
                  </a:cubicBezTo>
                  <a:cubicBezTo>
                    <a:pt x="1038" y="600"/>
                    <a:pt x="1023" y="616"/>
                    <a:pt x="1005" y="631"/>
                  </a:cubicBezTo>
                  <a:cubicBezTo>
                    <a:pt x="969" y="572"/>
                    <a:pt x="919" y="526"/>
                    <a:pt x="864" y="508"/>
                  </a:cubicBezTo>
                  <a:cubicBezTo>
                    <a:pt x="844" y="501"/>
                    <a:pt x="817" y="497"/>
                    <a:pt x="791" y="497"/>
                  </a:cubicBezTo>
                  <a:cubicBezTo>
                    <a:pt x="755" y="497"/>
                    <a:pt x="721" y="505"/>
                    <a:pt x="704" y="530"/>
                  </a:cubicBezTo>
                  <a:cubicBezTo>
                    <a:pt x="694" y="547"/>
                    <a:pt x="693" y="571"/>
                    <a:pt x="703" y="598"/>
                  </a:cubicBezTo>
                  <a:cubicBezTo>
                    <a:pt x="721" y="644"/>
                    <a:pt x="774" y="701"/>
                    <a:pt x="843" y="718"/>
                  </a:cubicBezTo>
                  <a:cubicBezTo>
                    <a:pt x="858" y="722"/>
                    <a:pt x="873" y="724"/>
                    <a:pt x="888" y="724"/>
                  </a:cubicBezTo>
                  <a:cubicBezTo>
                    <a:pt x="922" y="724"/>
                    <a:pt x="955" y="715"/>
                    <a:pt x="984" y="701"/>
                  </a:cubicBezTo>
                  <a:cubicBezTo>
                    <a:pt x="988" y="711"/>
                    <a:pt x="990" y="718"/>
                    <a:pt x="993" y="728"/>
                  </a:cubicBezTo>
                  <a:cubicBezTo>
                    <a:pt x="1010" y="793"/>
                    <a:pt x="1000" y="852"/>
                    <a:pt x="966" y="891"/>
                  </a:cubicBezTo>
                  <a:cubicBezTo>
                    <a:pt x="948" y="912"/>
                    <a:pt x="915" y="937"/>
                    <a:pt x="856" y="948"/>
                  </a:cubicBezTo>
                  <a:cubicBezTo>
                    <a:pt x="840" y="910"/>
                    <a:pt x="818" y="874"/>
                    <a:pt x="792" y="841"/>
                  </a:cubicBezTo>
                  <a:cubicBezTo>
                    <a:pt x="732" y="760"/>
                    <a:pt x="656" y="712"/>
                    <a:pt x="578" y="701"/>
                  </a:cubicBezTo>
                  <a:cubicBezTo>
                    <a:pt x="568" y="700"/>
                    <a:pt x="556" y="699"/>
                    <a:pt x="543" y="699"/>
                  </a:cubicBezTo>
                  <a:cubicBezTo>
                    <a:pt x="493" y="699"/>
                    <a:pt x="433" y="711"/>
                    <a:pt x="417" y="750"/>
                  </a:cubicBezTo>
                  <a:cubicBezTo>
                    <a:pt x="411" y="767"/>
                    <a:pt x="410" y="792"/>
                    <a:pt x="435" y="831"/>
                  </a:cubicBezTo>
                  <a:cubicBezTo>
                    <a:pt x="481" y="903"/>
                    <a:pt x="623" y="1002"/>
                    <a:pt x="784" y="1002"/>
                  </a:cubicBezTo>
                  <a:cubicBezTo>
                    <a:pt x="798" y="1002"/>
                    <a:pt x="812" y="1002"/>
                    <a:pt x="825" y="1001"/>
                  </a:cubicBezTo>
                  <a:cubicBezTo>
                    <a:pt x="848" y="1067"/>
                    <a:pt x="856" y="1135"/>
                    <a:pt x="848" y="1198"/>
                  </a:cubicBezTo>
                  <a:cubicBezTo>
                    <a:pt x="828" y="1346"/>
                    <a:pt x="760" y="1405"/>
                    <a:pt x="709" y="1428"/>
                  </a:cubicBezTo>
                  <a:cubicBezTo>
                    <a:pt x="680" y="1440"/>
                    <a:pt x="651" y="1444"/>
                    <a:pt x="621" y="1444"/>
                  </a:cubicBezTo>
                  <a:cubicBezTo>
                    <a:pt x="601" y="1444"/>
                    <a:pt x="581" y="1442"/>
                    <a:pt x="561" y="1439"/>
                  </a:cubicBezTo>
                  <a:cubicBezTo>
                    <a:pt x="467" y="1288"/>
                    <a:pt x="344" y="1152"/>
                    <a:pt x="200" y="1037"/>
                  </a:cubicBezTo>
                  <a:cubicBezTo>
                    <a:pt x="161" y="1004"/>
                    <a:pt x="123" y="988"/>
                    <a:pt x="90" y="988"/>
                  </a:cubicBezTo>
                  <a:cubicBezTo>
                    <a:pt x="73" y="988"/>
                    <a:pt x="57" y="993"/>
                    <a:pt x="44" y="1001"/>
                  </a:cubicBezTo>
                  <a:cubicBezTo>
                    <a:pt x="39" y="1006"/>
                    <a:pt x="34" y="1011"/>
                    <a:pt x="33" y="1016"/>
                  </a:cubicBezTo>
                  <a:cubicBezTo>
                    <a:pt x="1" y="1150"/>
                    <a:pt x="125" y="1271"/>
                    <a:pt x="254" y="1339"/>
                  </a:cubicBezTo>
                  <a:cubicBezTo>
                    <a:pt x="258" y="1342"/>
                    <a:pt x="266" y="1348"/>
                    <a:pt x="277" y="1354"/>
                  </a:cubicBezTo>
                  <a:cubicBezTo>
                    <a:pt x="325" y="1386"/>
                    <a:pt x="424" y="1453"/>
                    <a:pt x="532" y="1480"/>
                  </a:cubicBezTo>
                  <a:cubicBezTo>
                    <a:pt x="550" y="1510"/>
                    <a:pt x="567" y="1542"/>
                    <a:pt x="584" y="1573"/>
                  </a:cubicBezTo>
                  <a:cubicBezTo>
                    <a:pt x="596" y="1597"/>
                    <a:pt x="609" y="1627"/>
                    <a:pt x="603" y="1649"/>
                  </a:cubicBezTo>
                  <a:cubicBezTo>
                    <a:pt x="600" y="1659"/>
                    <a:pt x="591" y="1667"/>
                    <a:pt x="579" y="1672"/>
                  </a:cubicBezTo>
                  <a:cubicBezTo>
                    <a:pt x="576" y="1672"/>
                    <a:pt x="571" y="1674"/>
                    <a:pt x="566" y="1674"/>
                  </a:cubicBezTo>
                  <a:cubicBezTo>
                    <a:pt x="562" y="1674"/>
                    <a:pt x="558" y="1673"/>
                    <a:pt x="554" y="1671"/>
                  </a:cubicBezTo>
                  <a:cubicBezTo>
                    <a:pt x="550" y="1667"/>
                    <a:pt x="546" y="1666"/>
                    <a:pt x="541" y="1666"/>
                  </a:cubicBezTo>
                  <a:cubicBezTo>
                    <a:pt x="534" y="1666"/>
                    <a:pt x="526" y="1670"/>
                    <a:pt x="521" y="1677"/>
                  </a:cubicBezTo>
                  <a:cubicBezTo>
                    <a:pt x="513" y="1688"/>
                    <a:pt x="517" y="1704"/>
                    <a:pt x="528" y="1710"/>
                  </a:cubicBezTo>
                  <a:cubicBezTo>
                    <a:pt x="539" y="1718"/>
                    <a:pt x="553" y="1721"/>
                    <a:pt x="566" y="1721"/>
                  </a:cubicBezTo>
                  <a:cubicBezTo>
                    <a:pt x="576" y="1721"/>
                    <a:pt x="587" y="1720"/>
                    <a:pt x="592" y="1716"/>
                  </a:cubicBezTo>
                  <a:cubicBezTo>
                    <a:pt x="618" y="1706"/>
                    <a:pt x="639" y="1687"/>
                    <a:pt x="645" y="1662"/>
                  </a:cubicBezTo>
                  <a:cubicBezTo>
                    <a:pt x="656" y="1623"/>
                    <a:pt x="641" y="1586"/>
                    <a:pt x="623" y="1549"/>
                  </a:cubicBezTo>
                  <a:cubicBezTo>
                    <a:pt x="613" y="1529"/>
                    <a:pt x="602" y="1510"/>
                    <a:pt x="591" y="1489"/>
                  </a:cubicBezTo>
                  <a:lnTo>
                    <a:pt x="591" y="1489"/>
                  </a:lnTo>
                  <a:cubicBezTo>
                    <a:pt x="600" y="1490"/>
                    <a:pt x="610" y="1491"/>
                    <a:pt x="619" y="1491"/>
                  </a:cubicBezTo>
                  <a:cubicBezTo>
                    <a:pt x="655" y="1491"/>
                    <a:pt x="691" y="1484"/>
                    <a:pt x="725" y="1469"/>
                  </a:cubicBezTo>
                  <a:cubicBezTo>
                    <a:pt x="789" y="1441"/>
                    <a:pt x="871" y="1371"/>
                    <a:pt x="893" y="1201"/>
                  </a:cubicBezTo>
                  <a:cubicBezTo>
                    <a:pt x="903" y="1134"/>
                    <a:pt x="894" y="1061"/>
                    <a:pt x="872" y="992"/>
                  </a:cubicBezTo>
                  <a:cubicBezTo>
                    <a:pt x="939" y="977"/>
                    <a:pt x="979" y="948"/>
                    <a:pt x="1002" y="922"/>
                  </a:cubicBezTo>
                  <a:cubicBezTo>
                    <a:pt x="1048" y="872"/>
                    <a:pt x="1061" y="794"/>
                    <a:pt x="1039" y="714"/>
                  </a:cubicBezTo>
                  <a:cubicBezTo>
                    <a:pt x="1036" y="701"/>
                    <a:pt x="1032" y="687"/>
                    <a:pt x="1026" y="675"/>
                  </a:cubicBezTo>
                  <a:cubicBezTo>
                    <a:pt x="1052" y="657"/>
                    <a:pt x="1073" y="634"/>
                    <a:pt x="1087" y="611"/>
                  </a:cubicBezTo>
                  <a:cubicBezTo>
                    <a:pt x="1133" y="541"/>
                    <a:pt x="1129" y="449"/>
                    <a:pt x="1082" y="368"/>
                  </a:cubicBezTo>
                  <a:lnTo>
                    <a:pt x="1082" y="368"/>
                  </a:lnTo>
                  <a:cubicBezTo>
                    <a:pt x="1107" y="374"/>
                    <a:pt x="1133" y="378"/>
                    <a:pt x="1158" y="378"/>
                  </a:cubicBezTo>
                  <a:cubicBezTo>
                    <a:pt x="1200" y="378"/>
                    <a:pt x="1238" y="368"/>
                    <a:pt x="1269" y="348"/>
                  </a:cubicBezTo>
                  <a:cubicBezTo>
                    <a:pt x="1315" y="320"/>
                    <a:pt x="1343" y="269"/>
                    <a:pt x="1347" y="210"/>
                  </a:cubicBezTo>
                  <a:cubicBezTo>
                    <a:pt x="1352" y="135"/>
                    <a:pt x="1317" y="62"/>
                    <a:pt x="1254" y="6"/>
                  </a:cubicBezTo>
                  <a:cubicBezTo>
                    <a:pt x="1250" y="3"/>
                    <a:pt x="1244" y="1"/>
                    <a:pt x="1239" y="1"/>
                  </a:cubicBezTo>
                  <a:close/>
                </a:path>
              </a:pathLst>
            </a:custGeom>
            <a:solidFill>
              <a:srgbClr val="FFC8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7"/>
            <p:cNvSpPr/>
            <p:nvPr/>
          </p:nvSpPr>
          <p:spPr>
            <a:xfrm>
              <a:off x="5132450" y="533025"/>
              <a:ext cx="65200" cy="26925"/>
            </a:xfrm>
            <a:custGeom>
              <a:avLst/>
              <a:gdLst/>
              <a:ahLst/>
              <a:cxnLst/>
              <a:rect l="l" t="t" r="r" b="b"/>
              <a:pathLst>
                <a:path w="2608" h="1077" extrusionOk="0">
                  <a:moveTo>
                    <a:pt x="314" y="1"/>
                  </a:moveTo>
                  <a:cubicBezTo>
                    <a:pt x="210" y="197"/>
                    <a:pt x="105" y="391"/>
                    <a:pt x="1" y="586"/>
                  </a:cubicBezTo>
                  <a:cubicBezTo>
                    <a:pt x="301" y="944"/>
                    <a:pt x="571" y="1046"/>
                    <a:pt x="771" y="1071"/>
                  </a:cubicBezTo>
                  <a:cubicBezTo>
                    <a:pt x="805" y="1075"/>
                    <a:pt x="838" y="1077"/>
                    <a:pt x="869" y="1077"/>
                  </a:cubicBezTo>
                  <a:cubicBezTo>
                    <a:pt x="1149" y="1077"/>
                    <a:pt x="1350" y="935"/>
                    <a:pt x="1798" y="916"/>
                  </a:cubicBezTo>
                  <a:cubicBezTo>
                    <a:pt x="1830" y="915"/>
                    <a:pt x="1861" y="914"/>
                    <a:pt x="1891" y="914"/>
                  </a:cubicBezTo>
                  <a:cubicBezTo>
                    <a:pt x="2124" y="914"/>
                    <a:pt x="2318" y="952"/>
                    <a:pt x="2453" y="985"/>
                  </a:cubicBezTo>
                  <a:cubicBezTo>
                    <a:pt x="2400" y="923"/>
                    <a:pt x="2341" y="859"/>
                    <a:pt x="2272" y="793"/>
                  </a:cubicBezTo>
                  <a:cubicBezTo>
                    <a:pt x="2221" y="742"/>
                    <a:pt x="2168" y="696"/>
                    <a:pt x="2119" y="654"/>
                  </a:cubicBezTo>
                  <a:cubicBezTo>
                    <a:pt x="2181" y="632"/>
                    <a:pt x="2274" y="601"/>
                    <a:pt x="2388" y="573"/>
                  </a:cubicBezTo>
                  <a:cubicBezTo>
                    <a:pt x="2548" y="533"/>
                    <a:pt x="2608" y="514"/>
                    <a:pt x="2608" y="514"/>
                  </a:cubicBezTo>
                  <a:cubicBezTo>
                    <a:pt x="2608" y="514"/>
                    <a:pt x="2251" y="307"/>
                    <a:pt x="1830" y="305"/>
                  </a:cubicBezTo>
                  <a:cubicBezTo>
                    <a:pt x="1825" y="305"/>
                    <a:pt x="1821" y="305"/>
                    <a:pt x="1816" y="305"/>
                  </a:cubicBezTo>
                  <a:cubicBezTo>
                    <a:pt x="1396" y="305"/>
                    <a:pt x="1191" y="461"/>
                    <a:pt x="954" y="461"/>
                  </a:cubicBezTo>
                  <a:cubicBezTo>
                    <a:pt x="900" y="461"/>
                    <a:pt x="844" y="452"/>
                    <a:pt x="783" y="433"/>
                  </a:cubicBezTo>
                  <a:cubicBezTo>
                    <a:pt x="554" y="358"/>
                    <a:pt x="406" y="165"/>
                    <a:pt x="3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7"/>
            <p:cNvSpPr/>
            <p:nvPr/>
          </p:nvSpPr>
          <p:spPr>
            <a:xfrm>
              <a:off x="5173075" y="553000"/>
              <a:ext cx="7250" cy="1400"/>
            </a:xfrm>
            <a:custGeom>
              <a:avLst/>
              <a:gdLst/>
              <a:ahLst/>
              <a:cxnLst/>
              <a:rect l="l" t="t" r="r" b="b"/>
              <a:pathLst>
                <a:path w="290" h="56" extrusionOk="0">
                  <a:moveTo>
                    <a:pt x="225" y="0"/>
                  </a:moveTo>
                  <a:cubicBezTo>
                    <a:pt x="158" y="0"/>
                    <a:pt x="91" y="3"/>
                    <a:pt x="24" y="7"/>
                  </a:cubicBezTo>
                  <a:cubicBezTo>
                    <a:pt x="11" y="7"/>
                    <a:pt x="0" y="20"/>
                    <a:pt x="1" y="33"/>
                  </a:cubicBezTo>
                  <a:cubicBezTo>
                    <a:pt x="2" y="47"/>
                    <a:pt x="13" y="55"/>
                    <a:pt x="25" y="55"/>
                  </a:cubicBezTo>
                  <a:lnTo>
                    <a:pt x="28" y="55"/>
                  </a:lnTo>
                  <a:cubicBezTo>
                    <a:pt x="94" y="51"/>
                    <a:pt x="160" y="49"/>
                    <a:pt x="226" y="49"/>
                  </a:cubicBezTo>
                  <a:cubicBezTo>
                    <a:pt x="239" y="49"/>
                    <a:pt x="252" y="49"/>
                    <a:pt x="265" y="49"/>
                  </a:cubicBezTo>
                  <a:cubicBezTo>
                    <a:pt x="279" y="47"/>
                    <a:pt x="290" y="38"/>
                    <a:pt x="290" y="25"/>
                  </a:cubicBezTo>
                  <a:cubicBezTo>
                    <a:pt x="290" y="11"/>
                    <a:pt x="279" y="1"/>
                    <a:pt x="265" y="1"/>
                  </a:cubicBezTo>
                  <a:cubicBezTo>
                    <a:pt x="252" y="0"/>
                    <a:pt x="238" y="0"/>
                    <a:pt x="2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7"/>
            <p:cNvSpPr/>
            <p:nvPr/>
          </p:nvSpPr>
          <p:spPr>
            <a:xfrm>
              <a:off x="5134600" y="546200"/>
              <a:ext cx="35275" cy="11900"/>
            </a:xfrm>
            <a:custGeom>
              <a:avLst/>
              <a:gdLst/>
              <a:ahLst/>
              <a:cxnLst/>
              <a:rect l="l" t="t" r="r" b="b"/>
              <a:pathLst>
                <a:path w="1411" h="476" extrusionOk="0">
                  <a:moveTo>
                    <a:pt x="26" y="1"/>
                  </a:moveTo>
                  <a:cubicBezTo>
                    <a:pt x="21" y="1"/>
                    <a:pt x="16" y="2"/>
                    <a:pt x="11" y="6"/>
                  </a:cubicBezTo>
                  <a:cubicBezTo>
                    <a:pt x="1" y="14"/>
                    <a:pt x="0" y="29"/>
                    <a:pt x="8" y="40"/>
                  </a:cubicBezTo>
                  <a:cubicBezTo>
                    <a:pt x="243" y="324"/>
                    <a:pt x="481" y="470"/>
                    <a:pt x="717" y="475"/>
                  </a:cubicBezTo>
                  <a:lnTo>
                    <a:pt x="730" y="475"/>
                  </a:lnTo>
                  <a:cubicBezTo>
                    <a:pt x="821" y="475"/>
                    <a:pt x="897" y="454"/>
                    <a:pt x="990" y="428"/>
                  </a:cubicBezTo>
                  <a:cubicBezTo>
                    <a:pt x="1087" y="402"/>
                    <a:pt x="1208" y="369"/>
                    <a:pt x="1387" y="347"/>
                  </a:cubicBezTo>
                  <a:cubicBezTo>
                    <a:pt x="1401" y="346"/>
                    <a:pt x="1411" y="333"/>
                    <a:pt x="1408" y="320"/>
                  </a:cubicBezTo>
                  <a:cubicBezTo>
                    <a:pt x="1407" y="307"/>
                    <a:pt x="1397" y="298"/>
                    <a:pt x="1384" y="298"/>
                  </a:cubicBezTo>
                  <a:cubicBezTo>
                    <a:pt x="1383" y="298"/>
                    <a:pt x="1382" y="298"/>
                    <a:pt x="1382" y="298"/>
                  </a:cubicBezTo>
                  <a:cubicBezTo>
                    <a:pt x="1198" y="321"/>
                    <a:pt x="1076" y="354"/>
                    <a:pt x="978" y="381"/>
                  </a:cubicBezTo>
                  <a:cubicBezTo>
                    <a:pt x="883" y="409"/>
                    <a:pt x="811" y="427"/>
                    <a:pt x="724" y="427"/>
                  </a:cubicBezTo>
                  <a:cubicBezTo>
                    <a:pt x="722" y="427"/>
                    <a:pt x="719" y="427"/>
                    <a:pt x="717" y="427"/>
                  </a:cubicBezTo>
                  <a:cubicBezTo>
                    <a:pt x="495" y="422"/>
                    <a:pt x="270" y="281"/>
                    <a:pt x="44" y="9"/>
                  </a:cubicBezTo>
                  <a:cubicBezTo>
                    <a:pt x="40" y="3"/>
                    <a:pt x="33" y="1"/>
                    <a:pt x="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0" name="Google Shape;270;p7"/>
          <p:cNvGrpSpPr/>
          <p:nvPr/>
        </p:nvGrpSpPr>
        <p:grpSpPr>
          <a:xfrm>
            <a:off x="7441796" y="6087058"/>
            <a:ext cx="474408" cy="314225"/>
            <a:chOff x="3304127" y="359385"/>
            <a:chExt cx="492397" cy="326140"/>
          </a:xfrm>
        </p:grpSpPr>
        <p:sp>
          <p:nvSpPr>
            <p:cNvPr id="271" name="Google Shape;271;p7"/>
            <p:cNvSpPr/>
            <p:nvPr/>
          </p:nvSpPr>
          <p:spPr>
            <a:xfrm>
              <a:off x="3304127" y="432267"/>
              <a:ext cx="382620" cy="253258"/>
            </a:xfrm>
            <a:custGeom>
              <a:avLst/>
              <a:gdLst/>
              <a:ahLst/>
              <a:cxnLst/>
              <a:rect l="l" t="t" r="r" b="b"/>
              <a:pathLst>
                <a:path w="1680" h="1112" extrusionOk="0">
                  <a:moveTo>
                    <a:pt x="1" y="1032"/>
                  </a:moveTo>
                  <a:cubicBezTo>
                    <a:pt x="1" y="1032"/>
                    <a:pt x="1" y="1032"/>
                    <a:pt x="1" y="1032"/>
                  </a:cubicBezTo>
                  <a:cubicBezTo>
                    <a:pt x="1" y="1032"/>
                    <a:pt x="1" y="1032"/>
                    <a:pt x="1" y="1032"/>
                  </a:cubicBezTo>
                  <a:close/>
                  <a:moveTo>
                    <a:pt x="1324" y="0"/>
                  </a:moveTo>
                  <a:cubicBezTo>
                    <a:pt x="909" y="0"/>
                    <a:pt x="248" y="148"/>
                    <a:pt x="1" y="1032"/>
                  </a:cubicBezTo>
                  <a:lnTo>
                    <a:pt x="1" y="1032"/>
                  </a:lnTo>
                  <a:cubicBezTo>
                    <a:pt x="1" y="1032"/>
                    <a:pt x="1" y="1032"/>
                    <a:pt x="1" y="1032"/>
                  </a:cubicBezTo>
                  <a:cubicBezTo>
                    <a:pt x="4" y="1032"/>
                    <a:pt x="253" y="1111"/>
                    <a:pt x="559" y="1111"/>
                  </a:cubicBezTo>
                  <a:cubicBezTo>
                    <a:pt x="1019" y="1111"/>
                    <a:pt x="1607" y="932"/>
                    <a:pt x="1679" y="38"/>
                  </a:cubicBezTo>
                  <a:cubicBezTo>
                    <a:pt x="1679" y="38"/>
                    <a:pt x="1533" y="0"/>
                    <a:pt x="1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7"/>
            <p:cNvSpPr/>
            <p:nvPr/>
          </p:nvSpPr>
          <p:spPr>
            <a:xfrm>
              <a:off x="3390446" y="359385"/>
              <a:ext cx="406078" cy="256219"/>
            </a:xfrm>
            <a:custGeom>
              <a:avLst/>
              <a:gdLst/>
              <a:ahLst/>
              <a:cxnLst/>
              <a:rect l="l" t="t" r="r" b="b"/>
              <a:pathLst>
                <a:path w="1783" h="1125" extrusionOk="0">
                  <a:moveTo>
                    <a:pt x="1758" y="0"/>
                  </a:moveTo>
                  <a:cubicBezTo>
                    <a:pt x="1753" y="0"/>
                    <a:pt x="1747" y="2"/>
                    <a:pt x="1743" y="6"/>
                  </a:cubicBezTo>
                  <a:cubicBezTo>
                    <a:pt x="1323" y="374"/>
                    <a:pt x="27" y="1078"/>
                    <a:pt x="14" y="1085"/>
                  </a:cubicBezTo>
                  <a:cubicBezTo>
                    <a:pt x="5" y="1090"/>
                    <a:pt x="0" y="1103"/>
                    <a:pt x="6" y="1114"/>
                  </a:cubicBezTo>
                  <a:cubicBezTo>
                    <a:pt x="10" y="1120"/>
                    <a:pt x="16" y="1125"/>
                    <a:pt x="25" y="1125"/>
                  </a:cubicBezTo>
                  <a:cubicBezTo>
                    <a:pt x="29" y="1125"/>
                    <a:pt x="32" y="1125"/>
                    <a:pt x="35" y="1123"/>
                  </a:cubicBezTo>
                  <a:cubicBezTo>
                    <a:pt x="48" y="1116"/>
                    <a:pt x="1346" y="410"/>
                    <a:pt x="1772" y="39"/>
                  </a:cubicBezTo>
                  <a:cubicBezTo>
                    <a:pt x="1781" y="31"/>
                    <a:pt x="1783" y="18"/>
                    <a:pt x="1774" y="8"/>
                  </a:cubicBezTo>
                  <a:cubicBezTo>
                    <a:pt x="1770" y="3"/>
                    <a:pt x="1764" y="0"/>
                    <a:pt x="17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7"/>
            <p:cNvSpPr/>
            <p:nvPr/>
          </p:nvSpPr>
          <p:spPr>
            <a:xfrm>
              <a:off x="3505689" y="527469"/>
              <a:ext cx="37351" cy="61265"/>
            </a:xfrm>
            <a:custGeom>
              <a:avLst/>
              <a:gdLst/>
              <a:ahLst/>
              <a:cxnLst/>
              <a:rect l="l" t="t" r="r" b="b"/>
              <a:pathLst>
                <a:path w="164" h="269" extrusionOk="0">
                  <a:moveTo>
                    <a:pt x="138" y="0"/>
                  </a:moveTo>
                  <a:cubicBezTo>
                    <a:pt x="130" y="0"/>
                    <a:pt x="123" y="4"/>
                    <a:pt x="120" y="11"/>
                  </a:cubicBezTo>
                  <a:lnTo>
                    <a:pt x="6" y="236"/>
                  </a:lnTo>
                  <a:cubicBezTo>
                    <a:pt x="1" y="247"/>
                    <a:pt x="4" y="261"/>
                    <a:pt x="15" y="266"/>
                  </a:cubicBezTo>
                  <a:cubicBezTo>
                    <a:pt x="18" y="267"/>
                    <a:pt x="22" y="269"/>
                    <a:pt x="24" y="269"/>
                  </a:cubicBezTo>
                  <a:cubicBezTo>
                    <a:pt x="33" y="269"/>
                    <a:pt x="40" y="263"/>
                    <a:pt x="45" y="257"/>
                  </a:cubicBezTo>
                  <a:lnTo>
                    <a:pt x="158" y="32"/>
                  </a:lnTo>
                  <a:cubicBezTo>
                    <a:pt x="164" y="21"/>
                    <a:pt x="159" y="8"/>
                    <a:pt x="149" y="3"/>
                  </a:cubicBezTo>
                  <a:cubicBezTo>
                    <a:pt x="145" y="1"/>
                    <a:pt x="142" y="0"/>
                    <a:pt x="1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7"/>
            <p:cNvSpPr/>
            <p:nvPr/>
          </p:nvSpPr>
          <p:spPr>
            <a:xfrm>
              <a:off x="3414588" y="552522"/>
              <a:ext cx="56254" cy="22547"/>
            </a:xfrm>
            <a:custGeom>
              <a:avLst/>
              <a:gdLst/>
              <a:ahLst/>
              <a:cxnLst/>
              <a:rect l="l" t="t" r="r" b="b"/>
              <a:pathLst>
                <a:path w="247" h="99" extrusionOk="0">
                  <a:moveTo>
                    <a:pt x="25" y="1"/>
                  </a:moveTo>
                  <a:cubicBezTo>
                    <a:pt x="15" y="1"/>
                    <a:pt x="7" y="7"/>
                    <a:pt x="5" y="17"/>
                  </a:cubicBezTo>
                  <a:cubicBezTo>
                    <a:pt x="1" y="29"/>
                    <a:pt x="7" y="41"/>
                    <a:pt x="20" y="44"/>
                  </a:cubicBezTo>
                  <a:lnTo>
                    <a:pt x="215" y="97"/>
                  </a:lnTo>
                  <a:cubicBezTo>
                    <a:pt x="216" y="99"/>
                    <a:pt x="219" y="99"/>
                    <a:pt x="220" y="99"/>
                  </a:cubicBezTo>
                  <a:cubicBezTo>
                    <a:pt x="230" y="99"/>
                    <a:pt x="238" y="93"/>
                    <a:pt x="242" y="82"/>
                  </a:cubicBezTo>
                  <a:cubicBezTo>
                    <a:pt x="246" y="71"/>
                    <a:pt x="240" y="59"/>
                    <a:pt x="227" y="56"/>
                  </a:cubicBezTo>
                  <a:lnTo>
                    <a:pt x="32" y="2"/>
                  </a:lnTo>
                  <a:cubicBezTo>
                    <a:pt x="29" y="1"/>
                    <a:pt x="27"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5" name="Google Shape;275;p7"/>
          <p:cNvGrpSpPr/>
          <p:nvPr/>
        </p:nvGrpSpPr>
        <p:grpSpPr>
          <a:xfrm rot="1035212">
            <a:off x="11178946" y="1416837"/>
            <a:ext cx="414572" cy="403800"/>
            <a:chOff x="-641396" y="4963993"/>
            <a:chExt cx="310930" cy="302850"/>
          </a:xfrm>
        </p:grpSpPr>
        <p:sp>
          <p:nvSpPr>
            <p:cNvPr id="276" name="Google Shape;276;p7"/>
            <p:cNvSpPr/>
            <p:nvPr/>
          </p:nvSpPr>
          <p:spPr>
            <a:xfrm>
              <a:off x="-641396" y="4963993"/>
              <a:ext cx="310930" cy="302850"/>
            </a:xfrm>
            <a:custGeom>
              <a:avLst/>
              <a:gdLst/>
              <a:ahLst/>
              <a:cxnLst/>
              <a:rect l="l" t="t" r="r" b="b"/>
              <a:pathLst>
                <a:path w="1923" h="1873" extrusionOk="0">
                  <a:moveTo>
                    <a:pt x="810" y="1"/>
                  </a:moveTo>
                  <a:cubicBezTo>
                    <a:pt x="802" y="1"/>
                    <a:pt x="793" y="2"/>
                    <a:pt x="784" y="4"/>
                  </a:cubicBezTo>
                  <a:cubicBezTo>
                    <a:pt x="653" y="33"/>
                    <a:pt x="685" y="232"/>
                    <a:pt x="495" y="537"/>
                  </a:cubicBezTo>
                  <a:cubicBezTo>
                    <a:pt x="267" y="900"/>
                    <a:pt x="1" y="966"/>
                    <a:pt x="33" y="1119"/>
                  </a:cubicBezTo>
                  <a:cubicBezTo>
                    <a:pt x="57" y="1235"/>
                    <a:pt x="219" y="1219"/>
                    <a:pt x="507" y="1391"/>
                  </a:cubicBezTo>
                  <a:cubicBezTo>
                    <a:pt x="895" y="1621"/>
                    <a:pt x="978" y="1873"/>
                    <a:pt x="1121" y="1873"/>
                  </a:cubicBezTo>
                  <a:cubicBezTo>
                    <a:pt x="1130" y="1873"/>
                    <a:pt x="1139" y="1872"/>
                    <a:pt x="1148" y="1870"/>
                  </a:cubicBezTo>
                  <a:cubicBezTo>
                    <a:pt x="1290" y="1838"/>
                    <a:pt x="1252" y="1624"/>
                    <a:pt x="1483" y="1283"/>
                  </a:cubicBezTo>
                  <a:cubicBezTo>
                    <a:pt x="1711" y="948"/>
                    <a:pt x="1923" y="897"/>
                    <a:pt x="1899" y="752"/>
                  </a:cubicBezTo>
                  <a:cubicBezTo>
                    <a:pt x="1873" y="607"/>
                    <a:pt x="1649" y="631"/>
                    <a:pt x="1293" y="381"/>
                  </a:cubicBezTo>
                  <a:cubicBezTo>
                    <a:pt x="999" y="176"/>
                    <a:pt x="923" y="1"/>
                    <a:pt x="8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7"/>
            <p:cNvSpPr/>
            <p:nvPr/>
          </p:nvSpPr>
          <p:spPr>
            <a:xfrm>
              <a:off x="-528211" y="5008460"/>
              <a:ext cx="19726" cy="44789"/>
            </a:xfrm>
            <a:custGeom>
              <a:avLst/>
              <a:gdLst/>
              <a:ahLst/>
              <a:cxnLst/>
              <a:rect l="l" t="t" r="r" b="b"/>
              <a:pathLst>
                <a:path w="122" h="277" extrusionOk="0">
                  <a:moveTo>
                    <a:pt x="99" y="1"/>
                  </a:moveTo>
                  <a:cubicBezTo>
                    <a:pt x="89" y="1"/>
                    <a:pt x="80" y="9"/>
                    <a:pt x="78" y="18"/>
                  </a:cubicBezTo>
                  <a:cubicBezTo>
                    <a:pt x="60" y="99"/>
                    <a:pt x="37" y="176"/>
                    <a:pt x="4" y="249"/>
                  </a:cubicBezTo>
                  <a:cubicBezTo>
                    <a:pt x="0" y="260"/>
                    <a:pt x="4" y="272"/>
                    <a:pt x="15" y="276"/>
                  </a:cubicBezTo>
                  <a:cubicBezTo>
                    <a:pt x="17" y="277"/>
                    <a:pt x="20" y="277"/>
                    <a:pt x="23" y="277"/>
                  </a:cubicBezTo>
                  <a:cubicBezTo>
                    <a:pt x="30" y="277"/>
                    <a:pt x="38" y="273"/>
                    <a:pt x="42" y="264"/>
                  </a:cubicBezTo>
                  <a:cubicBezTo>
                    <a:pt x="74" y="189"/>
                    <a:pt x="101" y="109"/>
                    <a:pt x="118" y="26"/>
                  </a:cubicBezTo>
                  <a:cubicBezTo>
                    <a:pt x="121" y="15"/>
                    <a:pt x="113" y="4"/>
                    <a:pt x="102" y="1"/>
                  </a:cubicBezTo>
                  <a:cubicBezTo>
                    <a:pt x="101" y="1"/>
                    <a:pt x="100" y="1"/>
                    <a:pt x="99"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7"/>
            <p:cNvSpPr/>
            <p:nvPr/>
          </p:nvSpPr>
          <p:spPr>
            <a:xfrm>
              <a:off x="-589008" y="5062951"/>
              <a:ext cx="60149" cy="66132"/>
            </a:xfrm>
            <a:custGeom>
              <a:avLst/>
              <a:gdLst/>
              <a:ahLst/>
              <a:cxnLst/>
              <a:rect l="l" t="t" r="r" b="b"/>
              <a:pathLst>
                <a:path w="372" h="409" extrusionOk="0">
                  <a:moveTo>
                    <a:pt x="348" y="0"/>
                  </a:moveTo>
                  <a:cubicBezTo>
                    <a:pt x="341" y="0"/>
                    <a:pt x="335" y="4"/>
                    <a:pt x="331" y="11"/>
                  </a:cubicBezTo>
                  <a:cubicBezTo>
                    <a:pt x="195" y="258"/>
                    <a:pt x="15" y="370"/>
                    <a:pt x="13" y="371"/>
                  </a:cubicBezTo>
                  <a:cubicBezTo>
                    <a:pt x="4" y="376"/>
                    <a:pt x="1" y="390"/>
                    <a:pt x="6" y="400"/>
                  </a:cubicBezTo>
                  <a:cubicBezTo>
                    <a:pt x="10" y="405"/>
                    <a:pt x="17" y="409"/>
                    <a:pt x="23" y="409"/>
                  </a:cubicBezTo>
                  <a:cubicBezTo>
                    <a:pt x="28" y="409"/>
                    <a:pt x="32" y="407"/>
                    <a:pt x="34" y="407"/>
                  </a:cubicBezTo>
                  <a:cubicBezTo>
                    <a:pt x="42" y="402"/>
                    <a:pt x="225" y="289"/>
                    <a:pt x="366" y="31"/>
                  </a:cubicBezTo>
                  <a:cubicBezTo>
                    <a:pt x="372" y="20"/>
                    <a:pt x="369" y="7"/>
                    <a:pt x="359" y="3"/>
                  </a:cubicBezTo>
                  <a:cubicBezTo>
                    <a:pt x="356" y="1"/>
                    <a:pt x="352" y="0"/>
                    <a:pt x="348"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9" name="Google Shape;279;p7"/>
          <p:cNvGrpSpPr/>
          <p:nvPr/>
        </p:nvGrpSpPr>
        <p:grpSpPr>
          <a:xfrm>
            <a:off x="4864425" y="6296567"/>
            <a:ext cx="228737" cy="208260"/>
            <a:chOff x="2570481" y="4799062"/>
            <a:chExt cx="171553" cy="156195"/>
          </a:xfrm>
        </p:grpSpPr>
        <p:sp>
          <p:nvSpPr>
            <p:cNvPr id="280" name="Google Shape;280;p7"/>
            <p:cNvSpPr/>
            <p:nvPr/>
          </p:nvSpPr>
          <p:spPr>
            <a:xfrm>
              <a:off x="2570481" y="4799062"/>
              <a:ext cx="171553" cy="156195"/>
            </a:xfrm>
            <a:custGeom>
              <a:avLst/>
              <a:gdLst/>
              <a:ahLst/>
              <a:cxnLst/>
              <a:rect l="l" t="t" r="r" b="b"/>
              <a:pathLst>
                <a:path w="1061" h="966" extrusionOk="0">
                  <a:moveTo>
                    <a:pt x="169" y="1"/>
                  </a:moveTo>
                  <a:cubicBezTo>
                    <a:pt x="146" y="1"/>
                    <a:pt x="127" y="7"/>
                    <a:pt x="111" y="22"/>
                  </a:cubicBezTo>
                  <a:cubicBezTo>
                    <a:pt x="53" y="77"/>
                    <a:pt x="118" y="162"/>
                    <a:pt x="122" y="384"/>
                  </a:cubicBezTo>
                  <a:cubicBezTo>
                    <a:pt x="128" y="701"/>
                    <a:pt x="0" y="834"/>
                    <a:pt x="76" y="912"/>
                  </a:cubicBezTo>
                  <a:cubicBezTo>
                    <a:pt x="95" y="931"/>
                    <a:pt x="116" y="938"/>
                    <a:pt x="143" y="938"/>
                  </a:cubicBezTo>
                  <a:cubicBezTo>
                    <a:pt x="209" y="938"/>
                    <a:pt x="309" y="895"/>
                    <a:pt x="481" y="895"/>
                  </a:cubicBezTo>
                  <a:cubicBezTo>
                    <a:pt x="495" y="895"/>
                    <a:pt x="509" y="896"/>
                    <a:pt x="524" y="896"/>
                  </a:cubicBezTo>
                  <a:cubicBezTo>
                    <a:pt x="729" y="904"/>
                    <a:pt x="837" y="966"/>
                    <a:pt x="908" y="966"/>
                  </a:cubicBezTo>
                  <a:cubicBezTo>
                    <a:pt x="931" y="966"/>
                    <a:pt x="949" y="960"/>
                    <a:pt x="966" y="945"/>
                  </a:cubicBezTo>
                  <a:cubicBezTo>
                    <a:pt x="1040" y="879"/>
                    <a:pt x="948" y="762"/>
                    <a:pt x="964" y="473"/>
                  </a:cubicBezTo>
                  <a:cubicBezTo>
                    <a:pt x="979" y="217"/>
                    <a:pt x="1061" y="116"/>
                    <a:pt x="999" y="54"/>
                  </a:cubicBezTo>
                  <a:cubicBezTo>
                    <a:pt x="982" y="38"/>
                    <a:pt x="963" y="31"/>
                    <a:pt x="939" y="31"/>
                  </a:cubicBezTo>
                  <a:cubicBezTo>
                    <a:pt x="873" y="31"/>
                    <a:pt x="772" y="78"/>
                    <a:pt x="599" y="78"/>
                  </a:cubicBezTo>
                  <a:cubicBezTo>
                    <a:pt x="377" y="78"/>
                    <a:pt x="250" y="1"/>
                    <a:pt x="1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7"/>
            <p:cNvSpPr/>
            <p:nvPr/>
          </p:nvSpPr>
          <p:spPr>
            <a:xfrm>
              <a:off x="2677037" y="4822347"/>
              <a:ext cx="33146" cy="13259"/>
            </a:xfrm>
            <a:custGeom>
              <a:avLst/>
              <a:gdLst/>
              <a:ahLst/>
              <a:cxnLst/>
              <a:rect l="l" t="t" r="r" b="b"/>
              <a:pathLst>
                <a:path w="205" h="82" extrusionOk="0">
                  <a:moveTo>
                    <a:pt x="181" y="0"/>
                  </a:moveTo>
                  <a:cubicBezTo>
                    <a:pt x="179" y="0"/>
                    <a:pt x="176" y="1"/>
                    <a:pt x="173" y="2"/>
                  </a:cubicBezTo>
                  <a:cubicBezTo>
                    <a:pt x="123" y="20"/>
                    <a:pt x="72" y="33"/>
                    <a:pt x="20" y="40"/>
                  </a:cubicBezTo>
                  <a:cubicBezTo>
                    <a:pt x="9" y="43"/>
                    <a:pt x="1" y="54"/>
                    <a:pt x="2" y="65"/>
                  </a:cubicBezTo>
                  <a:cubicBezTo>
                    <a:pt x="3" y="73"/>
                    <a:pt x="11" y="82"/>
                    <a:pt x="22" y="82"/>
                  </a:cubicBezTo>
                  <a:cubicBezTo>
                    <a:pt x="22" y="82"/>
                    <a:pt x="23" y="82"/>
                    <a:pt x="26" y="81"/>
                  </a:cubicBezTo>
                  <a:cubicBezTo>
                    <a:pt x="80" y="72"/>
                    <a:pt x="135" y="59"/>
                    <a:pt x="188" y="40"/>
                  </a:cubicBezTo>
                  <a:cubicBezTo>
                    <a:pt x="199" y="36"/>
                    <a:pt x="204" y="24"/>
                    <a:pt x="200" y="13"/>
                  </a:cubicBezTo>
                  <a:cubicBezTo>
                    <a:pt x="198" y="5"/>
                    <a:pt x="190" y="0"/>
                    <a:pt x="181"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7"/>
            <p:cNvSpPr/>
            <p:nvPr/>
          </p:nvSpPr>
          <p:spPr>
            <a:xfrm>
              <a:off x="2612844" y="4821053"/>
              <a:ext cx="59340" cy="15846"/>
            </a:xfrm>
            <a:custGeom>
              <a:avLst/>
              <a:gdLst/>
              <a:ahLst/>
              <a:cxnLst/>
              <a:rect l="l" t="t" r="r" b="b"/>
              <a:pathLst>
                <a:path w="367" h="98" extrusionOk="0">
                  <a:moveTo>
                    <a:pt x="25" y="0"/>
                  </a:moveTo>
                  <a:cubicBezTo>
                    <a:pt x="17" y="0"/>
                    <a:pt x="10" y="4"/>
                    <a:pt x="6" y="12"/>
                  </a:cubicBezTo>
                  <a:cubicBezTo>
                    <a:pt x="1" y="22"/>
                    <a:pt x="5" y="35"/>
                    <a:pt x="16" y="41"/>
                  </a:cubicBezTo>
                  <a:cubicBezTo>
                    <a:pt x="20" y="43"/>
                    <a:pt x="131" y="98"/>
                    <a:pt x="302" y="98"/>
                  </a:cubicBezTo>
                  <a:cubicBezTo>
                    <a:pt x="317" y="98"/>
                    <a:pt x="332" y="98"/>
                    <a:pt x="346" y="96"/>
                  </a:cubicBezTo>
                  <a:cubicBezTo>
                    <a:pt x="359" y="96"/>
                    <a:pt x="367" y="87"/>
                    <a:pt x="367" y="75"/>
                  </a:cubicBezTo>
                  <a:cubicBezTo>
                    <a:pt x="367" y="64"/>
                    <a:pt x="359" y="55"/>
                    <a:pt x="347" y="55"/>
                  </a:cubicBezTo>
                  <a:cubicBezTo>
                    <a:pt x="346" y="55"/>
                    <a:pt x="346" y="55"/>
                    <a:pt x="345" y="55"/>
                  </a:cubicBezTo>
                  <a:cubicBezTo>
                    <a:pt x="332" y="55"/>
                    <a:pt x="319" y="56"/>
                    <a:pt x="306" y="56"/>
                  </a:cubicBezTo>
                  <a:cubicBezTo>
                    <a:pt x="143" y="56"/>
                    <a:pt x="36" y="2"/>
                    <a:pt x="34" y="2"/>
                  </a:cubicBezTo>
                  <a:cubicBezTo>
                    <a:pt x="31" y="1"/>
                    <a:pt x="28" y="0"/>
                    <a:pt x="25"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7"/>
          <p:cNvGrpSpPr/>
          <p:nvPr/>
        </p:nvGrpSpPr>
        <p:grpSpPr>
          <a:xfrm>
            <a:off x="182935" y="2789798"/>
            <a:ext cx="228747" cy="218172"/>
            <a:chOff x="1303451" y="3737847"/>
            <a:chExt cx="335668" cy="320151"/>
          </a:xfrm>
        </p:grpSpPr>
        <p:sp>
          <p:nvSpPr>
            <p:cNvPr id="284" name="Google Shape;284;p7"/>
            <p:cNvSpPr/>
            <p:nvPr/>
          </p:nvSpPr>
          <p:spPr>
            <a:xfrm>
              <a:off x="1303451" y="3737847"/>
              <a:ext cx="335668" cy="320151"/>
            </a:xfrm>
            <a:custGeom>
              <a:avLst/>
              <a:gdLst/>
              <a:ahLst/>
              <a:cxnLst/>
              <a:rect l="l" t="t" r="r" b="b"/>
              <a:pathLst>
                <a:path w="2076" h="1980" extrusionOk="0">
                  <a:moveTo>
                    <a:pt x="713" y="1"/>
                  </a:moveTo>
                  <a:cubicBezTo>
                    <a:pt x="696" y="1"/>
                    <a:pt x="678" y="4"/>
                    <a:pt x="661" y="11"/>
                  </a:cubicBezTo>
                  <a:cubicBezTo>
                    <a:pt x="512" y="72"/>
                    <a:pt x="592" y="298"/>
                    <a:pt x="405" y="709"/>
                  </a:cubicBezTo>
                  <a:cubicBezTo>
                    <a:pt x="221" y="1118"/>
                    <a:pt x="0" y="1211"/>
                    <a:pt x="54" y="1364"/>
                  </a:cubicBezTo>
                  <a:cubicBezTo>
                    <a:pt x="108" y="1519"/>
                    <a:pt x="345" y="1449"/>
                    <a:pt x="783" y="1654"/>
                  </a:cubicBezTo>
                  <a:cubicBezTo>
                    <a:pt x="1120" y="1813"/>
                    <a:pt x="1242" y="1980"/>
                    <a:pt x="1357" y="1980"/>
                  </a:cubicBezTo>
                  <a:cubicBezTo>
                    <a:pt x="1374" y="1980"/>
                    <a:pt x="1390" y="1977"/>
                    <a:pt x="1406" y="1970"/>
                  </a:cubicBezTo>
                  <a:cubicBezTo>
                    <a:pt x="1542" y="1912"/>
                    <a:pt x="1470" y="1700"/>
                    <a:pt x="1619" y="1336"/>
                  </a:cubicBezTo>
                  <a:cubicBezTo>
                    <a:pt x="1797" y="898"/>
                    <a:pt x="2075" y="776"/>
                    <a:pt x="2012" y="617"/>
                  </a:cubicBezTo>
                  <a:cubicBezTo>
                    <a:pt x="1964" y="495"/>
                    <a:pt x="1791" y="542"/>
                    <a:pt x="1446" y="410"/>
                  </a:cubicBezTo>
                  <a:cubicBezTo>
                    <a:pt x="1006" y="241"/>
                    <a:pt x="859" y="1"/>
                    <a:pt x="7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7"/>
            <p:cNvSpPr/>
            <p:nvPr/>
          </p:nvSpPr>
          <p:spPr>
            <a:xfrm>
              <a:off x="1515431" y="3958401"/>
              <a:ext cx="13744" cy="50286"/>
            </a:xfrm>
            <a:custGeom>
              <a:avLst/>
              <a:gdLst/>
              <a:ahLst/>
              <a:cxnLst/>
              <a:rect l="l" t="t" r="r" b="b"/>
              <a:pathLst>
                <a:path w="85" h="311" extrusionOk="0">
                  <a:moveTo>
                    <a:pt x="62" y="0"/>
                  </a:moveTo>
                  <a:cubicBezTo>
                    <a:pt x="52" y="0"/>
                    <a:pt x="43" y="6"/>
                    <a:pt x="41" y="16"/>
                  </a:cubicBezTo>
                  <a:cubicBezTo>
                    <a:pt x="20" y="105"/>
                    <a:pt x="6" y="195"/>
                    <a:pt x="3" y="289"/>
                  </a:cubicBezTo>
                  <a:cubicBezTo>
                    <a:pt x="1" y="300"/>
                    <a:pt x="10" y="311"/>
                    <a:pt x="22" y="311"/>
                  </a:cubicBezTo>
                  <a:cubicBezTo>
                    <a:pt x="33" y="311"/>
                    <a:pt x="42" y="301"/>
                    <a:pt x="44" y="291"/>
                  </a:cubicBezTo>
                  <a:cubicBezTo>
                    <a:pt x="48" y="200"/>
                    <a:pt x="62" y="112"/>
                    <a:pt x="81" y="26"/>
                  </a:cubicBezTo>
                  <a:cubicBezTo>
                    <a:pt x="84" y="15"/>
                    <a:pt x="78" y="4"/>
                    <a:pt x="67" y="1"/>
                  </a:cubicBezTo>
                  <a:cubicBezTo>
                    <a:pt x="65" y="0"/>
                    <a:pt x="64" y="0"/>
                    <a:pt x="62"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7"/>
            <p:cNvSpPr/>
            <p:nvPr/>
          </p:nvSpPr>
          <p:spPr>
            <a:xfrm>
              <a:off x="1527073" y="3864617"/>
              <a:ext cx="53519" cy="81655"/>
            </a:xfrm>
            <a:custGeom>
              <a:avLst/>
              <a:gdLst/>
              <a:ahLst/>
              <a:cxnLst/>
              <a:rect l="l" t="t" r="r" b="b"/>
              <a:pathLst>
                <a:path w="331" h="505" extrusionOk="0">
                  <a:moveTo>
                    <a:pt x="306" y="1"/>
                  </a:moveTo>
                  <a:cubicBezTo>
                    <a:pt x="301" y="1"/>
                    <a:pt x="297" y="2"/>
                    <a:pt x="293" y="6"/>
                  </a:cubicBezTo>
                  <a:cubicBezTo>
                    <a:pt x="286" y="12"/>
                    <a:pt x="109" y="170"/>
                    <a:pt x="3" y="477"/>
                  </a:cubicBezTo>
                  <a:cubicBezTo>
                    <a:pt x="0" y="487"/>
                    <a:pt x="6" y="499"/>
                    <a:pt x="17" y="503"/>
                  </a:cubicBezTo>
                  <a:cubicBezTo>
                    <a:pt x="19" y="505"/>
                    <a:pt x="20" y="505"/>
                    <a:pt x="23" y="505"/>
                  </a:cubicBezTo>
                  <a:cubicBezTo>
                    <a:pt x="30" y="505"/>
                    <a:pt x="39" y="499"/>
                    <a:pt x="41" y="492"/>
                  </a:cubicBezTo>
                  <a:cubicBezTo>
                    <a:pt x="143" y="195"/>
                    <a:pt x="319" y="39"/>
                    <a:pt x="320" y="38"/>
                  </a:cubicBezTo>
                  <a:cubicBezTo>
                    <a:pt x="330" y="31"/>
                    <a:pt x="331" y="17"/>
                    <a:pt x="323" y="9"/>
                  </a:cubicBezTo>
                  <a:cubicBezTo>
                    <a:pt x="318" y="4"/>
                    <a:pt x="312" y="1"/>
                    <a:pt x="306"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 name="Google Shape;287;p7"/>
          <p:cNvGrpSpPr/>
          <p:nvPr/>
        </p:nvGrpSpPr>
        <p:grpSpPr>
          <a:xfrm rot="1207274">
            <a:off x="9360073" y="6344391"/>
            <a:ext cx="335969" cy="326744"/>
            <a:chOff x="-699121" y="2526254"/>
            <a:chExt cx="470841" cy="457913"/>
          </a:xfrm>
        </p:grpSpPr>
        <p:sp>
          <p:nvSpPr>
            <p:cNvPr id="288" name="Google Shape;288;p7"/>
            <p:cNvSpPr/>
            <p:nvPr/>
          </p:nvSpPr>
          <p:spPr>
            <a:xfrm>
              <a:off x="-699121" y="2526254"/>
              <a:ext cx="470841" cy="457913"/>
            </a:xfrm>
            <a:custGeom>
              <a:avLst/>
              <a:gdLst/>
              <a:ahLst/>
              <a:cxnLst/>
              <a:rect l="l" t="t" r="r" b="b"/>
              <a:pathLst>
                <a:path w="2912" h="2832" extrusionOk="0">
                  <a:moveTo>
                    <a:pt x="1212" y="1"/>
                  </a:moveTo>
                  <a:cubicBezTo>
                    <a:pt x="1199" y="1"/>
                    <a:pt x="1185" y="3"/>
                    <a:pt x="1171" y="6"/>
                  </a:cubicBezTo>
                  <a:cubicBezTo>
                    <a:pt x="972" y="54"/>
                    <a:pt x="1025" y="358"/>
                    <a:pt x="742" y="820"/>
                  </a:cubicBezTo>
                  <a:cubicBezTo>
                    <a:pt x="404" y="1373"/>
                    <a:pt x="1" y="1479"/>
                    <a:pt x="52" y="1709"/>
                  </a:cubicBezTo>
                  <a:cubicBezTo>
                    <a:pt x="91" y="1886"/>
                    <a:pt x="334" y="1859"/>
                    <a:pt x="774" y="2113"/>
                  </a:cubicBezTo>
                  <a:cubicBezTo>
                    <a:pt x="1361" y="2454"/>
                    <a:pt x="1495" y="2832"/>
                    <a:pt x="1708" y="2832"/>
                  </a:cubicBezTo>
                  <a:cubicBezTo>
                    <a:pt x="1723" y="2832"/>
                    <a:pt x="1738" y="2830"/>
                    <a:pt x="1753" y="2826"/>
                  </a:cubicBezTo>
                  <a:cubicBezTo>
                    <a:pt x="1968" y="2777"/>
                    <a:pt x="1908" y="2453"/>
                    <a:pt x="2251" y="1935"/>
                  </a:cubicBezTo>
                  <a:cubicBezTo>
                    <a:pt x="2590" y="1423"/>
                    <a:pt x="2911" y="1344"/>
                    <a:pt x="2871" y="1126"/>
                  </a:cubicBezTo>
                  <a:cubicBezTo>
                    <a:pt x="2831" y="905"/>
                    <a:pt x="2493" y="945"/>
                    <a:pt x="1948" y="571"/>
                  </a:cubicBezTo>
                  <a:cubicBezTo>
                    <a:pt x="1501" y="264"/>
                    <a:pt x="1383"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7"/>
            <p:cNvSpPr/>
            <p:nvPr/>
          </p:nvSpPr>
          <p:spPr>
            <a:xfrm>
              <a:off x="-527403" y="2596107"/>
              <a:ext cx="25547" cy="64354"/>
            </a:xfrm>
            <a:custGeom>
              <a:avLst/>
              <a:gdLst/>
              <a:ahLst/>
              <a:cxnLst/>
              <a:rect l="l" t="t" r="r" b="b"/>
              <a:pathLst>
                <a:path w="158" h="398" extrusionOk="0">
                  <a:moveTo>
                    <a:pt x="135" y="0"/>
                  </a:moveTo>
                  <a:cubicBezTo>
                    <a:pt x="126" y="0"/>
                    <a:pt x="117" y="7"/>
                    <a:pt x="114" y="17"/>
                  </a:cubicBezTo>
                  <a:cubicBezTo>
                    <a:pt x="91" y="139"/>
                    <a:pt x="53" y="258"/>
                    <a:pt x="6" y="370"/>
                  </a:cubicBezTo>
                  <a:cubicBezTo>
                    <a:pt x="0" y="380"/>
                    <a:pt x="6" y="392"/>
                    <a:pt x="17" y="396"/>
                  </a:cubicBezTo>
                  <a:cubicBezTo>
                    <a:pt x="20" y="398"/>
                    <a:pt x="22" y="398"/>
                    <a:pt x="25" y="398"/>
                  </a:cubicBezTo>
                  <a:cubicBezTo>
                    <a:pt x="33" y="398"/>
                    <a:pt x="41" y="393"/>
                    <a:pt x="43" y="386"/>
                  </a:cubicBezTo>
                  <a:cubicBezTo>
                    <a:pt x="92" y="271"/>
                    <a:pt x="129" y="150"/>
                    <a:pt x="155" y="24"/>
                  </a:cubicBezTo>
                  <a:cubicBezTo>
                    <a:pt x="157" y="14"/>
                    <a:pt x="150" y="4"/>
                    <a:pt x="139" y="1"/>
                  </a:cubicBezTo>
                  <a:cubicBezTo>
                    <a:pt x="138" y="1"/>
                    <a:pt x="136" y="0"/>
                    <a:pt x="135"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7"/>
            <p:cNvSpPr/>
            <p:nvPr/>
          </p:nvSpPr>
          <p:spPr>
            <a:xfrm>
              <a:off x="-617628" y="2678249"/>
              <a:ext cx="86504" cy="97986"/>
            </a:xfrm>
            <a:custGeom>
              <a:avLst/>
              <a:gdLst/>
              <a:ahLst/>
              <a:cxnLst/>
              <a:rect l="l" t="t" r="r" b="b"/>
              <a:pathLst>
                <a:path w="535" h="606" extrusionOk="0">
                  <a:moveTo>
                    <a:pt x="511" y="1"/>
                  </a:moveTo>
                  <a:cubicBezTo>
                    <a:pt x="503" y="1"/>
                    <a:pt x="497" y="4"/>
                    <a:pt x="493" y="12"/>
                  </a:cubicBezTo>
                  <a:cubicBezTo>
                    <a:pt x="289" y="394"/>
                    <a:pt x="16" y="566"/>
                    <a:pt x="13" y="568"/>
                  </a:cubicBezTo>
                  <a:cubicBezTo>
                    <a:pt x="4" y="573"/>
                    <a:pt x="1" y="587"/>
                    <a:pt x="6" y="596"/>
                  </a:cubicBezTo>
                  <a:cubicBezTo>
                    <a:pt x="10" y="602"/>
                    <a:pt x="17" y="606"/>
                    <a:pt x="23" y="606"/>
                  </a:cubicBezTo>
                  <a:cubicBezTo>
                    <a:pt x="28" y="606"/>
                    <a:pt x="32" y="604"/>
                    <a:pt x="34" y="603"/>
                  </a:cubicBezTo>
                  <a:cubicBezTo>
                    <a:pt x="47" y="596"/>
                    <a:pt x="320" y="424"/>
                    <a:pt x="530" y="32"/>
                  </a:cubicBezTo>
                  <a:cubicBezTo>
                    <a:pt x="535" y="20"/>
                    <a:pt x="532" y="9"/>
                    <a:pt x="521" y="3"/>
                  </a:cubicBezTo>
                  <a:cubicBezTo>
                    <a:pt x="518" y="2"/>
                    <a:pt x="514" y="1"/>
                    <a:pt x="511"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1" name="Google Shape;291;p7"/>
          <p:cNvGrpSpPr/>
          <p:nvPr/>
        </p:nvGrpSpPr>
        <p:grpSpPr>
          <a:xfrm>
            <a:off x="1181306" y="6268003"/>
            <a:ext cx="273580" cy="265391"/>
            <a:chOff x="185342" y="5173552"/>
            <a:chExt cx="205185" cy="199043"/>
          </a:xfrm>
        </p:grpSpPr>
        <p:sp>
          <p:nvSpPr>
            <p:cNvPr id="292" name="Google Shape;292;p7"/>
            <p:cNvSpPr/>
            <p:nvPr/>
          </p:nvSpPr>
          <p:spPr>
            <a:xfrm>
              <a:off x="185342" y="5173552"/>
              <a:ext cx="205185" cy="199043"/>
            </a:xfrm>
            <a:custGeom>
              <a:avLst/>
              <a:gdLst/>
              <a:ahLst/>
              <a:cxnLst/>
              <a:rect l="l" t="t" r="r" b="b"/>
              <a:pathLst>
                <a:path w="1269" h="1231" extrusionOk="0">
                  <a:moveTo>
                    <a:pt x="755" y="1"/>
                  </a:moveTo>
                  <a:cubicBezTo>
                    <a:pt x="677" y="1"/>
                    <a:pt x="636" y="123"/>
                    <a:pt x="452" y="248"/>
                  </a:cubicBezTo>
                  <a:cubicBezTo>
                    <a:pt x="217" y="406"/>
                    <a:pt x="38" y="375"/>
                    <a:pt x="16" y="475"/>
                  </a:cubicBezTo>
                  <a:cubicBezTo>
                    <a:pt x="0" y="554"/>
                    <a:pt x="102" y="587"/>
                    <a:pt x="231" y="768"/>
                  </a:cubicBezTo>
                  <a:cubicBezTo>
                    <a:pt x="414" y="1025"/>
                    <a:pt x="384" y="1208"/>
                    <a:pt x="491" y="1229"/>
                  </a:cubicBezTo>
                  <a:cubicBezTo>
                    <a:pt x="497" y="1230"/>
                    <a:pt x="502" y="1231"/>
                    <a:pt x="507" y="1231"/>
                  </a:cubicBezTo>
                  <a:cubicBezTo>
                    <a:pt x="589" y="1231"/>
                    <a:pt x="633" y="1099"/>
                    <a:pt x="851" y="965"/>
                  </a:cubicBezTo>
                  <a:cubicBezTo>
                    <a:pt x="1078" y="823"/>
                    <a:pt x="1221" y="850"/>
                    <a:pt x="1244" y="756"/>
                  </a:cubicBezTo>
                  <a:cubicBezTo>
                    <a:pt x="1269" y="661"/>
                    <a:pt x="1126" y="615"/>
                    <a:pt x="976" y="367"/>
                  </a:cubicBezTo>
                  <a:cubicBezTo>
                    <a:pt x="844" y="148"/>
                    <a:pt x="856" y="18"/>
                    <a:pt x="770" y="2"/>
                  </a:cubicBezTo>
                  <a:cubicBezTo>
                    <a:pt x="765" y="1"/>
                    <a:pt x="760"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7"/>
            <p:cNvSpPr/>
            <p:nvPr/>
          </p:nvSpPr>
          <p:spPr>
            <a:xfrm>
              <a:off x="277345" y="5199908"/>
              <a:ext cx="25385" cy="26679"/>
            </a:xfrm>
            <a:custGeom>
              <a:avLst/>
              <a:gdLst/>
              <a:ahLst/>
              <a:cxnLst/>
              <a:rect l="l" t="t" r="r" b="b"/>
              <a:pathLst>
                <a:path w="157" h="165" extrusionOk="0">
                  <a:moveTo>
                    <a:pt x="133" y="0"/>
                  </a:moveTo>
                  <a:cubicBezTo>
                    <a:pt x="126" y="0"/>
                    <a:pt x="120" y="3"/>
                    <a:pt x="116" y="9"/>
                  </a:cubicBezTo>
                  <a:cubicBezTo>
                    <a:pt x="84" y="53"/>
                    <a:pt x="49" y="92"/>
                    <a:pt x="10" y="128"/>
                  </a:cubicBezTo>
                  <a:cubicBezTo>
                    <a:pt x="3" y="135"/>
                    <a:pt x="1" y="149"/>
                    <a:pt x="9" y="157"/>
                  </a:cubicBezTo>
                  <a:cubicBezTo>
                    <a:pt x="13" y="161"/>
                    <a:pt x="18" y="164"/>
                    <a:pt x="23" y="164"/>
                  </a:cubicBezTo>
                  <a:cubicBezTo>
                    <a:pt x="27" y="164"/>
                    <a:pt x="33" y="162"/>
                    <a:pt x="38" y="159"/>
                  </a:cubicBezTo>
                  <a:cubicBezTo>
                    <a:pt x="79" y="121"/>
                    <a:pt x="116" y="80"/>
                    <a:pt x="150" y="33"/>
                  </a:cubicBezTo>
                  <a:cubicBezTo>
                    <a:pt x="156" y="25"/>
                    <a:pt x="155" y="11"/>
                    <a:pt x="145" y="4"/>
                  </a:cubicBezTo>
                  <a:cubicBezTo>
                    <a:pt x="142" y="2"/>
                    <a:pt x="137" y="0"/>
                    <a:pt x="133"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7"/>
            <p:cNvSpPr/>
            <p:nvPr/>
          </p:nvSpPr>
          <p:spPr>
            <a:xfrm>
              <a:off x="220591" y="5227397"/>
              <a:ext cx="55136" cy="28781"/>
            </a:xfrm>
            <a:custGeom>
              <a:avLst/>
              <a:gdLst/>
              <a:ahLst/>
              <a:cxnLst/>
              <a:rect l="l" t="t" r="r" b="b"/>
              <a:pathLst>
                <a:path w="341" h="178" extrusionOk="0">
                  <a:moveTo>
                    <a:pt x="317" y="0"/>
                  </a:moveTo>
                  <a:cubicBezTo>
                    <a:pt x="313" y="0"/>
                    <a:pt x="308" y="2"/>
                    <a:pt x="304" y="5"/>
                  </a:cubicBezTo>
                  <a:cubicBezTo>
                    <a:pt x="157" y="118"/>
                    <a:pt x="20" y="136"/>
                    <a:pt x="19" y="136"/>
                  </a:cubicBezTo>
                  <a:cubicBezTo>
                    <a:pt x="8" y="137"/>
                    <a:pt x="1" y="148"/>
                    <a:pt x="2" y="158"/>
                  </a:cubicBezTo>
                  <a:cubicBezTo>
                    <a:pt x="3" y="168"/>
                    <a:pt x="12" y="177"/>
                    <a:pt x="22" y="177"/>
                  </a:cubicBezTo>
                  <a:cubicBezTo>
                    <a:pt x="23" y="177"/>
                    <a:pt x="23" y="177"/>
                    <a:pt x="24" y="178"/>
                  </a:cubicBezTo>
                  <a:cubicBezTo>
                    <a:pt x="30" y="178"/>
                    <a:pt x="174" y="157"/>
                    <a:pt x="330" y="38"/>
                  </a:cubicBezTo>
                  <a:cubicBezTo>
                    <a:pt x="340" y="30"/>
                    <a:pt x="341" y="18"/>
                    <a:pt x="334" y="8"/>
                  </a:cubicBezTo>
                  <a:cubicBezTo>
                    <a:pt x="329" y="3"/>
                    <a:pt x="323" y="0"/>
                    <a:pt x="317"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5" name="Google Shape;295;p7"/>
          <p:cNvGrpSpPr/>
          <p:nvPr/>
        </p:nvGrpSpPr>
        <p:grpSpPr>
          <a:xfrm>
            <a:off x="411680" y="2032889"/>
            <a:ext cx="270777" cy="260001"/>
            <a:chOff x="-1286391" y="3733966"/>
            <a:chExt cx="203083" cy="195001"/>
          </a:xfrm>
        </p:grpSpPr>
        <p:sp>
          <p:nvSpPr>
            <p:cNvPr id="296" name="Google Shape;296;p7"/>
            <p:cNvSpPr/>
            <p:nvPr/>
          </p:nvSpPr>
          <p:spPr>
            <a:xfrm>
              <a:off x="-1286391" y="3733966"/>
              <a:ext cx="203083" cy="195001"/>
            </a:xfrm>
            <a:custGeom>
              <a:avLst/>
              <a:gdLst/>
              <a:ahLst/>
              <a:cxnLst/>
              <a:rect l="l" t="t" r="r" b="b"/>
              <a:pathLst>
                <a:path w="1256" h="1206" extrusionOk="0">
                  <a:moveTo>
                    <a:pt x="792" y="0"/>
                  </a:moveTo>
                  <a:cubicBezTo>
                    <a:pt x="719" y="0"/>
                    <a:pt x="665" y="115"/>
                    <a:pt x="476" y="222"/>
                  </a:cubicBezTo>
                  <a:cubicBezTo>
                    <a:pt x="229" y="361"/>
                    <a:pt x="52" y="315"/>
                    <a:pt x="23" y="413"/>
                  </a:cubicBezTo>
                  <a:cubicBezTo>
                    <a:pt x="0" y="488"/>
                    <a:pt x="99" y="531"/>
                    <a:pt x="212" y="722"/>
                  </a:cubicBezTo>
                  <a:cubicBezTo>
                    <a:pt x="373" y="993"/>
                    <a:pt x="328" y="1172"/>
                    <a:pt x="432" y="1202"/>
                  </a:cubicBezTo>
                  <a:cubicBezTo>
                    <a:pt x="440" y="1204"/>
                    <a:pt x="447" y="1206"/>
                    <a:pt x="455" y="1206"/>
                  </a:cubicBezTo>
                  <a:cubicBezTo>
                    <a:pt x="533" y="1206"/>
                    <a:pt x="592" y="1083"/>
                    <a:pt x="812" y="969"/>
                  </a:cubicBezTo>
                  <a:cubicBezTo>
                    <a:pt x="1053" y="847"/>
                    <a:pt x="1191" y="885"/>
                    <a:pt x="1223" y="794"/>
                  </a:cubicBezTo>
                  <a:cubicBezTo>
                    <a:pt x="1255" y="701"/>
                    <a:pt x="1117" y="646"/>
                    <a:pt x="989" y="384"/>
                  </a:cubicBezTo>
                  <a:cubicBezTo>
                    <a:pt x="877" y="154"/>
                    <a:pt x="898" y="27"/>
                    <a:pt x="813" y="3"/>
                  </a:cubicBezTo>
                  <a:cubicBezTo>
                    <a:pt x="806" y="1"/>
                    <a:pt x="799"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7"/>
            <p:cNvSpPr/>
            <p:nvPr/>
          </p:nvSpPr>
          <p:spPr>
            <a:xfrm>
              <a:off x="-1191477" y="3759353"/>
              <a:ext cx="26841" cy="25386"/>
            </a:xfrm>
            <a:custGeom>
              <a:avLst/>
              <a:gdLst/>
              <a:ahLst/>
              <a:cxnLst/>
              <a:rect l="l" t="t" r="r" b="b"/>
              <a:pathLst>
                <a:path w="166" h="157" extrusionOk="0">
                  <a:moveTo>
                    <a:pt x="143" y="1"/>
                  </a:moveTo>
                  <a:cubicBezTo>
                    <a:pt x="137" y="1"/>
                    <a:pt x="131" y="3"/>
                    <a:pt x="127" y="8"/>
                  </a:cubicBezTo>
                  <a:cubicBezTo>
                    <a:pt x="91" y="50"/>
                    <a:pt x="53" y="85"/>
                    <a:pt x="11" y="117"/>
                  </a:cubicBezTo>
                  <a:cubicBezTo>
                    <a:pt x="1" y="126"/>
                    <a:pt x="0" y="138"/>
                    <a:pt x="7" y="147"/>
                  </a:cubicBezTo>
                  <a:cubicBezTo>
                    <a:pt x="11" y="153"/>
                    <a:pt x="16" y="156"/>
                    <a:pt x="23" y="156"/>
                  </a:cubicBezTo>
                  <a:cubicBezTo>
                    <a:pt x="28" y="156"/>
                    <a:pt x="32" y="154"/>
                    <a:pt x="38" y="150"/>
                  </a:cubicBezTo>
                  <a:cubicBezTo>
                    <a:pt x="81" y="116"/>
                    <a:pt x="121" y="78"/>
                    <a:pt x="159" y="35"/>
                  </a:cubicBezTo>
                  <a:cubicBezTo>
                    <a:pt x="165" y="25"/>
                    <a:pt x="164" y="13"/>
                    <a:pt x="156" y="5"/>
                  </a:cubicBezTo>
                  <a:cubicBezTo>
                    <a:pt x="151" y="2"/>
                    <a:pt x="147"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7"/>
            <p:cNvSpPr/>
            <p:nvPr/>
          </p:nvSpPr>
          <p:spPr>
            <a:xfrm>
              <a:off x="-1250334" y="3784416"/>
              <a:ext cx="57077" cy="24901"/>
            </a:xfrm>
            <a:custGeom>
              <a:avLst/>
              <a:gdLst/>
              <a:ahLst/>
              <a:cxnLst/>
              <a:rect l="l" t="t" r="r" b="b"/>
              <a:pathLst>
                <a:path w="353" h="154" extrusionOk="0">
                  <a:moveTo>
                    <a:pt x="328" y="1"/>
                  </a:moveTo>
                  <a:cubicBezTo>
                    <a:pt x="324" y="1"/>
                    <a:pt x="320" y="2"/>
                    <a:pt x="317" y="4"/>
                  </a:cubicBezTo>
                  <a:cubicBezTo>
                    <a:pt x="160" y="104"/>
                    <a:pt x="22" y="112"/>
                    <a:pt x="21" y="112"/>
                  </a:cubicBezTo>
                  <a:cubicBezTo>
                    <a:pt x="9" y="112"/>
                    <a:pt x="1" y="121"/>
                    <a:pt x="1" y="133"/>
                  </a:cubicBezTo>
                  <a:cubicBezTo>
                    <a:pt x="1" y="145"/>
                    <a:pt x="10" y="153"/>
                    <a:pt x="21" y="153"/>
                  </a:cubicBezTo>
                  <a:cubicBezTo>
                    <a:pt x="27" y="153"/>
                    <a:pt x="172" y="146"/>
                    <a:pt x="338" y="40"/>
                  </a:cubicBezTo>
                  <a:cubicBezTo>
                    <a:pt x="349" y="34"/>
                    <a:pt x="352" y="20"/>
                    <a:pt x="346" y="11"/>
                  </a:cubicBezTo>
                  <a:cubicBezTo>
                    <a:pt x="342" y="4"/>
                    <a:pt x="335"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7"/>
          <p:cNvGrpSpPr/>
          <p:nvPr/>
        </p:nvGrpSpPr>
        <p:grpSpPr>
          <a:xfrm>
            <a:off x="11353751" y="3531981"/>
            <a:ext cx="228747" cy="218172"/>
            <a:chOff x="1303451" y="3737847"/>
            <a:chExt cx="335668" cy="320151"/>
          </a:xfrm>
        </p:grpSpPr>
        <p:sp>
          <p:nvSpPr>
            <p:cNvPr id="300" name="Google Shape;300;p7"/>
            <p:cNvSpPr/>
            <p:nvPr/>
          </p:nvSpPr>
          <p:spPr>
            <a:xfrm>
              <a:off x="1303451" y="3737847"/>
              <a:ext cx="335668" cy="320151"/>
            </a:xfrm>
            <a:custGeom>
              <a:avLst/>
              <a:gdLst/>
              <a:ahLst/>
              <a:cxnLst/>
              <a:rect l="l" t="t" r="r" b="b"/>
              <a:pathLst>
                <a:path w="2076" h="1980" extrusionOk="0">
                  <a:moveTo>
                    <a:pt x="713" y="1"/>
                  </a:moveTo>
                  <a:cubicBezTo>
                    <a:pt x="696" y="1"/>
                    <a:pt x="678" y="4"/>
                    <a:pt x="661" y="11"/>
                  </a:cubicBezTo>
                  <a:cubicBezTo>
                    <a:pt x="512" y="72"/>
                    <a:pt x="592" y="298"/>
                    <a:pt x="405" y="709"/>
                  </a:cubicBezTo>
                  <a:cubicBezTo>
                    <a:pt x="221" y="1118"/>
                    <a:pt x="0" y="1211"/>
                    <a:pt x="54" y="1364"/>
                  </a:cubicBezTo>
                  <a:cubicBezTo>
                    <a:pt x="108" y="1519"/>
                    <a:pt x="345" y="1449"/>
                    <a:pt x="783" y="1654"/>
                  </a:cubicBezTo>
                  <a:cubicBezTo>
                    <a:pt x="1120" y="1813"/>
                    <a:pt x="1242" y="1980"/>
                    <a:pt x="1357" y="1980"/>
                  </a:cubicBezTo>
                  <a:cubicBezTo>
                    <a:pt x="1374" y="1980"/>
                    <a:pt x="1390" y="1977"/>
                    <a:pt x="1406" y="1970"/>
                  </a:cubicBezTo>
                  <a:cubicBezTo>
                    <a:pt x="1542" y="1912"/>
                    <a:pt x="1470" y="1700"/>
                    <a:pt x="1619" y="1336"/>
                  </a:cubicBezTo>
                  <a:cubicBezTo>
                    <a:pt x="1797" y="898"/>
                    <a:pt x="2075" y="776"/>
                    <a:pt x="2012" y="617"/>
                  </a:cubicBezTo>
                  <a:cubicBezTo>
                    <a:pt x="1964" y="495"/>
                    <a:pt x="1791" y="542"/>
                    <a:pt x="1446" y="410"/>
                  </a:cubicBezTo>
                  <a:cubicBezTo>
                    <a:pt x="1006" y="241"/>
                    <a:pt x="859" y="1"/>
                    <a:pt x="7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7"/>
            <p:cNvSpPr/>
            <p:nvPr/>
          </p:nvSpPr>
          <p:spPr>
            <a:xfrm>
              <a:off x="1515431" y="3958401"/>
              <a:ext cx="13744" cy="50286"/>
            </a:xfrm>
            <a:custGeom>
              <a:avLst/>
              <a:gdLst/>
              <a:ahLst/>
              <a:cxnLst/>
              <a:rect l="l" t="t" r="r" b="b"/>
              <a:pathLst>
                <a:path w="85" h="311" extrusionOk="0">
                  <a:moveTo>
                    <a:pt x="62" y="0"/>
                  </a:moveTo>
                  <a:cubicBezTo>
                    <a:pt x="52" y="0"/>
                    <a:pt x="43" y="6"/>
                    <a:pt x="41" y="16"/>
                  </a:cubicBezTo>
                  <a:cubicBezTo>
                    <a:pt x="20" y="105"/>
                    <a:pt x="6" y="195"/>
                    <a:pt x="3" y="289"/>
                  </a:cubicBezTo>
                  <a:cubicBezTo>
                    <a:pt x="1" y="300"/>
                    <a:pt x="10" y="311"/>
                    <a:pt x="22" y="311"/>
                  </a:cubicBezTo>
                  <a:cubicBezTo>
                    <a:pt x="33" y="311"/>
                    <a:pt x="42" y="301"/>
                    <a:pt x="44" y="291"/>
                  </a:cubicBezTo>
                  <a:cubicBezTo>
                    <a:pt x="48" y="200"/>
                    <a:pt x="62" y="112"/>
                    <a:pt x="81" y="26"/>
                  </a:cubicBezTo>
                  <a:cubicBezTo>
                    <a:pt x="84" y="15"/>
                    <a:pt x="78" y="4"/>
                    <a:pt x="67" y="1"/>
                  </a:cubicBezTo>
                  <a:cubicBezTo>
                    <a:pt x="65" y="0"/>
                    <a:pt x="64" y="0"/>
                    <a:pt x="62"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7"/>
            <p:cNvSpPr/>
            <p:nvPr/>
          </p:nvSpPr>
          <p:spPr>
            <a:xfrm>
              <a:off x="1527073" y="3864617"/>
              <a:ext cx="53519" cy="81655"/>
            </a:xfrm>
            <a:custGeom>
              <a:avLst/>
              <a:gdLst/>
              <a:ahLst/>
              <a:cxnLst/>
              <a:rect l="l" t="t" r="r" b="b"/>
              <a:pathLst>
                <a:path w="331" h="505" extrusionOk="0">
                  <a:moveTo>
                    <a:pt x="306" y="1"/>
                  </a:moveTo>
                  <a:cubicBezTo>
                    <a:pt x="301" y="1"/>
                    <a:pt x="297" y="2"/>
                    <a:pt x="293" y="6"/>
                  </a:cubicBezTo>
                  <a:cubicBezTo>
                    <a:pt x="286" y="12"/>
                    <a:pt x="109" y="170"/>
                    <a:pt x="3" y="477"/>
                  </a:cubicBezTo>
                  <a:cubicBezTo>
                    <a:pt x="0" y="487"/>
                    <a:pt x="6" y="499"/>
                    <a:pt x="17" y="503"/>
                  </a:cubicBezTo>
                  <a:cubicBezTo>
                    <a:pt x="19" y="505"/>
                    <a:pt x="20" y="505"/>
                    <a:pt x="23" y="505"/>
                  </a:cubicBezTo>
                  <a:cubicBezTo>
                    <a:pt x="30" y="505"/>
                    <a:pt x="39" y="499"/>
                    <a:pt x="41" y="492"/>
                  </a:cubicBezTo>
                  <a:cubicBezTo>
                    <a:pt x="143" y="195"/>
                    <a:pt x="319" y="39"/>
                    <a:pt x="320" y="38"/>
                  </a:cubicBezTo>
                  <a:cubicBezTo>
                    <a:pt x="330" y="31"/>
                    <a:pt x="331" y="17"/>
                    <a:pt x="323" y="9"/>
                  </a:cubicBezTo>
                  <a:cubicBezTo>
                    <a:pt x="318" y="4"/>
                    <a:pt x="312" y="1"/>
                    <a:pt x="306"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3" name="Google Shape;303;p7"/>
          <p:cNvGrpSpPr/>
          <p:nvPr/>
        </p:nvGrpSpPr>
        <p:grpSpPr>
          <a:xfrm>
            <a:off x="411679" y="5682709"/>
            <a:ext cx="693619" cy="312907"/>
            <a:chOff x="2973429" y="1267445"/>
            <a:chExt cx="719920" cy="324772"/>
          </a:xfrm>
        </p:grpSpPr>
        <p:sp>
          <p:nvSpPr>
            <p:cNvPr id="304" name="Google Shape;304;p7"/>
            <p:cNvSpPr/>
            <p:nvPr/>
          </p:nvSpPr>
          <p:spPr>
            <a:xfrm>
              <a:off x="2973429" y="1267445"/>
              <a:ext cx="549561" cy="324772"/>
            </a:xfrm>
            <a:custGeom>
              <a:avLst/>
              <a:gdLst/>
              <a:ahLst/>
              <a:cxnLst/>
              <a:rect l="l" t="t" r="r" b="b"/>
              <a:pathLst>
                <a:path w="2413" h="1426" extrusionOk="0">
                  <a:moveTo>
                    <a:pt x="816" y="0"/>
                  </a:moveTo>
                  <a:cubicBezTo>
                    <a:pt x="574" y="0"/>
                    <a:pt x="303" y="53"/>
                    <a:pt x="1" y="181"/>
                  </a:cubicBezTo>
                  <a:cubicBezTo>
                    <a:pt x="1" y="181"/>
                    <a:pt x="475" y="1426"/>
                    <a:pt x="1472" y="1426"/>
                  </a:cubicBezTo>
                  <a:cubicBezTo>
                    <a:pt x="1746" y="1426"/>
                    <a:pt x="2059" y="1332"/>
                    <a:pt x="2413" y="1093"/>
                  </a:cubicBezTo>
                  <a:cubicBezTo>
                    <a:pt x="2413" y="1093"/>
                    <a:pt x="1919" y="0"/>
                    <a:pt x="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7"/>
            <p:cNvSpPr/>
            <p:nvPr/>
          </p:nvSpPr>
          <p:spPr>
            <a:xfrm>
              <a:off x="3101882" y="1352398"/>
              <a:ext cx="591467" cy="214085"/>
            </a:xfrm>
            <a:custGeom>
              <a:avLst/>
              <a:gdLst/>
              <a:ahLst/>
              <a:cxnLst/>
              <a:rect l="l" t="t" r="r" b="b"/>
              <a:pathLst>
                <a:path w="2597" h="940" extrusionOk="0">
                  <a:moveTo>
                    <a:pt x="25" y="1"/>
                  </a:moveTo>
                  <a:cubicBezTo>
                    <a:pt x="17" y="1"/>
                    <a:pt x="8" y="6"/>
                    <a:pt x="5" y="14"/>
                  </a:cubicBezTo>
                  <a:cubicBezTo>
                    <a:pt x="1" y="25"/>
                    <a:pt x="6" y="39"/>
                    <a:pt x="17" y="43"/>
                  </a:cubicBezTo>
                  <a:cubicBezTo>
                    <a:pt x="34" y="49"/>
                    <a:pt x="1836" y="808"/>
                    <a:pt x="2569" y="939"/>
                  </a:cubicBezTo>
                  <a:lnTo>
                    <a:pt x="2574" y="939"/>
                  </a:lnTo>
                  <a:cubicBezTo>
                    <a:pt x="2584" y="939"/>
                    <a:pt x="2594" y="931"/>
                    <a:pt x="2594" y="922"/>
                  </a:cubicBezTo>
                  <a:cubicBezTo>
                    <a:pt x="2596" y="909"/>
                    <a:pt x="2589" y="899"/>
                    <a:pt x="2576" y="897"/>
                  </a:cubicBezTo>
                  <a:cubicBezTo>
                    <a:pt x="1849" y="767"/>
                    <a:pt x="50" y="11"/>
                    <a:pt x="33" y="2"/>
                  </a:cubicBezTo>
                  <a:cubicBezTo>
                    <a:pt x="31" y="1"/>
                    <a:pt x="2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7"/>
            <p:cNvSpPr/>
            <p:nvPr/>
          </p:nvSpPr>
          <p:spPr>
            <a:xfrm>
              <a:off x="3225097" y="1433023"/>
              <a:ext cx="85178" cy="25736"/>
            </a:xfrm>
            <a:custGeom>
              <a:avLst/>
              <a:gdLst/>
              <a:ahLst/>
              <a:cxnLst/>
              <a:rect l="l" t="t" r="r" b="b"/>
              <a:pathLst>
                <a:path w="374" h="113" extrusionOk="0">
                  <a:moveTo>
                    <a:pt x="351" y="0"/>
                  </a:moveTo>
                  <a:cubicBezTo>
                    <a:pt x="349" y="0"/>
                    <a:pt x="347" y="1"/>
                    <a:pt x="346" y="1"/>
                  </a:cubicBezTo>
                  <a:lnTo>
                    <a:pt x="19" y="70"/>
                  </a:lnTo>
                  <a:cubicBezTo>
                    <a:pt x="8" y="72"/>
                    <a:pt x="0" y="83"/>
                    <a:pt x="3" y="94"/>
                  </a:cubicBezTo>
                  <a:cubicBezTo>
                    <a:pt x="6" y="105"/>
                    <a:pt x="15" y="113"/>
                    <a:pt x="24" y="113"/>
                  </a:cubicBezTo>
                  <a:cubicBezTo>
                    <a:pt x="26" y="113"/>
                    <a:pt x="27" y="113"/>
                    <a:pt x="28" y="110"/>
                  </a:cubicBezTo>
                  <a:lnTo>
                    <a:pt x="355" y="43"/>
                  </a:lnTo>
                  <a:cubicBezTo>
                    <a:pt x="366" y="40"/>
                    <a:pt x="374" y="29"/>
                    <a:pt x="371" y="17"/>
                  </a:cubicBezTo>
                  <a:cubicBezTo>
                    <a:pt x="369" y="8"/>
                    <a:pt x="360" y="0"/>
                    <a:pt x="3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7"/>
            <p:cNvSpPr/>
            <p:nvPr/>
          </p:nvSpPr>
          <p:spPr>
            <a:xfrm>
              <a:off x="3175902" y="1333494"/>
              <a:ext cx="35985" cy="65820"/>
            </a:xfrm>
            <a:custGeom>
              <a:avLst/>
              <a:gdLst/>
              <a:ahLst/>
              <a:cxnLst/>
              <a:rect l="l" t="t" r="r" b="b"/>
              <a:pathLst>
                <a:path w="158" h="289" extrusionOk="0">
                  <a:moveTo>
                    <a:pt x="26" y="0"/>
                  </a:moveTo>
                  <a:cubicBezTo>
                    <a:pt x="23" y="0"/>
                    <a:pt x="20" y="1"/>
                    <a:pt x="17" y="3"/>
                  </a:cubicBezTo>
                  <a:cubicBezTo>
                    <a:pt x="6" y="6"/>
                    <a:pt x="1" y="20"/>
                    <a:pt x="6" y="30"/>
                  </a:cubicBezTo>
                  <a:lnTo>
                    <a:pt x="113" y="276"/>
                  </a:lnTo>
                  <a:cubicBezTo>
                    <a:pt x="117" y="284"/>
                    <a:pt x="125" y="289"/>
                    <a:pt x="133" y="289"/>
                  </a:cubicBezTo>
                  <a:cubicBezTo>
                    <a:pt x="136" y="289"/>
                    <a:pt x="138" y="289"/>
                    <a:pt x="141" y="287"/>
                  </a:cubicBezTo>
                  <a:cubicBezTo>
                    <a:pt x="152" y="282"/>
                    <a:pt x="157" y="269"/>
                    <a:pt x="152" y="258"/>
                  </a:cubicBezTo>
                  <a:lnTo>
                    <a:pt x="45" y="13"/>
                  </a:lnTo>
                  <a:cubicBezTo>
                    <a:pt x="42" y="5"/>
                    <a:pt x="34"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9E311499-6BD6-4391-A179-B485D67C2C3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E81766-29C6-4F99-AC34-300F76F55AFF}"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08"/>
        <p:cNvGrpSpPr/>
        <p:nvPr/>
      </p:nvGrpSpPr>
      <p:grpSpPr>
        <a:xfrm>
          <a:off x="0" y="0"/>
          <a:ext cx="0" cy="0"/>
          <a:chOff x="0" y="0"/>
          <a:chExt cx="0" cy="0"/>
        </a:xfrm>
      </p:grpSpPr>
      <p:sp>
        <p:nvSpPr>
          <p:cNvPr id="309" name="Google Shape;309;p8"/>
          <p:cNvSpPr txBox="1">
            <a:spLocks noGrp="1"/>
          </p:cNvSpPr>
          <p:nvPr>
            <p:ph type="title"/>
          </p:nvPr>
        </p:nvSpPr>
        <p:spPr>
          <a:xfrm>
            <a:off x="2349500" y="2052333"/>
            <a:ext cx="7493200" cy="275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0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p:txBody>
      </p:sp>
      <p:sp>
        <p:nvSpPr>
          <p:cNvPr id="310" name="Google Shape;310;p8"/>
          <p:cNvSpPr/>
          <p:nvPr/>
        </p:nvSpPr>
        <p:spPr>
          <a:xfrm>
            <a:off x="-81815" y="-1438793"/>
            <a:ext cx="11974837" cy="10136817"/>
          </a:xfrm>
          <a:custGeom>
            <a:avLst/>
            <a:gdLst/>
            <a:ahLst/>
            <a:cxnLst/>
            <a:rect l="l" t="t" r="r" b="b"/>
            <a:pathLst>
              <a:path w="23337" h="19755" extrusionOk="0">
                <a:moveTo>
                  <a:pt x="7071" y="1"/>
                </a:moveTo>
                <a:cubicBezTo>
                  <a:pt x="6472" y="1"/>
                  <a:pt x="5845" y="197"/>
                  <a:pt x="5185" y="715"/>
                </a:cubicBezTo>
                <a:cubicBezTo>
                  <a:pt x="3667" y="1908"/>
                  <a:pt x="4321" y="2972"/>
                  <a:pt x="3582" y="4761"/>
                </a:cubicBezTo>
                <a:cubicBezTo>
                  <a:pt x="3133" y="5848"/>
                  <a:pt x="0" y="6546"/>
                  <a:pt x="379" y="9985"/>
                </a:cubicBezTo>
                <a:cubicBezTo>
                  <a:pt x="819" y="13987"/>
                  <a:pt x="2132" y="12833"/>
                  <a:pt x="3250" y="14469"/>
                </a:cubicBezTo>
                <a:cubicBezTo>
                  <a:pt x="4202" y="15863"/>
                  <a:pt x="2869" y="18554"/>
                  <a:pt x="5934" y="19589"/>
                </a:cubicBezTo>
                <a:cubicBezTo>
                  <a:pt x="6280" y="19706"/>
                  <a:pt x="6640" y="19755"/>
                  <a:pt x="7011" y="19755"/>
                </a:cubicBezTo>
                <a:cubicBezTo>
                  <a:pt x="8964" y="19755"/>
                  <a:pt x="11190" y="18391"/>
                  <a:pt x="12954" y="18391"/>
                </a:cubicBezTo>
                <a:cubicBezTo>
                  <a:pt x="13037" y="18391"/>
                  <a:pt x="13119" y="18394"/>
                  <a:pt x="13200" y="18401"/>
                </a:cubicBezTo>
                <a:cubicBezTo>
                  <a:pt x="14690" y="18517"/>
                  <a:pt x="16151" y="19165"/>
                  <a:pt x="17538" y="19165"/>
                </a:cubicBezTo>
                <a:cubicBezTo>
                  <a:pt x="18129" y="19165"/>
                  <a:pt x="18705" y="19048"/>
                  <a:pt x="19265" y="18722"/>
                </a:cubicBezTo>
                <a:cubicBezTo>
                  <a:pt x="21141" y="17633"/>
                  <a:pt x="21506" y="16057"/>
                  <a:pt x="20956" y="13989"/>
                </a:cubicBezTo>
                <a:cubicBezTo>
                  <a:pt x="20407" y="11919"/>
                  <a:pt x="23336" y="11136"/>
                  <a:pt x="23251" y="8769"/>
                </a:cubicBezTo>
                <a:cubicBezTo>
                  <a:pt x="23168" y="6401"/>
                  <a:pt x="21176" y="6304"/>
                  <a:pt x="20816" y="4926"/>
                </a:cubicBezTo>
                <a:cubicBezTo>
                  <a:pt x="20456" y="3547"/>
                  <a:pt x="20220" y="1564"/>
                  <a:pt x="18052" y="1133"/>
                </a:cubicBezTo>
                <a:cubicBezTo>
                  <a:pt x="17689" y="1060"/>
                  <a:pt x="17326" y="1029"/>
                  <a:pt x="16967" y="1029"/>
                </a:cubicBezTo>
                <a:cubicBezTo>
                  <a:pt x="15186" y="1029"/>
                  <a:pt x="13500" y="1787"/>
                  <a:pt x="12241" y="1912"/>
                </a:cubicBezTo>
                <a:cubicBezTo>
                  <a:pt x="12184" y="1918"/>
                  <a:pt x="12127" y="1921"/>
                  <a:pt x="12070" y="1921"/>
                </a:cubicBezTo>
                <a:cubicBezTo>
                  <a:pt x="10550" y="1921"/>
                  <a:pt x="8944" y="1"/>
                  <a:pt x="7071" y="1"/>
                </a:cubicBezTo>
                <a:close/>
              </a:path>
            </a:pathLst>
          </a:custGeom>
          <a:solidFill>
            <a:srgbClr val="FFC3A5">
              <a:alpha val="117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1" name="Google Shape;311;p8"/>
          <p:cNvGrpSpPr/>
          <p:nvPr/>
        </p:nvGrpSpPr>
        <p:grpSpPr>
          <a:xfrm>
            <a:off x="512435" y="901930"/>
            <a:ext cx="447557" cy="426868"/>
            <a:chOff x="1303451" y="3737847"/>
            <a:chExt cx="335668" cy="320151"/>
          </a:xfrm>
        </p:grpSpPr>
        <p:sp>
          <p:nvSpPr>
            <p:cNvPr id="312" name="Google Shape;312;p8"/>
            <p:cNvSpPr/>
            <p:nvPr/>
          </p:nvSpPr>
          <p:spPr>
            <a:xfrm>
              <a:off x="1303451" y="3737847"/>
              <a:ext cx="335668" cy="320151"/>
            </a:xfrm>
            <a:custGeom>
              <a:avLst/>
              <a:gdLst/>
              <a:ahLst/>
              <a:cxnLst/>
              <a:rect l="l" t="t" r="r" b="b"/>
              <a:pathLst>
                <a:path w="2076" h="1980" extrusionOk="0">
                  <a:moveTo>
                    <a:pt x="713" y="1"/>
                  </a:moveTo>
                  <a:cubicBezTo>
                    <a:pt x="696" y="1"/>
                    <a:pt x="678" y="4"/>
                    <a:pt x="661" y="11"/>
                  </a:cubicBezTo>
                  <a:cubicBezTo>
                    <a:pt x="512" y="72"/>
                    <a:pt x="592" y="298"/>
                    <a:pt x="405" y="709"/>
                  </a:cubicBezTo>
                  <a:cubicBezTo>
                    <a:pt x="221" y="1118"/>
                    <a:pt x="0" y="1211"/>
                    <a:pt x="54" y="1364"/>
                  </a:cubicBezTo>
                  <a:cubicBezTo>
                    <a:pt x="108" y="1519"/>
                    <a:pt x="345" y="1449"/>
                    <a:pt x="783" y="1654"/>
                  </a:cubicBezTo>
                  <a:cubicBezTo>
                    <a:pt x="1120" y="1813"/>
                    <a:pt x="1242" y="1980"/>
                    <a:pt x="1357" y="1980"/>
                  </a:cubicBezTo>
                  <a:cubicBezTo>
                    <a:pt x="1374" y="1980"/>
                    <a:pt x="1390" y="1977"/>
                    <a:pt x="1406" y="1970"/>
                  </a:cubicBezTo>
                  <a:cubicBezTo>
                    <a:pt x="1542" y="1912"/>
                    <a:pt x="1470" y="1700"/>
                    <a:pt x="1619" y="1336"/>
                  </a:cubicBezTo>
                  <a:cubicBezTo>
                    <a:pt x="1797" y="898"/>
                    <a:pt x="2075" y="776"/>
                    <a:pt x="2012" y="617"/>
                  </a:cubicBezTo>
                  <a:cubicBezTo>
                    <a:pt x="1964" y="495"/>
                    <a:pt x="1791" y="542"/>
                    <a:pt x="1446" y="410"/>
                  </a:cubicBezTo>
                  <a:cubicBezTo>
                    <a:pt x="1006" y="241"/>
                    <a:pt x="859" y="1"/>
                    <a:pt x="7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8"/>
            <p:cNvSpPr/>
            <p:nvPr/>
          </p:nvSpPr>
          <p:spPr>
            <a:xfrm>
              <a:off x="1515431" y="3958401"/>
              <a:ext cx="13744" cy="50286"/>
            </a:xfrm>
            <a:custGeom>
              <a:avLst/>
              <a:gdLst/>
              <a:ahLst/>
              <a:cxnLst/>
              <a:rect l="l" t="t" r="r" b="b"/>
              <a:pathLst>
                <a:path w="85" h="311" extrusionOk="0">
                  <a:moveTo>
                    <a:pt x="62" y="0"/>
                  </a:moveTo>
                  <a:cubicBezTo>
                    <a:pt x="52" y="0"/>
                    <a:pt x="43" y="6"/>
                    <a:pt x="41" y="16"/>
                  </a:cubicBezTo>
                  <a:cubicBezTo>
                    <a:pt x="20" y="105"/>
                    <a:pt x="6" y="195"/>
                    <a:pt x="3" y="289"/>
                  </a:cubicBezTo>
                  <a:cubicBezTo>
                    <a:pt x="1" y="300"/>
                    <a:pt x="10" y="311"/>
                    <a:pt x="22" y="311"/>
                  </a:cubicBezTo>
                  <a:cubicBezTo>
                    <a:pt x="33" y="311"/>
                    <a:pt x="42" y="301"/>
                    <a:pt x="44" y="291"/>
                  </a:cubicBezTo>
                  <a:cubicBezTo>
                    <a:pt x="48" y="200"/>
                    <a:pt x="62" y="112"/>
                    <a:pt x="81" y="26"/>
                  </a:cubicBezTo>
                  <a:cubicBezTo>
                    <a:pt x="84" y="15"/>
                    <a:pt x="78" y="4"/>
                    <a:pt x="67" y="1"/>
                  </a:cubicBezTo>
                  <a:cubicBezTo>
                    <a:pt x="65" y="0"/>
                    <a:pt x="64" y="0"/>
                    <a:pt x="62"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8"/>
            <p:cNvSpPr/>
            <p:nvPr/>
          </p:nvSpPr>
          <p:spPr>
            <a:xfrm>
              <a:off x="1527073" y="3864617"/>
              <a:ext cx="53519" cy="81655"/>
            </a:xfrm>
            <a:custGeom>
              <a:avLst/>
              <a:gdLst/>
              <a:ahLst/>
              <a:cxnLst/>
              <a:rect l="l" t="t" r="r" b="b"/>
              <a:pathLst>
                <a:path w="331" h="505" extrusionOk="0">
                  <a:moveTo>
                    <a:pt x="306" y="1"/>
                  </a:moveTo>
                  <a:cubicBezTo>
                    <a:pt x="301" y="1"/>
                    <a:pt x="297" y="2"/>
                    <a:pt x="293" y="6"/>
                  </a:cubicBezTo>
                  <a:cubicBezTo>
                    <a:pt x="286" y="12"/>
                    <a:pt x="109" y="170"/>
                    <a:pt x="3" y="477"/>
                  </a:cubicBezTo>
                  <a:cubicBezTo>
                    <a:pt x="0" y="487"/>
                    <a:pt x="6" y="499"/>
                    <a:pt x="17" y="503"/>
                  </a:cubicBezTo>
                  <a:cubicBezTo>
                    <a:pt x="19" y="505"/>
                    <a:pt x="20" y="505"/>
                    <a:pt x="23" y="505"/>
                  </a:cubicBezTo>
                  <a:cubicBezTo>
                    <a:pt x="30" y="505"/>
                    <a:pt x="39" y="499"/>
                    <a:pt x="41" y="492"/>
                  </a:cubicBezTo>
                  <a:cubicBezTo>
                    <a:pt x="143" y="195"/>
                    <a:pt x="319" y="39"/>
                    <a:pt x="320" y="38"/>
                  </a:cubicBezTo>
                  <a:cubicBezTo>
                    <a:pt x="330" y="31"/>
                    <a:pt x="331" y="17"/>
                    <a:pt x="323" y="9"/>
                  </a:cubicBezTo>
                  <a:cubicBezTo>
                    <a:pt x="318" y="4"/>
                    <a:pt x="312" y="1"/>
                    <a:pt x="306"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5" name="Google Shape;315;p8"/>
          <p:cNvGrpSpPr/>
          <p:nvPr/>
        </p:nvGrpSpPr>
        <p:grpSpPr>
          <a:xfrm rot="-1198516">
            <a:off x="11641311" y="4900833"/>
            <a:ext cx="274431" cy="267320"/>
            <a:chOff x="2351871" y="3678343"/>
            <a:chExt cx="205831" cy="200499"/>
          </a:xfrm>
        </p:grpSpPr>
        <p:sp>
          <p:nvSpPr>
            <p:cNvPr id="316" name="Google Shape;316;p8"/>
            <p:cNvSpPr/>
            <p:nvPr/>
          </p:nvSpPr>
          <p:spPr>
            <a:xfrm>
              <a:off x="2351871" y="3678343"/>
              <a:ext cx="205831" cy="200499"/>
            </a:xfrm>
            <a:custGeom>
              <a:avLst/>
              <a:gdLst/>
              <a:ahLst/>
              <a:cxnLst/>
              <a:rect l="l" t="t" r="r" b="b"/>
              <a:pathLst>
                <a:path w="1273" h="1240" extrusionOk="0">
                  <a:moveTo>
                    <a:pt x="538" y="1"/>
                  </a:moveTo>
                  <a:cubicBezTo>
                    <a:pt x="532" y="1"/>
                    <a:pt x="526" y="1"/>
                    <a:pt x="520" y="3"/>
                  </a:cubicBezTo>
                  <a:cubicBezTo>
                    <a:pt x="433" y="22"/>
                    <a:pt x="455" y="155"/>
                    <a:pt x="328" y="357"/>
                  </a:cubicBezTo>
                  <a:cubicBezTo>
                    <a:pt x="178" y="596"/>
                    <a:pt x="1" y="641"/>
                    <a:pt x="22" y="741"/>
                  </a:cubicBezTo>
                  <a:cubicBezTo>
                    <a:pt x="38" y="818"/>
                    <a:pt x="146" y="807"/>
                    <a:pt x="337" y="921"/>
                  </a:cubicBezTo>
                  <a:cubicBezTo>
                    <a:pt x="593" y="1073"/>
                    <a:pt x="649" y="1239"/>
                    <a:pt x="743" y="1239"/>
                  </a:cubicBezTo>
                  <a:cubicBezTo>
                    <a:pt x="749" y="1239"/>
                    <a:pt x="755" y="1239"/>
                    <a:pt x="761" y="1237"/>
                  </a:cubicBezTo>
                  <a:cubicBezTo>
                    <a:pt x="855" y="1216"/>
                    <a:pt x="829" y="1075"/>
                    <a:pt x="982" y="850"/>
                  </a:cubicBezTo>
                  <a:cubicBezTo>
                    <a:pt x="1132" y="627"/>
                    <a:pt x="1273" y="594"/>
                    <a:pt x="1257" y="498"/>
                  </a:cubicBezTo>
                  <a:cubicBezTo>
                    <a:pt x="1241" y="401"/>
                    <a:pt x="1093" y="418"/>
                    <a:pt x="857" y="253"/>
                  </a:cubicBezTo>
                  <a:cubicBezTo>
                    <a:pt x="663" y="117"/>
                    <a:pt x="613" y="1"/>
                    <a:pt x="5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8"/>
            <p:cNvSpPr/>
            <p:nvPr/>
          </p:nvSpPr>
          <p:spPr>
            <a:xfrm>
              <a:off x="2425442" y="3706801"/>
              <a:ext cx="15684" cy="31853"/>
            </a:xfrm>
            <a:custGeom>
              <a:avLst/>
              <a:gdLst/>
              <a:ahLst/>
              <a:cxnLst/>
              <a:rect l="l" t="t" r="r" b="b"/>
              <a:pathLst>
                <a:path w="97" h="197" extrusionOk="0">
                  <a:moveTo>
                    <a:pt x="73" y="0"/>
                  </a:moveTo>
                  <a:cubicBezTo>
                    <a:pt x="64" y="0"/>
                    <a:pt x="55" y="7"/>
                    <a:pt x="52" y="17"/>
                  </a:cubicBezTo>
                  <a:cubicBezTo>
                    <a:pt x="42" y="69"/>
                    <a:pt x="25" y="120"/>
                    <a:pt x="4" y="168"/>
                  </a:cubicBezTo>
                  <a:cubicBezTo>
                    <a:pt x="1" y="179"/>
                    <a:pt x="4" y="192"/>
                    <a:pt x="16" y="195"/>
                  </a:cubicBezTo>
                  <a:cubicBezTo>
                    <a:pt x="18" y="197"/>
                    <a:pt x="21" y="197"/>
                    <a:pt x="23" y="197"/>
                  </a:cubicBezTo>
                  <a:cubicBezTo>
                    <a:pt x="31" y="197"/>
                    <a:pt x="39" y="190"/>
                    <a:pt x="41" y="184"/>
                  </a:cubicBezTo>
                  <a:cubicBezTo>
                    <a:pt x="64" y="134"/>
                    <a:pt x="81" y="80"/>
                    <a:pt x="93" y="25"/>
                  </a:cubicBezTo>
                  <a:cubicBezTo>
                    <a:pt x="96" y="15"/>
                    <a:pt x="88" y="4"/>
                    <a:pt x="77" y="1"/>
                  </a:cubicBezTo>
                  <a:cubicBezTo>
                    <a:pt x="76" y="0"/>
                    <a:pt x="74" y="0"/>
                    <a:pt x="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8"/>
            <p:cNvSpPr/>
            <p:nvPr/>
          </p:nvSpPr>
          <p:spPr>
            <a:xfrm>
              <a:off x="2385503" y="3742536"/>
              <a:ext cx="42363" cy="46082"/>
            </a:xfrm>
            <a:custGeom>
              <a:avLst/>
              <a:gdLst/>
              <a:ahLst/>
              <a:cxnLst/>
              <a:rect l="l" t="t" r="r" b="b"/>
              <a:pathLst>
                <a:path w="262" h="285" extrusionOk="0">
                  <a:moveTo>
                    <a:pt x="238" y="1"/>
                  </a:moveTo>
                  <a:cubicBezTo>
                    <a:pt x="231" y="1"/>
                    <a:pt x="224" y="4"/>
                    <a:pt x="221" y="11"/>
                  </a:cubicBezTo>
                  <a:cubicBezTo>
                    <a:pt x="132" y="173"/>
                    <a:pt x="14" y="246"/>
                    <a:pt x="13" y="247"/>
                  </a:cubicBezTo>
                  <a:cubicBezTo>
                    <a:pt x="3" y="253"/>
                    <a:pt x="1" y="266"/>
                    <a:pt x="6" y="275"/>
                  </a:cubicBezTo>
                  <a:cubicBezTo>
                    <a:pt x="10" y="282"/>
                    <a:pt x="17" y="285"/>
                    <a:pt x="24" y="285"/>
                  </a:cubicBezTo>
                  <a:cubicBezTo>
                    <a:pt x="27" y="285"/>
                    <a:pt x="30" y="284"/>
                    <a:pt x="34" y="284"/>
                  </a:cubicBezTo>
                  <a:cubicBezTo>
                    <a:pt x="40" y="280"/>
                    <a:pt x="162" y="204"/>
                    <a:pt x="256" y="32"/>
                  </a:cubicBezTo>
                  <a:cubicBezTo>
                    <a:pt x="262" y="21"/>
                    <a:pt x="258" y="9"/>
                    <a:pt x="249" y="4"/>
                  </a:cubicBezTo>
                  <a:cubicBezTo>
                    <a:pt x="245" y="2"/>
                    <a:pt x="242" y="1"/>
                    <a:pt x="2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9" name="Google Shape;319;p8"/>
          <p:cNvGrpSpPr/>
          <p:nvPr/>
        </p:nvGrpSpPr>
        <p:grpSpPr>
          <a:xfrm>
            <a:off x="512450" y="5466985"/>
            <a:ext cx="228737" cy="208260"/>
            <a:chOff x="1571862" y="5988988"/>
            <a:chExt cx="171553" cy="156195"/>
          </a:xfrm>
        </p:grpSpPr>
        <p:sp>
          <p:nvSpPr>
            <p:cNvPr id="320" name="Google Shape;320;p8"/>
            <p:cNvSpPr/>
            <p:nvPr/>
          </p:nvSpPr>
          <p:spPr>
            <a:xfrm>
              <a:off x="1571862" y="5988988"/>
              <a:ext cx="171553" cy="156195"/>
            </a:xfrm>
            <a:custGeom>
              <a:avLst/>
              <a:gdLst/>
              <a:ahLst/>
              <a:cxnLst/>
              <a:rect l="l" t="t" r="r" b="b"/>
              <a:pathLst>
                <a:path w="1061" h="966" extrusionOk="0">
                  <a:moveTo>
                    <a:pt x="168" y="1"/>
                  </a:moveTo>
                  <a:cubicBezTo>
                    <a:pt x="146" y="1"/>
                    <a:pt x="127" y="7"/>
                    <a:pt x="111" y="22"/>
                  </a:cubicBezTo>
                  <a:cubicBezTo>
                    <a:pt x="53" y="78"/>
                    <a:pt x="118" y="162"/>
                    <a:pt x="122" y="385"/>
                  </a:cubicBezTo>
                  <a:cubicBezTo>
                    <a:pt x="128" y="702"/>
                    <a:pt x="0" y="835"/>
                    <a:pt x="77" y="912"/>
                  </a:cubicBezTo>
                  <a:cubicBezTo>
                    <a:pt x="96" y="931"/>
                    <a:pt x="117" y="938"/>
                    <a:pt x="143" y="938"/>
                  </a:cubicBezTo>
                  <a:cubicBezTo>
                    <a:pt x="209" y="938"/>
                    <a:pt x="309" y="895"/>
                    <a:pt x="481" y="895"/>
                  </a:cubicBezTo>
                  <a:cubicBezTo>
                    <a:pt x="495" y="895"/>
                    <a:pt x="509" y="896"/>
                    <a:pt x="523" y="896"/>
                  </a:cubicBezTo>
                  <a:cubicBezTo>
                    <a:pt x="729" y="904"/>
                    <a:pt x="837" y="966"/>
                    <a:pt x="909" y="966"/>
                  </a:cubicBezTo>
                  <a:cubicBezTo>
                    <a:pt x="931" y="966"/>
                    <a:pt x="950" y="960"/>
                    <a:pt x="967" y="944"/>
                  </a:cubicBezTo>
                  <a:cubicBezTo>
                    <a:pt x="1040" y="879"/>
                    <a:pt x="948" y="761"/>
                    <a:pt x="964" y="473"/>
                  </a:cubicBezTo>
                  <a:cubicBezTo>
                    <a:pt x="979" y="218"/>
                    <a:pt x="1061" y="117"/>
                    <a:pt x="1000" y="54"/>
                  </a:cubicBezTo>
                  <a:cubicBezTo>
                    <a:pt x="983" y="38"/>
                    <a:pt x="964" y="32"/>
                    <a:pt x="940" y="32"/>
                  </a:cubicBezTo>
                  <a:cubicBezTo>
                    <a:pt x="874" y="32"/>
                    <a:pt x="773" y="79"/>
                    <a:pt x="599" y="79"/>
                  </a:cubicBezTo>
                  <a:cubicBezTo>
                    <a:pt x="377" y="79"/>
                    <a:pt x="249" y="1"/>
                    <a:pt x="1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8"/>
            <p:cNvSpPr/>
            <p:nvPr/>
          </p:nvSpPr>
          <p:spPr>
            <a:xfrm>
              <a:off x="1678418" y="6012273"/>
              <a:ext cx="33146" cy="13259"/>
            </a:xfrm>
            <a:custGeom>
              <a:avLst/>
              <a:gdLst/>
              <a:ahLst/>
              <a:cxnLst/>
              <a:rect l="l" t="t" r="r" b="b"/>
              <a:pathLst>
                <a:path w="205" h="82" extrusionOk="0">
                  <a:moveTo>
                    <a:pt x="181" y="1"/>
                  </a:moveTo>
                  <a:cubicBezTo>
                    <a:pt x="179" y="1"/>
                    <a:pt x="176" y="1"/>
                    <a:pt x="174" y="2"/>
                  </a:cubicBezTo>
                  <a:cubicBezTo>
                    <a:pt x="123" y="21"/>
                    <a:pt x="73" y="33"/>
                    <a:pt x="20" y="41"/>
                  </a:cubicBezTo>
                  <a:cubicBezTo>
                    <a:pt x="9" y="43"/>
                    <a:pt x="1" y="54"/>
                    <a:pt x="3" y="65"/>
                  </a:cubicBezTo>
                  <a:cubicBezTo>
                    <a:pt x="4" y="74"/>
                    <a:pt x="11" y="82"/>
                    <a:pt x="22" y="82"/>
                  </a:cubicBezTo>
                  <a:cubicBezTo>
                    <a:pt x="22" y="82"/>
                    <a:pt x="24" y="82"/>
                    <a:pt x="26" y="81"/>
                  </a:cubicBezTo>
                  <a:cubicBezTo>
                    <a:pt x="81" y="73"/>
                    <a:pt x="135" y="59"/>
                    <a:pt x="188" y="41"/>
                  </a:cubicBezTo>
                  <a:cubicBezTo>
                    <a:pt x="199" y="37"/>
                    <a:pt x="204" y="25"/>
                    <a:pt x="201" y="14"/>
                  </a:cubicBezTo>
                  <a:cubicBezTo>
                    <a:pt x="198" y="6"/>
                    <a:pt x="189" y="1"/>
                    <a:pt x="1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8"/>
            <p:cNvSpPr/>
            <p:nvPr/>
          </p:nvSpPr>
          <p:spPr>
            <a:xfrm>
              <a:off x="1614226" y="6010979"/>
              <a:ext cx="59340" cy="16008"/>
            </a:xfrm>
            <a:custGeom>
              <a:avLst/>
              <a:gdLst/>
              <a:ahLst/>
              <a:cxnLst/>
              <a:rect l="l" t="t" r="r" b="b"/>
              <a:pathLst>
                <a:path w="367" h="99" extrusionOk="0">
                  <a:moveTo>
                    <a:pt x="25" y="1"/>
                  </a:moveTo>
                  <a:cubicBezTo>
                    <a:pt x="18" y="1"/>
                    <a:pt x="10" y="5"/>
                    <a:pt x="6" y="13"/>
                  </a:cubicBezTo>
                  <a:cubicBezTo>
                    <a:pt x="1" y="23"/>
                    <a:pt x="5" y="35"/>
                    <a:pt x="16" y="41"/>
                  </a:cubicBezTo>
                  <a:cubicBezTo>
                    <a:pt x="20" y="43"/>
                    <a:pt x="132" y="99"/>
                    <a:pt x="303" y="99"/>
                  </a:cubicBezTo>
                  <a:cubicBezTo>
                    <a:pt x="317" y="99"/>
                    <a:pt x="332" y="99"/>
                    <a:pt x="347" y="96"/>
                  </a:cubicBezTo>
                  <a:cubicBezTo>
                    <a:pt x="359" y="96"/>
                    <a:pt x="367" y="88"/>
                    <a:pt x="367" y="75"/>
                  </a:cubicBezTo>
                  <a:cubicBezTo>
                    <a:pt x="367" y="64"/>
                    <a:pt x="360" y="55"/>
                    <a:pt x="349" y="55"/>
                  </a:cubicBezTo>
                  <a:cubicBezTo>
                    <a:pt x="348" y="55"/>
                    <a:pt x="347" y="55"/>
                    <a:pt x="346" y="56"/>
                  </a:cubicBezTo>
                  <a:cubicBezTo>
                    <a:pt x="333" y="56"/>
                    <a:pt x="320" y="57"/>
                    <a:pt x="307" y="57"/>
                  </a:cubicBezTo>
                  <a:cubicBezTo>
                    <a:pt x="143" y="57"/>
                    <a:pt x="36" y="3"/>
                    <a:pt x="34" y="3"/>
                  </a:cubicBezTo>
                  <a:cubicBezTo>
                    <a:pt x="31" y="2"/>
                    <a:pt x="28" y="1"/>
                    <a:pt x="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23"/>
        <p:cNvGrpSpPr/>
        <p:nvPr/>
      </p:nvGrpSpPr>
      <p:grpSpPr>
        <a:xfrm>
          <a:off x="0" y="0"/>
          <a:ext cx="0" cy="0"/>
          <a:chOff x="0" y="0"/>
          <a:chExt cx="0" cy="0"/>
        </a:xfrm>
      </p:grpSpPr>
      <p:sp>
        <p:nvSpPr>
          <p:cNvPr id="324" name="Google Shape;324;p9"/>
          <p:cNvSpPr/>
          <p:nvPr/>
        </p:nvSpPr>
        <p:spPr>
          <a:xfrm>
            <a:off x="-81815" y="-1438793"/>
            <a:ext cx="11974837" cy="10136817"/>
          </a:xfrm>
          <a:custGeom>
            <a:avLst/>
            <a:gdLst/>
            <a:ahLst/>
            <a:cxnLst/>
            <a:rect l="l" t="t" r="r" b="b"/>
            <a:pathLst>
              <a:path w="23337" h="19755" extrusionOk="0">
                <a:moveTo>
                  <a:pt x="7071" y="1"/>
                </a:moveTo>
                <a:cubicBezTo>
                  <a:pt x="6472" y="1"/>
                  <a:pt x="5845" y="197"/>
                  <a:pt x="5185" y="715"/>
                </a:cubicBezTo>
                <a:cubicBezTo>
                  <a:pt x="3667" y="1908"/>
                  <a:pt x="4321" y="2972"/>
                  <a:pt x="3582" y="4761"/>
                </a:cubicBezTo>
                <a:cubicBezTo>
                  <a:pt x="3133" y="5848"/>
                  <a:pt x="0" y="6546"/>
                  <a:pt x="379" y="9985"/>
                </a:cubicBezTo>
                <a:cubicBezTo>
                  <a:pt x="819" y="13987"/>
                  <a:pt x="2132" y="12833"/>
                  <a:pt x="3250" y="14469"/>
                </a:cubicBezTo>
                <a:cubicBezTo>
                  <a:pt x="4202" y="15863"/>
                  <a:pt x="2869" y="18554"/>
                  <a:pt x="5934" y="19589"/>
                </a:cubicBezTo>
                <a:cubicBezTo>
                  <a:pt x="6280" y="19706"/>
                  <a:pt x="6640" y="19755"/>
                  <a:pt x="7011" y="19755"/>
                </a:cubicBezTo>
                <a:cubicBezTo>
                  <a:pt x="8964" y="19755"/>
                  <a:pt x="11190" y="18391"/>
                  <a:pt x="12954" y="18391"/>
                </a:cubicBezTo>
                <a:cubicBezTo>
                  <a:pt x="13037" y="18391"/>
                  <a:pt x="13119" y="18394"/>
                  <a:pt x="13200" y="18401"/>
                </a:cubicBezTo>
                <a:cubicBezTo>
                  <a:pt x="14690" y="18517"/>
                  <a:pt x="16151" y="19165"/>
                  <a:pt x="17538" y="19165"/>
                </a:cubicBezTo>
                <a:cubicBezTo>
                  <a:pt x="18129" y="19165"/>
                  <a:pt x="18705" y="19048"/>
                  <a:pt x="19265" y="18722"/>
                </a:cubicBezTo>
                <a:cubicBezTo>
                  <a:pt x="21141" y="17633"/>
                  <a:pt x="21506" y="16057"/>
                  <a:pt x="20956" y="13989"/>
                </a:cubicBezTo>
                <a:cubicBezTo>
                  <a:pt x="20407" y="11919"/>
                  <a:pt x="23336" y="11136"/>
                  <a:pt x="23251" y="8769"/>
                </a:cubicBezTo>
                <a:cubicBezTo>
                  <a:pt x="23168" y="6401"/>
                  <a:pt x="21176" y="6304"/>
                  <a:pt x="20816" y="4926"/>
                </a:cubicBezTo>
                <a:cubicBezTo>
                  <a:pt x="20456" y="3547"/>
                  <a:pt x="20220" y="1564"/>
                  <a:pt x="18052" y="1133"/>
                </a:cubicBezTo>
                <a:cubicBezTo>
                  <a:pt x="17689" y="1060"/>
                  <a:pt x="17326" y="1029"/>
                  <a:pt x="16967" y="1029"/>
                </a:cubicBezTo>
                <a:cubicBezTo>
                  <a:pt x="15186" y="1029"/>
                  <a:pt x="13500" y="1787"/>
                  <a:pt x="12241" y="1912"/>
                </a:cubicBezTo>
                <a:cubicBezTo>
                  <a:pt x="12184" y="1918"/>
                  <a:pt x="12127" y="1921"/>
                  <a:pt x="12070" y="1921"/>
                </a:cubicBezTo>
                <a:cubicBezTo>
                  <a:pt x="10550" y="1921"/>
                  <a:pt x="8944" y="1"/>
                  <a:pt x="7071" y="1"/>
                </a:cubicBezTo>
                <a:close/>
              </a:path>
            </a:pathLst>
          </a:custGeom>
          <a:solidFill>
            <a:srgbClr val="FFC3A5">
              <a:alpha val="117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9"/>
          <p:cNvSpPr txBox="1">
            <a:spLocks noGrp="1"/>
          </p:cNvSpPr>
          <p:nvPr>
            <p:ph type="title"/>
          </p:nvPr>
        </p:nvSpPr>
        <p:spPr>
          <a:xfrm>
            <a:off x="1509133" y="1726333"/>
            <a:ext cx="5550400" cy="1558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p:txBody>
      </p:sp>
      <p:sp>
        <p:nvSpPr>
          <p:cNvPr id="326" name="Google Shape;326;p9"/>
          <p:cNvSpPr txBox="1">
            <a:spLocks noGrp="1"/>
          </p:cNvSpPr>
          <p:nvPr>
            <p:ph type="subTitle" idx="1"/>
          </p:nvPr>
        </p:nvSpPr>
        <p:spPr>
          <a:xfrm>
            <a:off x="1923467" y="3453233"/>
            <a:ext cx="4721600" cy="167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27"/>
        <p:cNvGrpSpPr/>
        <p:nvPr/>
      </p:nvGrpSpPr>
      <p:grpSpPr>
        <a:xfrm>
          <a:off x="0" y="0"/>
          <a:ext cx="0" cy="0"/>
          <a:chOff x="0" y="0"/>
          <a:chExt cx="0" cy="0"/>
        </a:xfrm>
      </p:grpSpPr>
      <p:sp>
        <p:nvSpPr>
          <p:cNvPr id="328" name="Google Shape;328;p10"/>
          <p:cNvSpPr txBox="1">
            <a:spLocks noGrp="1"/>
          </p:cNvSpPr>
          <p:nvPr>
            <p:ph type="title"/>
          </p:nvPr>
        </p:nvSpPr>
        <p:spPr>
          <a:xfrm>
            <a:off x="920167" y="1270167"/>
            <a:ext cx="6056000" cy="1914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grpSp>
        <p:nvGrpSpPr>
          <p:cNvPr id="329" name="Google Shape;329;p10"/>
          <p:cNvGrpSpPr/>
          <p:nvPr/>
        </p:nvGrpSpPr>
        <p:grpSpPr>
          <a:xfrm>
            <a:off x="11232008" y="2849283"/>
            <a:ext cx="1469640" cy="1559513"/>
            <a:chOff x="2300525" y="853825"/>
            <a:chExt cx="320025" cy="339625"/>
          </a:xfrm>
        </p:grpSpPr>
        <p:sp>
          <p:nvSpPr>
            <p:cNvPr id="330" name="Google Shape;330;p10"/>
            <p:cNvSpPr/>
            <p:nvPr/>
          </p:nvSpPr>
          <p:spPr>
            <a:xfrm>
              <a:off x="2363500" y="967900"/>
              <a:ext cx="256175" cy="224725"/>
            </a:xfrm>
            <a:custGeom>
              <a:avLst/>
              <a:gdLst/>
              <a:ahLst/>
              <a:cxnLst/>
              <a:rect l="l" t="t" r="r" b="b"/>
              <a:pathLst>
                <a:path w="10247" h="8989" extrusionOk="0">
                  <a:moveTo>
                    <a:pt x="7599" y="0"/>
                  </a:moveTo>
                  <a:lnTo>
                    <a:pt x="0" y="4208"/>
                  </a:lnTo>
                  <a:lnTo>
                    <a:pt x="2648" y="8988"/>
                  </a:lnTo>
                  <a:lnTo>
                    <a:pt x="10246" y="4781"/>
                  </a:lnTo>
                  <a:lnTo>
                    <a:pt x="75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0"/>
            <p:cNvSpPr/>
            <p:nvPr/>
          </p:nvSpPr>
          <p:spPr>
            <a:xfrm>
              <a:off x="2301925" y="854675"/>
              <a:ext cx="256125" cy="224725"/>
            </a:xfrm>
            <a:custGeom>
              <a:avLst/>
              <a:gdLst/>
              <a:ahLst/>
              <a:cxnLst/>
              <a:rect l="l" t="t" r="r" b="b"/>
              <a:pathLst>
                <a:path w="10245" h="8989" extrusionOk="0">
                  <a:moveTo>
                    <a:pt x="7598" y="0"/>
                  </a:moveTo>
                  <a:lnTo>
                    <a:pt x="0" y="4208"/>
                  </a:lnTo>
                  <a:lnTo>
                    <a:pt x="2648" y="8988"/>
                  </a:lnTo>
                  <a:lnTo>
                    <a:pt x="10245" y="4780"/>
                  </a:lnTo>
                  <a:lnTo>
                    <a:pt x="759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0"/>
            <p:cNvSpPr/>
            <p:nvPr/>
          </p:nvSpPr>
          <p:spPr>
            <a:xfrm>
              <a:off x="2300525" y="959150"/>
              <a:ext cx="130550" cy="234300"/>
            </a:xfrm>
            <a:custGeom>
              <a:avLst/>
              <a:gdLst/>
              <a:ahLst/>
              <a:cxnLst/>
              <a:rect l="l" t="t" r="r" b="b"/>
              <a:pathLst>
                <a:path w="5222" h="9372" extrusionOk="0">
                  <a:moveTo>
                    <a:pt x="111" y="1"/>
                  </a:moveTo>
                  <a:lnTo>
                    <a:pt x="0" y="62"/>
                  </a:lnTo>
                  <a:lnTo>
                    <a:pt x="5111" y="9372"/>
                  </a:lnTo>
                  <a:lnTo>
                    <a:pt x="5222" y="9311"/>
                  </a:lnTo>
                  <a:lnTo>
                    <a:pt x="11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0"/>
            <p:cNvSpPr/>
            <p:nvPr/>
          </p:nvSpPr>
          <p:spPr>
            <a:xfrm>
              <a:off x="2363500" y="963750"/>
              <a:ext cx="198325" cy="126675"/>
            </a:xfrm>
            <a:custGeom>
              <a:avLst/>
              <a:gdLst/>
              <a:ahLst/>
              <a:cxnLst/>
              <a:rect l="l" t="t" r="r" b="b"/>
              <a:pathLst>
                <a:path w="7933" h="5067" extrusionOk="0">
                  <a:moveTo>
                    <a:pt x="7567" y="0"/>
                  </a:moveTo>
                  <a:cubicBezTo>
                    <a:pt x="5045" y="1416"/>
                    <a:pt x="2523" y="2832"/>
                    <a:pt x="0" y="4248"/>
                  </a:cubicBezTo>
                  <a:cubicBezTo>
                    <a:pt x="146" y="4520"/>
                    <a:pt x="292" y="4794"/>
                    <a:pt x="440" y="5066"/>
                  </a:cubicBezTo>
                  <a:lnTo>
                    <a:pt x="7932" y="743"/>
                  </a:lnTo>
                  <a:cubicBezTo>
                    <a:pt x="7893" y="622"/>
                    <a:pt x="7840" y="487"/>
                    <a:pt x="7767" y="342"/>
                  </a:cubicBezTo>
                  <a:cubicBezTo>
                    <a:pt x="7703" y="210"/>
                    <a:pt x="7633" y="97"/>
                    <a:pt x="75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0"/>
            <p:cNvSpPr/>
            <p:nvPr/>
          </p:nvSpPr>
          <p:spPr>
            <a:xfrm>
              <a:off x="2490950" y="853825"/>
              <a:ext cx="62675" cy="111950"/>
            </a:xfrm>
            <a:custGeom>
              <a:avLst/>
              <a:gdLst/>
              <a:ahLst/>
              <a:cxnLst/>
              <a:rect l="l" t="t" r="r" b="b"/>
              <a:pathLst>
                <a:path w="2507" h="4478" extrusionOk="0">
                  <a:moveTo>
                    <a:pt x="36" y="0"/>
                  </a:moveTo>
                  <a:cubicBezTo>
                    <a:pt x="30" y="0"/>
                    <a:pt x="25" y="2"/>
                    <a:pt x="20" y="4"/>
                  </a:cubicBezTo>
                  <a:cubicBezTo>
                    <a:pt x="6" y="12"/>
                    <a:pt x="1" y="32"/>
                    <a:pt x="8" y="47"/>
                  </a:cubicBezTo>
                  <a:lnTo>
                    <a:pt x="2444" y="4461"/>
                  </a:lnTo>
                  <a:cubicBezTo>
                    <a:pt x="2450" y="4472"/>
                    <a:pt x="2462" y="4478"/>
                    <a:pt x="2473" y="4478"/>
                  </a:cubicBezTo>
                  <a:cubicBezTo>
                    <a:pt x="2477" y="4478"/>
                    <a:pt x="2483" y="4478"/>
                    <a:pt x="2487" y="4473"/>
                  </a:cubicBezTo>
                  <a:cubicBezTo>
                    <a:pt x="2502" y="4466"/>
                    <a:pt x="2507" y="4445"/>
                    <a:pt x="2499" y="4430"/>
                  </a:cubicBezTo>
                  <a:lnTo>
                    <a:pt x="63" y="16"/>
                  </a:lnTo>
                  <a:cubicBezTo>
                    <a:pt x="58" y="6"/>
                    <a:pt x="47" y="0"/>
                    <a:pt x="36" y="0"/>
                  </a:cubicBezTo>
                  <a:close/>
                </a:path>
              </a:pathLst>
            </a:custGeom>
            <a:solidFill>
              <a:srgbClr val="FFB8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0"/>
            <p:cNvSpPr/>
            <p:nvPr/>
          </p:nvSpPr>
          <p:spPr>
            <a:xfrm>
              <a:off x="2560875" y="981500"/>
              <a:ext cx="59675" cy="106700"/>
            </a:xfrm>
            <a:custGeom>
              <a:avLst/>
              <a:gdLst/>
              <a:ahLst/>
              <a:cxnLst/>
              <a:rect l="l" t="t" r="r" b="b"/>
              <a:pathLst>
                <a:path w="2387" h="4268" extrusionOk="0">
                  <a:moveTo>
                    <a:pt x="35" y="1"/>
                  </a:moveTo>
                  <a:cubicBezTo>
                    <a:pt x="30" y="1"/>
                    <a:pt x="26" y="2"/>
                    <a:pt x="21" y="4"/>
                  </a:cubicBezTo>
                  <a:cubicBezTo>
                    <a:pt x="6" y="13"/>
                    <a:pt x="1" y="33"/>
                    <a:pt x="9" y="47"/>
                  </a:cubicBezTo>
                  <a:lnTo>
                    <a:pt x="2323" y="4251"/>
                  </a:lnTo>
                  <a:cubicBezTo>
                    <a:pt x="2331" y="4262"/>
                    <a:pt x="2342" y="4267"/>
                    <a:pt x="2352" y="4267"/>
                  </a:cubicBezTo>
                  <a:cubicBezTo>
                    <a:pt x="2357" y="4267"/>
                    <a:pt x="2361" y="4266"/>
                    <a:pt x="2366" y="4264"/>
                  </a:cubicBezTo>
                  <a:cubicBezTo>
                    <a:pt x="2381" y="4255"/>
                    <a:pt x="2387" y="4235"/>
                    <a:pt x="2379" y="4221"/>
                  </a:cubicBezTo>
                  <a:lnTo>
                    <a:pt x="64" y="17"/>
                  </a:lnTo>
                  <a:cubicBezTo>
                    <a:pt x="58" y="7"/>
                    <a:pt x="47" y="1"/>
                    <a:pt x="35" y="1"/>
                  </a:cubicBezTo>
                  <a:close/>
                </a:path>
              </a:pathLst>
            </a:custGeom>
            <a:solidFill>
              <a:srgbClr val="FFB8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0"/>
            <p:cNvSpPr/>
            <p:nvPr/>
          </p:nvSpPr>
          <p:spPr>
            <a:xfrm>
              <a:off x="2502225" y="980925"/>
              <a:ext cx="34225" cy="28050"/>
            </a:xfrm>
            <a:custGeom>
              <a:avLst/>
              <a:gdLst/>
              <a:ahLst/>
              <a:cxnLst/>
              <a:rect l="l" t="t" r="r" b="b"/>
              <a:pathLst>
                <a:path w="1369" h="1122" extrusionOk="0">
                  <a:moveTo>
                    <a:pt x="1065" y="70"/>
                  </a:moveTo>
                  <a:cubicBezTo>
                    <a:pt x="1133" y="126"/>
                    <a:pt x="1187" y="192"/>
                    <a:pt x="1229" y="268"/>
                  </a:cubicBezTo>
                  <a:cubicBezTo>
                    <a:pt x="1262" y="327"/>
                    <a:pt x="1285" y="391"/>
                    <a:pt x="1300" y="456"/>
                  </a:cubicBezTo>
                  <a:lnTo>
                    <a:pt x="296" y="1040"/>
                  </a:lnTo>
                  <a:cubicBezTo>
                    <a:pt x="263" y="916"/>
                    <a:pt x="131" y="724"/>
                    <a:pt x="77" y="649"/>
                  </a:cubicBezTo>
                  <a:lnTo>
                    <a:pt x="1065" y="70"/>
                  </a:lnTo>
                  <a:close/>
                  <a:moveTo>
                    <a:pt x="1068" y="1"/>
                  </a:moveTo>
                  <a:cubicBezTo>
                    <a:pt x="1063" y="1"/>
                    <a:pt x="1057" y="2"/>
                    <a:pt x="1052" y="5"/>
                  </a:cubicBezTo>
                  <a:lnTo>
                    <a:pt x="16" y="612"/>
                  </a:lnTo>
                  <a:cubicBezTo>
                    <a:pt x="8" y="617"/>
                    <a:pt x="2" y="625"/>
                    <a:pt x="1" y="633"/>
                  </a:cubicBezTo>
                  <a:cubicBezTo>
                    <a:pt x="0" y="643"/>
                    <a:pt x="1" y="653"/>
                    <a:pt x="7" y="659"/>
                  </a:cubicBezTo>
                  <a:cubicBezTo>
                    <a:pt x="72" y="747"/>
                    <a:pt x="241" y="996"/>
                    <a:pt x="241" y="1090"/>
                  </a:cubicBezTo>
                  <a:cubicBezTo>
                    <a:pt x="241" y="1102"/>
                    <a:pt x="248" y="1112"/>
                    <a:pt x="258" y="1117"/>
                  </a:cubicBezTo>
                  <a:cubicBezTo>
                    <a:pt x="263" y="1120"/>
                    <a:pt x="268" y="1121"/>
                    <a:pt x="274" y="1121"/>
                  </a:cubicBezTo>
                  <a:cubicBezTo>
                    <a:pt x="279" y="1121"/>
                    <a:pt x="284" y="1120"/>
                    <a:pt x="288" y="1116"/>
                  </a:cubicBezTo>
                  <a:lnTo>
                    <a:pt x="1351" y="498"/>
                  </a:lnTo>
                  <a:cubicBezTo>
                    <a:pt x="1362" y="492"/>
                    <a:pt x="1369" y="479"/>
                    <a:pt x="1365" y="466"/>
                  </a:cubicBezTo>
                  <a:cubicBezTo>
                    <a:pt x="1351" y="385"/>
                    <a:pt x="1325" y="307"/>
                    <a:pt x="1284" y="236"/>
                  </a:cubicBezTo>
                  <a:cubicBezTo>
                    <a:pt x="1235" y="148"/>
                    <a:pt x="1169" y="70"/>
                    <a:pt x="1087" y="7"/>
                  </a:cubicBezTo>
                  <a:cubicBezTo>
                    <a:pt x="1082" y="3"/>
                    <a:pt x="1075" y="1"/>
                    <a:pt x="10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0"/>
            <p:cNvSpPr/>
            <p:nvPr/>
          </p:nvSpPr>
          <p:spPr>
            <a:xfrm>
              <a:off x="2378175" y="1050500"/>
              <a:ext cx="34475" cy="27775"/>
            </a:xfrm>
            <a:custGeom>
              <a:avLst/>
              <a:gdLst/>
              <a:ahLst/>
              <a:cxnLst/>
              <a:rect l="l" t="t" r="r" b="b"/>
              <a:pathLst>
                <a:path w="1379" h="1111" extrusionOk="0">
                  <a:moveTo>
                    <a:pt x="1061" y="76"/>
                  </a:moveTo>
                  <a:cubicBezTo>
                    <a:pt x="1098" y="160"/>
                    <a:pt x="1199" y="370"/>
                    <a:pt x="1290" y="461"/>
                  </a:cubicBezTo>
                  <a:lnTo>
                    <a:pt x="284" y="1041"/>
                  </a:lnTo>
                  <a:cubicBezTo>
                    <a:pt x="234" y="996"/>
                    <a:pt x="191" y="943"/>
                    <a:pt x="156" y="885"/>
                  </a:cubicBezTo>
                  <a:cubicBezTo>
                    <a:pt x="111" y="812"/>
                    <a:pt x="81" y="732"/>
                    <a:pt x="67" y="645"/>
                  </a:cubicBezTo>
                  <a:lnTo>
                    <a:pt x="1061" y="76"/>
                  </a:lnTo>
                  <a:close/>
                  <a:moveTo>
                    <a:pt x="1076" y="1"/>
                  </a:moveTo>
                  <a:cubicBezTo>
                    <a:pt x="1071" y="1"/>
                    <a:pt x="1066" y="2"/>
                    <a:pt x="1061" y="5"/>
                  </a:cubicBezTo>
                  <a:lnTo>
                    <a:pt x="17" y="601"/>
                  </a:lnTo>
                  <a:cubicBezTo>
                    <a:pt x="5" y="608"/>
                    <a:pt x="0" y="621"/>
                    <a:pt x="2" y="633"/>
                  </a:cubicBezTo>
                  <a:cubicBezTo>
                    <a:pt x="15" y="735"/>
                    <a:pt x="50" y="830"/>
                    <a:pt x="102" y="917"/>
                  </a:cubicBezTo>
                  <a:cubicBezTo>
                    <a:pt x="144" y="987"/>
                    <a:pt x="197" y="1049"/>
                    <a:pt x="261" y="1103"/>
                  </a:cubicBezTo>
                  <a:cubicBezTo>
                    <a:pt x="266" y="1108"/>
                    <a:pt x="274" y="1110"/>
                    <a:pt x="281" y="1110"/>
                  </a:cubicBezTo>
                  <a:cubicBezTo>
                    <a:pt x="286" y="1110"/>
                    <a:pt x="292" y="1109"/>
                    <a:pt x="298" y="1105"/>
                  </a:cubicBezTo>
                  <a:lnTo>
                    <a:pt x="1362" y="492"/>
                  </a:lnTo>
                  <a:cubicBezTo>
                    <a:pt x="1373" y="486"/>
                    <a:pt x="1378" y="476"/>
                    <a:pt x="1378" y="465"/>
                  </a:cubicBezTo>
                  <a:cubicBezTo>
                    <a:pt x="1378" y="454"/>
                    <a:pt x="1372" y="443"/>
                    <a:pt x="1362" y="438"/>
                  </a:cubicBezTo>
                  <a:cubicBezTo>
                    <a:pt x="1281" y="391"/>
                    <a:pt x="1150" y="121"/>
                    <a:pt x="1105" y="20"/>
                  </a:cubicBezTo>
                  <a:cubicBezTo>
                    <a:pt x="1101" y="11"/>
                    <a:pt x="1094" y="5"/>
                    <a:pt x="1086" y="3"/>
                  </a:cubicBezTo>
                  <a:cubicBezTo>
                    <a:pt x="1083" y="1"/>
                    <a:pt x="1080" y="1"/>
                    <a:pt x="10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0"/>
            <p:cNvSpPr/>
            <p:nvPr/>
          </p:nvSpPr>
          <p:spPr>
            <a:xfrm>
              <a:off x="2410600" y="999700"/>
              <a:ext cx="93175" cy="59375"/>
            </a:xfrm>
            <a:custGeom>
              <a:avLst/>
              <a:gdLst/>
              <a:ahLst/>
              <a:cxnLst/>
              <a:rect l="l" t="t" r="r" b="b"/>
              <a:pathLst>
                <a:path w="3727" h="2375" extrusionOk="0">
                  <a:moveTo>
                    <a:pt x="3422" y="77"/>
                  </a:moveTo>
                  <a:cubicBezTo>
                    <a:pt x="3445" y="140"/>
                    <a:pt x="3473" y="202"/>
                    <a:pt x="3508" y="260"/>
                  </a:cubicBezTo>
                  <a:cubicBezTo>
                    <a:pt x="3545" y="322"/>
                    <a:pt x="3590" y="380"/>
                    <a:pt x="3640" y="432"/>
                  </a:cubicBezTo>
                  <a:cubicBezTo>
                    <a:pt x="1017" y="1884"/>
                    <a:pt x="439" y="2213"/>
                    <a:pt x="310" y="2298"/>
                  </a:cubicBezTo>
                  <a:cubicBezTo>
                    <a:pt x="306" y="2292"/>
                    <a:pt x="305" y="2284"/>
                    <a:pt x="303" y="2279"/>
                  </a:cubicBezTo>
                  <a:cubicBezTo>
                    <a:pt x="284" y="2229"/>
                    <a:pt x="257" y="2153"/>
                    <a:pt x="212" y="2077"/>
                  </a:cubicBezTo>
                  <a:cubicBezTo>
                    <a:pt x="209" y="2074"/>
                    <a:pt x="193" y="2049"/>
                    <a:pt x="80" y="1909"/>
                  </a:cubicBezTo>
                  <a:lnTo>
                    <a:pt x="3422" y="77"/>
                  </a:lnTo>
                  <a:close/>
                  <a:moveTo>
                    <a:pt x="3443" y="1"/>
                  </a:moveTo>
                  <a:cubicBezTo>
                    <a:pt x="3437" y="1"/>
                    <a:pt x="3432" y="2"/>
                    <a:pt x="3427" y="4"/>
                  </a:cubicBezTo>
                  <a:lnTo>
                    <a:pt x="19" y="1874"/>
                  </a:lnTo>
                  <a:cubicBezTo>
                    <a:pt x="10" y="1877"/>
                    <a:pt x="4" y="1886"/>
                    <a:pt x="3" y="1895"/>
                  </a:cubicBezTo>
                  <a:cubicBezTo>
                    <a:pt x="1" y="1904"/>
                    <a:pt x="4" y="1913"/>
                    <a:pt x="9" y="1920"/>
                  </a:cubicBezTo>
                  <a:cubicBezTo>
                    <a:pt x="139" y="2083"/>
                    <a:pt x="158" y="2111"/>
                    <a:pt x="158" y="2111"/>
                  </a:cubicBezTo>
                  <a:cubicBezTo>
                    <a:pt x="199" y="2180"/>
                    <a:pt x="226" y="2252"/>
                    <a:pt x="244" y="2301"/>
                  </a:cubicBezTo>
                  <a:cubicBezTo>
                    <a:pt x="260" y="2347"/>
                    <a:pt x="271" y="2375"/>
                    <a:pt x="295" y="2375"/>
                  </a:cubicBezTo>
                  <a:cubicBezTo>
                    <a:pt x="297" y="2375"/>
                    <a:pt x="299" y="2374"/>
                    <a:pt x="302" y="2374"/>
                  </a:cubicBezTo>
                  <a:cubicBezTo>
                    <a:pt x="303" y="2374"/>
                    <a:pt x="305" y="2374"/>
                    <a:pt x="306" y="2375"/>
                  </a:cubicBezTo>
                  <a:cubicBezTo>
                    <a:pt x="314" y="2373"/>
                    <a:pt x="320" y="2368"/>
                    <a:pt x="325" y="2363"/>
                  </a:cubicBezTo>
                  <a:cubicBezTo>
                    <a:pt x="374" y="2325"/>
                    <a:pt x="1008" y="1962"/>
                    <a:pt x="3709" y="469"/>
                  </a:cubicBezTo>
                  <a:cubicBezTo>
                    <a:pt x="3719" y="465"/>
                    <a:pt x="3724" y="455"/>
                    <a:pt x="3725" y="445"/>
                  </a:cubicBezTo>
                  <a:cubicBezTo>
                    <a:pt x="3726" y="437"/>
                    <a:pt x="3722" y="426"/>
                    <a:pt x="3716" y="418"/>
                  </a:cubicBezTo>
                  <a:cubicBezTo>
                    <a:pt x="3657" y="363"/>
                    <a:pt x="3606" y="298"/>
                    <a:pt x="3564" y="229"/>
                  </a:cubicBezTo>
                  <a:cubicBezTo>
                    <a:pt x="3526" y="164"/>
                    <a:pt x="3495" y="96"/>
                    <a:pt x="3473" y="24"/>
                  </a:cubicBezTo>
                  <a:cubicBezTo>
                    <a:pt x="3470" y="14"/>
                    <a:pt x="3464" y="8"/>
                    <a:pt x="3454" y="3"/>
                  </a:cubicBezTo>
                  <a:cubicBezTo>
                    <a:pt x="3451" y="2"/>
                    <a:pt x="3447" y="1"/>
                    <a:pt x="34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0"/>
            <p:cNvSpPr/>
            <p:nvPr/>
          </p:nvSpPr>
          <p:spPr>
            <a:xfrm>
              <a:off x="2466150" y="1006900"/>
              <a:ext cx="27275" cy="16100"/>
            </a:xfrm>
            <a:custGeom>
              <a:avLst/>
              <a:gdLst/>
              <a:ahLst/>
              <a:cxnLst/>
              <a:rect l="l" t="t" r="r" b="b"/>
              <a:pathLst>
                <a:path w="1091" h="644" extrusionOk="0">
                  <a:moveTo>
                    <a:pt x="1055" y="1"/>
                  </a:moveTo>
                  <a:cubicBezTo>
                    <a:pt x="1049" y="1"/>
                    <a:pt x="1044" y="2"/>
                    <a:pt x="1039" y="5"/>
                  </a:cubicBezTo>
                  <a:lnTo>
                    <a:pt x="20" y="584"/>
                  </a:lnTo>
                  <a:cubicBezTo>
                    <a:pt x="6" y="592"/>
                    <a:pt x="1" y="612"/>
                    <a:pt x="8" y="627"/>
                  </a:cubicBezTo>
                  <a:cubicBezTo>
                    <a:pt x="14" y="638"/>
                    <a:pt x="24" y="643"/>
                    <a:pt x="35" y="643"/>
                  </a:cubicBezTo>
                  <a:cubicBezTo>
                    <a:pt x="40" y="643"/>
                    <a:pt x="46" y="642"/>
                    <a:pt x="51" y="639"/>
                  </a:cubicBezTo>
                  <a:lnTo>
                    <a:pt x="1070" y="60"/>
                  </a:lnTo>
                  <a:cubicBezTo>
                    <a:pt x="1085" y="52"/>
                    <a:pt x="1090" y="32"/>
                    <a:pt x="1082" y="17"/>
                  </a:cubicBezTo>
                  <a:cubicBezTo>
                    <a:pt x="1077" y="7"/>
                    <a:pt x="1066" y="1"/>
                    <a:pt x="10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0"/>
            <p:cNvSpPr/>
            <p:nvPr/>
          </p:nvSpPr>
          <p:spPr>
            <a:xfrm>
              <a:off x="2419725" y="1032900"/>
              <a:ext cx="27450" cy="16475"/>
            </a:xfrm>
            <a:custGeom>
              <a:avLst/>
              <a:gdLst/>
              <a:ahLst/>
              <a:cxnLst/>
              <a:rect l="l" t="t" r="r" b="b"/>
              <a:pathLst>
                <a:path w="1098" h="659" extrusionOk="0">
                  <a:moveTo>
                    <a:pt x="1062" y="1"/>
                  </a:moveTo>
                  <a:cubicBezTo>
                    <a:pt x="1057" y="1"/>
                    <a:pt x="1051" y="2"/>
                    <a:pt x="1046" y="5"/>
                  </a:cubicBezTo>
                  <a:lnTo>
                    <a:pt x="22" y="599"/>
                  </a:lnTo>
                  <a:cubicBezTo>
                    <a:pt x="6" y="607"/>
                    <a:pt x="0" y="627"/>
                    <a:pt x="10" y="642"/>
                  </a:cubicBezTo>
                  <a:cubicBezTo>
                    <a:pt x="15" y="652"/>
                    <a:pt x="26" y="658"/>
                    <a:pt x="37" y="658"/>
                  </a:cubicBezTo>
                  <a:cubicBezTo>
                    <a:pt x="42" y="658"/>
                    <a:pt x="48" y="656"/>
                    <a:pt x="53" y="654"/>
                  </a:cubicBezTo>
                  <a:lnTo>
                    <a:pt x="1077" y="60"/>
                  </a:lnTo>
                  <a:cubicBezTo>
                    <a:pt x="1093" y="52"/>
                    <a:pt x="1097" y="32"/>
                    <a:pt x="1089" y="17"/>
                  </a:cubicBezTo>
                  <a:cubicBezTo>
                    <a:pt x="1083" y="6"/>
                    <a:pt x="1073" y="1"/>
                    <a:pt x="10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0"/>
            <p:cNvSpPr/>
            <p:nvPr/>
          </p:nvSpPr>
          <p:spPr>
            <a:xfrm>
              <a:off x="2448950" y="1028225"/>
              <a:ext cx="7600" cy="7200"/>
            </a:xfrm>
            <a:custGeom>
              <a:avLst/>
              <a:gdLst/>
              <a:ahLst/>
              <a:cxnLst/>
              <a:rect l="l" t="t" r="r" b="b"/>
              <a:pathLst>
                <a:path w="304" h="288" extrusionOk="0">
                  <a:moveTo>
                    <a:pt x="153" y="61"/>
                  </a:moveTo>
                  <a:cubicBezTo>
                    <a:pt x="202" y="61"/>
                    <a:pt x="242" y="100"/>
                    <a:pt x="240" y="144"/>
                  </a:cubicBezTo>
                  <a:cubicBezTo>
                    <a:pt x="240" y="189"/>
                    <a:pt x="201" y="225"/>
                    <a:pt x="153" y="225"/>
                  </a:cubicBezTo>
                  <a:cubicBezTo>
                    <a:pt x="104" y="225"/>
                    <a:pt x="64" y="188"/>
                    <a:pt x="64" y="144"/>
                  </a:cubicBezTo>
                  <a:cubicBezTo>
                    <a:pt x="64" y="98"/>
                    <a:pt x="102" y="61"/>
                    <a:pt x="153" y="61"/>
                  </a:cubicBezTo>
                  <a:close/>
                  <a:moveTo>
                    <a:pt x="153" y="0"/>
                  </a:moveTo>
                  <a:cubicBezTo>
                    <a:pt x="69" y="0"/>
                    <a:pt x="0" y="65"/>
                    <a:pt x="0" y="144"/>
                  </a:cubicBezTo>
                  <a:cubicBezTo>
                    <a:pt x="0" y="222"/>
                    <a:pt x="69" y="288"/>
                    <a:pt x="153" y="288"/>
                  </a:cubicBezTo>
                  <a:cubicBezTo>
                    <a:pt x="236" y="288"/>
                    <a:pt x="304" y="222"/>
                    <a:pt x="304" y="144"/>
                  </a:cubicBezTo>
                  <a:cubicBezTo>
                    <a:pt x="304" y="65"/>
                    <a:pt x="235" y="0"/>
                    <a:pt x="1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0"/>
            <p:cNvSpPr/>
            <p:nvPr/>
          </p:nvSpPr>
          <p:spPr>
            <a:xfrm>
              <a:off x="2457400" y="1023025"/>
              <a:ext cx="7625" cy="7200"/>
            </a:xfrm>
            <a:custGeom>
              <a:avLst/>
              <a:gdLst/>
              <a:ahLst/>
              <a:cxnLst/>
              <a:rect l="l" t="t" r="r" b="b"/>
              <a:pathLst>
                <a:path w="305" h="288" extrusionOk="0">
                  <a:moveTo>
                    <a:pt x="152" y="62"/>
                  </a:moveTo>
                  <a:cubicBezTo>
                    <a:pt x="202" y="62"/>
                    <a:pt x="241" y="99"/>
                    <a:pt x="240" y="144"/>
                  </a:cubicBezTo>
                  <a:cubicBezTo>
                    <a:pt x="240" y="189"/>
                    <a:pt x="201" y="225"/>
                    <a:pt x="152" y="225"/>
                  </a:cubicBezTo>
                  <a:cubicBezTo>
                    <a:pt x="104" y="225"/>
                    <a:pt x="63" y="188"/>
                    <a:pt x="63" y="144"/>
                  </a:cubicBezTo>
                  <a:cubicBezTo>
                    <a:pt x="63" y="98"/>
                    <a:pt x="102" y="62"/>
                    <a:pt x="152" y="62"/>
                  </a:cubicBezTo>
                  <a:close/>
                  <a:moveTo>
                    <a:pt x="152" y="0"/>
                  </a:moveTo>
                  <a:cubicBezTo>
                    <a:pt x="69" y="0"/>
                    <a:pt x="0" y="65"/>
                    <a:pt x="0" y="144"/>
                  </a:cubicBezTo>
                  <a:cubicBezTo>
                    <a:pt x="0" y="223"/>
                    <a:pt x="69" y="288"/>
                    <a:pt x="152" y="288"/>
                  </a:cubicBezTo>
                  <a:cubicBezTo>
                    <a:pt x="236" y="288"/>
                    <a:pt x="305" y="223"/>
                    <a:pt x="304" y="144"/>
                  </a:cubicBezTo>
                  <a:cubicBezTo>
                    <a:pt x="304" y="65"/>
                    <a:pt x="235" y="0"/>
                    <a:pt x="1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0"/>
            <p:cNvSpPr/>
            <p:nvPr/>
          </p:nvSpPr>
          <p:spPr>
            <a:xfrm>
              <a:off x="2390700" y="1061400"/>
              <a:ext cx="7600" cy="7200"/>
            </a:xfrm>
            <a:custGeom>
              <a:avLst/>
              <a:gdLst/>
              <a:ahLst/>
              <a:cxnLst/>
              <a:rect l="l" t="t" r="r" b="b"/>
              <a:pathLst>
                <a:path w="304" h="288" extrusionOk="0">
                  <a:moveTo>
                    <a:pt x="152" y="62"/>
                  </a:moveTo>
                  <a:cubicBezTo>
                    <a:pt x="202" y="62"/>
                    <a:pt x="242" y="100"/>
                    <a:pt x="241" y="144"/>
                  </a:cubicBezTo>
                  <a:cubicBezTo>
                    <a:pt x="241" y="190"/>
                    <a:pt x="200" y="225"/>
                    <a:pt x="152" y="225"/>
                  </a:cubicBezTo>
                  <a:cubicBezTo>
                    <a:pt x="104" y="225"/>
                    <a:pt x="64" y="189"/>
                    <a:pt x="64" y="144"/>
                  </a:cubicBezTo>
                  <a:cubicBezTo>
                    <a:pt x="64" y="98"/>
                    <a:pt x="103" y="62"/>
                    <a:pt x="152" y="62"/>
                  </a:cubicBezTo>
                  <a:close/>
                  <a:moveTo>
                    <a:pt x="152" y="1"/>
                  </a:moveTo>
                  <a:cubicBezTo>
                    <a:pt x="70" y="1"/>
                    <a:pt x="1" y="65"/>
                    <a:pt x="1" y="144"/>
                  </a:cubicBezTo>
                  <a:cubicBezTo>
                    <a:pt x="1" y="223"/>
                    <a:pt x="70" y="287"/>
                    <a:pt x="152" y="287"/>
                  </a:cubicBezTo>
                  <a:cubicBezTo>
                    <a:pt x="237" y="287"/>
                    <a:pt x="303" y="223"/>
                    <a:pt x="303" y="144"/>
                  </a:cubicBezTo>
                  <a:cubicBezTo>
                    <a:pt x="303" y="65"/>
                    <a:pt x="236" y="1"/>
                    <a:pt x="1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0"/>
            <p:cNvSpPr/>
            <p:nvPr/>
          </p:nvSpPr>
          <p:spPr>
            <a:xfrm>
              <a:off x="2516100" y="990800"/>
              <a:ext cx="7625" cy="7175"/>
            </a:xfrm>
            <a:custGeom>
              <a:avLst/>
              <a:gdLst/>
              <a:ahLst/>
              <a:cxnLst/>
              <a:rect l="l" t="t" r="r" b="b"/>
              <a:pathLst>
                <a:path w="305" h="287" extrusionOk="0">
                  <a:moveTo>
                    <a:pt x="153" y="61"/>
                  </a:moveTo>
                  <a:cubicBezTo>
                    <a:pt x="202" y="61"/>
                    <a:pt x="241" y="98"/>
                    <a:pt x="241" y="144"/>
                  </a:cubicBezTo>
                  <a:cubicBezTo>
                    <a:pt x="241" y="189"/>
                    <a:pt x="201" y="225"/>
                    <a:pt x="153" y="225"/>
                  </a:cubicBezTo>
                  <a:cubicBezTo>
                    <a:pt x="105" y="225"/>
                    <a:pt x="64" y="188"/>
                    <a:pt x="64" y="144"/>
                  </a:cubicBezTo>
                  <a:cubicBezTo>
                    <a:pt x="64" y="98"/>
                    <a:pt x="103" y="61"/>
                    <a:pt x="153" y="61"/>
                  </a:cubicBezTo>
                  <a:close/>
                  <a:moveTo>
                    <a:pt x="153" y="0"/>
                  </a:moveTo>
                  <a:cubicBezTo>
                    <a:pt x="69" y="0"/>
                    <a:pt x="1" y="64"/>
                    <a:pt x="1" y="144"/>
                  </a:cubicBezTo>
                  <a:cubicBezTo>
                    <a:pt x="1" y="222"/>
                    <a:pt x="69" y="286"/>
                    <a:pt x="153" y="286"/>
                  </a:cubicBezTo>
                  <a:cubicBezTo>
                    <a:pt x="237" y="286"/>
                    <a:pt x="304" y="222"/>
                    <a:pt x="304" y="144"/>
                  </a:cubicBezTo>
                  <a:cubicBezTo>
                    <a:pt x="304" y="64"/>
                    <a:pt x="236" y="0"/>
                    <a:pt x="1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0"/>
            <p:cNvSpPr/>
            <p:nvPr/>
          </p:nvSpPr>
          <p:spPr>
            <a:xfrm>
              <a:off x="2381800" y="1066825"/>
              <a:ext cx="7875" cy="4975"/>
            </a:xfrm>
            <a:custGeom>
              <a:avLst/>
              <a:gdLst/>
              <a:ahLst/>
              <a:cxnLst/>
              <a:rect l="l" t="t" r="r" b="b"/>
              <a:pathLst>
                <a:path w="315" h="199" extrusionOk="0">
                  <a:moveTo>
                    <a:pt x="278" y="1"/>
                  </a:moveTo>
                  <a:cubicBezTo>
                    <a:pt x="273" y="1"/>
                    <a:pt x="267" y="2"/>
                    <a:pt x="263" y="5"/>
                  </a:cubicBezTo>
                  <a:cubicBezTo>
                    <a:pt x="227" y="24"/>
                    <a:pt x="41" y="126"/>
                    <a:pt x="19" y="142"/>
                  </a:cubicBezTo>
                  <a:cubicBezTo>
                    <a:pt x="4" y="153"/>
                    <a:pt x="1" y="173"/>
                    <a:pt x="13" y="187"/>
                  </a:cubicBezTo>
                  <a:cubicBezTo>
                    <a:pt x="19" y="195"/>
                    <a:pt x="29" y="199"/>
                    <a:pt x="37" y="199"/>
                  </a:cubicBezTo>
                  <a:cubicBezTo>
                    <a:pt x="45" y="199"/>
                    <a:pt x="51" y="198"/>
                    <a:pt x="57" y="194"/>
                  </a:cubicBezTo>
                  <a:cubicBezTo>
                    <a:pt x="70" y="184"/>
                    <a:pt x="188" y="117"/>
                    <a:pt x="294" y="60"/>
                  </a:cubicBezTo>
                  <a:cubicBezTo>
                    <a:pt x="309" y="51"/>
                    <a:pt x="314" y="32"/>
                    <a:pt x="305" y="17"/>
                  </a:cubicBezTo>
                  <a:cubicBezTo>
                    <a:pt x="300" y="6"/>
                    <a:pt x="289" y="1"/>
                    <a:pt x="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0"/>
            <p:cNvSpPr/>
            <p:nvPr/>
          </p:nvSpPr>
          <p:spPr>
            <a:xfrm>
              <a:off x="2398325" y="1057675"/>
              <a:ext cx="7850" cy="5125"/>
            </a:xfrm>
            <a:custGeom>
              <a:avLst/>
              <a:gdLst/>
              <a:ahLst/>
              <a:cxnLst/>
              <a:rect l="l" t="t" r="r" b="b"/>
              <a:pathLst>
                <a:path w="314" h="205" extrusionOk="0">
                  <a:moveTo>
                    <a:pt x="277" y="0"/>
                  </a:moveTo>
                  <a:cubicBezTo>
                    <a:pt x="272" y="0"/>
                    <a:pt x="266" y="2"/>
                    <a:pt x="261" y="5"/>
                  </a:cubicBezTo>
                  <a:lnTo>
                    <a:pt x="20" y="146"/>
                  </a:lnTo>
                  <a:cubicBezTo>
                    <a:pt x="6" y="153"/>
                    <a:pt x="1" y="174"/>
                    <a:pt x="9" y="189"/>
                  </a:cubicBezTo>
                  <a:cubicBezTo>
                    <a:pt x="14" y="199"/>
                    <a:pt x="25" y="205"/>
                    <a:pt x="36" y="205"/>
                  </a:cubicBezTo>
                  <a:cubicBezTo>
                    <a:pt x="41" y="205"/>
                    <a:pt x="47" y="204"/>
                    <a:pt x="52" y="199"/>
                  </a:cubicBezTo>
                  <a:lnTo>
                    <a:pt x="293" y="59"/>
                  </a:lnTo>
                  <a:cubicBezTo>
                    <a:pt x="308" y="50"/>
                    <a:pt x="314" y="30"/>
                    <a:pt x="304" y="16"/>
                  </a:cubicBezTo>
                  <a:cubicBezTo>
                    <a:pt x="298" y="6"/>
                    <a:pt x="288" y="0"/>
                    <a:pt x="2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0"/>
            <p:cNvSpPr/>
            <p:nvPr/>
          </p:nvSpPr>
          <p:spPr>
            <a:xfrm>
              <a:off x="2524250" y="986900"/>
              <a:ext cx="7725" cy="5050"/>
            </a:xfrm>
            <a:custGeom>
              <a:avLst/>
              <a:gdLst/>
              <a:ahLst/>
              <a:cxnLst/>
              <a:rect l="l" t="t" r="r" b="b"/>
              <a:pathLst>
                <a:path w="309" h="202" extrusionOk="0">
                  <a:moveTo>
                    <a:pt x="273" y="1"/>
                  </a:moveTo>
                  <a:cubicBezTo>
                    <a:pt x="268" y="1"/>
                    <a:pt x="262" y="2"/>
                    <a:pt x="257" y="5"/>
                  </a:cubicBezTo>
                  <a:lnTo>
                    <a:pt x="21" y="142"/>
                  </a:lnTo>
                  <a:cubicBezTo>
                    <a:pt x="6" y="151"/>
                    <a:pt x="1" y="171"/>
                    <a:pt x="10" y="185"/>
                  </a:cubicBezTo>
                  <a:cubicBezTo>
                    <a:pt x="16" y="196"/>
                    <a:pt x="26" y="201"/>
                    <a:pt x="37" y="201"/>
                  </a:cubicBezTo>
                  <a:cubicBezTo>
                    <a:pt x="43" y="201"/>
                    <a:pt x="48" y="200"/>
                    <a:pt x="53" y="196"/>
                  </a:cubicBezTo>
                  <a:lnTo>
                    <a:pt x="289" y="59"/>
                  </a:lnTo>
                  <a:cubicBezTo>
                    <a:pt x="304" y="50"/>
                    <a:pt x="308" y="30"/>
                    <a:pt x="300" y="16"/>
                  </a:cubicBezTo>
                  <a:cubicBezTo>
                    <a:pt x="294" y="6"/>
                    <a:pt x="284" y="1"/>
                    <a:pt x="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0"/>
            <p:cNvSpPr/>
            <p:nvPr/>
          </p:nvSpPr>
          <p:spPr>
            <a:xfrm>
              <a:off x="2507250" y="995825"/>
              <a:ext cx="8075" cy="5050"/>
            </a:xfrm>
            <a:custGeom>
              <a:avLst/>
              <a:gdLst/>
              <a:ahLst/>
              <a:cxnLst/>
              <a:rect l="l" t="t" r="r" b="b"/>
              <a:pathLst>
                <a:path w="323" h="202" extrusionOk="0">
                  <a:moveTo>
                    <a:pt x="287" y="1"/>
                  </a:moveTo>
                  <a:cubicBezTo>
                    <a:pt x="282" y="1"/>
                    <a:pt x="277" y="2"/>
                    <a:pt x="272" y="4"/>
                  </a:cubicBezTo>
                  <a:lnTo>
                    <a:pt x="21" y="142"/>
                  </a:lnTo>
                  <a:cubicBezTo>
                    <a:pt x="6" y="150"/>
                    <a:pt x="1" y="170"/>
                    <a:pt x="9" y="185"/>
                  </a:cubicBezTo>
                  <a:cubicBezTo>
                    <a:pt x="16" y="196"/>
                    <a:pt x="27" y="201"/>
                    <a:pt x="37" y="201"/>
                  </a:cubicBezTo>
                  <a:cubicBezTo>
                    <a:pt x="43" y="201"/>
                    <a:pt x="48" y="200"/>
                    <a:pt x="52" y="197"/>
                  </a:cubicBezTo>
                  <a:lnTo>
                    <a:pt x="303" y="59"/>
                  </a:lnTo>
                  <a:cubicBezTo>
                    <a:pt x="317" y="51"/>
                    <a:pt x="322" y="31"/>
                    <a:pt x="315" y="16"/>
                  </a:cubicBezTo>
                  <a:cubicBezTo>
                    <a:pt x="309" y="6"/>
                    <a:pt x="298" y="1"/>
                    <a:pt x="2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0"/>
            <p:cNvSpPr/>
            <p:nvPr/>
          </p:nvSpPr>
          <p:spPr>
            <a:xfrm>
              <a:off x="2417100" y="1100425"/>
              <a:ext cx="31125" cy="45125"/>
            </a:xfrm>
            <a:custGeom>
              <a:avLst/>
              <a:gdLst/>
              <a:ahLst/>
              <a:cxnLst/>
              <a:rect l="l" t="t" r="r" b="b"/>
              <a:pathLst>
                <a:path w="1245" h="1805" extrusionOk="0">
                  <a:moveTo>
                    <a:pt x="219" y="0"/>
                  </a:moveTo>
                  <a:cubicBezTo>
                    <a:pt x="199" y="0"/>
                    <a:pt x="181" y="4"/>
                    <a:pt x="164" y="12"/>
                  </a:cubicBezTo>
                  <a:cubicBezTo>
                    <a:pt x="0" y="93"/>
                    <a:pt x="71" y="556"/>
                    <a:pt x="323" y="1047"/>
                  </a:cubicBezTo>
                  <a:cubicBezTo>
                    <a:pt x="550" y="1488"/>
                    <a:pt x="847" y="1804"/>
                    <a:pt x="1025" y="1804"/>
                  </a:cubicBezTo>
                  <a:cubicBezTo>
                    <a:pt x="1044" y="1804"/>
                    <a:pt x="1063" y="1800"/>
                    <a:pt x="1079" y="1792"/>
                  </a:cubicBezTo>
                  <a:cubicBezTo>
                    <a:pt x="1244" y="1712"/>
                    <a:pt x="1172" y="1250"/>
                    <a:pt x="920" y="757"/>
                  </a:cubicBezTo>
                  <a:cubicBezTo>
                    <a:pt x="694" y="315"/>
                    <a:pt x="397" y="0"/>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0"/>
            <p:cNvSpPr/>
            <p:nvPr/>
          </p:nvSpPr>
          <p:spPr>
            <a:xfrm>
              <a:off x="2419775" y="1098275"/>
              <a:ext cx="31125" cy="45125"/>
            </a:xfrm>
            <a:custGeom>
              <a:avLst/>
              <a:gdLst/>
              <a:ahLst/>
              <a:cxnLst/>
              <a:rect l="l" t="t" r="r" b="b"/>
              <a:pathLst>
                <a:path w="1245" h="1805" extrusionOk="0">
                  <a:moveTo>
                    <a:pt x="219" y="0"/>
                  </a:moveTo>
                  <a:cubicBezTo>
                    <a:pt x="199" y="0"/>
                    <a:pt x="181" y="4"/>
                    <a:pt x="165" y="12"/>
                  </a:cubicBezTo>
                  <a:cubicBezTo>
                    <a:pt x="0" y="93"/>
                    <a:pt x="71" y="555"/>
                    <a:pt x="323" y="1047"/>
                  </a:cubicBezTo>
                  <a:cubicBezTo>
                    <a:pt x="550" y="1488"/>
                    <a:pt x="847" y="1804"/>
                    <a:pt x="1025" y="1804"/>
                  </a:cubicBezTo>
                  <a:cubicBezTo>
                    <a:pt x="1045" y="1804"/>
                    <a:pt x="1063" y="1801"/>
                    <a:pt x="1079" y="1793"/>
                  </a:cubicBezTo>
                  <a:cubicBezTo>
                    <a:pt x="1244" y="1712"/>
                    <a:pt x="1173" y="1250"/>
                    <a:pt x="921" y="758"/>
                  </a:cubicBezTo>
                  <a:cubicBezTo>
                    <a:pt x="694" y="315"/>
                    <a:pt x="397"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0"/>
            <p:cNvSpPr/>
            <p:nvPr/>
          </p:nvSpPr>
          <p:spPr>
            <a:xfrm>
              <a:off x="2427550" y="1088000"/>
              <a:ext cx="56475" cy="44900"/>
            </a:xfrm>
            <a:custGeom>
              <a:avLst/>
              <a:gdLst/>
              <a:ahLst/>
              <a:cxnLst/>
              <a:rect l="l" t="t" r="r" b="b"/>
              <a:pathLst>
                <a:path w="2259" h="1796" extrusionOk="0">
                  <a:moveTo>
                    <a:pt x="1811" y="1"/>
                  </a:moveTo>
                  <a:cubicBezTo>
                    <a:pt x="1208" y="328"/>
                    <a:pt x="603" y="656"/>
                    <a:pt x="0" y="983"/>
                  </a:cubicBezTo>
                  <a:cubicBezTo>
                    <a:pt x="156" y="1254"/>
                    <a:pt x="311" y="1525"/>
                    <a:pt x="468" y="1796"/>
                  </a:cubicBezTo>
                  <a:cubicBezTo>
                    <a:pt x="1064" y="1471"/>
                    <a:pt x="1663" y="1147"/>
                    <a:pt x="2259" y="822"/>
                  </a:cubicBezTo>
                  <a:cubicBezTo>
                    <a:pt x="2110" y="549"/>
                    <a:pt x="1961" y="274"/>
                    <a:pt x="1811" y="1"/>
                  </a:cubicBezTo>
                  <a:close/>
                </a:path>
              </a:pathLst>
            </a:custGeom>
            <a:solidFill>
              <a:srgbClr val="FB4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0"/>
            <p:cNvSpPr/>
            <p:nvPr/>
          </p:nvSpPr>
          <p:spPr>
            <a:xfrm>
              <a:off x="2462125" y="1075350"/>
              <a:ext cx="31125" cy="45125"/>
            </a:xfrm>
            <a:custGeom>
              <a:avLst/>
              <a:gdLst/>
              <a:ahLst/>
              <a:cxnLst/>
              <a:rect l="l" t="t" r="r" b="b"/>
              <a:pathLst>
                <a:path w="1245" h="1805" extrusionOk="0">
                  <a:moveTo>
                    <a:pt x="219" y="1"/>
                  </a:moveTo>
                  <a:cubicBezTo>
                    <a:pt x="199" y="1"/>
                    <a:pt x="181" y="4"/>
                    <a:pt x="165" y="12"/>
                  </a:cubicBezTo>
                  <a:cubicBezTo>
                    <a:pt x="1" y="93"/>
                    <a:pt x="72" y="556"/>
                    <a:pt x="324" y="1047"/>
                  </a:cubicBezTo>
                  <a:cubicBezTo>
                    <a:pt x="551" y="1488"/>
                    <a:pt x="848" y="1804"/>
                    <a:pt x="1025" y="1804"/>
                  </a:cubicBezTo>
                  <a:cubicBezTo>
                    <a:pt x="1045" y="1804"/>
                    <a:pt x="1063" y="1801"/>
                    <a:pt x="1080" y="1793"/>
                  </a:cubicBezTo>
                  <a:cubicBezTo>
                    <a:pt x="1245" y="1712"/>
                    <a:pt x="1173" y="1249"/>
                    <a:pt x="921" y="758"/>
                  </a:cubicBezTo>
                  <a:cubicBezTo>
                    <a:pt x="693" y="315"/>
                    <a:pt x="396" y="1"/>
                    <a:pt x="2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0"/>
            <p:cNvSpPr/>
            <p:nvPr/>
          </p:nvSpPr>
          <p:spPr>
            <a:xfrm>
              <a:off x="2464750" y="1073225"/>
              <a:ext cx="31125" cy="45125"/>
            </a:xfrm>
            <a:custGeom>
              <a:avLst/>
              <a:gdLst/>
              <a:ahLst/>
              <a:cxnLst/>
              <a:rect l="l" t="t" r="r" b="b"/>
              <a:pathLst>
                <a:path w="1245" h="1805" extrusionOk="0">
                  <a:moveTo>
                    <a:pt x="221" y="1"/>
                  </a:moveTo>
                  <a:cubicBezTo>
                    <a:pt x="201" y="1"/>
                    <a:pt x="183" y="5"/>
                    <a:pt x="166" y="13"/>
                  </a:cubicBezTo>
                  <a:cubicBezTo>
                    <a:pt x="1" y="93"/>
                    <a:pt x="73" y="555"/>
                    <a:pt x="325" y="1048"/>
                  </a:cubicBezTo>
                  <a:cubicBezTo>
                    <a:pt x="552" y="1490"/>
                    <a:pt x="849" y="1805"/>
                    <a:pt x="1026" y="1805"/>
                  </a:cubicBezTo>
                  <a:cubicBezTo>
                    <a:pt x="1046" y="1805"/>
                    <a:pt x="1064" y="1801"/>
                    <a:pt x="1081" y="1793"/>
                  </a:cubicBezTo>
                  <a:cubicBezTo>
                    <a:pt x="1245" y="1712"/>
                    <a:pt x="1174" y="1250"/>
                    <a:pt x="922" y="758"/>
                  </a:cubicBezTo>
                  <a:cubicBezTo>
                    <a:pt x="695" y="315"/>
                    <a:pt x="399" y="1"/>
                    <a:pt x="2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0"/>
            <p:cNvSpPr/>
            <p:nvPr/>
          </p:nvSpPr>
          <p:spPr>
            <a:xfrm>
              <a:off x="2433525" y="1094425"/>
              <a:ext cx="32975" cy="18900"/>
            </a:xfrm>
            <a:custGeom>
              <a:avLst/>
              <a:gdLst/>
              <a:ahLst/>
              <a:cxnLst/>
              <a:rect l="l" t="t" r="r" b="b"/>
              <a:pathLst>
                <a:path w="1319" h="756" extrusionOk="0">
                  <a:moveTo>
                    <a:pt x="1283" y="0"/>
                  </a:moveTo>
                  <a:cubicBezTo>
                    <a:pt x="1278" y="0"/>
                    <a:pt x="1273" y="2"/>
                    <a:pt x="1268" y="4"/>
                  </a:cubicBezTo>
                  <a:lnTo>
                    <a:pt x="21" y="696"/>
                  </a:lnTo>
                  <a:cubicBezTo>
                    <a:pt x="6" y="704"/>
                    <a:pt x="1" y="724"/>
                    <a:pt x="9" y="739"/>
                  </a:cubicBezTo>
                  <a:cubicBezTo>
                    <a:pt x="16" y="750"/>
                    <a:pt x="26" y="755"/>
                    <a:pt x="37" y="755"/>
                  </a:cubicBezTo>
                  <a:cubicBezTo>
                    <a:pt x="41" y="755"/>
                    <a:pt x="47" y="753"/>
                    <a:pt x="52" y="751"/>
                  </a:cubicBezTo>
                  <a:lnTo>
                    <a:pt x="1298" y="59"/>
                  </a:lnTo>
                  <a:cubicBezTo>
                    <a:pt x="1313" y="50"/>
                    <a:pt x="1319" y="31"/>
                    <a:pt x="1311" y="16"/>
                  </a:cubicBezTo>
                  <a:cubicBezTo>
                    <a:pt x="1305" y="6"/>
                    <a:pt x="1294" y="0"/>
                    <a:pt x="1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0"/>
            <p:cNvSpPr/>
            <p:nvPr/>
          </p:nvSpPr>
          <p:spPr>
            <a:xfrm>
              <a:off x="2434700" y="1098475"/>
              <a:ext cx="32975" cy="18875"/>
            </a:xfrm>
            <a:custGeom>
              <a:avLst/>
              <a:gdLst/>
              <a:ahLst/>
              <a:cxnLst/>
              <a:rect l="l" t="t" r="r" b="b"/>
              <a:pathLst>
                <a:path w="1319" h="755" extrusionOk="0">
                  <a:moveTo>
                    <a:pt x="1283" y="0"/>
                  </a:moveTo>
                  <a:cubicBezTo>
                    <a:pt x="1278" y="0"/>
                    <a:pt x="1272" y="2"/>
                    <a:pt x="1267" y="4"/>
                  </a:cubicBezTo>
                  <a:lnTo>
                    <a:pt x="21" y="696"/>
                  </a:lnTo>
                  <a:cubicBezTo>
                    <a:pt x="6" y="704"/>
                    <a:pt x="1" y="724"/>
                    <a:pt x="9" y="739"/>
                  </a:cubicBezTo>
                  <a:cubicBezTo>
                    <a:pt x="16" y="750"/>
                    <a:pt x="27" y="755"/>
                    <a:pt x="37" y="755"/>
                  </a:cubicBezTo>
                  <a:cubicBezTo>
                    <a:pt x="43" y="755"/>
                    <a:pt x="48" y="754"/>
                    <a:pt x="52" y="751"/>
                  </a:cubicBezTo>
                  <a:lnTo>
                    <a:pt x="1298" y="59"/>
                  </a:lnTo>
                  <a:cubicBezTo>
                    <a:pt x="1313" y="51"/>
                    <a:pt x="1319" y="31"/>
                    <a:pt x="1310" y="16"/>
                  </a:cubicBezTo>
                  <a:cubicBezTo>
                    <a:pt x="1305" y="6"/>
                    <a:pt x="1294" y="0"/>
                    <a:pt x="1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0"/>
            <p:cNvSpPr/>
            <p:nvPr/>
          </p:nvSpPr>
          <p:spPr>
            <a:xfrm>
              <a:off x="2436150" y="1102400"/>
              <a:ext cx="32975" cy="18875"/>
            </a:xfrm>
            <a:custGeom>
              <a:avLst/>
              <a:gdLst/>
              <a:ahLst/>
              <a:cxnLst/>
              <a:rect l="l" t="t" r="r" b="b"/>
              <a:pathLst>
                <a:path w="1319" h="755" extrusionOk="0">
                  <a:moveTo>
                    <a:pt x="1282" y="0"/>
                  </a:moveTo>
                  <a:cubicBezTo>
                    <a:pt x="1277" y="0"/>
                    <a:pt x="1272" y="2"/>
                    <a:pt x="1267" y="4"/>
                  </a:cubicBezTo>
                  <a:lnTo>
                    <a:pt x="21" y="696"/>
                  </a:lnTo>
                  <a:cubicBezTo>
                    <a:pt x="6" y="704"/>
                    <a:pt x="1" y="723"/>
                    <a:pt x="8" y="738"/>
                  </a:cubicBezTo>
                  <a:cubicBezTo>
                    <a:pt x="16" y="749"/>
                    <a:pt x="26" y="755"/>
                    <a:pt x="37" y="755"/>
                  </a:cubicBezTo>
                  <a:cubicBezTo>
                    <a:pt x="43" y="755"/>
                    <a:pt x="46" y="753"/>
                    <a:pt x="51" y="750"/>
                  </a:cubicBezTo>
                  <a:lnTo>
                    <a:pt x="1298" y="59"/>
                  </a:lnTo>
                  <a:cubicBezTo>
                    <a:pt x="1313" y="51"/>
                    <a:pt x="1319" y="31"/>
                    <a:pt x="1310" y="16"/>
                  </a:cubicBezTo>
                  <a:cubicBezTo>
                    <a:pt x="1305" y="6"/>
                    <a:pt x="1294" y="0"/>
                    <a:pt x="12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0"/>
            <p:cNvSpPr/>
            <p:nvPr/>
          </p:nvSpPr>
          <p:spPr>
            <a:xfrm>
              <a:off x="2440725" y="1110275"/>
              <a:ext cx="32975" cy="18875"/>
            </a:xfrm>
            <a:custGeom>
              <a:avLst/>
              <a:gdLst/>
              <a:ahLst/>
              <a:cxnLst/>
              <a:rect l="l" t="t" r="r" b="b"/>
              <a:pathLst>
                <a:path w="1319" h="755" extrusionOk="0">
                  <a:moveTo>
                    <a:pt x="1282" y="0"/>
                  </a:moveTo>
                  <a:cubicBezTo>
                    <a:pt x="1277" y="0"/>
                    <a:pt x="1271" y="1"/>
                    <a:pt x="1267" y="4"/>
                  </a:cubicBezTo>
                  <a:lnTo>
                    <a:pt x="20" y="696"/>
                  </a:lnTo>
                  <a:cubicBezTo>
                    <a:pt x="5" y="703"/>
                    <a:pt x="0" y="724"/>
                    <a:pt x="8" y="739"/>
                  </a:cubicBezTo>
                  <a:cubicBezTo>
                    <a:pt x="15" y="749"/>
                    <a:pt x="26" y="755"/>
                    <a:pt x="36" y="755"/>
                  </a:cubicBezTo>
                  <a:cubicBezTo>
                    <a:pt x="42" y="755"/>
                    <a:pt x="47" y="754"/>
                    <a:pt x="50" y="751"/>
                  </a:cubicBezTo>
                  <a:lnTo>
                    <a:pt x="1298" y="59"/>
                  </a:lnTo>
                  <a:cubicBezTo>
                    <a:pt x="1313" y="51"/>
                    <a:pt x="1318" y="31"/>
                    <a:pt x="1309" y="16"/>
                  </a:cubicBezTo>
                  <a:cubicBezTo>
                    <a:pt x="1304" y="6"/>
                    <a:pt x="1293" y="0"/>
                    <a:pt x="12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0"/>
            <p:cNvSpPr/>
            <p:nvPr/>
          </p:nvSpPr>
          <p:spPr>
            <a:xfrm>
              <a:off x="2438625" y="1106975"/>
              <a:ext cx="32975" cy="18875"/>
            </a:xfrm>
            <a:custGeom>
              <a:avLst/>
              <a:gdLst/>
              <a:ahLst/>
              <a:cxnLst/>
              <a:rect l="l" t="t" r="r" b="b"/>
              <a:pathLst>
                <a:path w="1319" h="755" extrusionOk="0">
                  <a:moveTo>
                    <a:pt x="1282" y="1"/>
                  </a:moveTo>
                  <a:cubicBezTo>
                    <a:pt x="1277" y="1"/>
                    <a:pt x="1272" y="2"/>
                    <a:pt x="1268" y="4"/>
                  </a:cubicBezTo>
                  <a:lnTo>
                    <a:pt x="21" y="696"/>
                  </a:lnTo>
                  <a:cubicBezTo>
                    <a:pt x="6" y="705"/>
                    <a:pt x="0" y="725"/>
                    <a:pt x="9" y="739"/>
                  </a:cubicBezTo>
                  <a:cubicBezTo>
                    <a:pt x="15" y="750"/>
                    <a:pt x="26" y="755"/>
                    <a:pt x="37" y="755"/>
                  </a:cubicBezTo>
                  <a:cubicBezTo>
                    <a:pt x="42" y="755"/>
                    <a:pt x="48" y="754"/>
                    <a:pt x="52" y="752"/>
                  </a:cubicBezTo>
                  <a:lnTo>
                    <a:pt x="1298" y="60"/>
                  </a:lnTo>
                  <a:cubicBezTo>
                    <a:pt x="1313" y="51"/>
                    <a:pt x="1318" y="31"/>
                    <a:pt x="1311" y="17"/>
                  </a:cubicBezTo>
                  <a:cubicBezTo>
                    <a:pt x="1305" y="7"/>
                    <a:pt x="1293" y="1"/>
                    <a:pt x="12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10"/>
            <p:cNvSpPr/>
            <p:nvPr/>
          </p:nvSpPr>
          <p:spPr>
            <a:xfrm>
              <a:off x="2524900" y="1029400"/>
              <a:ext cx="35850" cy="60750"/>
            </a:xfrm>
            <a:custGeom>
              <a:avLst/>
              <a:gdLst/>
              <a:ahLst/>
              <a:cxnLst/>
              <a:rect l="l" t="t" r="r" b="b"/>
              <a:pathLst>
                <a:path w="1434" h="2430" extrusionOk="0">
                  <a:moveTo>
                    <a:pt x="36" y="0"/>
                  </a:moveTo>
                  <a:cubicBezTo>
                    <a:pt x="31" y="0"/>
                    <a:pt x="26" y="2"/>
                    <a:pt x="21" y="5"/>
                  </a:cubicBezTo>
                  <a:cubicBezTo>
                    <a:pt x="5" y="12"/>
                    <a:pt x="0" y="33"/>
                    <a:pt x="8" y="48"/>
                  </a:cubicBezTo>
                  <a:lnTo>
                    <a:pt x="1370" y="2413"/>
                  </a:lnTo>
                  <a:cubicBezTo>
                    <a:pt x="1375" y="2424"/>
                    <a:pt x="1386" y="2429"/>
                    <a:pt x="1397" y="2429"/>
                  </a:cubicBezTo>
                  <a:cubicBezTo>
                    <a:pt x="1402" y="2429"/>
                    <a:pt x="1407" y="2427"/>
                    <a:pt x="1413" y="2425"/>
                  </a:cubicBezTo>
                  <a:cubicBezTo>
                    <a:pt x="1429" y="2418"/>
                    <a:pt x="1433" y="2397"/>
                    <a:pt x="1426" y="2382"/>
                  </a:cubicBezTo>
                  <a:lnTo>
                    <a:pt x="64" y="17"/>
                  </a:lnTo>
                  <a:cubicBezTo>
                    <a:pt x="57" y="6"/>
                    <a:pt x="47" y="0"/>
                    <a:pt x="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10"/>
            <p:cNvSpPr/>
            <p:nvPr/>
          </p:nvSpPr>
          <p:spPr>
            <a:xfrm>
              <a:off x="2508675" y="1040925"/>
              <a:ext cx="35850" cy="60750"/>
            </a:xfrm>
            <a:custGeom>
              <a:avLst/>
              <a:gdLst/>
              <a:ahLst/>
              <a:cxnLst/>
              <a:rect l="l" t="t" r="r" b="b"/>
              <a:pathLst>
                <a:path w="1434" h="2430" extrusionOk="0">
                  <a:moveTo>
                    <a:pt x="36" y="1"/>
                  </a:moveTo>
                  <a:cubicBezTo>
                    <a:pt x="31" y="1"/>
                    <a:pt x="26" y="2"/>
                    <a:pt x="21" y="5"/>
                  </a:cubicBezTo>
                  <a:cubicBezTo>
                    <a:pt x="5" y="12"/>
                    <a:pt x="1" y="33"/>
                    <a:pt x="8" y="48"/>
                  </a:cubicBezTo>
                  <a:lnTo>
                    <a:pt x="1370" y="2414"/>
                  </a:lnTo>
                  <a:cubicBezTo>
                    <a:pt x="1375" y="2424"/>
                    <a:pt x="1386" y="2430"/>
                    <a:pt x="1397" y="2430"/>
                  </a:cubicBezTo>
                  <a:cubicBezTo>
                    <a:pt x="1402" y="2430"/>
                    <a:pt x="1408" y="2429"/>
                    <a:pt x="1413" y="2425"/>
                  </a:cubicBezTo>
                  <a:cubicBezTo>
                    <a:pt x="1429" y="2418"/>
                    <a:pt x="1433" y="2397"/>
                    <a:pt x="1426" y="2382"/>
                  </a:cubicBezTo>
                  <a:lnTo>
                    <a:pt x="64" y="17"/>
                  </a:lnTo>
                  <a:cubicBezTo>
                    <a:pt x="57" y="6"/>
                    <a:pt x="47" y="1"/>
                    <a:pt x="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10"/>
            <p:cNvSpPr/>
            <p:nvPr/>
          </p:nvSpPr>
          <p:spPr>
            <a:xfrm>
              <a:off x="2479725" y="1067200"/>
              <a:ext cx="35725" cy="37350"/>
            </a:xfrm>
            <a:custGeom>
              <a:avLst/>
              <a:gdLst/>
              <a:ahLst/>
              <a:cxnLst/>
              <a:rect l="l" t="t" r="r" b="b"/>
              <a:pathLst>
                <a:path w="1429" h="1494" extrusionOk="0">
                  <a:moveTo>
                    <a:pt x="715" y="64"/>
                  </a:moveTo>
                  <a:cubicBezTo>
                    <a:pt x="1074" y="64"/>
                    <a:pt x="1367" y="371"/>
                    <a:pt x="1367" y="747"/>
                  </a:cubicBezTo>
                  <a:cubicBezTo>
                    <a:pt x="1367" y="1123"/>
                    <a:pt x="1074" y="1431"/>
                    <a:pt x="715" y="1431"/>
                  </a:cubicBezTo>
                  <a:cubicBezTo>
                    <a:pt x="355" y="1431"/>
                    <a:pt x="64" y="1123"/>
                    <a:pt x="64" y="747"/>
                  </a:cubicBezTo>
                  <a:cubicBezTo>
                    <a:pt x="64" y="371"/>
                    <a:pt x="355" y="64"/>
                    <a:pt x="715" y="64"/>
                  </a:cubicBezTo>
                  <a:close/>
                  <a:moveTo>
                    <a:pt x="715" y="1"/>
                  </a:moveTo>
                  <a:cubicBezTo>
                    <a:pt x="321" y="1"/>
                    <a:pt x="0" y="335"/>
                    <a:pt x="0" y="747"/>
                  </a:cubicBezTo>
                  <a:cubicBezTo>
                    <a:pt x="0" y="1159"/>
                    <a:pt x="321" y="1493"/>
                    <a:pt x="715" y="1493"/>
                  </a:cubicBezTo>
                  <a:cubicBezTo>
                    <a:pt x="1109" y="1493"/>
                    <a:pt x="1429" y="1159"/>
                    <a:pt x="1429" y="747"/>
                  </a:cubicBezTo>
                  <a:cubicBezTo>
                    <a:pt x="1429" y="335"/>
                    <a:pt x="1109" y="1"/>
                    <a:pt x="7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 name="Google Shape;362;p10"/>
          <p:cNvGrpSpPr/>
          <p:nvPr/>
        </p:nvGrpSpPr>
        <p:grpSpPr>
          <a:xfrm>
            <a:off x="11232013" y="2663489"/>
            <a:ext cx="270777" cy="260001"/>
            <a:chOff x="-1286391" y="3733966"/>
            <a:chExt cx="203083" cy="195001"/>
          </a:xfrm>
        </p:grpSpPr>
        <p:sp>
          <p:nvSpPr>
            <p:cNvPr id="363" name="Google Shape;363;p10"/>
            <p:cNvSpPr/>
            <p:nvPr/>
          </p:nvSpPr>
          <p:spPr>
            <a:xfrm>
              <a:off x="-1286391" y="3733966"/>
              <a:ext cx="203083" cy="195001"/>
            </a:xfrm>
            <a:custGeom>
              <a:avLst/>
              <a:gdLst/>
              <a:ahLst/>
              <a:cxnLst/>
              <a:rect l="l" t="t" r="r" b="b"/>
              <a:pathLst>
                <a:path w="1256" h="1206" extrusionOk="0">
                  <a:moveTo>
                    <a:pt x="792" y="0"/>
                  </a:moveTo>
                  <a:cubicBezTo>
                    <a:pt x="719" y="0"/>
                    <a:pt x="665" y="115"/>
                    <a:pt x="476" y="222"/>
                  </a:cubicBezTo>
                  <a:cubicBezTo>
                    <a:pt x="229" y="361"/>
                    <a:pt x="52" y="315"/>
                    <a:pt x="23" y="413"/>
                  </a:cubicBezTo>
                  <a:cubicBezTo>
                    <a:pt x="0" y="488"/>
                    <a:pt x="99" y="531"/>
                    <a:pt x="212" y="722"/>
                  </a:cubicBezTo>
                  <a:cubicBezTo>
                    <a:pt x="373" y="993"/>
                    <a:pt x="328" y="1172"/>
                    <a:pt x="432" y="1202"/>
                  </a:cubicBezTo>
                  <a:cubicBezTo>
                    <a:pt x="440" y="1204"/>
                    <a:pt x="447" y="1206"/>
                    <a:pt x="455" y="1206"/>
                  </a:cubicBezTo>
                  <a:cubicBezTo>
                    <a:pt x="533" y="1206"/>
                    <a:pt x="592" y="1083"/>
                    <a:pt x="812" y="969"/>
                  </a:cubicBezTo>
                  <a:cubicBezTo>
                    <a:pt x="1053" y="847"/>
                    <a:pt x="1191" y="885"/>
                    <a:pt x="1223" y="794"/>
                  </a:cubicBezTo>
                  <a:cubicBezTo>
                    <a:pt x="1255" y="701"/>
                    <a:pt x="1117" y="646"/>
                    <a:pt x="989" y="384"/>
                  </a:cubicBezTo>
                  <a:cubicBezTo>
                    <a:pt x="877" y="154"/>
                    <a:pt x="898" y="27"/>
                    <a:pt x="813" y="3"/>
                  </a:cubicBezTo>
                  <a:cubicBezTo>
                    <a:pt x="806" y="1"/>
                    <a:pt x="799"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10"/>
            <p:cNvSpPr/>
            <p:nvPr/>
          </p:nvSpPr>
          <p:spPr>
            <a:xfrm>
              <a:off x="-1191477" y="3759353"/>
              <a:ext cx="26841" cy="25386"/>
            </a:xfrm>
            <a:custGeom>
              <a:avLst/>
              <a:gdLst/>
              <a:ahLst/>
              <a:cxnLst/>
              <a:rect l="l" t="t" r="r" b="b"/>
              <a:pathLst>
                <a:path w="166" h="157" extrusionOk="0">
                  <a:moveTo>
                    <a:pt x="143" y="1"/>
                  </a:moveTo>
                  <a:cubicBezTo>
                    <a:pt x="137" y="1"/>
                    <a:pt x="131" y="3"/>
                    <a:pt x="127" y="8"/>
                  </a:cubicBezTo>
                  <a:cubicBezTo>
                    <a:pt x="91" y="50"/>
                    <a:pt x="53" y="85"/>
                    <a:pt x="11" y="117"/>
                  </a:cubicBezTo>
                  <a:cubicBezTo>
                    <a:pt x="1" y="126"/>
                    <a:pt x="0" y="138"/>
                    <a:pt x="7" y="147"/>
                  </a:cubicBezTo>
                  <a:cubicBezTo>
                    <a:pt x="11" y="153"/>
                    <a:pt x="16" y="156"/>
                    <a:pt x="23" y="156"/>
                  </a:cubicBezTo>
                  <a:cubicBezTo>
                    <a:pt x="28" y="156"/>
                    <a:pt x="32" y="154"/>
                    <a:pt x="38" y="150"/>
                  </a:cubicBezTo>
                  <a:cubicBezTo>
                    <a:pt x="81" y="116"/>
                    <a:pt x="121" y="78"/>
                    <a:pt x="159" y="35"/>
                  </a:cubicBezTo>
                  <a:cubicBezTo>
                    <a:pt x="165" y="25"/>
                    <a:pt x="164" y="13"/>
                    <a:pt x="156" y="5"/>
                  </a:cubicBezTo>
                  <a:cubicBezTo>
                    <a:pt x="151" y="2"/>
                    <a:pt x="147"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0"/>
            <p:cNvSpPr/>
            <p:nvPr/>
          </p:nvSpPr>
          <p:spPr>
            <a:xfrm>
              <a:off x="-1250334" y="3784416"/>
              <a:ext cx="57077" cy="24901"/>
            </a:xfrm>
            <a:custGeom>
              <a:avLst/>
              <a:gdLst/>
              <a:ahLst/>
              <a:cxnLst/>
              <a:rect l="l" t="t" r="r" b="b"/>
              <a:pathLst>
                <a:path w="353" h="154" extrusionOk="0">
                  <a:moveTo>
                    <a:pt x="328" y="1"/>
                  </a:moveTo>
                  <a:cubicBezTo>
                    <a:pt x="324" y="1"/>
                    <a:pt x="320" y="2"/>
                    <a:pt x="317" y="4"/>
                  </a:cubicBezTo>
                  <a:cubicBezTo>
                    <a:pt x="160" y="104"/>
                    <a:pt x="22" y="112"/>
                    <a:pt x="21" y="112"/>
                  </a:cubicBezTo>
                  <a:cubicBezTo>
                    <a:pt x="9" y="112"/>
                    <a:pt x="1" y="121"/>
                    <a:pt x="1" y="133"/>
                  </a:cubicBezTo>
                  <a:cubicBezTo>
                    <a:pt x="1" y="145"/>
                    <a:pt x="10" y="153"/>
                    <a:pt x="21" y="153"/>
                  </a:cubicBezTo>
                  <a:cubicBezTo>
                    <a:pt x="27" y="153"/>
                    <a:pt x="172" y="146"/>
                    <a:pt x="338" y="40"/>
                  </a:cubicBezTo>
                  <a:cubicBezTo>
                    <a:pt x="349" y="34"/>
                    <a:pt x="352" y="20"/>
                    <a:pt x="346" y="11"/>
                  </a:cubicBezTo>
                  <a:cubicBezTo>
                    <a:pt x="342" y="4"/>
                    <a:pt x="335"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6" name="Google Shape;366;p10"/>
          <p:cNvGrpSpPr/>
          <p:nvPr/>
        </p:nvGrpSpPr>
        <p:grpSpPr>
          <a:xfrm>
            <a:off x="-4" y="1823008"/>
            <a:ext cx="474408" cy="314225"/>
            <a:chOff x="3304127" y="359385"/>
            <a:chExt cx="492397" cy="326140"/>
          </a:xfrm>
        </p:grpSpPr>
        <p:sp>
          <p:nvSpPr>
            <p:cNvPr id="367" name="Google Shape;367;p10"/>
            <p:cNvSpPr/>
            <p:nvPr/>
          </p:nvSpPr>
          <p:spPr>
            <a:xfrm>
              <a:off x="3304127" y="432267"/>
              <a:ext cx="382620" cy="253258"/>
            </a:xfrm>
            <a:custGeom>
              <a:avLst/>
              <a:gdLst/>
              <a:ahLst/>
              <a:cxnLst/>
              <a:rect l="l" t="t" r="r" b="b"/>
              <a:pathLst>
                <a:path w="1680" h="1112" extrusionOk="0">
                  <a:moveTo>
                    <a:pt x="1" y="1032"/>
                  </a:moveTo>
                  <a:cubicBezTo>
                    <a:pt x="1" y="1032"/>
                    <a:pt x="1" y="1032"/>
                    <a:pt x="1" y="1032"/>
                  </a:cubicBezTo>
                  <a:cubicBezTo>
                    <a:pt x="1" y="1032"/>
                    <a:pt x="1" y="1032"/>
                    <a:pt x="1" y="1032"/>
                  </a:cubicBezTo>
                  <a:close/>
                  <a:moveTo>
                    <a:pt x="1324" y="0"/>
                  </a:moveTo>
                  <a:cubicBezTo>
                    <a:pt x="909" y="0"/>
                    <a:pt x="248" y="148"/>
                    <a:pt x="1" y="1032"/>
                  </a:cubicBezTo>
                  <a:lnTo>
                    <a:pt x="1" y="1032"/>
                  </a:lnTo>
                  <a:cubicBezTo>
                    <a:pt x="1" y="1032"/>
                    <a:pt x="1" y="1032"/>
                    <a:pt x="1" y="1032"/>
                  </a:cubicBezTo>
                  <a:cubicBezTo>
                    <a:pt x="4" y="1032"/>
                    <a:pt x="253" y="1111"/>
                    <a:pt x="559" y="1111"/>
                  </a:cubicBezTo>
                  <a:cubicBezTo>
                    <a:pt x="1019" y="1111"/>
                    <a:pt x="1607" y="932"/>
                    <a:pt x="1679" y="38"/>
                  </a:cubicBezTo>
                  <a:cubicBezTo>
                    <a:pt x="1679" y="38"/>
                    <a:pt x="1533" y="0"/>
                    <a:pt x="1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10"/>
            <p:cNvSpPr/>
            <p:nvPr/>
          </p:nvSpPr>
          <p:spPr>
            <a:xfrm>
              <a:off x="3390446" y="359385"/>
              <a:ext cx="406078" cy="256219"/>
            </a:xfrm>
            <a:custGeom>
              <a:avLst/>
              <a:gdLst/>
              <a:ahLst/>
              <a:cxnLst/>
              <a:rect l="l" t="t" r="r" b="b"/>
              <a:pathLst>
                <a:path w="1783" h="1125" extrusionOk="0">
                  <a:moveTo>
                    <a:pt x="1758" y="0"/>
                  </a:moveTo>
                  <a:cubicBezTo>
                    <a:pt x="1753" y="0"/>
                    <a:pt x="1747" y="2"/>
                    <a:pt x="1743" y="6"/>
                  </a:cubicBezTo>
                  <a:cubicBezTo>
                    <a:pt x="1323" y="374"/>
                    <a:pt x="27" y="1078"/>
                    <a:pt x="14" y="1085"/>
                  </a:cubicBezTo>
                  <a:cubicBezTo>
                    <a:pt x="5" y="1090"/>
                    <a:pt x="0" y="1103"/>
                    <a:pt x="6" y="1114"/>
                  </a:cubicBezTo>
                  <a:cubicBezTo>
                    <a:pt x="10" y="1120"/>
                    <a:pt x="16" y="1125"/>
                    <a:pt x="25" y="1125"/>
                  </a:cubicBezTo>
                  <a:cubicBezTo>
                    <a:pt x="29" y="1125"/>
                    <a:pt x="32" y="1125"/>
                    <a:pt x="35" y="1123"/>
                  </a:cubicBezTo>
                  <a:cubicBezTo>
                    <a:pt x="48" y="1116"/>
                    <a:pt x="1346" y="410"/>
                    <a:pt x="1772" y="39"/>
                  </a:cubicBezTo>
                  <a:cubicBezTo>
                    <a:pt x="1781" y="31"/>
                    <a:pt x="1783" y="18"/>
                    <a:pt x="1774" y="8"/>
                  </a:cubicBezTo>
                  <a:cubicBezTo>
                    <a:pt x="1770" y="3"/>
                    <a:pt x="1764" y="0"/>
                    <a:pt x="17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10"/>
            <p:cNvSpPr/>
            <p:nvPr/>
          </p:nvSpPr>
          <p:spPr>
            <a:xfrm>
              <a:off x="3505689" y="527469"/>
              <a:ext cx="37351" cy="61265"/>
            </a:xfrm>
            <a:custGeom>
              <a:avLst/>
              <a:gdLst/>
              <a:ahLst/>
              <a:cxnLst/>
              <a:rect l="l" t="t" r="r" b="b"/>
              <a:pathLst>
                <a:path w="164" h="269" extrusionOk="0">
                  <a:moveTo>
                    <a:pt x="138" y="0"/>
                  </a:moveTo>
                  <a:cubicBezTo>
                    <a:pt x="130" y="0"/>
                    <a:pt x="123" y="4"/>
                    <a:pt x="120" y="11"/>
                  </a:cubicBezTo>
                  <a:lnTo>
                    <a:pt x="6" y="236"/>
                  </a:lnTo>
                  <a:cubicBezTo>
                    <a:pt x="1" y="247"/>
                    <a:pt x="4" y="261"/>
                    <a:pt x="15" y="266"/>
                  </a:cubicBezTo>
                  <a:cubicBezTo>
                    <a:pt x="18" y="267"/>
                    <a:pt x="22" y="269"/>
                    <a:pt x="24" y="269"/>
                  </a:cubicBezTo>
                  <a:cubicBezTo>
                    <a:pt x="33" y="269"/>
                    <a:pt x="40" y="263"/>
                    <a:pt x="45" y="257"/>
                  </a:cubicBezTo>
                  <a:lnTo>
                    <a:pt x="158" y="32"/>
                  </a:lnTo>
                  <a:cubicBezTo>
                    <a:pt x="164" y="21"/>
                    <a:pt x="159" y="8"/>
                    <a:pt x="149" y="3"/>
                  </a:cubicBezTo>
                  <a:cubicBezTo>
                    <a:pt x="145" y="1"/>
                    <a:pt x="142" y="0"/>
                    <a:pt x="1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10"/>
            <p:cNvSpPr/>
            <p:nvPr/>
          </p:nvSpPr>
          <p:spPr>
            <a:xfrm>
              <a:off x="3414588" y="552522"/>
              <a:ext cx="56254" cy="22547"/>
            </a:xfrm>
            <a:custGeom>
              <a:avLst/>
              <a:gdLst/>
              <a:ahLst/>
              <a:cxnLst/>
              <a:rect l="l" t="t" r="r" b="b"/>
              <a:pathLst>
                <a:path w="247" h="99" extrusionOk="0">
                  <a:moveTo>
                    <a:pt x="25" y="1"/>
                  </a:moveTo>
                  <a:cubicBezTo>
                    <a:pt x="15" y="1"/>
                    <a:pt x="7" y="7"/>
                    <a:pt x="5" y="17"/>
                  </a:cubicBezTo>
                  <a:cubicBezTo>
                    <a:pt x="1" y="29"/>
                    <a:pt x="7" y="41"/>
                    <a:pt x="20" y="44"/>
                  </a:cubicBezTo>
                  <a:lnTo>
                    <a:pt x="215" y="97"/>
                  </a:lnTo>
                  <a:cubicBezTo>
                    <a:pt x="216" y="99"/>
                    <a:pt x="219" y="99"/>
                    <a:pt x="220" y="99"/>
                  </a:cubicBezTo>
                  <a:cubicBezTo>
                    <a:pt x="230" y="99"/>
                    <a:pt x="238" y="93"/>
                    <a:pt x="242" y="82"/>
                  </a:cubicBezTo>
                  <a:cubicBezTo>
                    <a:pt x="246" y="71"/>
                    <a:pt x="240" y="59"/>
                    <a:pt x="227" y="56"/>
                  </a:cubicBezTo>
                  <a:lnTo>
                    <a:pt x="32" y="2"/>
                  </a:lnTo>
                  <a:cubicBezTo>
                    <a:pt x="29" y="1"/>
                    <a:pt x="27"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1" name="Google Shape;371;p10"/>
          <p:cNvGrpSpPr/>
          <p:nvPr/>
        </p:nvGrpSpPr>
        <p:grpSpPr>
          <a:xfrm>
            <a:off x="791892" y="353831"/>
            <a:ext cx="527069" cy="604971"/>
            <a:chOff x="4832355" y="458686"/>
            <a:chExt cx="547056" cy="627910"/>
          </a:xfrm>
        </p:grpSpPr>
        <p:sp>
          <p:nvSpPr>
            <p:cNvPr id="372" name="Google Shape;372;p10"/>
            <p:cNvSpPr/>
            <p:nvPr/>
          </p:nvSpPr>
          <p:spPr>
            <a:xfrm>
              <a:off x="4832355" y="611282"/>
              <a:ext cx="547056" cy="475314"/>
            </a:xfrm>
            <a:custGeom>
              <a:avLst/>
              <a:gdLst/>
              <a:ahLst/>
              <a:cxnLst/>
              <a:rect l="l" t="t" r="r" b="b"/>
              <a:pathLst>
                <a:path w="2402" h="2087" extrusionOk="0">
                  <a:moveTo>
                    <a:pt x="1761" y="0"/>
                  </a:moveTo>
                  <a:lnTo>
                    <a:pt x="1761" y="0"/>
                  </a:lnTo>
                  <a:cubicBezTo>
                    <a:pt x="1761" y="0"/>
                    <a:pt x="1" y="279"/>
                    <a:pt x="247" y="2086"/>
                  </a:cubicBezTo>
                  <a:cubicBezTo>
                    <a:pt x="247" y="2085"/>
                    <a:pt x="2401" y="1876"/>
                    <a:pt x="1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10"/>
            <p:cNvSpPr/>
            <p:nvPr/>
          </p:nvSpPr>
          <p:spPr>
            <a:xfrm>
              <a:off x="4965135" y="458686"/>
              <a:ext cx="360756" cy="515854"/>
            </a:xfrm>
            <a:custGeom>
              <a:avLst/>
              <a:gdLst/>
              <a:ahLst/>
              <a:cxnLst/>
              <a:rect l="l" t="t" r="r" b="b"/>
              <a:pathLst>
                <a:path w="1584" h="2265" extrusionOk="0">
                  <a:moveTo>
                    <a:pt x="1560" y="1"/>
                  </a:moveTo>
                  <a:cubicBezTo>
                    <a:pt x="1552" y="1"/>
                    <a:pt x="1544" y="5"/>
                    <a:pt x="1540" y="13"/>
                  </a:cubicBezTo>
                  <a:cubicBezTo>
                    <a:pt x="1223" y="682"/>
                    <a:pt x="19" y="2216"/>
                    <a:pt x="7" y="2231"/>
                  </a:cubicBezTo>
                  <a:cubicBezTo>
                    <a:pt x="0" y="2240"/>
                    <a:pt x="1" y="2254"/>
                    <a:pt x="11" y="2262"/>
                  </a:cubicBezTo>
                  <a:cubicBezTo>
                    <a:pt x="14" y="2264"/>
                    <a:pt x="20" y="2265"/>
                    <a:pt x="24" y="2265"/>
                  </a:cubicBezTo>
                  <a:cubicBezTo>
                    <a:pt x="30" y="2265"/>
                    <a:pt x="38" y="2263"/>
                    <a:pt x="40" y="2255"/>
                  </a:cubicBezTo>
                  <a:cubicBezTo>
                    <a:pt x="54" y="2241"/>
                    <a:pt x="1258" y="704"/>
                    <a:pt x="1579" y="30"/>
                  </a:cubicBezTo>
                  <a:cubicBezTo>
                    <a:pt x="1583" y="20"/>
                    <a:pt x="1579" y="8"/>
                    <a:pt x="1568" y="2"/>
                  </a:cubicBezTo>
                  <a:cubicBezTo>
                    <a:pt x="1566" y="1"/>
                    <a:pt x="1563" y="1"/>
                    <a:pt x="15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10"/>
            <p:cNvSpPr/>
            <p:nvPr/>
          </p:nvSpPr>
          <p:spPr>
            <a:xfrm>
              <a:off x="5090627" y="795536"/>
              <a:ext cx="15259" cy="85862"/>
            </a:xfrm>
            <a:custGeom>
              <a:avLst/>
              <a:gdLst/>
              <a:ahLst/>
              <a:cxnLst/>
              <a:rect l="l" t="t" r="r" b="b"/>
              <a:pathLst>
                <a:path w="67" h="377" extrusionOk="0">
                  <a:moveTo>
                    <a:pt x="44" y="1"/>
                  </a:moveTo>
                  <a:cubicBezTo>
                    <a:pt x="33" y="1"/>
                    <a:pt x="24" y="9"/>
                    <a:pt x="22" y="21"/>
                  </a:cubicBezTo>
                  <a:lnTo>
                    <a:pt x="3" y="354"/>
                  </a:lnTo>
                  <a:cubicBezTo>
                    <a:pt x="0" y="366"/>
                    <a:pt x="10" y="375"/>
                    <a:pt x="22" y="376"/>
                  </a:cubicBezTo>
                  <a:lnTo>
                    <a:pt x="24" y="376"/>
                  </a:lnTo>
                  <a:cubicBezTo>
                    <a:pt x="35" y="376"/>
                    <a:pt x="44" y="368"/>
                    <a:pt x="46" y="356"/>
                  </a:cubicBezTo>
                  <a:lnTo>
                    <a:pt x="65" y="24"/>
                  </a:lnTo>
                  <a:cubicBezTo>
                    <a:pt x="67" y="12"/>
                    <a:pt x="57" y="2"/>
                    <a:pt x="46" y="1"/>
                  </a:cubicBezTo>
                  <a:cubicBezTo>
                    <a:pt x="45" y="1"/>
                    <a:pt x="44" y="1"/>
                    <a:pt x="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10"/>
            <p:cNvSpPr/>
            <p:nvPr/>
          </p:nvSpPr>
          <p:spPr>
            <a:xfrm>
              <a:off x="4966729" y="879350"/>
              <a:ext cx="71058" cy="18903"/>
            </a:xfrm>
            <a:custGeom>
              <a:avLst/>
              <a:gdLst/>
              <a:ahLst/>
              <a:cxnLst/>
              <a:rect l="l" t="t" r="r" b="b"/>
              <a:pathLst>
                <a:path w="312" h="83" extrusionOk="0">
                  <a:moveTo>
                    <a:pt x="288" y="1"/>
                  </a:moveTo>
                  <a:cubicBezTo>
                    <a:pt x="287" y="1"/>
                    <a:pt x="287" y="1"/>
                    <a:pt x="286" y="1"/>
                  </a:cubicBezTo>
                  <a:lnTo>
                    <a:pt x="21" y="38"/>
                  </a:lnTo>
                  <a:cubicBezTo>
                    <a:pt x="9" y="40"/>
                    <a:pt x="1" y="51"/>
                    <a:pt x="2" y="63"/>
                  </a:cubicBezTo>
                  <a:cubicBezTo>
                    <a:pt x="4" y="74"/>
                    <a:pt x="13" y="82"/>
                    <a:pt x="23" y="82"/>
                  </a:cubicBezTo>
                  <a:lnTo>
                    <a:pt x="27" y="82"/>
                  </a:lnTo>
                  <a:lnTo>
                    <a:pt x="291" y="44"/>
                  </a:lnTo>
                  <a:cubicBezTo>
                    <a:pt x="304" y="43"/>
                    <a:pt x="312" y="32"/>
                    <a:pt x="311" y="20"/>
                  </a:cubicBezTo>
                  <a:cubicBezTo>
                    <a:pt x="310" y="9"/>
                    <a:pt x="299" y="1"/>
                    <a:pt x="2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6" name="Google Shape;376;p10"/>
          <p:cNvGrpSpPr/>
          <p:nvPr/>
        </p:nvGrpSpPr>
        <p:grpSpPr>
          <a:xfrm>
            <a:off x="11020596" y="3472576"/>
            <a:ext cx="693619" cy="312907"/>
            <a:chOff x="2973429" y="1267445"/>
            <a:chExt cx="719920" cy="324772"/>
          </a:xfrm>
        </p:grpSpPr>
        <p:sp>
          <p:nvSpPr>
            <p:cNvPr id="377" name="Google Shape;377;p10"/>
            <p:cNvSpPr/>
            <p:nvPr/>
          </p:nvSpPr>
          <p:spPr>
            <a:xfrm>
              <a:off x="2973429" y="1267445"/>
              <a:ext cx="549561" cy="324772"/>
            </a:xfrm>
            <a:custGeom>
              <a:avLst/>
              <a:gdLst/>
              <a:ahLst/>
              <a:cxnLst/>
              <a:rect l="l" t="t" r="r" b="b"/>
              <a:pathLst>
                <a:path w="2413" h="1426" extrusionOk="0">
                  <a:moveTo>
                    <a:pt x="816" y="0"/>
                  </a:moveTo>
                  <a:cubicBezTo>
                    <a:pt x="574" y="0"/>
                    <a:pt x="303" y="53"/>
                    <a:pt x="1" y="181"/>
                  </a:cubicBezTo>
                  <a:cubicBezTo>
                    <a:pt x="1" y="181"/>
                    <a:pt x="475" y="1426"/>
                    <a:pt x="1472" y="1426"/>
                  </a:cubicBezTo>
                  <a:cubicBezTo>
                    <a:pt x="1746" y="1426"/>
                    <a:pt x="2059" y="1332"/>
                    <a:pt x="2413" y="1093"/>
                  </a:cubicBezTo>
                  <a:cubicBezTo>
                    <a:pt x="2413" y="1093"/>
                    <a:pt x="1919" y="0"/>
                    <a:pt x="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0"/>
            <p:cNvSpPr/>
            <p:nvPr/>
          </p:nvSpPr>
          <p:spPr>
            <a:xfrm>
              <a:off x="3101882" y="1352398"/>
              <a:ext cx="591467" cy="214085"/>
            </a:xfrm>
            <a:custGeom>
              <a:avLst/>
              <a:gdLst/>
              <a:ahLst/>
              <a:cxnLst/>
              <a:rect l="l" t="t" r="r" b="b"/>
              <a:pathLst>
                <a:path w="2597" h="940" extrusionOk="0">
                  <a:moveTo>
                    <a:pt x="25" y="1"/>
                  </a:moveTo>
                  <a:cubicBezTo>
                    <a:pt x="17" y="1"/>
                    <a:pt x="8" y="6"/>
                    <a:pt x="5" y="14"/>
                  </a:cubicBezTo>
                  <a:cubicBezTo>
                    <a:pt x="1" y="25"/>
                    <a:pt x="6" y="39"/>
                    <a:pt x="17" y="43"/>
                  </a:cubicBezTo>
                  <a:cubicBezTo>
                    <a:pt x="34" y="49"/>
                    <a:pt x="1836" y="808"/>
                    <a:pt x="2569" y="939"/>
                  </a:cubicBezTo>
                  <a:lnTo>
                    <a:pt x="2574" y="939"/>
                  </a:lnTo>
                  <a:cubicBezTo>
                    <a:pt x="2584" y="939"/>
                    <a:pt x="2594" y="931"/>
                    <a:pt x="2594" y="922"/>
                  </a:cubicBezTo>
                  <a:cubicBezTo>
                    <a:pt x="2596" y="909"/>
                    <a:pt x="2589" y="899"/>
                    <a:pt x="2576" y="897"/>
                  </a:cubicBezTo>
                  <a:cubicBezTo>
                    <a:pt x="1849" y="767"/>
                    <a:pt x="50" y="11"/>
                    <a:pt x="33" y="2"/>
                  </a:cubicBezTo>
                  <a:cubicBezTo>
                    <a:pt x="31" y="1"/>
                    <a:pt x="2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0"/>
            <p:cNvSpPr/>
            <p:nvPr/>
          </p:nvSpPr>
          <p:spPr>
            <a:xfrm>
              <a:off x="3225097" y="1433023"/>
              <a:ext cx="85178" cy="25736"/>
            </a:xfrm>
            <a:custGeom>
              <a:avLst/>
              <a:gdLst/>
              <a:ahLst/>
              <a:cxnLst/>
              <a:rect l="l" t="t" r="r" b="b"/>
              <a:pathLst>
                <a:path w="374" h="113" extrusionOk="0">
                  <a:moveTo>
                    <a:pt x="351" y="0"/>
                  </a:moveTo>
                  <a:cubicBezTo>
                    <a:pt x="349" y="0"/>
                    <a:pt x="347" y="1"/>
                    <a:pt x="346" y="1"/>
                  </a:cubicBezTo>
                  <a:lnTo>
                    <a:pt x="19" y="70"/>
                  </a:lnTo>
                  <a:cubicBezTo>
                    <a:pt x="8" y="72"/>
                    <a:pt x="0" y="83"/>
                    <a:pt x="3" y="94"/>
                  </a:cubicBezTo>
                  <a:cubicBezTo>
                    <a:pt x="6" y="105"/>
                    <a:pt x="15" y="113"/>
                    <a:pt x="24" y="113"/>
                  </a:cubicBezTo>
                  <a:cubicBezTo>
                    <a:pt x="26" y="113"/>
                    <a:pt x="27" y="113"/>
                    <a:pt x="28" y="110"/>
                  </a:cubicBezTo>
                  <a:lnTo>
                    <a:pt x="355" y="43"/>
                  </a:lnTo>
                  <a:cubicBezTo>
                    <a:pt x="366" y="40"/>
                    <a:pt x="374" y="29"/>
                    <a:pt x="371" y="17"/>
                  </a:cubicBezTo>
                  <a:cubicBezTo>
                    <a:pt x="369" y="8"/>
                    <a:pt x="360" y="0"/>
                    <a:pt x="3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10"/>
            <p:cNvSpPr/>
            <p:nvPr/>
          </p:nvSpPr>
          <p:spPr>
            <a:xfrm>
              <a:off x="3175902" y="1333494"/>
              <a:ext cx="35985" cy="65820"/>
            </a:xfrm>
            <a:custGeom>
              <a:avLst/>
              <a:gdLst/>
              <a:ahLst/>
              <a:cxnLst/>
              <a:rect l="l" t="t" r="r" b="b"/>
              <a:pathLst>
                <a:path w="158" h="289" extrusionOk="0">
                  <a:moveTo>
                    <a:pt x="26" y="0"/>
                  </a:moveTo>
                  <a:cubicBezTo>
                    <a:pt x="23" y="0"/>
                    <a:pt x="20" y="1"/>
                    <a:pt x="17" y="3"/>
                  </a:cubicBezTo>
                  <a:cubicBezTo>
                    <a:pt x="6" y="6"/>
                    <a:pt x="1" y="20"/>
                    <a:pt x="6" y="30"/>
                  </a:cubicBezTo>
                  <a:lnTo>
                    <a:pt x="113" y="276"/>
                  </a:lnTo>
                  <a:cubicBezTo>
                    <a:pt x="117" y="284"/>
                    <a:pt x="125" y="289"/>
                    <a:pt x="133" y="289"/>
                  </a:cubicBezTo>
                  <a:cubicBezTo>
                    <a:pt x="136" y="289"/>
                    <a:pt x="138" y="289"/>
                    <a:pt x="141" y="287"/>
                  </a:cubicBezTo>
                  <a:cubicBezTo>
                    <a:pt x="152" y="282"/>
                    <a:pt x="157" y="269"/>
                    <a:pt x="152" y="258"/>
                  </a:cubicBezTo>
                  <a:lnTo>
                    <a:pt x="45" y="13"/>
                  </a:lnTo>
                  <a:cubicBezTo>
                    <a:pt x="42" y="5"/>
                    <a:pt x="34"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1" name="Google Shape;381;p10"/>
          <p:cNvGrpSpPr/>
          <p:nvPr/>
        </p:nvGrpSpPr>
        <p:grpSpPr>
          <a:xfrm rot="-1198516">
            <a:off x="1868878" y="6176833"/>
            <a:ext cx="274431" cy="267320"/>
            <a:chOff x="2351871" y="3678343"/>
            <a:chExt cx="205831" cy="200499"/>
          </a:xfrm>
        </p:grpSpPr>
        <p:sp>
          <p:nvSpPr>
            <p:cNvPr id="382" name="Google Shape;382;p10"/>
            <p:cNvSpPr/>
            <p:nvPr/>
          </p:nvSpPr>
          <p:spPr>
            <a:xfrm>
              <a:off x="2351871" y="3678343"/>
              <a:ext cx="205831" cy="200499"/>
            </a:xfrm>
            <a:custGeom>
              <a:avLst/>
              <a:gdLst/>
              <a:ahLst/>
              <a:cxnLst/>
              <a:rect l="l" t="t" r="r" b="b"/>
              <a:pathLst>
                <a:path w="1273" h="1240" extrusionOk="0">
                  <a:moveTo>
                    <a:pt x="538" y="1"/>
                  </a:moveTo>
                  <a:cubicBezTo>
                    <a:pt x="532" y="1"/>
                    <a:pt x="526" y="1"/>
                    <a:pt x="520" y="3"/>
                  </a:cubicBezTo>
                  <a:cubicBezTo>
                    <a:pt x="433" y="22"/>
                    <a:pt x="455" y="155"/>
                    <a:pt x="328" y="357"/>
                  </a:cubicBezTo>
                  <a:cubicBezTo>
                    <a:pt x="178" y="596"/>
                    <a:pt x="1" y="641"/>
                    <a:pt x="22" y="741"/>
                  </a:cubicBezTo>
                  <a:cubicBezTo>
                    <a:pt x="38" y="818"/>
                    <a:pt x="146" y="807"/>
                    <a:pt x="337" y="921"/>
                  </a:cubicBezTo>
                  <a:cubicBezTo>
                    <a:pt x="593" y="1073"/>
                    <a:pt x="649" y="1239"/>
                    <a:pt x="743" y="1239"/>
                  </a:cubicBezTo>
                  <a:cubicBezTo>
                    <a:pt x="749" y="1239"/>
                    <a:pt x="755" y="1239"/>
                    <a:pt x="761" y="1237"/>
                  </a:cubicBezTo>
                  <a:cubicBezTo>
                    <a:pt x="855" y="1216"/>
                    <a:pt x="829" y="1075"/>
                    <a:pt x="982" y="850"/>
                  </a:cubicBezTo>
                  <a:cubicBezTo>
                    <a:pt x="1132" y="627"/>
                    <a:pt x="1273" y="594"/>
                    <a:pt x="1257" y="498"/>
                  </a:cubicBezTo>
                  <a:cubicBezTo>
                    <a:pt x="1241" y="401"/>
                    <a:pt x="1093" y="418"/>
                    <a:pt x="857" y="253"/>
                  </a:cubicBezTo>
                  <a:cubicBezTo>
                    <a:pt x="663" y="117"/>
                    <a:pt x="613" y="1"/>
                    <a:pt x="5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0"/>
            <p:cNvSpPr/>
            <p:nvPr/>
          </p:nvSpPr>
          <p:spPr>
            <a:xfrm>
              <a:off x="2425442" y="3706801"/>
              <a:ext cx="15684" cy="31853"/>
            </a:xfrm>
            <a:custGeom>
              <a:avLst/>
              <a:gdLst/>
              <a:ahLst/>
              <a:cxnLst/>
              <a:rect l="l" t="t" r="r" b="b"/>
              <a:pathLst>
                <a:path w="97" h="197" extrusionOk="0">
                  <a:moveTo>
                    <a:pt x="73" y="0"/>
                  </a:moveTo>
                  <a:cubicBezTo>
                    <a:pt x="64" y="0"/>
                    <a:pt x="55" y="7"/>
                    <a:pt x="52" y="17"/>
                  </a:cubicBezTo>
                  <a:cubicBezTo>
                    <a:pt x="42" y="69"/>
                    <a:pt x="25" y="120"/>
                    <a:pt x="4" y="168"/>
                  </a:cubicBezTo>
                  <a:cubicBezTo>
                    <a:pt x="1" y="179"/>
                    <a:pt x="4" y="192"/>
                    <a:pt x="16" y="195"/>
                  </a:cubicBezTo>
                  <a:cubicBezTo>
                    <a:pt x="18" y="197"/>
                    <a:pt x="21" y="197"/>
                    <a:pt x="23" y="197"/>
                  </a:cubicBezTo>
                  <a:cubicBezTo>
                    <a:pt x="31" y="197"/>
                    <a:pt x="39" y="190"/>
                    <a:pt x="41" y="184"/>
                  </a:cubicBezTo>
                  <a:cubicBezTo>
                    <a:pt x="64" y="134"/>
                    <a:pt x="81" y="80"/>
                    <a:pt x="93" y="25"/>
                  </a:cubicBezTo>
                  <a:cubicBezTo>
                    <a:pt x="96" y="15"/>
                    <a:pt x="88" y="4"/>
                    <a:pt x="77" y="1"/>
                  </a:cubicBezTo>
                  <a:cubicBezTo>
                    <a:pt x="76" y="0"/>
                    <a:pt x="74" y="0"/>
                    <a:pt x="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0"/>
            <p:cNvSpPr/>
            <p:nvPr/>
          </p:nvSpPr>
          <p:spPr>
            <a:xfrm>
              <a:off x="2385503" y="3742536"/>
              <a:ext cx="42363" cy="46082"/>
            </a:xfrm>
            <a:custGeom>
              <a:avLst/>
              <a:gdLst/>
              <a:ahLst/>
              <a:cxnLst/>
              <a:rect l="l" t="t" r="r" b="b"/>
              <a:pathLst>
                <a:path w="262" h="285" extrusionOk="0">
                  <a:moveTo>
                    <a:pt x="238" y="1"/>
                  </a:moveTo>
                  <a:cubicBezTo>
                    <a:pt x="231" y="1"/>
                    <a:pt x="224" y="4"/>
                    <a:pt x="221" y="11"/>
                  </a:cubicBezTo>
                  <a:cubicBezTo>
                    <a:pt x="132" y="173"/>
                    <a:pt x="14" y="246"/>
                    <a:pt x="13" y="247"/>
                  </a:cubicBezTo>
                  <a:cubicBezTo>
                    <a:pt x="3" y="253"/>
                    <a:pt x="1" y="266"/>
                    <a:pt x="6" y="275"/>
                  </a:cubicBezTo>
                  <a:cubicBezTo>
                    <a:pt x="10" y="282"/>
                    <a:pt x="17" y="285"/>
                    <a:pt x="24" y="285"/>
                  </a:cubicBezTo>
                  <a:cubicBezTo>
                    <a:pt x="27" y="285"/>
                    <a:pt x="30" y="284"/>
                    <a:pt x="34" y="284"/>
                  </a:cubicBezTo>
                  <a:cubicBezTo>
                    <a:pt x="40" y="280"/>
                    <a:pt x="162" y="204"/>
                    <a:pt x="256" y="32"/>
                  </a:cubicBezTo>
                  <a:cubicBezTo>
                    <a:pt x="262" y="21"/>
                    <a:pt x="258" y="9"/>
                    <a:pt x="249" y="4"/>
                  </a:cubicBezTo>
                  <a:cubicBezTo>
                    <a:pt x="245" y="2"/>
                    <a:pt x="242" y="1"/>
                    <a:pt x="2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85"/>
        <p:cNvGrpSpPr/>
        <p:nvPr/>
      </p:nvGrpSpPr>
      <p:grpSpPr>
        <a:xfrm>
          <a:off x="0" y="0"/>
          <a:ext cx="0" cy="0"/>
          <a:chOff x="0" y="0"/>
          <a:chExt cx="0" cy="0"/>
        </a:xfrm>
      </p:grpSpPr>
      <p:sp>
        <p:nvSpPr>
          <p:cNvPr id="386" name="Google Shape;386;p11"/>
          <p:cNvSpPr txBox="1">
            <a:spLocks noGrp="1"/>
          </p:cNvSpPr>
          <p:nvPr>
            <p:ph type="title" hasCustomPrompt="1"/>
          </p:nvPr>
        </p:nvSpPr>
        <p:spPr>
          <a:xfrm rot="492">
            <a:off x="5565800" y="2208700"/>
            <a:ext cx="5594000" cy="20148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9600"/>
              <a:buNone/>
              <a:defRPr sz="160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87" name="Google Shape;387;p11"/>
          <p:cNvSpPr txBox="1">
            <a:spLocks noGrp="1"/>
          </p:cNvSpPr>
          <p:nvPr>
            <p:ph type="subTitle" idx="1"/>
          </p:nvPr>
        </p:nvSpPr>
        <p:spPr>
          <a:xfrm>
            <a:off x="5781700" y="4198500"/>
            <a:ext cx="5162000" cy="718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388" name="Google Shape;388;p11"/>
          <p:cNvSpPr/>
          <p:nvPr/>
        </p:nvSpPr>
        <p:spPr>
          <a:xfrm>
            <a:off x="0" y="-101600"/>
            <a:ext cx="12420613" cy="9563103"/>
          </a:xfrm>
          <a:custGeom>
            <a:avLst/>
            <a:gdLst/>
            <a:ahLst/>
            <a:cxnLst/>
            <a:rect l="l" t="t" r="r" b="b"/>
            <a:pathLst>
              <a:path w="29456" h="17199" extrusionOk="0">
                <a:moveTo>
                  <a:pt x="2737" y="0"/>
                </a:moveTo>
                <a:cubicBezTo>
                  <a:pt x="1797" y="918"/>
                  <a:pt x="872" y="1945"/>
                  <a:pt x="556" y="3222"/>
                </a:cubicBezTo>
                <a:cubicBezTo>
                  <a:pt x="1" y="5461"/>
                  <a:pt x="1573" y="7800"/>
                  <a:pt x="3628" y="8846"/>
                </a:cubicBezTo>
                <a:cubicBezTo>
                  <a:pt x="4677" y="9381"/>
                  <a:pt x="5855" y="9658"/>
                  <a:pt x="7032" y="9658"/>
                </a:cubicBezTo>
                <a:cubicBezTo>
                  <a:pt x="7494" y="9658"/>
                  <a:pt x="7956" y="9615"/>
                  <a:pt x="8410" y="9529"/>
                </a:cubicBezTo>
                <a:cubicBezTo>
                  <a:pt x="9714" y="9282"/>
                  <a:pt x="10967" y="8684"/>
                  <a:pt x="12292" y="8684"/>
                </a:cubicBezTo>
                <a:cubicBezTo>
                  <a:pt x="12314" y="8684"/>
                  <a:pt x="12337" y="8684"/>
                  <a:pt x="12359" y="8684"/>
                </a:cubicBezTo>
                <a:cubicBezTo>
                  <a:pt x="13852" y="8708"/>
                  <a:pt x="15372" y="9676"/>
                  <a:pt x="15734" y="11126"/>
                </a:cubicBezTo>
                <a:cubicBezTo>
                  <a:pt x="16007" y="12220"/>
                  <a:pt x="15623" y="13430"/>
                  <a:pt x="16047" y="14475"/>
                </a:cubicBezTo>
                <a:cubicBezTo>
                  <a:pt x="16302" y="15107"/>
                  <a:pt x="16825" y="15594"/>
                  <a:pt x="17390" y="15976"/>
                </a:cubicBezTo>
                <a:cubicBezTo>
                  <a:pt x="18615" y="16801"/>
                  <a:pt x="20092" y="17198"/>
                  <a:pt x="21574" y="17198"/>
                </a:cubicBezTo>
                <a:cubicBezTo>
                  <a:pt x="22251" y="17198"/>
                  <a:pt x="22928" y="17115"/>
                  <a:pt x="23583" y="16953"/>
                </a:cubicBezTo>
                <a:cubicBezTo>
                  <a:pt x="25672" y="16434"/>
                  <a:pt x="27529" y="15157"/>
                  <a:pt x="28937" y="13529"/>
                </a:cubicBezTo>
                <a:lnTo>
                  <a:pt x="29456" y="0"/>
                </a:lnTo>
                <a:close/>
              </a:path>
            </a:pathLst>
          </a:custGeom>
          <a:solidFill>
            <a:srgbClr val="FFC3A5">
              <a:alpha val="117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9" name="Google Shape;389;p11"/>
          <p:cNvGrpSpPr/>
          <p:nvPr/>
        </p:nvGrpSpPr>
        <p:grpSpPr>
          <a:xfrm>
            <a:off x="455263" y="3386192"/>
            <a:ext cx="474408" cy="314225"/>
            <a:chOff x="3304127" y="359385"/>
            <a:chExt cx="492397" cy="326140"/>
          </a:xfrm>
        </p:grpSpPr>
        <p:sp>
          <p:nvSpPr>
            <p:cNvPr id="390" name="Google Shape;390;p11"/>
            <p:cNvSpPr/>
            <p:nvPr/>
          </p:nvSpPr>
          <p:spPr>
            <a:xfrm>
              <a:off x="3304127" y="432267"/>
              <a:ext cx="382620" cy="253258"/>
            </a:xfrm>
            <a:custGeom>
              <a:avLst/>
              <a:gdLst/>
              <a:ahLst/>
              <a:cxnLst/>
              <a:rect l="l" t="t" r="r" b="b"/>
              <a:pathLst>
                <a:path w="1680" h="1112" extrusionOk="0">
                  <a:moveTo>
                    <a:pt x="1" y="1032"/>
                  </a:moveTo>
                  <a:cubicBezTo>
                    <a:pt x="1" y="1032"/>
                    <a:pt x="1" y="1032"/>
                    <a:pt x="1" y="1032"/>
                  </a:cubicBezTo>
                  <a:cubicBezTo>
                    <a:pt x="1" y="1032"/>
                    <a:pt x="1" y="1032"/>
                    <a:pt x="1" y="1032"/>
                  </a:cubicBezTo>
                  <a:close/>
                  <a:moveTo>
                    <a:pt x="1324" y="0"/>
                  </a:moveTo>
                  <a:cubicBezTo>
                    <a:pt x="909" y="0"/>
                    <a:pt x="248" y="148"/>
                    <a:pt x="1" y="1032"/>
                  </a:cubicBezTo>
                  <a:lnTo>
                    <a:pt x="1" y="1032"/>
                  </a:lnTo>
                  <a:cubicBezTo>
                    <a:pt x="1" y="1032"/>
                    <a:pt x="1" y="1032"/>
                    <a:pt x="1" y="1032"/>
                  </a:cubicBezTo>
                  <a:cubicBezTo>
                    <a:pt x="4" y="1032"/>
                    <a:pt x="253" y="1111"/>
                    <a:pt x="559" y="1111"/>
                  </a:cubicBezTo>
                  <a:cubicBezTo>
                    <a:pt x="1019" y="1111"/>
                    <a:pt x="1607" y="932"/>
                    <a:pt x="1679" y="38"/>
                  </a:cubicBezTo>
                  <a:cubicBezTo>
                    <a:pt x="1679" y="38"/>
                    <a:pt x="1533" y="0"/>
                    <a:pt x="1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3390446" y="359385"/>
              <a:ext cx="406078" cy="256219"/>
            </a:xfrm>
            <a:custGeom>
              <a:avLst/>
              <a:gdLst/>
              <a:ahLst/>
              <a:cxnLst/>
              <a:rect l="l" t="t" r="r" b="b"/>
              <a:pathLst>
                <a:path w="1783" h="1125" extrusionOk="0">
                  <a:moveTo>
                    <a:pt x="1758" y="0"/>
                  </a:moveTo>
                  <a:cubicBezTo>
                    <a:pt x="1753" y="0"/>
                    <a:pt x="1747" y="2"/>
                    <a:pt x="1743" y="6"/>
                  </a:cubicBezTo>
                  <a:cubicBezTo>
                    <a:pt x="1323" y="374"/>
                    <a:pt x="27" y="1078"/>
                    <a:pt x="14" y="1085"/>
                  </a:cubicBezTo>
                  <a:cubicBezTo>
                    <a:pt x="5" y="1090"/>
                    <a:pt x="0" y="1103"/>
                    <a:pt x="6" y="1114"/>
                  </a:cubicBezTo>
                  <a:cubicBezTo>
                    <a:pt x="10" y="1120"/>
                    <a:pt x="16" y="1125"/>
                    <a:pt x="25" y="1125"/>
                  </a:cubicBezTo>
                  <a:cubicBezTo>
                    <a:pt x="29" y="1125"/>
                    <a:pt x="32" y="1125"/>
                    <a:pt x="35" y="1123"/>
                  </a:cubicBezTo>
                  <a:cubicBezTo>
                    <a:pt x="48" y="1116"/>
                    <a:pt x="1346" y="410"/>
                    <a:pt x="1772" y="39"/>
                  </a:cubicBezTo>
                  <a:cubicBezTo>
                    <a:pt x="1781" y="31"/>
                    <a:pt x="1783" y="18"/>
                    <a:pt x="1774" y="8"/>
                  </a:cubicBezTo>
                  <a:cubicBezTo>
                    <a:pt x="1770" y="3"/>
                    <a:pt x="1764" y="0"/>
                    <a:pt x="17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3505689" y="527469"/>
              <a:ext cx="37351" cy="61265"/>
            </a:xfrm>
            <a:custGeom>
              <a:avLst/>
              <a:gdLst/>
              <a:ahLst/>
              <a:cxnLst/>
              <a:rect l="l" t="t" r="r" b="b"/>
              <a:pathLst>
                <a:path w="164" h="269" extrusionOk="0">
                  <a:moveTo>
                    <a:pt x="138" y="0"/>
                  </a:moveTo>
                  <a:cubicBezTo>
                    <a:pt x="130" y="0"/>
                    <a:pt x="123" y="4"/>
                    <a:pt x="120" y="11"/>
                  </a:cubicBezTo>
                  <a:lnTo>
                    <a:pt x="6" y="236"/>
                  </a:lnTo>
                  <a:cubicBezTo>
                    <a:pt x="1" y="247"/>
                    <a:pt x="4" y="261"/>
                    <a:pt x="15" y="266"/>
                  </a:cubicBezTo>
                  <a:cubicBezTo>
                    <a:pt x="18" y="267"/>
                    <a:pt x="22" y="269"/>
                    <a:pt x="24" y="269"/>
                  </a:cubicBezTo>
                  <a:cubicBezTo>
                    <a:pt x="33" y="269"/>
                    <a:pt x="40" y="263"/>
                    <a:pt x="45" y="257"/>
                  </a:cubicBezTo>
                  <a:lnTo>
                    <a:pt x="158" y="32"/>
                  </a:lnTo>
                  <a:cubicBezTo>
                    <a:pt x="164" y="21"/>
                    <a:pt x="159" y="8"/>
                    <a:pt x="149" y="3"/>
                  </a:cubicBezTo>
                  <a:cubicBezTo>
                    <a:pt x="145" y="1"/>
                    <a:pt x="142" y="0"/>
                    <a:pt x="1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3414588" y="552522"/>
              <a:ext cx="56254" cy="22547"/>
            </a:xfrm>
            <a:custGeom>
              <a:avLst/>
              <a:gdLst/>
              <a:ahLst/>
              <a:cxnLst/>
              <a:rect l="l" t="t" r="r" b="b"/>
              <a:pathLst>
                <a:path w="247" h="99" extrusionOk="0">
                  <a:moveTo>
                    <a:pt x="25" y="1"/>
                  </a:moveTo>
                  <a:cubicBezTo>
                    <a:pt x="15" y="1"/>
                    <a:pt x="7" y="7"/>
                    <a:pt x="5" y="17"/>
                  </a:cubicBezTo>
                  <a:cubicBezTo>
                    <a:pt x="1" y="29"/>
                    <a:pt x="7" y="41"/>
                    <a:pt x="20" y="44"/>
                  </a:cubicBezTo>
                  <a:lnTo>
                    <a:pt x="215" y="97"/>
                  </a:lnTo>
                  <a:cubicBezTo>
                    <a:pt x="216" y="99"/>
                    <a:pt x="219" y="99"/>
                    <a:pt x="220" y="99"/>
                  </a:cubicBezTo>
                  <a:cubicBezTo>
                    <a:pt x="230" y="99"/>
                    <a:pt x="238" y="93"/>
                    <a:pt x="242" y="82"/>
                  </a:cubicBezTo>
                  <a:cubicBezTo>
                    <a:pt x="246" y="71"/>
                    <a:pt x="240" y="59"/>
                    <a:pt x="227" y="56"/>
                  </a:cubicBezTo>
                  <a:lnTo>
                    <a:pt x="32" y="2"/>
                  </a:lnTo>
                  <a:cubicBezTo>
                    <a:pt x="29" y="1"/>
                    <a:pt x="27"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4" name="Google Shape;394;p11"/>
          <p:cNvGrpSpPr/>
          <p:nvPr/>
        </p:nvGrpSpPr>
        <p:grpSpPr>
          <a:xfrm>
            <a:off x="3726692" y="54413"/>
            <a:ext cx="527069" cy="604971"/>
            <a:chOff x="4832355" y="458686"/>
            <a:chExt cx="547056" cy="627910"/>
          </a:xfrm>
        </p:grpSpPr>
        <p:sp>
          <p:nvSpPr>
            <p:cNvPr id="395" name="Google Shape;395;p11"/>
            <p:cNvSpPr/>
            <p:nvPr/>
          </p:nvSpPr>
          <p:spPr>
            <a:xfrm>
              <a:off x="4832355" y="611282"/>
              <a:ext cx="547056" cy="475314"/>
            </a:xfrm>
            <a:custGeom>
              <a:avLst/>
              <a:gdLst/>
              <a:ahLst/>
              <a:cxnLst/>
              <a:rect l="l" t="t" r="r" b="b"/>
              <a:pathLst>
                <a:path w="2402" h="2087" extrusionOk="0">
                  <a:moveTo>
                    <a:pt x="1761" y="0"/>
                  </a:moveTo>
                  <a:lnTo>
                    <a:pt x="1761" y="0"/>
                  </a:lnTo>
                  <a:cubicBezTo>
                    <a:pt x="1761" y="0"/>
                    <a:pt x="1" y="279"/>
                    <a:pt x="247" y="2086"/>
                  </a:cubicBezTo>
                  <a:cubicBezTo>
                    <a:pt x="247" y="2085"/>
                    <a:pt x="2401" y="1876"/>
                    <a:pt x="1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4965135" y="458686"/>
              <a:ext cx="360756" cy="515854"/>
            </a:xfrm>
            <a:custGeom>
              <a:avLst/>
              <a:gdLst/>
              <a:ahLst/>
              <a:cxnLst/>
              <a:rect l="l" t="t" r="r" b="b"/>
              <a:pathLst>
                <a:path w="1584" h="2265" extrusionOk="0">
                  <a:moveTo>
                    <a:pt x="1560" y="1"/>
                  </a:moveTo>
                  <a:cubicBezTo>
                    <a:pt x="1552" y="1"/>
                    <a:pt x="1544" y="5"/>
                    <a:pt x="1540" y="13"/>
                  </a:cubicBezTo>
                  <a:cubicBezTo>
                    <a:pt x="1223" y="682"/>
                    <a:pt x="19" y="2216"/>
                    <a:pt x="7" y="2231"/>
                  </a:cubicBezTo>
                  <a:cubicBezTo>
                    <a:pt x="0" y="2240"/>
                    <a:pt x="1" y="2254"/>
                    <a:pt x="11" y="2262"/>
                  </a:cubicBezTo>
                  <a:cubicBezTo>
                    <a:pt x="14" y="2264"/>
                    <a:pt x="20" y="2265"/>
                    <a:pt x="24" y="2265"/>
                  </a:cubicBezTo>
                  <a:cubicBezTo>
                    <a:pt x="30" y="2265"/>
                    <a:pt x="38" y="2263"/>
                    <a:pt x="40" y="2255"/>
                  </a:cubicBezTo>
                  <a:cubicBezTo>
                    <a:pt x="54" y="2241"/>
                    <a:pt x="1258" y="704"/>
                    <a:pt x="1579" y="30"/>
                  </a:cubicBezTo>
                  <a:cubicBezTo>
                    <a:pt x="1583" y="20"/>
                    <a:pt x="1579" y="8"/>
                    <a:pt x="1568" y="2"/>
                  </a:cubicBezTo>
                  <a:cubicBezTo>
                    <a:pt x="1566" y="1"/>
                    <a:pt x="1563" y="1"/>
                    <a:pt x="15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5090627" y="795536"/>
              <a:ext cx="15259" cy="85862"/>
            </a:xfrm>
            <a:custGeom>
              <a:avLst/>
              <a:gdLst/>
              <a:ahLst/>
              <a:cxnLst/>
              <a:rect l="l" t="t" r="r" b="b"/>
              <a:pathLst>
                <a:path w="67" h="377" extrusionOk="0">
                  <a:moveTo>
                    <a:pt x="44" y="1"/>
                  </a:moveTo>
                  <a:cubicBezTo>
                    <a:pt x="33" y="1"/>
                    <a:pt x="24" y="9"/>
                    <a:pt x="22" y="21"/>
                  </a:cubicBezTo>
                  <a:lnTo>
                    <a:pt x="3" y="354"/>
                  </a:lnTo>
                  <a:cubicBezTo>
                    <a:pt x="0" y="366"/>
                    <a:pt x="10" y="375"/>
                    <a:pt x="22" y="376"/>
                  </a:cubicBezTo>
                  <a:lnTo>
                    <a:pt x="24" y="376"/>
                  </a:lnTo>
                  <a:cubicBezTo>
                    <a:pt x="35" y="376"/>
                    <a:pt x="44" y="368"/>
                    <a:pt x="46" y="356"/>
                  </a:cubicBezTo>
                  <a:lnTo>
                    <a:pt x="65" y="24"/>
                  </a:lnTo>
                  <a:cubicBezTo>
                    <a:pt x="67" y="12"/>
                    <a:pt x="57" y="2"/>
                    <a:pt x="46" y="1"/>
                  </a:cubicBezTo>
                  <a:cubicBezTo>
                    <a:pt x="45" y="1"/>
                    <a:pt x="44" y="1"/>
                    <a:pt x="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4966729" y="879350"/>
              <a:ext cx="71058" cy="18903"/>
            </a:xfrm>
            <a:custGeom>
              <a:avLst/>
              <a:gdLst/>
              <a:ahLst/>
              <a:cxnLst/>
              <a:rect l="l" t="t" r="r" b="b"/>
              <a:pathLst>
                <a:path w="312" h="83" extrusionOk="0">
                  <a:moveTo>
                    <a:pt x="288" y="1"/>
                  </a:moveTo>
                  <a:cubicBezTo>
                    <a:pt x="287" y="1"/>
                    <a:pt x="287" y="1"/>
                    <a:pt x="286" y="1"/>
                  </a:cubicBezTo>
                  <a:lnTo>
                    <a:pt x="21" y="38"/>
                  </a:lnTo>
                  <a:cubicBezTo>
                    <a:pt x="9" y="40"/>
                    <a:pt x="1" y="51"/>
                    <a:pt x="2" y="63"/>
                  </a:cubicBezTo>
                  <a:cubicBezTo>
                    <a:pt x="4" y="74"/>
                    <a:pt x="13" y="82"/>
                    <a:pt x="23" y="82"/>
                  </a:cubicBezTo>
                  <a:lnTo>
                    <a:pt x="27" y="82"/>
                  </a:lnTo>
                  <a:lnTo>
                    <a:pt x="291" y="44"/>
                  </a:lnTo>
                  <a:cubicBezTo>
                    <a:pt x="304" y="43"/>
                    <a:pt x="312" y="32"/>
                    <a:pt x="311" y="20"/>
                  </a:cubicBezTo>
                  <a:cubicBezTo>
                    <a:pt x="310" y="9"/>
                    <a:pt x="299" y="1"/>
                    <a:pt x="2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11"/>
          <p:cNvGrpSpPr/>
          <p:nvPr/>
        </p:nvGrpSpPr>
        <p:grpSpPr>
          <a:xfrm>
            <a:off x="455273" y="6288903"/>
            <a:ext cx="273580" cy="265391"/>
            <a:chOff x="185342" y="5173552"/>
            <a:chExt cx="205185" cy="199043"/>
          </a:xfrm>
        </p:grpSpPr>
        <p:sp>
          <p:nvSpPr>
            <p:cNvPr id="400" name="Google Shape;400;p11"/>
            <p:cNvSpPr/>
            <p:nvPr/>
          </p:nvSpPr>
          <p:spPr>
            <a:xfrm>
              <a:off x="185342" y="5173552"/>
              <a:ext cx="205185" cy="199043"/>
            </a:xfrm>
            <a:custGeom>
              <a:avLst/>
              <a:gdLst/>
              <a:ahLst/>
              <a:cxnLst/>
              <a:rect l="l" t="t" r="r" b="b"/>
              <a:pathLst>
                <a:path w="1269" h="1231" extrusionOk="0">
                  <a:moveTo>
                    <a:pt x="755" y="1"/>
                  </a:moveTo>
                  <a:cubicBezTo>
                    <a:pt x="677" y="1"/>
                    <a:pt x="636" y="123"/>
                    <a:pt x="452" y="248"/>
                  </a:cubicBezTo>
                  <a:cubicBezTo>
                    <a:pt x="217" y="406"/>
                    <a:pt x="38" y="375"/>
                    <a:pt x="16" y="475"/>
                  </a:cubicBezTo>
                  <a:cubicBezTo>
                    <a:pt x="0" y="554"/>
                    <a:pt x="102" y="587"/>
                    <a:pt x="231" y="768"/>
                  </a:cubicBezTo>
                  <a:cubicBezTo>
                    <a:pt x="414" y="1025"/>
                    <a:pt x="384" y="1208"/>
                    <a:pt x="491" y="1229"/>
                  </a:cubicBezTo>
                  <a:cubicBezTo>
                    <a:pt x="497" y="1230"/>
                    <a:pt x="502" y="1231"/>
                    <a:pt x="507" y="1231"/>
                  </a:cubicBezTo>
                  <a:cubicBezTo>
                    <a:pt x="589" y="1231"/>
                    <a:pt x="633" y="1099"/>
                    <a:pt x="851" y="965"/>
                  </a:cubicBezTo>
                  <a:cubicBezTo>
                    <a:pt x="1078" y="823"/>
                    <a:pt x="1221" y="850"/>
                    <a:pt x="1244" y="756"/>
                  </a:cubicBezTo>
                  <a:cubicBezTo>
                    <a:pt x="1269" y="661"/>
                    <a:pt x="1126" y="615"/>
                    <a:pt x="976" y="367"/>
                  </a:cubicBezTo>
                  <a:cubicBezTo>
                    <a:pt x="844" y="148"/>
                    <a:pt x="856" y="18"/>
                    <a:pt x="770" y="2"/>
                  </a:cubicBezTo>
                  <a:cubicBezTo>
                    <a:pt x="765" y="1"/>
                    <a:pt x="760"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277345" y="5199908"/>
              <a:ext cx="25385" cy="26679"/>
            </a:xfrm>
            <a:custGeom>
              <a:avLst/>
              <a:gdLst/>
              <a:ahLst/>
              <a:cxnLst/>
              <a:rect l="l" t="t" r="r" b="b"/>
              <a:pathLst>
                <a:path w="157" h="165" extrusionOk="0">
                  <a:moveTo>
                    <a:pt x="133" y="0"/>
                  </a:moveTo>
                  <a:cubicBezTo>
                    <a:pt x="126" y="0"/>
                    <a:pt x="120" y="3"/>
                    <a:pt x="116" y="9"/>
                  </a:cubicBezTo>
                  <a:cubicBezTo>
                    <a:pt x="84" y="53"/>
                    <a:pt x="49" y="92"/>
                    <a:pt x="10" y="128"/>
                  </a:cubicBezTo>
                  <a:cubicBezTo>
                    <a:pt x="3" y="135"/>
                    <a:pt x="1" y="149"/>
                    <a:pt x="9" y="157"/>
                  </a:cubicBezTo>
                  <a:cubicBezTo>
                    <a:pt x="13" y="161"/>
                    <a:pt x="18" y="164"/>
                    <a:pt x="23" y="164"/>
                  </a:cubicBezTo>
                  <a:cubicBezTo>
                    <a:pt x="27" y="164"/>
                    <a:pt x="33" y="162"/>
                    <a:pt x="38" y="159"/>
                  </a:cubicBezTo>
                  <a:cubicBezTo>
                    <a:pt x="79" y="121"/>
                    <a:pt x="116" y="80"/>
                    <a:pt x="150" y="33"/>
                  </a:cubicBezTo>
                  <a:cubicBezTo>
                    <a:pt x="156" y="25"/>
                    <a:pt x="155" y="11"/>
                    <a:pt x="145" y="4"/>
                  </a:cubicBezTo>
                  <a:cubicBezTo>
                    <a:pt x="142" y="2"/>
                    <a:pt x="137" y="0"/>
                    <a:pt x="133"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220591" y="5227397"/>
              <a:ext cx="55136" cy="28781"/>
            </a:xfrm>
            <a:custGeom>
              <a:avLst/>
              <a:gdLst/>
              <a:ahLst/>
              <a:cxnLst/>
              <a:rect l="l" t="t" r="r" b="b"/>
              <a:pathLst>
                <a:path w="341" h="178" extrusionOk="0">
                  <a:moveTo>
                    <a:pt x="317" y="0"/>
                  </a:moveTo>
                  <a:cubicBezTo>
                    <a:pt x="313" y="0"/>
                    <a:pt x="308" y="2"/>
                    <a:pt x="304" y="5"/>
                  </a:cubicBezTo>
                  <a:cubicBezTo>
                    <a:pt x="157" y="118"/>
                    <a:pt x="20" y="136"/>
                    <a:pt x="19" y="136"/>
                  </a:cubicBezTo>
                  <a:cubicBezTo>
                    <a:pt x="8" y="137"/>
                    <a:pt x="1" y="148"/>
                    <a:pt x="2" y="158"/>
                  </a:cubicBezTo>
                  <a:cubicBezTo>
                    <a:pt x="3" y="168"/>
                    <a:pt x="12" y="177"/>
                    <a:pt x="22" y="177"/>
                  </a:cubicBezTo>
                  <a:cubicBezTo>
                    <a:pt x="23" y="177"/>
                    <a:pt x="23" y="177"/>
                    <a:pt x="24" y="178"/>
                  </a:cubicBezTo>
                  <a:cubicBezTo>
                    <a:pt x="30" y="178"/>
                    <a:pt x="174" y="157"/>
                    <a:pt x="330" y="38"/>
                  </a:cubicBezTo>
                  <a:cubicBezTo>
                    <a:pt x="340" y="30"/>
                    <a:pt x="341" y="18"/>
                    <a:pt x="334" y="8"/>
                  </a:cubicBezTo>
                  <a:cubicBezTo>
                    <a:pt x="329" y="3"/>
                    <a:pt x="323" y="0"/>
                    <a:pt x="317"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 name="Google Shape;403;p11"/>
          <p:cNvGrpSpPr/>
          <p:nvPr/>
        </p:nvGrpSpPr>
        <p:grpSpPr>
          <a:xfrm rot="1207274">
            <a:off x="6987273" y="405924"/>
            <a:ext cx="335969" cy="326744"/>
            <a:chOff x="-699121" y="2526254"/>
            <a:chExt cx="470841" cy="457913"/>
          </a:xfrm>
        </p:grpSpPr>
        <p:sp>
          <p:nvSpPr>
            <p:cNvPr id="404" name="Google Shape;404;p11"/>
            <p:cNvSpPr/>
            <p:nvPr/>
          </p:nvSpPr>
          <p:spPr>
            <a:xfrm>
              <a:off x="-699121" y="2526254"/>
              <a:ext cx="470841" cy="457913"/>
            </a:xfrm>
            <a:custGeom>
              <a:avLst/>
              <a:gdLst/>
              <a:ahLst/>
              <a:cxnLst/>
              <a:rect l="l" t="t" r="r" b="b"/>
              <a:pathLst>
                <a:path w="2912" h="2832" extrusionOk="0">
                  <a:moveTo>
                    <a:pt x="1212" y="1"/>
                  </a:moveTo>
                  <a:cubicBezTo>
                    <a:pt x="1199" y="1"/>
                    <a:pt x="1185" y="3"/>
                    <a:pt x="1171" y="6"/>
                  </a:cubicBezTo>
                  <a:cubicBezTo>
                    <a:pt x="972" y="54"/>
                    <a:pt x="1025" y="358"/>
                    <a:pt x="742" y="820"/>
                  </a:cubicBezTo>
                  <a:cubicBezTo>
                    <a:pt x="404" y="1373"/>
                    <a:pt x="1" y="1479"/>
                    <a:pt x="52" y="1709"/>
                  </a:cubicBezTo>
                  <a:cubicBezTo>
                    <a:pt x="91" y="1886"/>
                    <a:pt x="334" y="1859"/>
                    <a:pt x="774" y="2113"/>
                  </a:cubicBezTo>
                  <a:cubicBezTo>
                    <a:pt x="1361" y="2454"/>
                    <a:pt x="1495" y="2832"/>
                    <a:pt x="1708" y="2832"/>
                  </a:cubicBezTo>
                  <a:cubicBezTo>
                    <a:pt x="1723" y="2832"/>
                    <a:pt x="1738" y="2830"/>
                    <a:pt x="1753" y="2826"/>
                  </a:cubicBezTo>
                  <a:cubicBezTo>
                    <a:pt x="1968" y="2777"/>
                    <a:pt x="1908" y="2453"/>
                    <a:pt x="2251" y="1935"/>
                  </a:cubicBezTo>
                  <a:cubicBezTo>
                    <a:pt x="2590" y="1423"/>
                    <a:pt x="2911" y="1344"/>
                    <a:pt x="2871" y="1126"/>
                  </a:cubicBezTo>
                  <a:cubicBezTo>
                    <a:pt x="2831" y="905"/>
                    <a:pt x="2493" y="945"/>
                    <a:pt x="1948" y="571"/>
                  </a:cubicBezTo>
                  <a:cubicBezTo>
                    <a:pt x="1501" y="264"/>
                    <a:pt x="1383"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527403" y="2596107"/>
              <a:ext cx="25547" cy="64354"/>
            </a:xfrm>
            <a:custGeom>
              <a:avLst/>
              <a:gdLst/>
              <a:ahLst/>
              <a:cxnLst/>
              <a:rect l="l" t="t" r="r" b="b"/>
              <a:pathLst>
                <a:path w="158" h="398" extrusionOk="0">
                  <a:moveTo>
                    <a:pt x="135" y="0"/>
                  </a:moveTo>
                  <a:cubicBezTo>
                    <a:pt x="126" y="0"/>
                    <a:pt x="117" y="7"/>
                    <a:pt x="114" y="17"/>
                  </a:cubicBezTo>
                  <a:cubicBezTo>
                    <a:pt x="91" y="139"/>
                    <a:pt x="53" y="258"/>
                    <a:pt x="6" y="370"/>
                  </a:cubicBezTo>
                  <a:cubicBezTo>
                    <a:pt x="0" y="380"/>
                    <a:pt x="6" y="392"/>
                    <a:pt x="17" y="396"/>
                  </a:cubicBezTo>
                  <a:cubicBezTo>
                    <a:pt x="20" y="398"/>
                    <a:pt x="22" y="398"/>
                    <a:pt x="25" y="398"/>
                  </a:cubicBezTo>
                  <a:cubicBezTo>
                    <a:pt x="33" y="398"/>
                    <a:pt x="41" y="393"/>
                    <a:pt x="43" y="386"/>
                  </a:cubicBezTo>
                  <a:cubicBezTo>
                    <a:pt x="92" y="271"/>
                    <a:pt x="129" y="150"/>
                    <a:pt x="155" y="24"/>
                  </a:cubicBezTo>
                  <a:cubicBezTo>
                    <a:pt x="157" y="14"/>
                    <a:pt x="150" y="4"/>
                    <a:pt x="139" y="1"/>
                  </a:cubicBezTo>
                  <a:cubicBezTo>
                    <a:pt x="138" y="1"/>
                    <a:pt x="136" y="0"/>
                    <a:pt x="135"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617628" y="2678249"/>
              <a:ext cx="86504" cy="97986"/>
            </a:xfrm>
            <a:custGeom>
              <a:avLst/>
              <a:gdLst/>
              <a:ahLst/>
              <a:cxnLst/>
              <a:rect l="l" t="t" r="r" b="b"/>
              <a:pathLst>
                <a:path w="535" h="606" extrusionOk="0">
                  <a:moveTo>
                    <a:pt x="511" y="1"/>
                  </a:moveTo>
                  <a:cubicBezTo>
                    <a:pt x="503" y="1"/>
                    <a:pt x="497" y="4"/>
                    <a:pt x="493" y="12"/>
                  </a:cubicBezTo>
                  <a:cubicBezTo>
                    <a:pt x="289" y="394"/>
                    <a:pt x="16" y="566"/>
                    <a:pt x="13" y="568"/>
                  </a:cubicBezTo>
                  <a:cubicBezTo>
                    <a:pt x="4" y="573"/>
                    <a:pt x="1" y="587"/>
                    <a:pt x="6" y="596"/>
                  </a:cubicBezTo>
                  <a:cubicBezTo>
                    <a:pt x="10" y="602"/>
                    <a:pt x="17" y="606"/>
                    <a:pt x="23" y="606"/>
                  </a:cubicBezTo>
                  <a:cubicBezTo>
                    <a:pt x="28" y="606"/>
                    <a:pt x="32" y="604"/>
                    <a:pt x="34" y="603"/>
                  </a:cubicBezTo>
                  <a:cubicBezTo>
                    <a:pt x="47" y="596"/>
                    <a:pt x="320" y="424"/>
                    <a:pt x="530" y="32"/>
                  </a:cubicBezTo>
                  <a:cubicBezTo>
                    <a:pt x="535" y="20"/>
                    <a:pt x="532" y="9"/>
                    <a:pt x="521" y="3"/>
                  </a:cubicBezTo>
                  <a:cubicBezTo>
                    <a:pt x="518" y="2"/>
                    <a:pt x="514" y="1"/>
                    <a:pt x="511"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matchingName="Blank">
  <p:cSld name="Blank">
    <p:bg>
      <p:bgPr>
        <a:noFill/>
        <a:effectLst/>
      </p:bgPr>
    </p:bg>
    <p:spTree>
      <p:nvGrpSpPr>
        <p:cNvPr id="1" name="Shape 407"/>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8"/>
        <p:cNvGrpSpPr/>
        <p:nvPr/>
      </p:nvGrpSpPr>
      <p:grpSpPr>
        <a:xfrm>
          <a:off x="0" y="0"/>
          <a:ext cx="0" cy="0"/>
          <a:chOff x="0" y="0"/>
          <a:chExt cx="0" cy="0"/>
        </a:xfrm>
      </p:grpSpPr>
      <p:sp>
        <p:nvSpPr>
          <p:cNvPr id="409" name="Google Shape;409;p13"/>
          <p:cNvSpPr txBox="1">
            <a:spLocks noGrp="1"/>
          </p:cNvSpPr>
          <p:nvPr>
            <p:ph type="title"/>
          </p:nvPr>
        </p:nvSpPr>
        <p:spPr>
          <a:xfrm>
            <a:off x="2717500" y="1788400"/>
            <a:ext cx="2723200" cy="6320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665"/>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p:txBody>
      </p:sp>
      <p:sp>
        <p:nvSpPr>
          <p:cNvPr id="410" name="Google Shape;410;p13"/>
          <p:cNvSpPr txBox="1">
            <a:spLocks noGrp="1"/>
          </p:cNvSpPr>
          <p:nvPr>
            <p:ph type="subTitle" idx="1"/>
          </p:nvPr>
        </p:nvSpPr>
        <p:spPr>
          <a:xfrm>
            <a:off x="2717300" y="2249700"/>
            <a:ext cx="3115200" cy="75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algn="r" rtl="0">
              <a:lnSpc>
                <a:spcPct val="100000"/>
              </a:lnSpc>
              <a:spcBef>
                <a:spcPts val="0"/>
              </a:spcBef>
              <a:spcAft>
                <a:spcPts val="0"/>
              </a:spcAft>
              <a:buSzPts val="1400"/>
              <a:buNone/>
              <a:defRPr/>
            </a:lvl2pPr>
            <a:lvl3pPr lvl="2" algn="r" rtl="0">
              <a:lnSpc>
                <a:spcPct val="100000"/>
              </a:lnSpc>
              <a:spcBef>
                <a:spcPts val="2135"/>
              </a:spcBef>
              <a:spcAft>
                <a:spcPts val="0"/>
              </a:spcAft>
              <a:buSzPts val="1400"/>
              <a:buNone/>
              <a:defRPr/>
            </a:lvl3pPr>
            <a:lvl4pPr lvl="3" algn="r" rtl="0">
              <a:lnSpc>
                <a:spcPct val="100000"/>
              </a:lnSpc>
              <a:spcBef>
                <a:spcPts val="2135"/>
              </a:spcBef>
              <a:spcAft>
                <a:spcPts val="0"/>
              </a:spcAft>
              <a:buSzPts val="1400"/>
              <a:buNone/>
              <a:defRPr/>
            </a:lvl4pPr>
            <a:lvl5pPr lvl="4" algn="r" rtl="0">
              <a:lnSpc>
                <a:spcPct val="100000"/>
              </a:lnSpc>
              <a:spcBef>
                <a:spcPts val="2135"/>
              </a:spcBef>
              <a:spcAft>
                <a:spcPts val="0"/>
              </a:spcAft>
              <a:buSzPts val="1400"/>
              <a:buNone/>
              <a:defRPr/>
            </a:lvl5pPr>
            <a:lvl6pPr lvl="5" algn="r" rtl="0">
              <a:lnSpc>
                <a:spcPct val="100000"/>
              </a:lnSpc>
              <a:spcBef>
                <a:spcPts val="2135"/>
              </a:spcBef>
              <a:spcAft>
                <a:spcPts val="0"/>
              </a:spcAft>
              <a:buSzPts val="1400"/>
              <a:buNone/>
              <a:defRPr/>
            </a:lvl6pPr>
            <a:lvl7pPr lvl="6" algn="r" rtl="0">
              <a:lnSpc>
                <a:spcPct val="100000"/>
              </a:lnSpc>
              <a:spcBef>
                <a:spcPts val="2135"/>
              </a:spcBef>
              <a:spcAft>
                <a:spcPts val="0"/>
              </a:spcAft>
              <a:buSzPts val="1400"/>
              <a:buNone/>
              <a:defRPr/>
            </a:lvl7pPr>
            <a:lvl8pPr lvl="7" algn="r" rtl="0">
              <a:lnSpc>
                <a:spcPct val="100000"/>
              </a:lnSpc>
              <a:spcBef>
                <a:spcPts val="2135"/>
              </a:spcBef>
              <a:spcAft>
                <a:spcPts val="0"/>
              </a:spcAft>
              <a:buSzPts val="1400"/>
              <a:buNone/>
              <a:defRPr/>
            </a:lvl8pPr>
            <a:lvl9pPr lvl="8" algn="r" rtl="0">
              <a:lnSpc>
                <a:spcPct val="100000"/>
              </a:lnSpc>
              <a:spcBef>
                <a:spcPts val="2135"/>
              </a:spcBef>
              <a:spcAft>
                <a:spcPts val="2135"/>
              </a:spcAft>
              <a:buSzPts val="1400"/>
              <a:buNone/>
              <a:defRPr/>
            </a:lvl9pPr>
          </a:lstStyle>
          <a:p/>
        </p:txBody>
      </p:sp>
      <p:sp>
        <p:nvSpPr>
          <p:cNvPr id="411" name="Google Shape;411;p13"/>
          <p:cNvSpPr txBox="1">
            <a:spLocks noGrp="1"/>
          </p:cNvSpPr>
          <p:nvPr>
            <p:ph type="title" idx="2" hasCustomPrompt="1"/>
          </p:nvPr>
        </p:nvSpPr>
        <p:spPr>
          <a:xfrm rot="2454">
            <a:off x="6428032" y="3350407"/>
            <a:ext cx="1120800" cy="791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412" name="Google Shape;412;p13"/>
          <p:cNvSpPr txBox="1">
            <a:spLocks noGrp="1"/>
          </p:cNvSpPr>
          <p:nvPr>
            <p:ph type="title" idx="3" hasCustomPrompt="1"/>
          </p:nvPr>
        </p:nvSpPr>
        <p:spPr>
          <a:xfrm>
            <a:off x="6427629" y="4861099"/>
            <a:ext cx="1120800" cy="791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413" name="Google Shape;413;p13"/>
          <p:cNvSpPr txBox="1">
            <a:spLocks noGrp="1"/>
          </p:cNvSpPr>
          <p:nvPr>
            <p:ph type="title" idx="4" hasCustomPrompt="1"/>
          </p:nvPr>
        </p:nvSpPr>
        <p:spPr>
          <a:xfrm>
            <a:off x="1463168" y="3351207"/>
            <a:ext cx="1126400" cy="791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414" name="Google Shape;414;p13"/>
          <p:cNvSpPr txBox="1">
            <a:spLocks noGrp="1"/>
          </p:cNvSpPr>
          <p:nvPr>
            <p:ph type="title" idx="5"/>
          </p:nvPr>
        </p:nvSpPr>
        <p:spPr>
          <a:xfrm>
            <a:off x="2717500" y="3245429"/>
            <a:ext cx="2723200" cy="633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665"/>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p:txBody>
      </p:sp>
      <p:sp>
        <p:nvSpPr>
          <p:cNvPr id="415" name="Google Shape;415;p13"/>
          <p:cNvSpPr txBox="1">
            <a:spLocks noGrp="1"/>
          </p:cNvSpPr>
          <p:nvPr>
            <p:ph type="subTitle" idx="6"/>
          </p:nvPr>
        </p:nvSpPr>
        <p:spPr>
          <a:xfrm>
            <a:off x="2717300" y="3710667"/>
            <a:ext cx="3115200" cy="75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algn="r" rtl="0">
              <a:lnSpc>
                <a:spcPct val="100000"/>
              </a:lnSpc>
              <a:spcBef>
                <a:spcPts val="0"/>
              </a:spcBef>
              <a:spcAft>
                <a:spcPts val="0"/>
              </a:spcAft>
              <a:buSzPts val="1400"/>
              <a:buNone/>
              <a:defRPr/>
            </a:lvl2pPr>
            <a:lvl3pPr lvl="2" algn="r" rtl="0">
              <a:lnSpc>
                <a:spcPct val="100000"/>
              </a:lnSpc>
              <a:spcBef>
                <a:spcPts val="2135"/>
              </a:spcBef>
              <a:spcAft>
                <a:spcPts val="0"/>
              </a:spcAft>
              <a:buSzPts val="1400"/>
              <a:buNone/>
              <a:defRPr/>
            </a:lvl3pPr>
            <a:lvl4pPr lvl="3" algn="r" rtl="0">
              <a:lnSpc>
                <a:spcPct val="100000"/>
              </a:lnSpc>
              <a:spcBef>
                <a:spcPts val="2135"/>
              </a:spcBef>
              <a:spcAft>
                <a:spcPts val="0"/>
              </a:spcAft>
              <a:buSzPts val="1400"/>
              <a:buNone/>
              <a:defRPr/>
            </a:lvl4pPr>
            <a:lvl5pPr lvl="4" algn="r" rtl="0">
              <a:lnSpc>
                <a:spcPct val="100000"/>
              </a:lnSpc>
              <a:spcBef>
                <a:spcPts val="2135"/>
              </a:spcBef>
              <a:spcAft>
                <a:spcPts val="0"/>
              </a:spcAft>
              <a:buSzPts val="1400"/>
              <a:buNone/>
              <a:defRPr/>
            </a:lvl5pPr>
            <a:lvl6pPr lvl="5" algn="r" rtl="0">
              <a:lnSpc>
                <a:spcPct val="100000"/>
              </a:lnSpc>
              <a:spcBef>
                <a:spcPts val="2135"/>
              </a:spcBef>
              <a:spcAft>
                <a:spcPts val="0"/>
              </a:spcAft>
              <a:buSzPts val="1400"/>
              <a:buNone/>
              <a:defRPr/>
            </a:lvl6pPr>
            <a:lvl7pPr lvl="6" algn="r" rtl="0">
              <a:lnSpc>
                <a:spcPct val="100000"/>
              </a:lnSpc>
              <a:spcBef>
                <a:spcPts val="2135"/>
              </a:spcBef>
              <a:spcAft>
                <a:spcPts val="0"/>
              </a:spcAft>
              <a:buSzPts val="1400"/>
              <a:buNone/>
              <a:defRPr/>
            </a:lvl7pPr>
            <a:lvl8pPr lvl="7" algn="r" rtl="0">
              <a:lnSpc>
                <a:spcPct val="100000"/>
              </a:lnSpc>
              <a:spcBef>
                <a:spcPts val="2135"/>
              </a:spcBef>
              <a:spcAft>
                <a:spcPts val="0"/>
              </a:spcAft>
              <a:buSzPts val="1400"/>
              <a:buNone/>
              <a:defRPr/>
            </a:lvl8pPr>
            <a:lvl9pPr lvl="8" algn="r" rtl="0">
              <a:lnSpc>
                <a:spcPct val="100000"/>
              </a:lnSpc>
              <a:spcBef>
                <a:spcPts val="2135"/>
              </a:spcBef>
              <a:spcAft>
                <a:spcPts val="2135"/>
              </a:spcAft>
              <a:buSzPts val="1400"/>
              <a:buNone/>
              <a:defRPr/>
            </a:lvl9pPr>
          </a:lstStyle>
          <a:p/>
        </p:txBody>
      </p:sp>
      <p:sp>
        <p:nvSpPr>
          <p:cNvPr id="416" name="Google Shape;416;p13"/>
          <p:cNvSpPr txBox="1">
            <a:spLocks noGrp="1"/>
          </p:cNvSpPr>
          <p:nvPr>
            <p:ph type="title" idx="7"/>
          </p:nvPr>
        </p:nvSpPr>
        <p:spPr>
          <a:xfrm>
            <a:off x="2717500" y="4703671"/>
            <a:ext cx="2723200" cy="633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665"/>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p:txBody>
      </p:sp>
      <p:sp>
        <p:nvSpPr>
          <p:cNvPr id="417" name="Google Shape;417;p13"/>
          <p:cNvSpPr txBox="1">
            <a:spLocks noGrp="1"/>
          </p:cNvSpPr>
          <p:nvPr>
            <p:ph type="subTitle" idx="8"/>
          </p:nvPr>
        </p:nvSpPr>
        <p:spPr>
          <a:xfrm>
            <a:off x="2717300" y="5149600"/>
            <a:ext cx="3115200" cy="75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algn="r" rtl="0">
              <a:lnSpc>
                <a:spcPct val="100000"/>
              </a:lnSpc>
              <a:spcBef>
                <a:spcPts val="0"/>
              </a:spcBef>
              <a:spcAft>
                <a:spcPts val="0"/>
              </a:spcAft>
              <a:buSzPts val="1400"/>
              <a:buNone/>
              <a:defRPr/>
            </a:lvl2pPr>
            <a:lvl3pPr lvl="2" algn="r" rtl="0">
              <a:lnSpc>
                <a:spcPct val="100000"/>
              </a:lnSpc>
              <a:spcBef>
                <a:spcPts val="2135"/>
              </a:spcBef>
              <a:spcAft>
                <a:spcPts val="0"/>
              </a:spcAft>
              <a:buSzPts val="1400"/>
              <a:buNone/>
              <a:defRPr/>
            </a:lvl3pPr>
            <a:lvl4pPr lvl="3" algn="r" rtl="0">
              <a:lnSpc>
                <a:spcPct val="100000"/>
              </a:lnSpc>
              <a:spcBef>
                <a:spcPts val="2135"/>
              </a:spcBef>
              <a:spcAft>
                <a:spcPts val="0"/>
              </a:spcAft>
              <a:buSzPts val="1400"/>
              <a:buNone/>
              <a:defRPr/>
            </a:lvl4pPr>
            <a:lvl5pPr lvl="4" algn="r" rtl="0">
              <a:lnSpc>
                <a:spcPct val="100000"/>
              </a:lnSpc>
              <a:spcBef>
                <a:spcPts val="2135"/>
              </a:spcBef>
              <a:spcAft>
                <a:spcPts val="0"/>
              </a:spcAft>
              <a:buSzPts val="1400"/>
              <a:buNone/>
              <a:defRPr/>
            </a:lvl5pPr>
            <a:lvl6pPr lvl="5" algn="r" rtl="0">
              <a:lnSpc>
                <a:spcPct val="100000"/>
              </a:lnSpc>
              <a:spcBef>
                <a:spcPts val="2135"/>
              </a:spcBef>
              <a:spcAft>
                <a:spcPts val="0"/>
              </a:spcAft>
              <a:buSzPts val="1400"/>
              <a:buNone/>
              <a:defRPr/>
            </a:lvl6pPr>
            <a:lvl7pPr lvl="6" algn="r" rtl="0">
              <a:lnSpc>
                <a:spcPct val="100000"/>
              </a:lnSpc>
              <a:spcBef>
                <a:spcPts val="2135"/>
              </a:spcBef>
              <a:spcAft>
                <a:spcPts val="0"/>
              </a:spcAft>
              <a:buSzPts val="1400"/>
              <a:buNone/>
              <a:defRPr/>
            </a:lvl7pPr>
            <a:lvl8pPr lvl="7" algn="r" rtl="0">
              <a:lnSpc>
                <a:spcPct val="100000"/>
              </a:lnSpc>
              <a:spcBef>
                <a:spcPts val="2135"/>
              </a:spcBef>
              <a:spcAft>
                <a:spcPts val="0"/>
              </a:spcAft>
              <a:buSzPts val="1400"/>
              <a:buNone/>
              <a:defRPr/>
            </a:lvl8pPr>
            <a:lvl9pPr lvl="8" algn="r" rtl="0">
              <a:lnSpc>
                <a:spcPct val="100000"/>
              </a:lnSpc>
              <a:spcBef>
                <a:spcPts val="2135"/>
              </a:spcBef>
              <a:spcAft>
                <a:spcPts val="2135"/>
              </a:spcAft>
              <a:buSzPts val="1400"/>
              <a:buNone/>
              <a:defRPr/>
            </a:lvl9pPr>
          </a:lstStyle>
          <a:p/>
        </p:txBody>
      </p:sp>
      <p:sp>
        <p:nvSpPr>
          <p:cNvPr id="418" name="Google Shape;418;p13"/>
          <p:cNvSpPr txBox="1">
            <a:spLocks noGrp="1"/>
          </p:cNvSpPr>
          <p:nvPr>
            <p:ph type="title" idx="9"/>
          </p:nvPr>
        </p:nvSpPr>
        <p:spPr>
          <a:xfrm>
            <a:off x="7719000" y="4703665"/>
            <a:ext cx="2718400" cy="633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665"/>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p:txBody>
      </p:sp>
      <p:sp>
        <p:nvSpPr>
          <p:cNvPr id="419" name="Google Shape;419;p13"/>
          <p:cNvSpPr txBox="1">
            <a:spLocks noGrp="1"/>
          </p:cNvSpPr>
          <p:nvPr>
            <p:ph type="subTitle" idx="13"/>
          </p:nvPr>
        </p:nvSpPr>
        <p:spPr>
          <a:xfrm>
            <a:off x="7718800" y="5149500"/>
            <a:ext cx="3115200" cy="75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2135"/>
              </a:spcBef>
              <a:spcAft>
                <a:spcPts val="0"/>
              </a:spcAft>
              <a:buSzPts val="1400"/>
              <a:buNone/>
              <a:defRPr/>
            </a:lvl3pPr>
            <a:lvl4pPr lvl="3" rtl="0">
              <a:lnSpc>
                <a:spcPct val="100000"/>
              </a:lnSpc>
              <a:spcBef>
                <a:spcPts val="2135"/>
              </a:spcBef>
              <a:spcAft>
                <a:spcPts val="0"/>
              </a:spcAft>
              <a:buSzPts val="1400"/>
              <a:buNone/>
              <a:defRPr/>
            </a:lvl4pPr>
            <a:lvl5pPr lvl="4" rtl="0">
              <a:lnSpc>
                <a:spcPct val="100000"/>
              </a:lnSpc>
              <a:spcBef>
                <a:spcPts val="2135"/>
              </a:spcBef>
              <a:spcAft>
                <a:spcPts val="0"/>
              </a:spcAft>
              <a:buSzPts val="1400"/>
              <a:buNone/>
              <a:defRPr/>
            </a:lvl5pPr>
            <a:lvl6pPr lvl="5" rtl="0">
              <a:lnSpc>
                <a:spcPct val="100000"/>
              </a:lnSpc>
              <a:spcBef>
                <a:spcPts val="2135"/>
              </a:spcBef>
              <a:spcAft>
                <a:spcPts val="0"/>
              </a:spcAft>
              <a:buSzPts val="1400"/>
              <a:buNone/>
              <a:defRPr/>
            </a:lvl6pPr>
            <a:lvl7pPr lvl="6" rtl="0">
              <a:lnSpc>
                <a:spcPct val="100000"/>
              </a:lnSpc>
              <a:spcBef>
                <a:spcPts val="2135"/>
              </a:spcBef>
              <a:spcAft>
                <a:spcPts val="0"/>
              </a:spcAft>
              <a:buSzPts val="1400"/>
              <a:buNone/>
              <a:defRPr/>
            </a:lvl7pPr>
            <a:lvl8pPr lvl="7" rtl="0">
              <a:lnSpc>
                <a:spcPct val="100000"/>
              </a:lnSpc>
              <a:spcBef>
                <a:spcPts val="2135"/>
              </a:spcBef>
              <a:spcAft>
                <a:spcPts val="0"/>
              </a:spcAft>
              <a:buSzPts val="1400"/>
              <a:buNone/>
              <a:defRPr/>
            </a:lvl8pPr>
            <a:lvl9pPr lvl="8" rtl="0">
              <a:lnSpc>
                <a:spcPct val="100000"/>
              </a:lnSpc>
              <a:spcBef>
                <a:spcPts val="2135"/>
              </a:spcBef>
              <a:spcAft>
                <a:spcPts val="2135"/>
              </a:spcAft>
              <a:buSzPts val="1400"/>
              <a:buNone/>
              <a:defRPr/>
            </a:lvl9pPr>
          </a:lstStyle>
          <a:p/>
        </p:txBody>
      </p:sp>
      <p:sp>
        <p:nvSpPr>
          <p:cNvPr id="420" name="Google Shape;420;p13"/>
          <p:cNvSpPr txBox="1">
            <a:spLocks noGrp="1"/>
          </p:cNvSpPr>
          <p:nvPr>
            <p:ph type="title" idx="14"/>
          </p:nvPr>
        </p:nvSpPr>
        <p:spPr>
          <a:xfrm>
            <a:off x="7719000" y="3254465"/>
            <a:ext cx="2718400" cy="633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665"/>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p:txBody>
      </p:sp>
      <p:sp>
        <p:nvSpPr>
          <p:cNvPr id="421" name="Google Shape;421;p13"/>
          <p:cNvSpPr txBox="1">
            <a:spLocks noGrp="1"/>
          </p:cNvSpPr>
          <p:nvPr>
            <p:ph type="subTitle" idx="15"/>
          </p:nvPr>
        </p:nvSpPr>
        <p:spPr>
          <a:xfrm>
            <a:off x="7718800" y="3719617"/>
            <a:ext cx="3115200" cy="75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2135"/>
              </a:spcBef>
              <a:spcAft>
                <a:spcPts val="0"/>
              </a:spcAft>
              <a:buSzPts val="1400"/>
              <a:buNone/>
              <a:defRPr/>
            </a:lvl3pPr>
            <a:lvl4pPr lvl="3" rtl="0">
              <a:lnSpc>
                <a:spcPct val="100000"/>
              </a:lnSpc>
              <a:spcBef>
                <a:spcPts val="2135"/>
              </a:spcBef>
              <a:spcAft>
                <a:spcPts val="0"/>
              </a:spcAft>
              <a:buSzPts val="1400"/>
              <a:buNone/>
              <a:defRPr/>
            </a:lvl4pPr>
            <a:lvl5pPr lvl="4" rtl="0">
              <a:lnSpc>
                <a:spcPct val="100000"/>
              </a:lnSpc>
              <a:spcBef>
                <a:spcPts val="2135"/>
              </a:spcBef>
              <a:spcAft>
                <a:spcPts val="0"/>
              </a:spcAft>
              <a:buSzPts val="1400"/>
              <a:buNone/>
              <a:defRPr/>
            </a:lvl5pPr>
            <a:lvl6pPr lvl="5" rtl="0">
              <a:lnSpc>
                <a:spcPct val="100000"/>
              </a:lnSpc>
              <a:spcBef>
                <a:spcPts val="2135"/>
              </a:spcBef>
              <a:spcAft>
                <a:spcPts val="0"/>
              </a:spcAft>
              <a:buSzPts val="1400"/>
              <a:buNone/>
              <a:defRPr/>
            </a:lvl6pPr>
            <a:lvl7pPr lvl="6" rtl="0">
              <a:lnSpc>
                <a:spcPct val="100000"/>
              </a:lnSpc>
              <a:spcBef>
                <a:spcPts val="2135"/>
              </a:spcBef>
              <a:spcAft>
                <a:spcPts val="0"/>
              </a:spcAft>
              <a:buSzPts val="1400"/>
              <a:buNone/>
              <a:defRPr/>
            </a:lvl7pPr>
            <a:lvl8pPr lvl="7" rtl="0">
              <a:lnSpc>
                <a:spcPct val="100000"/>
              </a:lnSpc>
              <a:spcBef>
                <a:spcPts val="2135"/>
              </a:spcBef>
              <a:spcAft>
                <a:spcPts val="0"/>
              </a:spcAft>
              <a:buSzPts val="1400"/>
              <a:buNone/>
              <a:defRPr/>
            </a:lvl8pPr>
            <a:lvl9pPr lvl="8" rtl="0">
              <a:lnSpc>
                <a:spcPct val="100000"/>
              </a:lnSpc>
              <a:spcBef>
                <a:spcPts val="2135"/>
              </a:spcBef>
              <a:spcAft>
                <a:spcPts val="2135"/>
              </a:spcAft>
              <a:buSzPts val="1400"/>
              <a:buNone/>
              <a:defRPr/>
            </a:lvl9pPr>
          </a:lstStyle>
          <a:p/>
        </p:txBody>
      </p:sp>
      <p:sp>
        <p:nvSpPr>
          <p:cNvPr id="422" name="Google Shape;422;p13"/>
          <p:cNvSpPr txBox="1">
            <a:spLocks noGrp="1"/>
          </p:cNvSpPr>
          <p:nvPr>
            <p:ph type="title" idx="16"/>
          </p:nvPr>
        </p:nvSpPr>
        <p:spPr>
          <a:xfrm>
            <a:off x="7719000" y="1788400"/>
            <a:ext cx="2718400" cy="6320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665"/>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p:txBody>
      </p:sp>
      <p:sp>
        <p:nvSpPr>
          <p:cNvPr id="423" name="Google Shape;423;p13"/>
          <p:cNvSpPr txBox="1">
            <a:spLocks noGrp="1"/>
          </p:cNvSpPr>
          <p:nvPr>
            <p:ph type="subTitle" idx="17"/>
          </p:nvPr>
        </p:nvSpPr>
        <p:spPr>
          <a:xfrm>
            <a:off x="7718800" y="2246100"/>
            <a:ext cx="3115200" cy="75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2135"/>
              </a:spcBef>
              <a:spcAft>
                <a:spcPts val="0"/>
              </a:spcAft>
              <a:buSzPts val="1400"/>
              <a:buNone/>
              <a:defRPr/>
            </a:lvl3pPr>
            <a:lvl4pPr lvl="3" rtl="0">
              <a:lnSpc>
                <a:spcPct val="100000"/>
              </a:lnSpc>
              <a:spcBef>
                <a:spcPts val="2135"/>
              </a:spcBef>
              <a:spcAft>
                <a:spcPts val="0"/>
              </a:spcAft>
              <a:buSzPts val="1400"/>
              <a:buNone/>
              <a:defRPr/>
            </a:lvl4pPr>
            <a:lvl5pPr lvl="4" rtl="0">
              <a:lnSpc>
                <a:spcPct val="100000"/>
              </a:lnSpc>
              <a:spcBef>
                <a:spcPts val="2135"/>
              </a:spcBef>
              <a:spcAft>
                <a:spcPts val="0"/>
              </a:spcAft>
              <a:buSzPts val="1400"/>
              <a:buNone/>
              <a:defRPr/>
            </a:lvl5pPr>
            <a:lvl6pPr lvl="5" rtl="0">
              <a:lnSpc>
                <a:spcPct val="100000"/>
              </a:lnSpc>
              <a:spcBef>
                <a:spcPts val="2135"/>
              </a:spcBef>
              <a:spcAft>
                <a:spcPts val="0"/>
              </a:spcAft>
              <a:buSzPts val="1400"/>
              <a:buNone/>
              <a:defRPr/>
            </a:lvl6pPr>
            <a:lvl7pPr lvl="6" rtl="0">
              <a:lnSpc>
                <a:spcPct val="100000"/>
              </a:lnSpc>
              <a:spcBef>
                <a:spcPts val="2135"/>
              </a:spcBef>
              <a:spcAft>
                <a:spcPts val="0"/>
              </a:spcAft>
              <a:buSzPts val="1400"/>
              <a:buNone/>
              <a:defRPr/>
            </a:lvl7pPr>
            <a:lvl8pPr lvl="7" rtl="0">
              <a:lnSpc>
                <a:spcPct val="100000"/>
              </a:lnSpc>
              <a:spcBef>
                <a:spcPts val="2135"/>
              </a:spcBef>
              <a:spcAft>
                <a:spcPts val="0"/>
              </a:spcAft>
              <a:buSzPts val="1400"/>
              <a:buNone/>
              <a:defRPr/>
            </a:lvl8pPr>
            <a:lvl9pPr lvl="8" rtl="0">
              <a:lnSpc>
                <a:spcPct val="100000"/>
              </a:lnSpc>
              <a:spcBef>
                <a:spcPts val="2135"/>
              </a:spcBef>
              <a:spcAft>
                <a:spcPts val="2135"/>
              </a:spcAft>
              <a:buSzPts val="1400"/>
              <a:buNone/>
              <a:defRPr/>
            </a:lvl9pPr>
          </a:lstStyle>
          <a:p/>
        </p:txBody>
      </p:sp>
      <p:sp>
        <p:nvSpPr>
          <p:cNvPr id="424" name="Google Shape;424;p13"/>
          <p:cNvSpPr txBox="1">
            <a:spLocks noGrp="1"/>
          </p:cNvSpPr>
          <p:nvPr>
            <p:ph type="title" idx="18" hasCustomPrompt="1"/>
          </p:nvPr>
        </p:nvSpPr>
        <p:spPr>
          <a:xfrm rot="2453">
            <a:off x="6427937" y="1965600"/>
            <a:ext cx="1121200" cy="790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425" name="Google Shape;425;p13"/>
          <p:cNvSpPr txBox="1">
            <a:spLocks noGrp="1"/>
          </p:cNvSpPr>
          <p:nvPr>
            <p:ph type="title" idx="19" hasCustomPrompt="1"/>
          </p:nvPr>
        </p:nvSpPr>
        <p:spPr>
          <a:xfrm rot="1221">
            <a:off x="1462968" y="1965400"/>
            <a:ext cx="1126400" cy="791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426" name="Google Shape;426;p13"/>
          <p:cNvSpPr txBox="1">
            <a:spLocks noGrp="1"/>
          </p:cNvSpPr>
          <p:nvPr>
            <p:ph type="title" idx="20" hasCustomPrompt="1"/>
          </p:nvPr>
        </p:nvSpPr>
        <p:spPr>
          <a:xfrm rot="1220">
            <a:off x="1462968" y="4860899"/>
            <a:ext cx="1126800" cy="791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427" name="Google Shape;427;p13"/>
          <p:cNvSpPr txBox="1">
            <a:spLocks noGrp="1"/>
          </p:cNvSpPr>
          <p:nvPr>
            <p:ph type="title" idx="21"/>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428" name="Google Shape;428;p13"/>
          <p:cNvSpPr/>
          <p:nvPr/>
        </p:nvSpPr>
        <p:spPr>
          <a:xfrm rot="-10388881">
            <a:off x="-2459932" y="1832249"/>
            <a:ext cx="11066843" cy="6825563"/>
          </a:xfrm>
          <a:custGeom>
            <a:avLst/>
            <a:gdLst/>
            <a:ahLst/>
            <a:cxnLst/>
            <a:rect l="l" t="t" r="r" b="b"/>
            <a:pathLst>
              <a:path w="84026" h="51825" extrusionOk="0">
                <a:moveTo>
                  <a:pt x="15968" y="0"/>
                </a:moveTo>
                <a:cubicBezTo>
                  <a:pt x="11714" y="0"/>
                  <a:pt x="8281" y="1968"/>
                  <a:pt x="6763" y="6753"/>
                </a:cubicBezTo>
                <a:cubicBezTo>
                  <a:pt x="4229" y="14734"/>
                  <a:pt x="0" y="18357"/>
                  <a:pt x="1548" y="22149"/>
                </a:cubicBezTo>
                <a:cubicBezTo>
                  <a:pt x="1931" y="23084"/>
                  <a:pt x="2792" y="24551"/>
                  <a:pt x="5030" y="25888"/>
                </a:cubicBezTo>
                <a:cubicBezTo>
                  <a:pt x="6003" y="26371"/>
                  <a:pt x="7397" y="27210"/>
                  <a:pt x="8624" y="28644"/>
                </a:cubicBezTo>
                <a:cubicBezTo>
                  <a:pt x="10415" y="30734"/>
                  <a:pt x="11890" y="32746"/>
                  <a:pt x="11681" y="37096"/>
                </a:cubicBezTo>
                <a:cubicBezTo>
                  <a:pt x="11224" y="46661"/>
                  <a:pt x="15874" y="50763"/>
                  <a:pt x="22342" y="51765"/>
                </a:cubicBezTo>
                <a:cubicBezTo>
                  <a:pt x="22603" y="51805"/>
                  <a:pt x="22877" y="51824"/>
                  <a:pt x="23164" y="51824"/>
                </a:cubicBezTo>
                <a:cubicBezTo>
                  <a:pt x="28698" y="51824"/>
                  <a:pt x="38935" y="44676"/>
                  <a:pt x="48716" y="44676"/>
                </a:cubicBezTo>
                <a:cubicBezTo>
                  <a:pt x="50997" y="44676"/>
                  <a:pt x="53253" y="45065"/>
                  <a:pt x="55419" y="46024"/>
                </a:cubicBezTo>
                <a:cubicBezTo>
                  <a:pt x="58987" y="47603"/>
                  <a:pt x="62132" y="48393"/>
                  <a:pt x="64785" y="48393"/>
                </a:cubicBezTo>
                <a:cubicBezTo>
                  <a:pt x="71006" y="48393"/>
                  <a:pt x="74523" y="44051"/>
                  <a:pt x="74459" y="35363"/>
                </a:cubicBezTo>
                <a:cubicBezTo>
                  <a:pt x="74370" y="22970"/>
                  <a:pt x="84025" y="6748"/>
                  <a:pt x="69630" y="5931"/>
                </a:cubicBezTo>
                <a:cubicBezTo>
                  <a:pt x="69198" y="5907"/>
                  <a:pt x="68771" y="5895"/>
                  <a:pt x="68348" y="5895"/>
                </a:cubicBezTo>
                <a:cubicBezTo>
                  <a:pt x="58337" y="5895"/>
                  <a:pt x="50940" y="12499"/>
                  <a:pt x="43665" y="12499"/>
                </a:cubicBezTo>
                <a:cubicBezTo>
                  <a:pt x="41016" y="12499"/>
                  <a:pt x="38383" y="11623"/>
                  <a:pt x="35647" y="9235"/>
                </a:cubicBezTo>
                <a:cubicBezTo>
                  <a:pt x="29481" y="3855"/>
                  <a:pt x="21921" y="0"/>
                  <a:pt x="15968" y="0"/>
                </a:cubicBezTo>
                <a:close/>
              </a:path>
            </a:pathLst>
          </a:custGeom>
          <a:solidFill>
            <a:srgbClr val="FFC3A5">
              <a:alpha val="117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9" name="Google Shape;429;p13"/>
          <p:cNvGrpSpPr/>
          <p:nvPr/>
        </p:nvGrpSpPr>
        <p:grpSpPr>
          <a:xfrm>
            <a:off x="-566827" y="4303106"/>
            <a:ext cx="1526844" cy="898765"/>
            <a:chOff x="2252200" y="482400"/>
            <a:chExt cx="320550" cy="188700"/>
          </a:xfrm>
        </p:grpSpPr>
        <p:sp>
          <p:nvSpPr>
            <p:cNvPr id="430" name="Google Shape;430;p13"/>
            <p:cNvSpPr/>
            <p:nvPr/>
          </p:nvSpPr>
          <p:spPr>
            <a:xfrm>
              <a:off x="2252200" y="482400"/>
              <a:ext cx="320550" cy="188350"/>
            </a:xfrm>
            <a:custGeom>
              <a:avLst/>
              <a:gdLst/>
              <a:ahLst/>
              <a:cxnLst/>
              <a:rect l="l" t="t" r="r" b="b"/>
              <a:pathLst>
                <a:path w="12822" h="7534" extrusionOk="0">
                  <a:moveTo>
                    <a:pt x="594" y="1"/>
                  </a:moveTo>
                  <a:cubicBezTo>
                    <a:pt x="586" y="1"/>
                    <a:pt x="581" y="1"/>
                    <a:pt x="578" y="2"/>
                  </a:cubicBezTo>
                  <a:cubicBezTo>
                    <a:pt x="517" y="19"/>
                    <a:pt x="508" y="51"/>
                    <a:pt x="508" y="51"/>
                  </a:cubicBezTo>
                  <a:cubicBezTo>
                    <a:pt x="502" y="79"/>
                    <a:pt x="528" y="107"/>
                    <a:pt x="559" y="141"/>
                  </a:cubicBezTo>
                  <a:cubicBezTo>
                    <a:pt x="626" y="219"/>
                    <a:pt x="673" y="287"/>
                    <a:pt x="684" y="308"/>
                  </a:cubicBezTo>
                  <a:cubicBezTo>
                    <a:pt x="737" y="390"/>
                    <a:pt x="723" y="481"/>
                    <a:pt x="717" y="550"/>
                  </a:cubicBezTo>
                  <a:cubicBezTo>
                    <a:pt x="685" y="927"/>
                    <a:pt x="856" y="1044"/>
                    <a:pt x="764" y="1393"/>
                  </a:cubicBezTo>
                  <a:cubicBezTo>
                    <a:pt x="714" y="1587"/>
                    <a:pt x="674" y="1737"/>
                    <a:pt x="542" y="1817"/>
                  </a:cubicBezTo>
                  <a:cubicBezTo>
                    <a:pt x="383" y="1911"/>
                    <a:pt x="227" y="1822"/>
                    <a:pt x="104" y="1955"/>
                  </a:cubicBezTo>
                  <a:cubicBezTo>
                    <a:pt x="87" y="1973"/>
                    <a:pt x="1" y="2070"/>
                    <a:pt x="29" y="2170"/>
                  </a:cubicBezTo>
                  <a:cubicBezTo>
                    <a:pt x="38" y="2204"/>
                    <a:pt x="56" y="2228"/>
                    <a:pt x="71" y="2243"/>
                  </a:cubicBezTo>
                  <a:cubicBezTo>
                    <a:pt x="1412" y="3732"/>
                    <a:pt x="2753" y="5223"/>
                    <a:pt x="4094" y="6712"/>
                  </a:cubicBezTo>
                  <a:cubicBezTo>
                    <a:pt x="6753" y="6986"/>
                    <a:pt x="9409" y="7260"/>
                    <a:pt x="12068" y="7534"/>
                  </a:cubicBezTo>
                  <a:cubicBezTo>
                    <a:pt x="12244" y="7349"/>
                    <a:pt x="12448" y="7077"/>
                    <a:pt x="12582" y="6709"/>
                  </a:cubicBezTo>
                  <a:cubicBezTo>
                    <a:pt x="12674" y="6460"/>
                    <a:pt x="12822" y="6058"/>
                    <a:pt x="12667" y="5633"/>
                  </a:cubicBezTo>
                  <a:cubicBezTo>
                    <a:pt x="12632" y="5537"/>
                    <a:pt x="12589" y="5462"/>
                    <a:pt x="12557" y="5411"/>
                  </a:cubicBezTo>
                  <a:cubicBezTo>
                    <a:pt x="11315" y="3987"/>
                    <a:pt x="10073" y="2561"/>
                    <a:pt x="8832" y="1134"/>
                  </a:cubicBezTo>
                  <a:cubicBezTo>
                    <a:pt x="4975" y="577"/>
                    <a:pt x="899" y="1"/>
                    <a:pt x="5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3"/>
            <p:cNvSpPr/>
            <p:nvPr/>
          </p:nvSpPr>
          <p:spPr>
            <a:xfrm>
              <a:off x="2259625" y="488125"/>
              <a:ext cx="299100" cy="171475"/>
            </a:xfrm>
            <a:custGeom>
              <a:avLst/>
              <a:gdLst/>
              <a:ahLst/>
              <a:cxnLst/>
              <a:rect l="l" t="t" r="r" b="b"/>
              <a:pathLst>
                <a:path w="11964" h="6859" extrusionOk="0">
                  <a:moveTo>
                    <a:pt x="318" y="0"/>
                  </a:moveTo>
                  <a:lnTo>
                    <a:pt x="318" y="0"/>
                  </a:lnTo>
                  <a:cubicBezTo>
                    <a:pt x="363" y="176"/>
                    <a:pt x="407" y="441"/>
                    <a:pt x="372" y="761"/>
                  </a:cubicBezTo>
                  <a:cubicBezTo>
                    <a:pt x="321" y="1239"/>
                    <a:pt x="118" y="1582"/>
                    <a:pt x="1" y="1754"/>
                  </a:cubicBezTo>
                  <a:cubicBezTo>
                    <a:pt x="1316" y="3202"/>
                    <a:pt x="2632" y="4649"/>
                    <a:pt x="3947" y="6098"/>
                  </a:cubicBezTo>
                  <a:cubicBezTo>
                    <a:pt x="6512" y="6352"/>
                    <a:pt x="9075" y="6605"/>
                    <a:pt x="11640" y="6858"/>
                  </a:cubicBezTo>
                  <a:cubicBezTo>
                    <a:pt x="11707" y="6754"/>
                    <a:pt x="11780" y="6618"/>
                    <a:pt x="11836" y="6452"/>
                  </a:cubicBezTo>
                  <a:cubicBezTo>
                    <a:pt x="11964" y="6071"/>
                    <a:pt x="11929" y="5736"/>
                    <a:pt x="11895" y="5550"/>
                  </a:cubicBezTo>
                  <a:cubicBezTo>
                    <a:pt x="9423" y="5288"/>
                    <a:pt x="6953" y="5026"/>
                    <a:pt x="4481" y="4765"/>
                  </a:cubicBezTo>
                  <a:cubicBezTo>
                    <a:pt x="3093" y="3176"/>
                    <a:pt x="1705" y="1588"/>
                    <a:pt x="3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3"/>
            <p:cNvSpPr/>
            <p:nvPr/>
          </p:nvSpPr>
          <p:spPr>
            <a:xfrm>
              <a:off x="2272925" y="508475"/>
              <a:ext cx="278275" cy="125875"/>
            </a:xfrm>
            <a:custGeom>
              <a:avLst/>
              <a:gdLst/>
              <a:ahLst/>
              <a:cxnLst/>
              <a:rect l="l" t="t" r="r" b="b"/>
              <a:pathLst>
                <a:path w="11131" h="5035" extrusionOk="0">
                  <a:moveTo>
                    <a:pt x="30" y="1"/>
                  </a:moveTo>
                  <a:cubicBezTo>
                    <a:pt x="24" y="1"/>
                    <a:pt x="18" y="3"/>
                    <a:pt x="14" y="7"/>
                  </a:cubicBezTo>
                  <a:cubicBezTo>
                    <a:pt x="3" y="16"/>
                    <a:pt x="1" y="34"/>
                    <a:pt x="10" y="44"/>
                  </a:cubicBezTo>
                  <a:lnTo>
                    <a:pt x="3740" y="4318"/>
                  </a:lnTo>
                  <a:cubicBezTo>
                    <a:pt x="3744" y="4323"/>
                    <a:pt x="3751" y="4328"/>
                    <a:pt x="3758" y="4328"/>
                  </a:cubicBezTo>
                  <a:lnTo>
                    <a:pt x="11100" y="5034"/>
                  </a:lnTo>
                  <a:lnTo>
                    <a:pt x="11104" y="5034"/>
                  </a:lnTo>
                  <a:cubicBezTo>
                    <a:pt x="11116" y="5034"/>
                    <a:pt x="11129" y="5025"/>
                    <a:pt x="11129" y="5010"/>
                  </a:cubicBezTo>
                  <a:cubicBezTo>
                    <a:pt x="11130" y="4995"/>
                    <a:pt x="11120" y="4982"/>
                    <a:pt x="11105" y="4981"/>
                  </a:cubicBezTo>
                  <a:lnTo>
                    <a:pt x="3773" y="4275"/>
                  </a:lnTo>
                  <a:lnTo>
                    <a:pt x="51" y="10"/>
                  </a:lnTo>
                  <a:cubicBezTo>
                    <a:pt x="46" y="4"/>
                    <a:pt x="38" y="1"/>
                    <a:pt x="30" y="1"/>
                  </a:cubicBezTo>
                  <a:close/>
                </a:path>
              </a:pathLst>
            </a:custGeom>
            <a:solidFill>
              <a:srgbClr val="FBF1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3"/>
            <p:cNvSpPr/>
            <p:nvPr/>
          </p:nvSpPr>
          <p:spPr>
            <a:xfrm>
              <a:off x="2269700" y="522575"/>
              <a:ext cx="278900" cy="120550"/>
            </a:xfrm>
            <a:custGeom>
              <a:avLst/>
              <a:gdLst/>
              <a:ahLst/>
              <a:cxnLst/>
              <a:rect l="l" t="t" r="r" b="b"/>
              <a:pathLst>
                <a:path w="11156" h="4822" extrusionOk="0">
                  <a:moveTo>
                    <a:pt x="29" y="1"/>
                  </a:moveTo>
                  <a:cubicBezTo>
                    <a:pt x="22" y="1"/>
                    <a:pt x="16" y="3"/>
                    <a:pt x="11" y="7"/>
                  </a:cubicBezTo>
                  <a:cubicBezTo>
                    <a:pt x="0" y="16"/>
                    <a:pt x="0" y="34"/>
                    <a:pt x="10" y="44"/>
                  </a:cubicBezTo>
                  <a:lnTo>
                    <a:pt x="3701" y="4130"/>
                  </a:lnTo>
                  <a:cubicBezTo>
                    <a:pt x="3705" y="4135"/>
                    <a:pt x="3712" y="4139"/>
                    <a:pt x="3719" y="4139"/>
                  </a:cubicBezTo>
                  <a:lnTo>
                    <a:pt x="11125" y="4822"/>
                  </a:lnTo>
                  <a:lnTo>
                    <a:pt x="11127" y="4822"/>
                  </a:lnTo>
                  <a:cubicBezTo>
                    <a:pt x="11141" y="4822"/>
                    <a:pt x="11153" y="4813"/>
                    <a:pt x="11154" y="4799"/>
                  </a:cubicBezTo>
                  <a:cubicBezTo>
                    <a:pt x="11155" y="4784"/>
                    <a:pt x="11146" y="4772"/>
                    <a:pt x="11131" y="4771"/>
                  </a:cubicBezTo>
                  <a:lnTo>
                    <a:pt x="3733" y="4087"/>
                  </a:lnTo>
                  <a:lnTo>
                    <a:pt x="48" y="9"/>
                  </a:lnTo>
                  <a:cubicBezTo>
                    <a:pt x="43" y="3"/>
                    <a:pt x="36" y="1"/>
                    <a:pt x="29" y="1"/>
                  </a:cubicBezTo>
                  <a:close/>
                </a:path>
              </a:pathLst>
            </a:custGeom>
            <a:solidFill>
              <a:srgbClr val="FBF1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3"/>
            <p:cNvSpPr/>
            <p:nvPr/>
          </p:nvSpPr>
          <p:spPr>
            <a:xfrm>
              <a:off x="2267025" y="531350"/>
              <a:ext cx="276700" cy="120350"/>
            </a:xfrm>
            <a:custGeom>
              <a:avLst/>
              <a:gdLst/>
              <a:ahLst/>
              <a:cxnLst/>
              <a:rect l="l" t="t" r="r" b="b"/>
              <a:pathLst>
                <a:path w="11068" h="4814" extrusionOk="0">
                  <a:moveTo>
                    <a:pt x="32" y="1"/>
                  </a:moveTo>
                  <a:cubicBezTo>
                    <a:pt x="25" y="1"/>
                    <a:pt x="18" y="3"/>
                    <a:pt x="13" y="8"/>
                  </a:cubicBezTo>
                  <a:cubicBezTo>
                    <a:pt x="1" y="16"/>
                    <a:pt x="1" y="34"/>
                    <a:pt x="11" y="45"/>
                  </a:cubicBezTo>
                  <a:lnTo>
                    <a:pt x="3699" y="4161"/>
                  </a:lnTo>
                  <a:cubicBezTo>
                    <a:pt x="3703" y="4167"/>
                    <a:pt x="3709" y="4171"/>
                    <a:pt x="3716" y="4171"/>
                  </a:cubicBezTo>
                  <a:lnTo>
                    <a:pt x="11036" y="4813"/>
                  </a:lnTo>
                  <a:lnTo>
                    <a:pt x="11039" y="4813"/>
                  </a:lnTo>
                  <a:cubicBezTo>
                    <a:pt x="11054" y="4813"/>
                    <a:pt x="11065" y="4802"/>
                    <a:pt x="11066" y="4787"/>
                  </a:cubicBezTo>
                  <a:cubicBezTo>
                    <a:pt x="11067" y="4774"/>
                    <a:pt x="11056" y="4761"/>
                    <a:pt x="11041" y="4759"/>
                  </a:cubicBezTo>
                  <a:lnTo>
                    <a:pt x="3732" y="4118"/>
                  </a:lnTo>
                  <a:lnTo>
                    <a:pt x="51" y="10"/>
                  </a:lnTo>
                  <a:cubicBezTo>
                    <a:pt x="46" y="4"/>
                    <a:pt x="39" y="1"/>
                    <a:pt x="32" y="1"/>
                  </a:cubicBezTo>
                  <a:close/>
                </a:path>
              </a:pathLst>
            </a:custGeom>
            <a:solidFill>
              <a:srgbClr val="FBF1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3"/>
            <p:cNvSpPr/>
            <p:nvPr/>
          </p:nvSpPr>
          <p:spPr>
            <a:xfrm>
              <a:off x="2253425" y="484575"/>
              <a:ext cx="317000" cy="186525"/>
            </a:xfrm>
            <a:custGeom>
              <a:avLst/>
              <a:gdLst/>
              <a:ahLst/>
              <a:cxnLst/>
              <a:rect l="l" t="t" r="r" b="b"/>
              <a:pathLst>
                <a:path w="12680" h="7461" extrusionOk="0">
                  <a:moveTo>
                    <a:pt x="482" y="1"/>
                  </a:moveTo>
                  <a:cubicBezTo>
                    <a:pt x="476" y="1"/>
                    <a:pt x="469" y="3"/>
                    <a:pt x="464" y="7"/>
                  </a:cubicBezTo>
                  <a:cubicBezTo>
                    <a:pt x="454" y="17"/>
                    <a:pt x="453" y="34"/>
                    <a:pt x="462" y="45"/>
                  </a:cubicBezTo>
                  <a:lnTo>
                    <a:pt x="4707" y="4921"/>
                  </a:lnTo>
                  <a:cubicBezTo>
                    <a:pt x="4711" y="4926"/>
                    <a:pt x="4718" y="4930"/>
                    <a:pt x="4725" y="4931"/>
                  </a:cubicBezTo>
                  <a:cubicBezTo>
                    <a:pt x="9383" y="5430"/>
                    <a:pt x="11752" y="5685"/>
                    <a:pt x="11967" y="5706"/>
                  </a:cubicBezTo>
                  <a:cubicBezTo>
                    <a:pt x="11992" y="5708"/>
                    <a:pt x="12034" y="5714"/>
                    <a:pt x="12116" y="5724"/>
                  </a:cubicBezTo>
                  <a:cubicBezTo>
                    <a:pt x="12477" y="5771"/>
                    <a:pt x="12550" y="5795"/>
                    <a:pt x="12582" y="5836"/>
                  </a:cubicBezTo>
                  <a:cubicBezTo>
                    <a:pt x="12619" y="5883"/>
                    <a:pt x="12619" y="5947"/>
                    <a:pt x="12606" y="6063"/>
                  </a:cubicBezTo>
                  <a:cubicBezTo>
                    <a:pt x="12565" y="6412"/>
                    <a:pt x="12526" y="6741"/>
                    <a:pt x="12272" y="7111"/>
                  </a:cubicBezTo>
                  <a:cubicBezTo>
                    <a:pt x="12201" y="7215"/>
                    <a:pt x="12118" y="7315"/>
                    <a:pt x="12025" y="7406"/>
                  </a:cubicBezTo>
                  <a:lnTo>
                    <a:pt x="4057" y="6602"/>
                  </a:lnTo>
                  <a:lnTo>
                    <a:pt x="49" y="2111"/>
                  </a:lnTo>
                  <a:cubicBezTo>
                    <a:pt x="44" y="2105"/>
                    <a:pt x="37" y="2102"/>
                    <a:pt x="30" y="2102"/>
                  </a:cubicBezTo>
                  <a:cubicBezTo>
                    <a:pt x="24" y="2102"/>
                    <a:pt x="17" y="2105"/>
                    <a:pt x="12" y="2109"/>
                  </a:cubicBezTo>
                  <a:cubicBezTo>
                    <a:pt x="0" y="2119"/>
                    <a:pt x="0" y="2136"/>
                    <a:pt x="9" y="2147"/>
                  </a:cubicBezTo>
                  <a:lnTo>
                    <a:pt x="4025" y="6644"/>
                  </a:lnTo>
                  <a:cubicBezTo>
                    <a:pt x="4029" y="6650"/>
                    <a:pt x="4036" y="6652"/>
                    <a:pt x="4043" y="6653"/>
                  </a:cubicBezTo>
                  <a:lnTo>
                    <a:pt x="12033" y="7461"/>
                  </a:lnTo>
                  <a:lnTo>
                    <a:pt x="12035" y="7461"/>
                  </a:lnTo>
                  <a:cubicBezTo>
                    <a:pt x="12041" y="7461"/>
                    <a:pt x="12049" y="7457"/>
                    <a:pt x="12055" y="7452"/>
                  </a:cubicBezTo>
                  <a:cubicBezTo>
                    <a:pt x="12153" y="7355"/>
                    <a:pt x="12241" y="7251"/>
                    <a:pt x="12318" y="7140"/>
                  </a:cubicBezTo>
                  <a:cubicBezTo>
                    <a:pt x="12577" y="6759"/>
                    <a:pt x="12618" y="6425"/>
                    <a:pt x="12661" y="6069"/>
                  </a:cubicBezTo>
                  <a:cubicBezTo>
                    <a:pt x="12674" y="5956"/>
                    <a:pt x="12679" y="5870"/>
                    <a:pt x="12625" y="5803"/>
                  </a:cubicBezTo>
                  <a:cubicBezTo>
                    <a:pt x="12579" y="5746"/>
                    <a:pt x="12503" y="5720"/>
                    <a:pt x="12125" y="5671"/>
                  </a:cubicBezTo>
                  <a:cubicBezTo>
                    <a:pt x="12040" y="5660"/>
                    <a:pt x="11998" y="5655"/>
                    <a:pt x="11973" y="5652"/>
                  </a:cubicBezTo>
                  <a:cubicBezTo>
                    <a:pt x="11758" y="5631"/>
                    <a:pt x="9392" y="5379"/>
                    <a:pt x="4741" y="4878"/>
                  </a:cubicBezTo>
                  <a:lnTo>
                    <a:pt x="502" y="9"/>
                  </a:lnTo>
                  <a:cubicBezTo>
                    <a:pt x="497" y="4"/>
                    <a:pt x="489" y="1"/>
                    <a:pt x="482" y="1"/>
                  </a:cubicBezTo>
                  <a:close/>
                </a:path>
              </a:pathLst>
            </a:custGeom>
            <a:solidFill>
              <a:srgbClr val="C637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3"/>
            <p:cNvSpPr/>
            <p:nvPr/>
          </p:nvSpPr>
          <p:spPr>
            <a:xfrm>
              <a:off x="2354500" y="559375"/>
              <a:ext cx="192325" cy="51000"/>
            </a:xfrm>
            <a:custGeom>
              <a:avLst/>
              <a:gdLst/>
              <a:ahLst/>
              <a:cxnLst/>
              <a:rect l="l" t="t" r="r" b="b"/>
              <a:pathLst>
                <a:path w="7693" h="2040" extrusionOk="0">
                  <a:moveTo>
                    <a:pt x="0" y="1"/>
                  </a:moveTo>
                  <a:lnTo>
                    <a:pt x="0" y="1"/>
                  </a:lnTo>
                  <a:cubicBezTo>
                    <a:pt x="383" y="448"/>
                    <a:pt x="768" y="896"/>
                    <a:pt x="1151" y="1342"/>
                  </a:cubicBezTo>
                  <a:cubicBezTo>
                    <a:pt x="3332" y="1574"/>
                    <a:pt x="5512" y="1808"/>
                    <a:pt x="7693" y="2039"/>
                  </a:cubicBezTo>
                  <a:cubicBezTo>
                    <a:pt x="7241" y="1597"/>
                    <a:pt x="6789" y="1155"/>
                    <a:pt x="6336" y="712"/>
                  </a:cubicBezTo>
                  <a:cubicBezTo>
                    <a:pt x="4223" y="475"/>
                    <a:pt x="2111" y="238"/>
                    <a:pt x="0" y="1"/>
                  </a:cubicBezTo>
                  <a:close/>
                </a:path>
              </a:pathLst>
            </a:custGeom>
            <a:solidFill>
              <a:srgbClr val="000000">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3"/>
            <p:cNvSpPr/>
            <p:nvPr/>
          </p:nvSpPr>
          <p:spPr>
            <a:xfrm>
              <a:off x="2292650" y="495800"/>
              <a:ext cx="202925" cy="53850"/>
            </a:xfrm>
            <a:custGeom>
              <a:avLst/>
              <a:gdLst/>
              <a:ahLst/>
              <a:cxnLst/>
              <a:rect l="l" t="t" r="r" b="b"/>
              <a:pathLst>
                <a:path w="8117" h="2154" extrusionOk="0">
                  <a:moveTo>
                    <a:pt x="0" y="0"/>
                  </a:moveTo>
                  <a:lnTo>
                    <a:pt x="1314" y="1343"/>
                  </a:lnTo>
                  <a:lnTo>
                    <a:pt x="8116" y="2153"/>
                  </a:lnTo>
                  <a:lnTo>
                    <a:pt x="7187" y="981"/>
                  </a:lnTo>
                  <a:lnTo>
                    <a:pt x="0" y="0"/>
                  </a:lnTo>
                  <a:close/>
                </a:path>
              </a:pathLst>
            </a:custGeom>
            <a:solidFill>
              <a:srgbClr val="000000">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3"/>
            <p:cNvSpPr/>
            <p:nvPr/>
          </p:nvSpPr>
          <p:spPr>
            <a:xfrm>
              <a:off x="2364950" y="552900"/>
              <a:ext cx="134800" cy="15250"/>
            </a:xfrm>
            <a:custGeom>
              <a:avLst/>
              <a:gdLst/>
              <a:ahLst/>
              <a:cxnLst/>
              <a:rect l="l" t="t" r="r" b="b"/>
              <a:pathLst>
                <a:path w="5392" h="610" extrusionOk="0">
                  <a:moveTo>
                    <a:pt x="28" y="0"/>
                  </a:moveTo>
                  <a:cubicBezTo>
                    <a:pt x="15" y="0"/>
                    <a:pt x="2" y="11"/>
                    <a:pt x="1" y="25"/>
                  </a:cubicBezTo>
                  <a:cubicBezTo>
                    <a:pt x="0" y="40"/>
                    <a:pt x="11" y="53"/>
                    <a:pt x="25" y="54"/>
                  </a:cubicBezTo>
                  <a:lnTo>
                    <a:pt x="5360" y="609"/>
                  </a:lnTo>
                  <a:lnTo>
                    <a:pt x="5364" y="609"/>
                  </a:lnTo>
                  <a:cubicBezTo>
                    <a:pt x="5376" y="609"/>
                    <a:pt x="5387" y="600"/>
                    <a:pt x="5390" y="585"/>
                  </a:cubicBezTo>
                  <a:cubicBezTo>
                    <a:pt x="5391" y="571"/>
                    <a:pt x="5381" y="557"/>
                    <a:pt x="5366" y="556"/>
                  </a:cubicBezTo>
                  <a:lnTo>
                    <a:pt x="30" y="0"/>
                  </a:lnTo>
                  <a:cubicBezTo>
                    <a:pt x="30" y="0"/>
                    <a:pt x="29" y="0"/>
                    <a:pt x="28" y="0"/>
                  </a:cubicBezTo>
                  <a:close/>
                </a:path>
              </a:pathLst>
            </a:custGeom>
            <a:solidFill>
              <a:srgbClr val="C637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3"/>
            <p:cNvSpPr/>
            <p:nvPr/>
          </p:nvSpPr>
          <p:spPr>
            <a:xfrm>
              <a:off x="2360250" y="544550"/>
              <a:ext cx="128350" cy="15350"/>
            </a:xfrm>
            <a:custGeom>
              <a:avLst/>
              <a:gdLst/>
              <a:ahLst/>
              <a:cxnLst/>
              <a:rect l="l" t="t" r="r" b="b"/>
              <a:pathLst>
                <a:path w="5134" h="614" extrusionOk="0">
                  <a:moveTo>
                    <a:pt x="29" y="1"/>
                  </a:moveTo>
                  <a:cubicBezTo>
                    <a:pt x="16" y="1"/>
                    <a:pt x="3" y="11"/>
                    <a:pt x="2" y="25"/>
                  </a:cubicBezTo>
                  <a:cubicBezTo>
                    <a:pt x="1" y="39"/>
                    <a:pt x="11" y="53"/>
                    <a:pt x="25" y="54"/>
                  </a:cubicBezTo>
                  <a:lnTo>
                    <a:pt x="5102" y="613"/>
                  </a:lnTo>
                  <a:lnTo>
                    <a:pt x="5105" y="613"/>
                  </a:lnTo>
                  <a:cubicBezTo>
                    <a:pt x="5118" y="613"/>
                    <a:pt x="5130" y="602"/>
                    <a:pt x="5132" y="590"/>
                  </a:cubicBezTo>
                  <a:cubicBezTo>
                    <a:pt x="5133" y="575"/>
                    <a:pt x="5123" y="562"/>
                    <a:pt x="5108" y="560"/>
                  </a:cubicBezTo>
                  <a:lnTo>
                    <a:pt x="31" y="1"/>
                  </a:lnTo>
                  <a:cubicBezTo>
                    <a:pt x="30" y="1"/>
                    <a:pt x="29" y="1"/>
                    <a:pt x="29" y="1"/>
                  </a:cubicBezTo>
                  <a:close/>
                </a:path>
              </a:pathLst>
            </a:custGeom>
            <a:solidFill>
              <a:srgbClr val="C637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13"/>
            <p:cNvSpPr/>
            <p:nvPr/>
          </p:nvSpPr>
          <p:spPr>
            <a:xfrm>
              <a:off x="2355875" y="553425"/>
              <a:ext cx="23450" cy="22875"/>
            </a:xfrm>
            <a:custGeom>
              <a:avLst/>
              <a:gdLst/>
              <a:ahLst/>
              <a:cxnLst/>
              <a:rect l="l" t="t" r="r" b="b"/>
              <a:pathLst>
                <a:path w="938" h="915" extrusionOk="0">
                  <a:moveTo>
                    <a:pt x="856" y="0"/>
                  </a:moveTo>
                  <a:cubicBezTo>
                    <a:pt x="816" y="0"/>
                    <a:pt x="778" y="36"/>
                    <a:pt x="751" y="68"/>
                  </a:cubicBezTo>
                  <a:cubicBezTo>
                    <a:pt x="619" y="225"/>
                    <a:pt x="483" y="407"/>
                    <a:pt x="283" y="443"/>
                  </a:cubicBezTo>
                  <a:cubicBezTo>
                    <a:pt x="213" y="454"/>
                    <a:pt x="127" y="453"/>
                    <a:pt x="88" y="513"/>
                  </a:cubicBezTo>
                  <a:cubicBezTo>
                    <a:pt x="74" y="537"/>
                    <a:pt x="70" y="566"/>
                    <a:pt x="65" y="593"/>
                  </a:cubicBezTo>
                  <a:cubicBezTo>
                    <a:pt x="58" y="655"/>
                    <a:pt x="1" y="868"/>
                    <a:pt x="70" y="906"/>
                  </a:cubicBezTo>
                  <a:cubicBezTo>
                    <a:pt x="81" y="912"/>
                    <a:pt x="92" y="915"/>
                    <a:pt x="104" y="915"/>
                  </a:cubicBezTo>
                  <a:cubicBezTo>
                    <a:pt x="184" y="915"/>
                    <a:pt x="275" y="789"/>
                    <a:pt x="287" y="732"/>
                  </a:cubicBezTo>
                  <a:cubicBezTo>
                    <a:pt x="296" y="690"/>
                    <a:pt x="295" y="644"/>
                    <a:pt x="313" y="607"/>
                  </a:cubicBezTo>
                  <a:cubicBezTo>
                    <a:pt x="332" y="569"/>
                    <a:pt x="370" y="546"/>
                    <a:pt x="404" y="523"/>
                  </a:cubicBezTo>
                  <a:cubicBezTo>
                    <a:pt x="520" y="446"/>
                    <a:pt x="637" y="371"/>
                    <a:pt x="753" y="295"/>
                  </a:cubicBezTo>
                  <a:cubicBezTo>
                    <a:pt x="811" y="257"/>
                    <a:pt x="870" y="218"/>
                    <a:pt x="905" y="161"/>
                  </a:cubicBezTo>
                  <a:cubicBezTo>
                    <a:pt x="937" y="108"/>
                    <a:pt x="934" y="20"/>
                    <a:pt x="875" y="3"/>
                  </a:cubicBezTo>
                  <a:cubicBezTo>
                    <a:pt x="869" y="1"/>
                    <a:pt x="862" y="0"/>
                    <a:pt x="856" y="0"/>
                  </a:cubicBezTo>
                  <a:close/>
                </a:path>
              </a:pathLst>
            </a:custGeom>
            <a:solidFill>
              <a:srgbClr val="FFC3A5">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13"/>
            <p:cNvSpPr/>
            <p:nvPr/>
          </p:nvSpPr>
          <p:spPr>
            <a:xfrm>
              <a:off x="2365650" y="572175"/>
              <a:ext cx="18650" cy="20700"/>
            </a:xfrm>
            <a:custGeom>
              <a:avLst/>
              <a:gdLst/>
              <a:ahLst/>
              <a:cxnLst/>
              <a:rect l="l" t="t" r="r" b="b"/>
              <a:pathLst>
                <a:path w="746" h="828" extrusionOk="0">
                  <a:moveTo>
                    <a:pt x="278" y="1"/>
                  </a:moveTo>
                  <a:cubicBezTo>
                    <a:pt x="166" y="1"/>
                    <a:pt x="1" y="18"/>
                    <a:pt x="32" y="123"/>
                  </a:cubicBezTo>
                  <a:cubicBezTo>
                    <a:pt x="44" y="163"/>
                    <a:pt x="70" y="176"/>
                    <a:pt x="103" y="176"/>
                  </a:cubicBezTo>
                  <a:cubicBezTo>
                    <a:pt x="165" y="176"/>
                    <a:pt x="253" y="131"/>
                    <a:pt x="317" y="131"/>
                  </a:cubicBezTo>
                  <a:cubicBezTo>
                    <a:pt x="333" y="131"/>
                    <a:pt x="347" y="133"/>
                    <a:pt x="360" y="140"/>
                  </a:cubicBezTo>
                  <a:cubicBezTo>
                    <a:pt x="399" y="161"/>
                    <a:pt x="421" y="205"/>
                    <a:pt x="436" y="248"/>
                  </a:cubicBezTo>
                  <a:cubicBezTo>
                    <a:pt x="458" y="318"/>
                    <a:pt x="469" y="398"/>
                    <a:pt x="430" y="460"/>
                  </a:cubicBezTo>
                  <a:cubicBezTo>
                    <a:pt x="401" y="508"/>
                    <a:pt x="348" y="534"/>
                    <a:pt x="310" y="574"/>
                  </a:cubicBezTo>
                  <a:cubicBezTo>
                    <a:pt x="269" y="616"/>
                    <a:pt x="247" y="674"/>
                    <a:pt x="245" y="733"/>
                  </a:cubicBezTo>
                  <a:cubicBezTo>
                    <a:pt x="245" y="776"/>
                    <a:pt x="268" y="827"/>
                    <a:pt x="311" y="827"/>
                  </a:cubicBezTo>
                  <a:cubicBezTo>
                    <a:pt x="350" y="827"/>
                    <a:pt x="372" y="786"/>
                    <a:pt x="397" y="755"/>
                  </a:cubicBezTo>
                  <a:cubicBezTo>
                    <a:pt x="445" y="695"/>
                    <a:pt x="525" y="668"/>
                    <a:pt x="593" y="634"/>
                  </a:cubicBezTo>
                  <a:cubicBezTo>
                    <a:pt x="663" y="600"/>
                    <a:pt x="735" y="545"/>
                    <a:pt x="741" y="467"/>
                  </a:cubicBezTo>
                  <a:cubicBezTo>
                    <a:pt x="746" y="409"/>
                    <a:pt x="712" y="355"/>
                    <a:pt x="678" y="307"/>
                  </a:cubicBezTo>
                  <a:cubicBezTo>
                    <a:pt x="627" y="232"/>
                    <a:pt x="573" y="160"/>
                    <a:pt x="515" y="90"/>
                  </a:cubicBezTo>
                  <a:cubicBezTo>
                    <a:pt x="495" y="65"/>
                    <a:pt x="473" y="39"/>
                    <a:pt x="445" y="25"/>
                  </a:cubicBezTo>
                  <a:cubicBezTo>
                    <a:pt x="419" y="10"/>
                    <a:pt x="387" y="6"/>
                    <a:pt x="356" y="4"/>
                  </a:cubicBezTo>
                  <a:cubicBezTo>
                    <a:pt x="339" y="2"/>
                    <a:pt x="311" y="1"/>
                    <a:pt x="278" y="1"/>
                  </a:cubicBezTo>
                  <a:close/>
                </a:path>
              </a:pathLst>
            </a:custGeom>
            <a:solidFill>
              <a:srgbClr val="FFC3A5">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13"/>
            <p:cNvSpPr/>
            <p:nvPr/>
          </p:nvSpPr>
          <p:spPr>
            <a:xfrm>
              <a:off x="2377975" y="555700"/>
              <a:ext cx="39300" cy="30450"/>
            </a:xfrm>
            <a:custGeom>
              <a:avLst/>
              <a:gdLst/>
              <a:ahLst/>
              <a:cxnLst/>
              <a:rect l="l" t="t" r="r" b="b"/>
              <a:pathLst>
                <a:path w="1572" h="1218" extrusionOk="0">
                  <a:moveTo>
                    <a:pt x="232" y="1"/>
                  </a:moveTo>
                  <a:cubicBezTo>
                    <a:pt x="149" y="1"/>
                    <a:pt x="39" y="269"/>
                    <a:pt x="23" y="314"/>
                  </a:cubicBezTo>
                  <a:cubicBezTo>
                    <a:pt x="11" y="347"/>
                    <a:pt x="1" y="384"/>
                    <a:pt x="5" y="419"/>
                  </a:cubicBezTo>
                  <a:cubicBezTo>
                    <a:pt x="10" y="464"/>
                    <a:pt x="35" y="504"/>
                    <a:pt x="70" y="534"/>
                  </a:cubicBezTo>
                  <a:cubicBezTo>
                    <a:pt x="168" y="618"/>
                    <a:pt x="319" y="616"/>
                    <a:pt x="418" y="701"/>
                  </a:cubicBezTo>
                  <a:cubicBezTo>
                    <a:pt x="521" y="792"/>
                    <a:pt x="530" y="948"/>
                    <a:pt x="532" y="1085"/>
                  </a:cubicBezTo>
                  <a:cubicBezTo>
                    <a:pt x="534" y="1115"/>
                    <a:pt x="535" y="1145"/>
                    <a:pt x="549" y="1170"/>
                  </a:cubicBezTo>
                  <a:cubicBezTo>
                    <a:pt x="566" y="1203"/>
                    <a:pt x="602" y="1218"/>
                    <a:pt x="640" y="1218"/>
                  </a:cubicBezTo>
                  <a:cubicBezTo>
                    <a:pt x="674" y="1218"/>
                    <a:pt x="711" y="1205"/>
                    <a:pt x="736" y="1183"/>
                  </a:cubicBezTo>
                  <a:cubicBezTo>
                    <a:pt x="790" y="1134"/>
                    <a:pt x="809" y="1058"/>
                    <a:pt x="823" y="988"/>
                  </a:cubicBezTo>
                  <a:cubicBezTo>
                    <a:pt x="838" y="917"/>
                    <a:pt x="851" y="842"/>
                    <a:pt x="898" y="788"/>
                  </a:cubicBezTo>
                  <a:cubicBezTo>
                    <a:pt x="928" y="755"/>
                    <a:pt x="967" y="732"/>
                    <a:pt x="1006" y="713"/>
                  </a:cubicBezTo>
                  <a:cubicBezTo>
                    <a:pt x="1119" y="663"/>
                    <a:pt x="1245" y="644"/>
                    <a:pt x="1358" y="598"/>
                  </a:cubicBezTo>
                  <a:cubicBezTo>
                    <a:pt x="1419" y="573"/>
                    <a:pt x="1478" y="536"/>
                    <a:pt x="1518" y="481"/>
                  </a:cubicBezTo>
                  <a:cubicBezTo>
                    <a:pt x="1557" y="428"/>
                    <a:pt x="1572" y="353"/>
                    <a:pt x="1542" y="292"/>
                  </a:cubicBezTo>
                  <a:cubicBezTo>
                    <a:pt x="1520" y="247"/>
                    <a:pt x="1471" y="216"/>
                    <a:pt x="1422" y="216"/>
                  </a:cubicBezTo>
                  <a:cubicBezTo>
                    <a:pt x="1406" y="216"/>
                    <a:pt x="1389" y="220"/>
                    <a:pt x="1374" y="227"/>
                  </a:cubicBezTo>
                  <a:cubicBezTo>
                    <a:pt x="1306" y="263"/>
                    <a:pt x="1295" y="353"/>
                    <a:pt x="1255" y="417"/>
                  </a:cubicBezTo>
                  <a:cubicBezTo>
                    <a:pt x="1145" y="594"/>
                    <a:pt x="843" y="551"/>
                    <a:pt x="727" y="724"/>
                  </a:cubicBezTo>
                  <a:cubicBezTo>
                    <a:pt x="715" y="742"/>
                    <a:pt x="703" y="762"/>
                    <a:pt x="683" y="771"/>
                  </a:cubicBezTo>
                  <a:cubicBezTo>
                    <a:pt x="678" y="773"/>
                    <a:pt x="673" y="773"/>
                    <a:pt x="669" y="773"/>
                  </a:cubicBezTo>
                  <a:cubicBezTo>
                    <a:pt x="640" y="773"/>
                    <a:pt x="613" y="745"/>
                    <a:pt x="604" y="715"/>
                  </a:cubicBezTo>
                  <a:cubicBezTo>
                    <a:pt x="594" y="681"/>
                    <a:pt x="597" y="643"/>
                    <a:pt x="582" y="611"/>
                  </a:cubicBezTo>
                  <a:cubicBezTo>
                    <a:pt x="531" y="500"/>
                    <a:pt x="339" y="539"/>
                    <a:pt x="274" y="437"/>
                  </a:cubicBezTo>
                  <a:cubicBezTo>
                    <a:pt x="240" y="385"/>
                    <a:pt x="253" y="316"/>
                    <a:pt x="271" y="257"/>
                  </a:cubicBezTo>
                  <a:cubicBezTo>
                    <a:pt x="288" y="198"/>
                    <a:pt x="312" y="135"/>
                    <a:pt x="293" y="76"/>
                  </a:cubicBezTo>
                  <a:cubicBezTo>
                    <a:pt x="277" y="22"/>
                    <a:pt x="256" y="1"/>
                    <a:pt x="232" y="1"/>
                  </a:cubicBezTo>
                  <a:close/>
                </a:path>
              </a:pathLst>
            </a:custGeom>
            <a:solidFill>
              <a:srgbClr val="FFC3A5">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13"/>
            <p:cNvSpPr/>
            <p:nvPr/>
          </p:nvSpPr>
          <p:spPr>
            <a:xfrm>
              <a:off x="2408150" y="589150"/>
              <a:ext cx="23800" cy="16725"/>
            </a:xfrm>
            <a:custGeom>
              <a:avLst/>
              <a:gdLst/>
              <a:ahLst/>
              <a:cxnLst/>
              <a:rect l="l" t="t" r="r" b="b"/>
              <a:pathLst>
                <a:path w="952" h="669" extrusionOk="0">
                  <a:moveTo>
                    <a:pt x="581" y="0"/>
                  </a:moveTo>
                  <a:cubicBezTo>
                    <a:pt x="550" y="0"/>
                    <a:pt x="518" y="5"/>
                    <a:pt x="487" y="14"/>
                  </a:cubicBezTo>
                  <a:cubicBezTo>
                    <a:pt x="361" y="52"/>
                    <a:pt x="247" y="166"/>
                    <a:pt x="135" y="279"/>
                  </a:cubicBezTo>
                  <a:cubicBezTo>
                    <a:pt x="73" y="341"/>
                    <a:pt x="1" y="444"/>
                    <a:pt x="79" y="444"/>
                  </a:cubicBezTo>
                  <a:cubicBezTo>
                    <a:pt x="89" y="444"/>
                    <a:pt x="101" y="442"/>
                    <a:pt x="115" y="439"/>
                  </a:cubicBezTo>
                  <a:cubicBezTo>
                    <a:pt x="192" y="421"/>
                    <a:pt x="265" y="340"/>
                    <a:pt x="332" y="275"/>
                  </a:cubicBezTo>
                  <a:cubicBezTo>
                    <a:pt x="359" y="248"/>
                    <a:pt x="387" y="222"/>
                    <a:pt x="417" y="210"/>
                  </a:cubicBezTo>
                  <a:cubicBezTo>
                    <a:pt x="436" y="203"/>
                    <a:pt x="455" y="200"/>
                    <a:pt x="473" y="200"/>
                  </a:cubicBezTo>
                  <a:cubicBezTo>
                    <a:pt x="483" y="200"/>
                    <a:pt x="493" y="201"/>
                    <a:pt x="503" y="202"/>
                  </a:cubicBezTo>
                  <a:cubicBezTo>
                    <a:pt x="616" y="214"/>
                    <a:pt x="739" y="264"/>
                    <a:pt x="784" y="425"/>
                  </a:cubicBezTo>
                  <a:cubicBezTo>
                    <a:pt x="796" y="469"/>
                    <a:pt x="801" y="521"/>
                    <a:pt x="814" y="566"/>
                  </a:cubicBezTo>
                  <a:cubicBezTo>
                    <a:pt x="826" y="613"/>
                    <a:pt x="846" y="655"/>
                    <a:pt x="876" y="666"/>
                  </a:cubicBezTo>
                  <a:cubicBezTo>
                    <a:pt x="880" y="667"/>
                    <a:pt x="884" y="668"/>
                    <a:pt x="887" y="668"/>
                  </a:cubicBezTo>
                  <a:cubicBezTo>
                    <a:pt x="916" y="668"/>
                    <a:pt x="948" y="633"/>
                    <a:pt x="951" y="587"/>
                  </a:cubicBezTo>
                  <a:cubicBezTo>
                    <a:pt x="951" y="571"/>
                    <a:pt x="950" y="555"/>
                    <a:pt x="948" y="540"/>
                  </a:cubicBezTo>
                  <a:cubicBezTo>
                    <a:pt x="932" y="436"/>
                    <a:pt x="912" y="334"/>
                    <a:pt x="886" y="234"/>
                  </a:cubicBezTo>
                  <a:cubicBezTo>
                    <a:pt x="875" y="190"/>
                    <a:pt x="863" y="145"/>
                    <a:pt x="842" y="113"/>
                  </a:cubicBezTo>
                  <a:cubicBezTo>
                    <a:pt x="820" y="81"/>
                    <a:pt x="794" y="62"/>
                    <a:pt x="766" y="48"/>
                  </a:cubicBezTo>
                  <a:cubicBezTo>
                    <a:pt x="707" y="18"/>
                    <a:pt x="644" y="0"/>
                    <a:pt x="581" y="0"/>
                  </a:cubicBezTo>
                  <a:close/>
                </a:path>
              </a:pathLst>
            </a:custGeom>
            <a:solidFill>
              <a:srgbClr val="FFC3A5">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13"/>
            <p:cNvSpPr/>
            <p:nvPr/>
          </p:nvSpPr>
          <p:spPr>
            <a:xfrm>
              <a:off x="2433775" y="584525"/>
              <a:ext cx="35275" cy="31875"/>
            </a:xfrm>
            <a:custGeom>
              <a:avLst/>
              <a:gdLst/>
              <a:ahLst/>
              <a:cxnLst/>
              <a:rect l="l" t="t" r="r" b="b"/>
              <a:pathLst>
                <a:path w="1411" h="1275" extrusionOk="0">
                  <a:moveTo>
                    <a:pt x="636" y="1"/>
                  </a:moveTo>
                  <a:cubicBezTo>
                    <a:pt x="566" y="1"/>
                    <a:pt x="496" y="6"/>
                    <a:pt x="427" y="13"/>
                  </a:cubicBezTo>
                  <a:cubicBezTo>
                    <a:pt x="333" y="21"/>
                    <a:pt x="236" y="31"/>
                    <a:pt x="153" y="74"/>
                  </a:cubicBezTo>
                  <a:cubicBezTo>
                    <a:pt x="70" y="117"/>
                    <a:pt x="0" y="200"/>
                    <a:pt x="3" y="295"/>
                  </a:cubicBezTo>
                  <a:cubicBezTo>
                    <a:pt x="5" y="318"/>
                    <a:pt x="10" y="344"/>
                    <a:pt x="25" y="364"/>
                  </a:cubicBezTo>
                  <a:cubicBezTo>
                    <a:pt x="43" y="391"/>
                    <a:pt x="74" y="406"/>
                    <a:pt x="105" y="419"/>
                  </a:cubicBezTo>
                  <a:cubicBezTo>
                    <a:pt x="272" y="493"/>
                    <a:pt x="444" y="564"/>
                    <a:pt x="572" y="692"/>
                  </a:cubicBezTo>
                  <a:cubicBezTo>
                    <a:pt x="679" y="802"/>
                    <a:pt x="722" y="933"/>
                    <a:pt x="719" y="1082"/>
                  </a:cubicBezTo>
                  <a:cubicBezTo>
                    <a:pt x="719" y="1112"/>
                    <a:pt x="695" y="1200"/>
                    <a:pt x="739" y="1207"/>
                  </a:cubicBezTo>
                  <a:cubicBezTo>
                    <a:pt x="741" y="1208"/>
                    <a:pt x="744" y="1208"/>
                    <a:pt x="746" y="1208"/>
                  </a:cubicBezTo>
                  <a:cubicBezTo>
                    <a:pt x="801" y="1208"/>
                    <a:pt x="816" y="1075"/>
                    <a:pt x="819" y="1042"/>
                  </a:cubicBezTo>
                  <a:cubicBezTo>
                    <a:pt x="829" y="795"/>
                    <a:pt x="731" y="526"/>
                    <a:pt x="513" y="409"/>
                  </a:cubicBezTo>
                  <a:cubicBezTo>
                    <a:pt x="445" y="374"/>
                    <a:pt x="355" y="326"/>
                    <a:pt x="377" y="253"/>
                  </a:cubicBezTo>
                  <a:cubicBezTo>
                    <a:pt x="394" y="203"/>
                    <a:pt x="456" y="188"/>
                    <a:pt x="512" y="188"/>
                  </a:cubicBezTo>
                  <a:cubicBezTo>
                    <a:pt x="516" y="188"/>
                    <a:pt x="520" y="188"/>
                    <a:pt x="524" y="188"/>
                  </a:cubicBezTo>
                  <a:cubicBezTo>
                    <a:pt x="674" y="195"/>
                    <a:pt x="822" y="236"/>
                    <a:pt x="956" y="305"/>
                  </a:cubicBezTo>
                  <a:cubicBezTo>
                    <a:pt x="1014" y="336"/>
                    <a:pt x="1068" y="372"/>
                    <a:pt x="1106" y="424"/>
                  </a:cubicBezTo>
                  <a:cubicBezTo>
                    <a:pt x="1143" y="477"/>
                    <a:pt x="1162" y="541"/>
                    <a:pt x="1175" y="605"/>
                  </a:cubicBezTo>
                  <a:cubicBezTo>
                    <a:pt x="1222" y="820"/>
                    <a:pt x="1240" y="1044"/>
                    <a:pt x="1228" y="1265"/>
                  </a:cubicBezTo>
                  <a:cubicBezTo>
                    <a:pt x="1241" y="1271"/>
                    <a:pt x="1254" y="1274"/>
                    <a:pt x="1268" y="1274"/>
                  </a:cubicBezTo>
                  <a:cubicBezTo>
                    <a:pt x="1313" y="1274"/>
                    <a:pt x="1358" y="1243"/>
                    <a:pt x="1382" y="1202"/>
                  </a:cubicBezTo>
                  <a:cubicBezTo>
                    <a:pt x="1410" y="1149"/>
                    <a:pt x="1410" y="1085"/>
                    <a:pt x="1410" y="1025"/>
                  </a:cubicBezTo>
                  <a:cubicBezTo>
                    <a:pt x="1410" y="835"/>
                    <a:pt x="1408" y="638"/>
                    <a:pt x="1325" y="466"/>
                  </a:cubicBezTo>
                  <a:cubicBezTo>
                    <a:pt x="1287" y="390"/>
                    <a:pt x="1235" y="321"/>
                    <a:pt x="1180" y="257"/>
                  </a:cubicBezTo>
                  <a:cubicBezTo>
                    <a:pt x="1122" y="188"/>
                    <a:pt x="1060" y="122"/>
                    <a:pt x="982" y="77"/>
                  </a:cubicBezTo>
                  <a:cubicBezTo>
                    <a:pt x="877" y="18"/>
                    <a:pt x="757" y="1"/>
                    <a:pt x="636" y="1"/>
                  </a:cubicBezTo>
                  <a:close/>
                </a:path>
              </a:pathLst>
            </a:custGeom>
            <a:solidFill>
              <a:srgbClr val="FFC3A5">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13"/>
            <p:cNvSpPr/>
            <p:nvPr/>
          </p:nvSpPr>
          <p:spPr>
            <a:xfrm>
              <a:off x="2414600" y="561225"/>
              <a:ext cx="27175" cy="15300"/>
            </a:xfrm>
            <a:custGeom>
              <a:avLst/>
              <a:gdLst/>
              <a:ahLst/>
              <a:cxnLst/>
              <a:rect l="l" t="t" r="r" b="b"/>
              <a:pathLst>
                <a:path w="1087" h="612" extrusionOk="0">
                  <a:moveTo>
                    <a:pt x="522" y="1"/>
                  </a:moveTo>
                  <a:cubicBezTo>
                    <a:pt x="404" y="1"/>
                    <a:pt x="1" y="453"/>
                    <a:pt x="92" y="573"/>
                  </a:cubicBezTo>
                  <a:cubicBezTo>
                    <a:pt x="113" y="602"/>
                    <a:pt x="160" y="612"/>
                    <a:pt x="218" y="612"/>
                  </a:cubicBezTo>
                  <a:cubicBezTo>
                    <a:pt x="357" y="612"/>
                    <a:pt x="558" y="552"/>
                    <a:pt x="615" y="535"/>
                  </a:cubicBezTo>
                  <a:cubicBezTo>
                    <a:pt x="703" y="508"/>
                    <a:pt x="754" y="484"/>
                    <a:pt x="782" y="468"/>
                  </a:cubicBezTo>
                  <a:cubicBezTo>
                    <a:pt x="859" y="425"/>
                    <a:pt x="848" y="409"/>
                    <a:pt x="1031" y="240"/>
                  </a:cubicBezTo>
                  <a:cubicBezTo>
                    <a:pt x="1057" y="217"/>
                    <a:pt x="1087" y="184"/>
                    <a:pt x="1084" y="143"/>
                  </a:cubicBezTo>
                  <a:cubicBezTo>
                    <a:pt x="1083" y="128"/>
                    <a:pt x="1078" y="118"/>
                    <a:pt x="1072" y="109"/>
                  </a:cubicBezTo>
                  <a:cubicBezTo>
                    <a:pt x="1054" y="86"/>
                    <a:pt x="1020" y="82"/>
                    <a:pt x="1010" y="80"/>
                  </a:cubicBezTo>
                  <a:cubicBezTo>
                    <a:pt x="1007" y="80"/>
                    <a:pt x="1005" y="80"/>
                    <a:pt x="1002" y="80"/>
                  </a:cubicBezTo>
                  <a:cubicBezTo>
                    <a:pt x="939" y="80"/>
                    <a:pt x="867" y="160"/>
                    <a:pt x="784" y="238"/>
                  </a:cubicBezTo>
                  <a:cubicBezTo>
                    <a:pt x="681" y="335"/>
                    <a:pt x="631" y="384"/>
                    <a:pt x="566" y="412"/>
                  </a:cubicBezTo>
                  <a:cubicBezTo>
                    <a:pt x="501" y="440"/>
                    <a:pt x="430" y="452"/>
                    <a:pt x="372" y="452"/>
                  </a:cubicBezTo>
                  <a:cubicBezTo>
                    <a:pt x="312" y="452"/>
                    <a:pt x="266" y="439"/>
                    <a:pt x="259" y="420"/>
                  </a:cubicBezTo>
                  <a:cubicBezTo>
                    <a:pt x="242" y="368"/>
                    <a:pt x="515" y="305"/>
                    <a:pt x="553" y="117"/>
                  </a:cubicBezTo>
                  <a:cubicBezTo>
                    <a:pt x="554" y="109"/>
                    <a:pt x="571" y="21"/>
                    <a:pt x="537" y="4"/>
                  </a:cubicBezTo>
                  <a:cubicBezTo>
                    <a:pt x="532" y="2"/>
                    <a:pt x="527" y="1"/>
                    <a:pt x="522" y="1"/>
                  </a:cubicBezTo>
                  <a:close/>
                </a:path>
              </a:pathLst>
            </a:custGeom>
            <a:solidFill>
              <a:srgbClr val="FFC3A5">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13"/>
            <p:cNvSpPr/>
            <p:nvPr/>
          </p:nvSpPr>
          <p:spPr>
            <a:xfrm>
              <a:off x="2389500" y="562850"/>
              <a:ext cx="66925" cy="39200"/>
            </a:xfrm>
            <a:custGeom>
              <a:avLst/>
              <a:gdLst/>
              <a:ahLst/>
              <a:cxnLst/>
              <a:rect l="l" t="t" r="r" b="b"/>
              <a:pathLst>
                <a:path w="2677" h="1568" extrusionOk="0">
                  <a:moveTo>
                    <a:pt x="2627" y="1"/>
                  </a:moveTo>
                  <a:cubicBezTo>
                    <a:pt x="2612" y="1"/>
                    <a:pt x="2596" y="6"/>
                    <a:pt x="2582" y="12"/>
                  </a:cubicBezTo>
                  <a:cubicBezTo>
                    <a:pt x="2327" y="128"/>
                    <a:pt x="2230" y="455"/>
                    <a:pt x="1989" y="602"/>
                  </a:cubicBezTo>
                  <a:cubicBezTo>
                    <a:pt x="1867" y="677"/>
                    <a:pt x="1718" y="695"/>
                    <a:pt x="1576" y="712"/>
                  </a:cubicBezTo>
                  <a:cubicBezTo>
                    <a:pt x="1329" y="743"/>
                    <a:pt x="1081" y="773"/>
                    <a:pt x="834" y="803"/>
                  </a:cubicBezTo>
                  <a:cubicBezTo>
                    <a:pt x="762" y="813"/>
                    <a:pt x="688" y="823"/>
                    <a:pt x="623" y="852"/>
                  </a:cubicBezTo>
                  <a:cubicBezTo>
                    <a:pt x="542" y="888"/>
                    <a:pt x="479" y="950"/>
                    <a:pt x="418" y="1011"/>
                  </a:cubicBezTo>
                  <a:cubicBezTo>
                    <a:pt x="312" y="1117"/>
                    <a:pt x="1" y="1321"/>
                    <a:pt x="40" y="1499"/>
                  </a:cubicBezTo>
                  <a:cubicBezTo>
                    <a:pt x="51" y="1548"/>
                    <a:pt x="74" y="1567"/>
                    <a:pt x="103" y="1567"/>
                  </a:cubicBezTo>
                  <a:cubicBezTo>
                    <a:pt x="204" y="1567"/>
                    <a:pt x="384" y="1334"/>
                    <a:pt x="426" y="1288"/>
                  </a:cubicBezTo>
                  <a:cubicBezTo>
                    <a:pt x="623" y="1079"/>
                    <a:pt x="903" y="973"/>
                    <a:pt x="1181" y="913"/>
                  </a:cubicBezTo>
                  <a:cubicBezTo>
                    <a:pt x="1460" y="852"/>
                    <a:pt x="1748" y="830"/>
                    <a:pt x="2023" y="758"/>
                  </a:cubicBezTo>
                  <a:cubicBezTo>
                    <a:pt x="2059" y="749"/>
                    <a:pt x="2093" y="738"/>
                    <a:pt x="2123" y="720"/>
                  </a:cubicBezTo>
                  <a:cubicBezTo>
                    <a:pt x="2158" y="696"/>
                    <a:pt x="2184" y="661"/>
                    <a:pt x="2209" y="625"/>
                  </a:cubicBezTo>
                  <a:cubicBezTo>
                    <a:pt x="2298" y="491"/>
                    <a:pt x="2366" y="337"/>
                    <a:pt x="2496" y="244"/>
                  </a:cubicBezTo>
                  <a:cubicBezTo>
                    <a:pt x="2571" y="189"/>
                    <a:pt x="2676" y="135"/>
                    <a:pt x="2668" y="42"/>
                  </a:cubicBezTo>
                  <a:cubicBezTo>
                    <a:pt x="2667" y="31"/>
                    <a:pt x="2665" y="21"/>
                    <a:pt x="2657" y="13"/>
                  </a:cubicBezTo>
                  <a:cubicBezTo>
                    <a:pt x="2649" y="4"/>
                    <a:pt x="2639" y="1"/>
                    <a:pt x="2627" y="1"/>
                  </a:cubicBezTo>
                  <a:close/>
                </a:path>
              </a:pathLst>
            </a:custGeom>
            <a:solidFill>
              <a:srgbClr val="FFC3A5">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13"/>
            <p:cNvSpPr/>
            <p:nvPr/>
          </p:nvSpPr>
          <p:spPr>
            <a:xfrm>
              <a:off x="2456325" y="566525"/>
              <a:ext cx="35475" cy="17675"/>
            </a:xfrm>
            <a:custGeom>
              <a:avLst/>
              <a:gdLst/>
              <a:ahLst/>
              <a:cxnLst/>
              <a:rect l="l" t="t" r="r" b="b"/>
              <a:pathLst>
                <a:path w="1419" h="707" extrusionOk="0">
                  <a:moveTo>
                    <a:pt x="204" y="0"/>
                  </a:moveTo>
                  <a:cubicBezTo>
                    <a:pt x="180" y="0"/>
                    <a:pt x="89" y="93"/>
                    <a:pt x="52" y="210"/>
                  </a:cubicBezTo>
                  <a:cubicBezTo>
                    <a:pt x="38" y="252"/>
                    <a:pt x="0" y="369"/>
                    <a:pt x="54" y="463"/>
                  </a:cubicBezTo>
                  <a:cubicBezTo>
                    <a:pt x="121" y="586"/>
                    <a:pt x="279" y="619"/>
                    <a:pt x="418" y="619"/>
                  </a:cubicBezTo>
                  <a:cubicBezTo>
                    <a:pt x="467" y="619"/>
                    <a:pt x="516" y="617"/>
                    <a:pt x="565" y="617"/>
                  </a:cubicBezTo>
                  <a:cubicBezTo>
                    <a:pt x="657" y="617"/>
                    <a:pt x="747" y="624"/>
                    <a:pt x="827" y="666"/>
                  </a:cubicBezTo>
                  <a:cubicBezTo>
                    <a:pt x="859" y="682"/>
                    <a:pt x="892" y="706"/>
                    <a:pt x="927" y="706"/>
                  </a:cubicBezTo>
                  <a:cubicBezTo>
                    <a:pt x="929" y="706"/>
                    <a:pt x="931" y="706"/>
                    <a:pt x="933" y="706"/>
                  </a:cubicBezTo>
                  <a:cubicBezTo>
                    <a:pt x="971" y="704"/>
                    <a:pt x="1002" y="674"/>
                    <a:pt x="1028" y="647"/>
                  </a:cubicBezTo>
                  <a:cubicBezTo>
                    <a:pt x="1119" y="552"/>
                    <a:pt x="1210" y="458"/>
                    <a:pt x="1301" y="363"/>
                  </a:cubicBezTo>
                  <a:cubicBezTo>
                    <a:pt x="1346" y="316"/>
                    <a:pt x="1392" y="266"/>
                    <a:pt x="1414" y="205"/>
                  </a:cubicBezTo>
                  <a:cubicBezTo>
                    <a:pt x="1416" y="195"/>
                    <a:pt x="1419" y="186"/>
                    <a:pt x="1418" y="177"/>
                  </a:cubicBezTo>
                  <a:cubicBezTo>
                    <a:pt x="1413" y="157"/>
                    <a:pt x="1393" y="150"/>
                    <a:pt x="1371" y="150"/>
                  </a:cubicBezTo>
                  <a:cubicBezTo>
                    <a:pt x="1359" y="150"/>
                    <a:pt x="1346" y="152"/>
                    <a:pt x="1335" y="156"/>
                  </a:cubicBezTo>
                  <a:cubicBezTo>
                    <a:pt x="1150" y="220"/>
                    <a:pt x="1017" y="394"/>
                    <a:pt x="829" y="457"/>
                  </a:cubicBezTo>
                  <a:cubicBezTo>
                    <a:pt x="771" y="476"/>
                    <a:pt x="711" y="484"/>
                    <a:pt x="651" y="484"/>
                  </a:cubicBezTo>
                  <a:cubicBezTo>
                    <a:pt x="528" y="484"/>
                    <a:pt x="403" y="452"/>
                    <a:pt x="283" y="420"/>
                  </a:cubicBezTo>
                  <a:cubicBezTo>
                    <a:pt x="268" y="416"/>
                    <a:pt x="252" y="411"/>
                    <a:pt x="245" y="398"/>
                  </a:cubicBezTo>
                  <a:cubicBezTo>
                    <a:pt x="239" y="387"/>
                    <a:pt x="240" y="375"/>
                    <a:pt x="244" y="365"/>
                  </a:cubicBezTo>
                  <a:cubicBezTo>
                    <a:pt x="256" y="291"/>
                    <a:pt x="297" y="222"/>
                    <a:pt x="354" y="174"/>
                  </a:cubicBezTo>
                  <a:cubicBezTo>
                    <a:pt x="383" y="150"/>
                    <a:pt x="418" y="119"/>
                    <a:pt x="406" y="86"/>
                  </a:cubicBezTo>
                  <a:cubicBezTo>
                    <a:pt x="321" y="86"/>
                    <a:pt x="225" y="77"/>
                    <a:pt x="211" y="33"/>
                  </a:cubicBezTo>
                  <a:cubicBezTo>
                    <a:pt x="206" y="17"/>
                    <a:pt x="214" y="5"/>
                    <a:pt x="207" y="1"/>
                  </a:cubicBezTo>
                  <a:cubicBezTo>
                    <a:pt x="206" y="1"/>
                    <a:pt x="205" y="0"/>
                    <a:pt x="204" y="0"/>
                  </a:cubicBezTo>
                  <a:close/>
                </a:path>
              </a:pathLst>
            </a:custGeom>
            <a:solidFill>
              <a:srgbClr val="FFC3A5">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13"/>
            <p:cNvSpPr/>
            <p:nvPr/>
          </p:nvSpPr>
          <p:spPr>
            <a:xfrm>
              <a:off x="2471550" y="587050"/>
              <a:ext cx="61275" cy="20775"/>
            </a:xfrm>
            <a:custGeom>
              <a:avLst/>
              <a:gdLst/>
              <a:ahLst/>
              <a:cxnLst/>
              <a:rect l="l" t="t" r="r" b="b"/>
              <a:pathLst>
                <a:path w="2451" h="831" extrusionOk="0">
                  <a:moveTo>
                    <a:pt x="2190" y="1"/>
                  </a:moveTo>
                  <a:cubicBezTo>
                    <a:pt x="2160" y="1"/>
                    <a:pt x="2131" y="4"/>
                    <a:pt x="2102" y="9"/>
                  </a:cubicBezTo>
                  <a:cubicBezTo>
                    <a:pt x="1979" y="30"/>
                    <a:pt x="1861" y="85"/>
                    <a:pt x="1734" y="91"/>
                  </a:cubicBezTo>
                  <a:cubicBezTo>
                    <a:pt x="1727" y="91"/>
                    <a:pt x="1721" y="91"/>
                    <a:pt x="1714" y="91"/>
                  </a:cubicBezTo>
                  <a:cubicBezTo>
                    <a:pt x="1580" y="91"/>
                    <a:pt x="1448" y="38"/>
                    <a:pt x="1314" y="38"/>
                  </a:cubicBezTo>
                  <a:cubicBezTo>
                    <a:pt x="1307" y="38"/>
                    <a:pt x="1300" y="38"/>
                    <a:pt x="1293" y="38"/>
                  </a:cubicBezTo>
                  <a:cubicBezTo>
                    <a:pt x="1141" y="46"/>
                    <a:pt x="1004" y="126"/>
                    <a:pt x="858" y="164"/>
                  </a:cubicBezTo>
                  <a:cubicBezTo>
                    <a:pt x="770" y="186"/>
                    <a:pt x="680" y="193"/>
                    <a:pt x="589" y="193"/>
                  </a:cubicBezTo>
                  <a:cubicBezTo>
                    <a:pt x="462" y="193"/>
                    <a:pt x="333" y="180"/>
                    <a:pt x="205" y="180"/>
                  </a:cubicBezTo>
                  <a:cubicBezTo>
                    <a:pt x="162" y="180"/>
                    <a:pt x="119" y="181"/>
                    <a:pt x="76" y="185"/>
                  </a:cubicBezTo>
                  <a:cubicBezTo>
                    <a:pt x="54" y="187"/>
                    <a:pt x="27" y="193"/>
                    <a:pt x="13" y="211"/>
                  </a:cubicBezTo>
                  <a:cubicBezTo>
                    <a:pt x="0" y="231"/>
                    <a:pt x="5" y="258"/>
                    <a:pt x="10" y="280"/>
                  </a:cubicBezTo>
                  <a:cubicBezTo>
                    <a:pt x="42" y="431"/>
                    <a:pt x="70" y="582"/>
                    <a:pt x="106" y="729"/>
                  </a:cubicBezTo>
                  <a:cubicBezTo>
                    <a:pt x="124" y="799"/>
                    <a:pt x="150" y="830"/>
                    <a:pt x="172" y="830"/>
                  </a:cubicBezTo>
                  <a:cubicBezTo>
                    <a:pt x="200" y="830"/>
                    <a:pt x="223" y="782"/>
                    <a:pt x="219" y="698"/>
                  </a:cubicBezTo>
                  <a:cubicBezTo>
                    <a:pt x="215" y="609"/>
                    <a:pt x="221" y="521"/>
                    <a:pt x="237" y="435"/>
                  </a:cubicBezTo>
                  <a:cubicBezTo>
                    <a:pt x="242" y="416"/>
                    <a:pt x="247" y="394"/>
                    <a:pt x="260" y="381"/>
                  </a:cubicBezTo>
                  <a:cubicBezTo>
                    <a:pt x="274" y="367"/>
                    <a:pt x="291" y="362"/>
                    <a:pt x="308" y="359"/>
                  </a:cubicBezTo>
                  <a:cubicBezTo>
                    <a:pt x="557" y="294"/>
                    <a:pt x="814" y="271"/>
                    <a:pt x="1070" y="248"/>
                  </a:cubicBezTo>
                  <a:cubicBezTo>
                    <a:pt x="1216" y="235"/>
                    <a:pt x="1363" y="223"/>
                    <a:pt x="1509" y="210"/>
                  </a:cubicBezTo>
                  <a:cubicBezTo>
                    <a:pt x="1592" y="201"/>
                    <a:pt x="1673" y="195"/>
                    <a:pt x="1755" y="195"/>
                  </a:cubicBezTo>
                  <a:cubicBezTo>
                    <a:pt x="1774" y="195"/>
                    <a:pt x="1794" y="195"/>
                    <a:pt x="1814" y="195"/>
                  </a:cubicBezTo>
                  <a:cubicBezTo>
                    <a:pt x="1846" y="195"/>
                    <a:pt x="1879" y="194"/>
                    <a:pt x="1910" y="187"/>
                  </a:cubicBezTo>
                  <a:cubicBezTo>
                    <a:pt x="1968" y="173"/>
                    <a:pt x="2026" y="144"/>
                    <a:pt x="2082" y="144"/>
                  </a:cubicBezTo>
                  <a:cubicBezTo>
                    <a:pt x="2100" y="144"/>
                    <a:pt x="2118" y="147"/>
                    <a:pt x="2135" y="155"/>
                  </a:cubicBezTo>
                  <a:cubicBezTo>
                    <a:pt x="2157" y="164"/>
                    <a:pt x="2174" y="182"/>
                    <a:pt x="2198" y="188"/>
                  </a:cubicBezTo>
                  <a:cubicBezTo>
                    <a:pt x="2208" y="192"/>
                    <a:pt x="2218" y="193"/>
                    <a:pt x="2229" y="193"/>
                  </a:cubicBezTo>
                  <a:cubicBezTo>
                    <a:pt x="2244" y="193"/>
                    <a:pt x="2260" y="190"/>
                    <a:pt x="2276" y="187"/>
                  </a:cubicBezTo>
                  <a:cubicBezTo>
                    <a:pt x="2323" y="178"/>
                    <a:pt x="2370" y="170"/>
                    <a:pt x="2418" y="160"/>
                  </a:cubicBezTo>
                  <a:cubicBezTo>
                    <a:pt x="2428" y="159"/>
                    <a:pt x="2441" y="155"/>
                    <a:pt x="2445" y="145"/>
                  </a:cubicBezTo>
                  <a:cubicBezTo>
                    <a:pt x="2451" y="136"/>
                    <a:pt x="2445" y="125"/>
                    <a:pt x="2440" y="116"/>
                  </a:cubicBezTo>
                  <a:cubicBezTo>
                    <a:pt x="2390" y="34"/>
                    <a:pt x="2290" y="1"/>
                    <a:pt x="2190" y="1"/>
                  </a:cubicBezTo>
                  <a:close/>
                </a:path>
              </a:pathLst>
            </a:custGeom>
            <a:solidFill>
              <a:srgbClr val="FFC3A5">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13"/>
            <p:cNvSpPr/>
            <p:nvPr/>
          </p:nvSpPr>
          <p:spPr>
            <a:xfrm>
              <a:off x="2492850" y="572375"/>
              <a:ext cx="30725" cy="12525"/>
            </a:xfrm>
            <a:custGeom>
              <a:avLst/>
              <a:gdLst/>
              <a:ahLst/>
              <a:cxnLst/>
              <a:rect l="l" t="t" r="r" b="b"/>
              <a:pathLst>
                <a:path w="1229" h="501" extrusionOk="0">
                  <a:moveTo>
                    <a:pt x="346" y="1"/>
                  </a:moveTo>
                  <a:cubicBezTo>
                    <a:pt x="193" y="1"/>
                    <a:pt x="77" y="178"/>
                    <a:pt x="16" y="293"/>
                  </a:cubicBezTo>
                  <a:cubicBezTo>
                    <a:pt x="8" y="307"/>
                    <a:pt x="1" y="321"/>
                    <a:pt x="3" y="336"/>
                  </a:cubicBezTo>
                  <a:cubicBezTo>
                    <a:pt x="7" y="357"/>
                    <a:pt x="29" y="371"/>
                    <a:pt x="49" y="382"/>
                  </a:cubicBezTo>
                  <a:cubicBezTo>
                    <a:pt x="112" y="412"/>
                    <a:pt x="178" y="441"/>
                    <a:pt x="244" y="464"/>
                  </a:cubicBezTo>
                  <a:cubicBezTo>
                    <a:pt x="301" y="484"/>
                    <a:pt x="358" y="501"/>
                    <a:pt x="416" y="501"/>
                  </a:cubicBezTo>
                  <a:cubicBezTo>
                    <a:pt x="418" y="501"/>
                    <a:pt x="419" y="501"/>
                    <a:pt x="421" y="501"/>
                  </a:cubicBezTo>
                  <a:cubicBezTo>
                    <a:pt x="479" y="500"/>
                    <a:pt x="534" y="480"/>
                    <a:pt x="590" y="462"/>
                  </a:cubicBezTo>
                  <a:cubicBezTo>
                    <a:pt x="784" y="395"/>
                    <a:pt x="977" y="328"/>
                    <a:pt x="1171" y="260"/>
                  </a:cubicBezTo>
                  <a:cubicBezTo>
                    <a:pt x="1182" y="256"/>
                    <a:pt x="1193" y="253"/>
                    <a:pt x="1203" y="244"/>
                  </a:cubicBezTo>
                  <a:cubicBezTo>
                    <a:pt x="1229" y="219"/>
                    <a:pt x="1209" y="170"/>
                    <a:pt x="1177" y="156"/>
                  </a:cubicBezTo>
                  <a:cubicBezTo>
                    <a:pt x="1164" y="150"/>
                    <a:pt x="1150" y="148"/>
                    <a:pt x="1136" y="148"/>
                  </a:cubicBezTo>
                  <a:cubicBezTo>
                    <a:pt x="1114" y="148"/>
                    <a:pt x="1093" y="153"/>
                    <a:pt x="1072" y="160"/>
                  </a:cubicBezTo>
                  <a:cubicBezTo>
                    <a:pt x="864" y="221"/>
                    <a:pt x="667" y="325"/>
                    <a:pt x="451" y="337"/>
                  </a:cubicBezTo>
                  <a:cubicBezTo>
                    <a:pt x="440" y="337"/>
                    <a:pt x="428" y="338"/>
                    <a:pt x="416" y="338"/>
                  </a:cubicBezTo>
                  <a:cubicBezTo>
                    <a:pt x="381" y="338"/>
                    <a:pt x="347" y="333"/>
                    <a:pt x="317" y="317"/>
                  </a:cubicBezTo>
                  <a:cubicBezTo>
                    <a:pt x="276" y="296"/>
                    <a:pt x="244" y="251"/>
                    <a:pt x="251" y="206"/>
                  </a:cubicBezTo>
                  <a:cubicBezTo>
                    <a:pt x="263" y="137"/>
                    <a:pt x="516" y="1"/>
                    <a:pt x="346" y="1"/>
                  </a:cubicBezTo>
                  <a:close/>
                </a:path>
              </a:pathLst>
            </a:custGeom>
            <a:solidFill>
              <a:srgbClr val="FFC3A5">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13"/>
            <p:cNvSpPr/>
            <p:nvPr/>
          </p:nvSpPr>
          <p:spPr>
            <a:xfrm>
              <a:off x="2491150" y="595400"/>
              <a:ext cx="36175" cy="17875"/>
            </a:xfrm>
            <a:custGeom>
              <a:avLst/>
              <a:gdLst/>
              <a:ahLst/>
              <a:cxnLst/>
              <a:rect l="l" t="t" r="r" b="b"/>
              <a:pathLst>
                <a:path w="1447" h="715" extrusionOk="0">
                  <a:moveTo>
                    <a:pt x="571" y="1"/>
                  </a:moveTo>
                  <a:cubicBezTo>
                    <a:pt x="458" y="1"/>
                    <a:pt x="346" y="27"/>
                    <a:pt x="252" y="87"/>
                  </a:cubicBezTo>
                  <a:cubicBezTo>
                    <a:pt x="168" y="141"/>
                    <a:pt x="0" y="319"/>
                    <a:pt x="80" y="430"/>
                  </a:cubicBezTo>
                  <a:cubicBezTo>
                    <a:pt x="98" y="456"/>
                    <a:pt x="117" y="466"/>
                    <a:pt x="138" y="466"/>
                  </a:cubicBezTo>
                  <a:cubicBezTo>
                    <a:pt x="218" y="466"/>
                    <a:pt x="311" y="315"/>
                    <a:pt x="373" y="287"/>
                  </a:cubicBezTo>
                  <a:cubicBezTo>
                    <a:pt x="403" y="274"/>
                    <a:pt x="438" y="272"/>
                    <a:pt x="470" y="272"/>
                  </a:cubicBezTo>
                  <a:cubicBezTo>
                    <a:pt x="579" y="272"/>
                    <a:pt x="690" y="282"/>
                    <a:pt x="798" y="301"/>
                  </a:cubicBezTo>
                  <a:cubicBezTo>
                    <a:pt x="872" y="316"/>
                    <a:pt x="947" y="336"/>
                    <a:pt x="1006" y="381"/>
                  </a:cubicBezTo>
                  <a:cubicBezTo>
                    <a:pt x="1048" y="414"/>
                    <a:pt x="1081" y="459"/>
                    <a:pt x="1126" y="487"/>
                  </a:cubicBezTo>
                  <a:cubicBezTo>
                    <a:pt x="1160" y="507"/>
                    <a:pt x="1200" y="519"/>
                    <a:pt x="1231" y="543"/>
                  </a:cubicBezTo>
                  <a:cubicBezTo>
                    <a:pt x="1269" y="574"/>
                    <a:pt x="1288" y="621"/>
                    <a:pt x="1319" y="660"/>
                  </a:cubicBezTo>
                  <a:cubicBezTo>
                    <a:pt x="1343" y="690"/>
                    <a:pt x="1380" y="715"/>
                    <a:pt x="1416" y="715"/>
                  </a:cubicBezTo>
                  <a:cubicBezTo>
                    <a:pt x="1427" y="715"/>
                    <a:pt x="1437" y="713"/>
                    <a:pt x="1447" y="708"/>
                  </a:cubicBezTo>
                  <a:cubicBezTo>
                    <a:pt x="1330" y="369"/>
                    <a:pt x="1049" y="71"/>
                    <a:pt x="695" y="11"/>
                  </a:cubicBezTo>
                  <a:cubicBezTo>
                    <a:pt x="654" y="4"/>
                    <a:pt x="612" y="1"/>
                    <a:pt x="571" y="1"/>
                  </a:cubicBezTo>
                  <a:close/>
                </a:path>
              </a:pathLst>
            </a:custGeom>
            <a:solidFill>
              <a:srgbClr val="FFC3A5">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13"/>
            <p:cNvSpPr/>
            <p:nvPr/>
          </p:nvSpPr>
          <p:spPr>
            <a:xfrm>
              <a:off x="2528150" y="589450"/>
              <a:ext cx="20925" cy="23200"/>
            </a:xfrm>
            <a:custGeom>
              <a:avLst/>
              <a:gdLst/>
              <a:ahLst/>
              <a:cxnLst/>
              <a:rect l="l" t="t" r="r" b="b"/>
              <a:pathLst>
                <a:path w="837" h="928" extrusionOk="0">
                  <a:moveTo>
                    <a:pt x="774" y="1"/>
                  </a:moveTo>
                  <a:cubicBezTo>
                    <a:pt x="759" y="1"/>
                    <a:pt x="744" y="6"/>
                    <a:pt x="730" y="12"/>
                  </a:cubicBezTo>
                  <a:cubicBezTo>
                    <a:pt x="495" y="114"/>
                    <a:pt x="103" y="245"/>
                    <a:pt x="31" y="522"/>
                  </a:cubicBezTo>
                  <a:cubicBezTo>
                    <a:pt x="0" y="642"/>
                    <a:pt x="37" y="847"/>
                    <a:pt x="135" y="928"/>
                  </a:cubicBezTo>
                  <a:cubicBezTo>
                    <a:pt x="186" y="756"/>
                    <a:pt x="133" y="589"/>
                    <a:pt x="243" y="423"/>
                  </a:cubicBezTo>
                  <a:cubicBezTo>
                    <a:pt x="364" y="238"/>
                    <a:pt x="552" y="188"/>
                    <a:pt x="747" y="107"/>
                  </a:cubicBezTo>
                  <a:cubicBezTo>
                    <a:pt x="789" y="90"/>
                    <a:pt x="837" y="34"/>
                    <a:pt x="799" y="8"/>
                  </a:cubicBezTo>
                  <a:cubicBezTo>
                    <a:pt x="791" y="3"/>
                    <a:pt x="783" y="1"/>
                    <a:pt x="774" y="1"/>
                  </a:cubicBezTo>
                  <a:close/>
                </a:path>
              </a:pathLst>
            </a:custGeom>
            <a:solidFill>
              <a:srgbClr val="FFC3A5">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13"/>
            <p:cNvSpPr/>
            <p:nvPr/>
          </p:nvSpPr>
          <p:spPr>
            <a:xfrm>
              <a:off x="2310825" y="508650"/>
              <a:ext cx="28900" cy="30575"/>
            </a:xfrm>
            <a:custGeom>
              <a:avLst/>
              <a:gdLst/>
              <a:ahLst/>
              <a:cxnLst/>
              <a:rect l="l" t="t" r="r" b="b"/>
              <a:pathLst>
                <a:path w="1156" h="1223" extrusionOk="0">
                  <a:moveTo>
                    <a:pt x="386" y="0"/>
                  </a:moveTo>
                  <a:cubicBezTo>
                    <a:pt x="355" y="0"/>
                    <a:pt x="324" y="10"/>
                    <a:pt x="296" y="22"/>
                  </a:cubicBezTo>
                  <a:cubicBezTo>
                    <a:pt x="125" y="101"/>
                    <a:pt x="0" y="314"/>
                    <a:pt x="19" y="483"/>
                  </a:cubicBezTo>
                  <a:cubicBezTo>
                    <a:pt x="27" y="552"/>
                    <a:pt x="44" y="578"/>
                    <a:pt x="66" y="578"/>
                  </a:cubicBezTo>
                  <a:cubicBezTo>
                    <a:pt x="128" y="578"/>
                    <a:pt x="229" y="374"/>
                    <a:pt x="285" y="325"/>
                  </a:cubicBezTo>
                  <a:cubicBezTo>
                    <a:pt x="307" y="305"/>
                    <a:pt x="329" y="288"/>
                    <a:pt x="358" y="282"/>
                  </a:cubicBezTo>
                  <a:cubicBezTo>
                    <a:pt x="368" y="280"/>
                    <a:pt x="377" y="278"/>
                    <a:pt x="387" y="278"/>
                  </a:cubicBezTo>
                  <a:cubicBezTo>
                    <a:pt x="443" y="278"/>
                    <a:pt x="499" y="317"/>
                    <a:pt x="539" y="358"/>
                  </a:cubicBezTo>
                  <a:cubicBezTo>
                    <a:pt x="763" y="584"/>
                    <a:pt x="829" y="896"/>
                    <a:pt x="1021" y="1145"/>
                  </a:cubicBezTo>
                  <a:cubicBezTo>
                    <a:pt x="1051" y="1183"/>
                    <a:pt x="1094" y="1223"/>
                    <a:pt x="1144" y="1223"/>
                  </a:cubicBezTo>
                  <a:cubicBezTo>
                    <a:pt x="1148" y="1223"/>
                    <a:pt x="1151" y="1223"/>
                    <a:pt x="1155" y="1222"/>
                  </a:cubicBezTo>
                  <a:cubicBezTo>
                    <a:pt x="1150" y="1025"/>
                    <a:pt x="1059" y="836"/>
                    <a:pt x="944" y="664"/>
                  </a:cubicBezTo>
                  <a:cubicBezTo>
                    <a:pt x="829" y="491"/>
                    <a:pt x="692" y="330"/>
                    <a:pt x="581" y="155"/>
                  </a:cubicBezTo>
                  <a:cubicBezTo>
                    <a:pt x="539" y="89"/>
                    <a:pt x="486" y="9"/>
                    <a:pt x="399" y="1"/>
                  </a:cubicBezTo>
                  <a:cubicBezTo>
                    <a:pt x="395" y="0"/>
                    <a:pt x="391" y="0"/>
                    <a:pt x="386" y="0"/>
                  </a:cubicBezTo>
                  <a:close/>
                </a:path>
              </a:pathLst>
            </a:custGeom>
            <a:solidFill>
              <a:srgbClr val="FFC3A5">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13"/>
            <p:cNvSpPr/>
            <p:nvPr/>
          </p:nvSpPr>
          <p:spPr>
            <a:xfrm>
              <a:off x="2295775" y="495075"/>
              <a:ext cx="34925" cy="11925"/>
            </a:xfrm>
            <a:custGeom>
              <a:avLst/>
              <a:gdLst/>
              <a:ahLst/>
              <a:cxnLst/>
              <a:rect l="l" t="t" r="r" b="b"/>
              <a:pathLst>
                <a:path w="1397" h="477" extrusionOk="0">
                  <a:moveTo>
                    <a:pt x="1313" y="1"/>
                  </a:moveTo>
                  <a:cubicBezTo>
                    <a:pt x="1251" y="1"/>
                    <a:pt x="1188" y="25"/>
                    <a:pt x="1133" y="58"/>
                  </a:cubicBezTo>
                  <a:cubicBezTo>
                    <a:pt x="1054" y="104"/>
                    <a:pt x="987" y="171"/>
                    <a:pt x="907" y="216"/>
                  </a:cubicBezTo>
                  <a:cubicBezTo>
                    <a:pt x="752" y="301"/>
                    <a:pt x="575" y="300"/>
                    <a:pt x="405" y="303"/>
                  </a:cubicBezTo>
                  <a:cubicBezTo>
                    <a:pt x="382" y="303"/>
                    <a:pt x="322" y="298"/>
                    <a:pt x="256" y="298"/>
                  </a:cubicBezTo>
                  <a:cubicBezTo>
                    <a:pt x="137" y="298"/>
                    <a:pt x="0" y="314"/>
                    <a:pt x="43" y="408"/>
                  </a:cubicBezTo>
                  <a:cubicBezTo>
                    <a:pt x="66" y="457"/>
                    <a:pt x="139" y="477"/>
                    <a:pt x="239" y="477"/>
                  </a:cubicBezTo>
                  <a:cubicBezTo>
                    <a:pt x="529" y="477"/>
                    <a:pt x="1038" y="314"/>
                    <a:pt x="1145" y="263"/>
                  </a:cubicBezTo>
                  <a:cubicBezTo>
                    <a:pt x="1253" y="210"/>
                    <a:pt x="1364" y="134"/>
                    <a:pt x="1397" y="17"/>
                  </a:cubicBezTo>
                  <a:cubicBezTo>
                    <a:pt x="1370" y="6"/>
                    <a:pt x="1342" y="1"/>
                    <a:pt x="1313" y="1"/>
                  </a:cubicBezTo>
                  <a:close/>
                </a:path>
              </a:pathLst>
            </a:custGeom>
            <a:solidFill>
              <a:srgbClr val="FFC3A5">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13"/>
            <p:cNvSpPr/>
            <p:nvPr/>
          </p:nvSpPr>
          <p:spPr>
            <a:xfrm>
              <a:off x="2331575" y="495700"/>
              <a:ext cx="29925" cy="42550"/>
            </a:xfrm>
            <a:custGeom>
              <a:avLst/>
              <a:gdLst/>
              <a:ahLst/>
              <a:cxnLst/>
              <a:rect l="l" t="t" r="r" b="b"/>
              <a:pathLst>
                <a:path w="1197" h="1702" extrusionOk="0">
                  <a:moveTo>
                    <a:pt x="150" y="1"/>
                  </a:moveTo>
                  <a:lnTo>
                    <a:pt x="150" y="1"/>
                  </a:lnTo>
                  <a:cubicBezTo>
                    <a:pt x="51" y="76"/>
                    <a:pt x="13" y="207"/>
                    <a:pt x="8" y="330"/>
                  </a:cubicBezTo>
                  <a:cubicBezTo>
                    <a:pt x="0" y="551"/>
                    <a:pt x="81" y="771"/>
                    <a:pt x="215" y="947"/>
                  </a:cubicBezTo>
                  <a:cubicBezTo>
                    <a:pt x="349" y="1124"/>
                    <a:pt x="532" y="1258"/>
                    <a:pt x="732" y="1353"/>
                  </a:cubicBezTo>
                  <a:cubicBezTo>
                    <a:pt x="815" y="1393"/>
                    <a:pt x="886" y="1428"/>
                    <a:pt x="947" y="1497"/>
                  </a:cubicBezTo>
                  <a:cubicBezTo>
                    <a:pt x="989" y="1545"/>
                    <a:pt x="1009" y="1638"/>
                    <a:pt x="1062" y="1675"/>
                  </a:cubicBezTo>
                  <a:cubicBezTo>
                    <a:pt x="1089" y="1693"/>
                    <a:pt x="1110" y="1701"/>
                    <a:pt x="1127" y="1701"/>
                  </a:cubicBezTo>
                  <a:cubicBezTo>
                    <a:pt x="1197" y="1701"/>
                    <a:pt x="1181" y="1560"/>
                    <a:pt x="1137" y="1473"/>
                  </a:cubicBezTo>
                  <a:cubicBezTo>
                    <a:pt x="1059" y="1320"/>
                    <a:pt x="918" y="1199"/>
                    <a:pt x="753" y="1145"/>
                  </a:cubicBezTo>
                  <a:cubicBezTo>
                    <a:pt x="678" y="1122"/>
                    <a:pt x="598" y="1111"/>
                    <a:pt x="532" y="1068"/>
                  </a:cubicBezTo>
                  <a:cubicBezTo>
                    <a:pt x="453" y="1016"/>
                    <a:pt x="408" y="926"/>
                    <a:pt x="341" y="859"/>
                  </a:cubicBezTo>
                  <a:cubicBezTo>
                    <a:pt x="298" y="813"/>
                    <a:pt x="246" y="775"/>
                    <a:pt x="210" y="723"/>
                  </a:cubicBezTo>
                  <a:cubicBezTo>
                    <a:pt x="71" y="519"/>
                    <a:pt x="259" y="223"/>
                    <a:pt x="150" y="1"/>
                  </a:cubicBezTo>
                  <a:close/>
                </a:path>
              </a:pathLst>
            </a:custGeom>
            <a:solidFill>
              <a:srgbClr val="FFC3A5">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13"/>
            <p:cNvSpPr/>
            <p:nvPr/>
          </p:nvSpPr>
          <p:spPr>
            <a:xfrm>
              <a:off x="2340775" y="494850"/>
              <a:ext cx="43050" cy="26750"/>
            </a:xfrm>
            <a:custGeom>
              <a:avLst/>
              <a:gdLst/>
              <a:ahLst/>
              <a:cxnLst/>
              <a:rect l="l" t="t" r="r" b="b"/>
              <a:pathLst>
                <a:path w="1722" h="1070" extrusionOk="0">
                  <a:moveTo>
                    <a:pt x="159" y="0"/>
                  </a:moveTo>
                  <a:cubicBezTo>
                    <a:pt x="142" y="0"/>
                    <a:pt x="122" y="8"/>
                    <a:pt x="99" y="26"/>
                  </a:cubicBezTo>
                  <a:cubicBezTo>
                    <a:pt x="0" y="101"/>
                    <a:pt x="34" y="402"/>
                    <a:pt x="54" y="502"/>
                  </a:cubicBezTo>
                  <a:cubicBezTo>
                    <a:pt x="89" y="676"/>
                    <a:pt x="196" y="842"/>
                    <a:pt x="359" y="911"/>
                  </a:cubicBezTo>
                  <a:cubicBezTo>
                    <a:pt x="426" y="938"/>
                    <a:pt x="496" y="950"/>
                    <a:pt x="565" y="960"/>
                  </a:cubicBezTo>
                  <a:cubicBezTo>
                    <a:pt x="771" y="992"/>
                    <a:pt x="978" y="1024"/>
                    <a:pt x="1184" y="1056"/>
                  </a:cubicBezTo>
                  <a:cubicBezTo>
                    <a:pt x="1228" y="1063"/>
                    <a:pt x="1274" y="1069"/>
                    <a:pt x="1320" y="1069"/>
                  </a:cubicBezTo>
                  <a:cubicBezTo>
                    <a:pt x="1363" y="1069"/>
                    <a:pt x="1405" y="1063"/>
                    <a:pt x="1445" y="1046"/>
                  </a:cubicBezTo>
                  <a:cubicBezTo>
                    <a:pt x="1542" y="1003"/>
                    <a:pt x="1597" y="901"/>
                    <a:pt x="1643" y="807"/>
                  </a:cubicBezTo>
                  <a:cubicBezTo>
                    <a:pt x="1683" y="722"/>
                    <a:pt x="1721" y="631"/>
                    <a:pt x="1711" y="537"/>
                  </a:cubicBezTo>
                  <a:cubicBezTo>
                    <a:pt x="1700" y="452"/>
                    <a:pt x="1629" y="368"/>
                    <a:pt x="1545" y="368"/>
                  </a:cubicBezTo>
                  <a:cubicBezTo>
                    <a:pt x="1537" y="368"/>
                    <a:pt x="1530" y="368"/>
                    <a:pt x="1523" y="369"/>
                  </a:cubicBezTo>
                  <a:cubicBezTo>
                    <a:pt x="1469" y="446"/>
                    <a:pt x="1435" y="535"/>
                    <a:pt x="1423" y="627"/>
                  </a:cubicBezTo>
                  <a:cubicBezTo>
                    <a:pt x="1418" y="664"/>
                    <a:pt x="1418" y="705"/>
                    <a:pt x="1400" y="739"/>
                  </a:cubicBezTo>
                  <a:cubicBezTo>
                    <a:pt x="1370" y="802"/>
                    <a:pt x="1298" y="829"/>
                    <a:pt x="1232" y="842"/>
                  </a:cubicBezTo>
                  <a:cubicBezTo>
                    <a:pt x="1167" y="857"/>
                    <a:pt x="1100" y="863"/>
                    <a:pt x="1033" y="863"/>
                  </a:cubicBezTo>
                  <a:cubicBezTo>
                    <a:pt x="890" y="863"/>
                    <a:pt x="746" y="834"/>
                    <a:pt x="608" y="793"/>
                  </a:cubicBezTo>
                  <a:cubicBezTo>
                    <a:pt x="440" y="744"/>
                    <a:pt x="254" y="648"/>
                    <a:pt x="225" y="476"/>
                  </a:cubicBezTo>
                  <a:cubicBezTo>
                    <a:pt x="217" y="422"/>
                    <a:pt x="224" y="367"/>
                    <a:pt x="234" y="314"/>
                  </a:cubicBezTo>
                  <a:cubicBezTo>
                    <a:pt x="245" y="242"/>
                    <a:pt x="250" y="0"/>
                    <a:pt x="159" y="0"/>
                  </a:cubicBezTo>
                  <a:close/>
                </a:path>
              </a:pathLst>
            </a:custGeom>
            <a:solidFill>
              <a:srgbClr val="FFC3A5">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13"/>
            <p:cNvSpPr/>
            <p:nvPr/>
          </p:nvSpPr>
          <p:spPr>
            <a:xfrm>
              <a:off x="2366900" y="527025"/>
              <a:ext cx="34350" cy="14450"/>
            </a:xfrm>
            <a:custGeom>
              <a:avLst/>
              <a:gdLst/>
              <a:ahLst/>
              <a:cxnLst/>
              <a:rect l="l" t="t" r="r" b="b"/>
              <a:pathLst>
                <a:path w="1374" h="578" extrusionOk="0">
                  <a:moveTo>
                    <a:pt x="794" y="0"/>
                  </a:moveTo>
                  <a:cubicBezTo>
                    <a:pt x="732" y="0"/>
                    <a:pt x="676" y="12"/>
                    <a:pt x="614" y="25"/>
                  </a:cubicBezTo>
                  <a:cubicBezTo>
                    <a:pt x="346" y="81"/>
                    <a:pt x="3" y="252"/>
                    <a:pt x="3" y="433"/>
                  </a:cubicBezTo>
                  <a:cubicBezTo>
                    <a:pt x="1" y="460"/>
                    <a:pt x="10" y="503"/>
                    <a:pt x="35" y="514"/>
                  </a:cubicBezTo>
                  <a:cubicBezTo>
                    <a:pt x="39" y="516"/>
                    <a:pt x="43" y="517"/>
                    <a:pt x="47" y="517"/>
                  </a:cubicBezTo>
                  <a:cubicBezTo>
                    <a:pt x="96" y="517"/>
                    <a:pt x="166" y="405"/>
                    <a:pt x="257" y="324"/>
                  </a:cubicBezTo>
                  <a:cubicBezTo>
                    <a:pt x="359" y="232"/>
                    <a:pt x="525" y="147"/>
                    <a:pt x="694" y="147"/>
                  </a:cubicBezTo>
                  <a:cubicBezTo>
                    <a:pt x="738" y="147"/>
                    <a:pt x="782" y="152"/>
                    <a:pt x="825" y="166"/>
                  </a:cubicBezTo>
                  <a:cubicBezTo>
                    <a:pt x="1028" y="226"/>
                    <a:pt x="1188" y="439"/>
                    <a:pt x="1200" y="518"/>
                  </a:cubicBezTo>
                  <a:cubicBezTo>
                    <a:pt x="1201" y="524"/>
                    <a:pt x="1206" y="539"/>
                    <a:pt x="1217" y="553"/>
                  </a:cubicBezTo>
                  <a:cubicBezTo>
                    <a:pt x="1229" y="570"/>
                    <a:pt x="1246" y="577"/>
                    <a:pt x="1265" y="577"/>
                  </a:cubicBezTo>
                  <a:cubicBezTo>
                    <a:pt x="1304" y="577"/>
                    <a:pt x="1349" y="545"/>
                    <a:pt x="1359" y="501"/>
                  </a:cubicBezTo>
                  <a:cubicBezTo>
                    <a:pt x="1373" y="443"/>
                    <a:pt x="1341" y="378"/>
                    <a:pt x="1306" y="320"/>
                  </a:cubicBezTo>
                  <a:cubicBezTo>
                    <a:pt x="1266" y="258"/>
                    <a:pt x="1141" y="58"/>
                    <a:pt x="893" y="10"/>
                  </a:cubicBezTo>
                  <a:cubicBezTo>
                    <a:pt x="858" y="3"/>
                    <a:pt x="825" y="0"/>
                    <a:pt x="794" y="0"/>
                  </a:cubicBezTo>
                  <a:close/>
                </a:path>
              </a:pathLst>
            </a:custGeom>
            <a:solidFill>
              <a:srgbClr val="FFC3A5">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13"/>
            <p:cNvSpPr/>
            <p:nvPr/>
          </p:nvSpPr>
          <p:spPr>
            <a:xfrm>
              <a:off x="2355600" y="499950"/>
              <a:ext cx="14900" cy="14025"/>
            </a:xfrm>
            <a:custGeom>
              <a:avLst/>
              <a:gdLst/>
              <a:ahLst/>
              <a:cxnLst/>
              <a:rect l="l" t="t" r="r" b="b"/>
              <a:pathLst>
                <a:path w="596" h="561" extrusionOk="0">
                  <a:moveTo>
                    <a:pt x="97" y="1"/>
                  </a:moveTo>
                  <a:cubicBezTo>
                    <a:pt x="88" y="1"/>
                    <a:pt x="80" y="2"/>
                    <a:pt x="72" y="6"/>
                  </a:cubicBezTo>
                  <a:cubicBezTo>
                    <a:pt x="51" y="15"/>
                    <a:pt x="39" y="94"/>
                    <a:pt x="15" y="249"/>
                  </a:cubicBezTo>
                  <a:cubicBezTo>
                    <a:pt x="7" y="304"/>
                    <a:pt x="0" y="349"/>
                    <a:pt x="26" y="388"/>
                  </a:cubicBezTo>
                  <a:cubicBezTo>
                    <a:pt x="40" y="411"/>
                    <a:pt x="64" y="426"/>
                    <a:pt x="88" y="440"/>
                  </a:cubicBezTo>
                  <a:cubicBezTo>
                    <a:pt x="189" y="501"/>
                    <a:pt x="301" y="560"/>
                    <a:pt x="414" y="560"/>
                  </a:cubicBezTo>
                  <a:cubicBezTo>
                    <a:pt x="437" y="560"/>
                    <a:pt x="460" y="558"/>
                    <a:pt x="483" y="553"/>
                  </a:cubicBezTo>
                  <a:cubicBezTo>
                    <a:pt x="499" y="549"/>
                    <a:pt x="516" y="544"/>
                    <a:pt x="528" y="531"/>
                  </a:cubicBezTo>
                  <a:cubicBezTo>
                    <a:pt x="542" y="517"/>
                    <a:pt x="546" y="496"/>
                    <a:pt x="548" y="474"/>
                  </a:cubicBezTo>
                  <a:cubicBezTo>
                    <a:pt x="564" y="372"/>
                    <a:pt x="580" y="271"/>
                    <a:pt x="595" y="169"/>
                  </a:cubicBezTo>
                  <a:cubicBezTo>
                    <a:pt x="560" y="164"/>
                    <a:pt x="526" y="160"/>
                    <a:pt x="490" y="155"/>
                  </a:cubicBezTo>
                  <a:cubicBezTo>
                    <a:pt x="490" y="225"/>
                    <a:pt x="467" y="301"/>
                    <a:pt x="409" y="338"/>
                  </a:cubicBezTo>
                  <a:cubicBezTo>
                    <a:pt x="393" y="348"/>
                    <a:pt x="377" y="352"/>
                    <a:pt x="359" y="352"/>
                  </a:cubicBezTo>
                  <a:cubicBezTo>
                    <a:pt x="312" y="352"/>
                    <a:pt x="263" y="319"/>
                    <a:pt x="246" y="284"/>
                  </a:cubicBezTo>
                  <a:cubicBezTo>
                    <a:pt x="220" y="234"/>
                    <a:pt x="269" y="198"/>
                    <a:pt x="252" y="132"/>
                  </a:cubicBezTo>
                  <a:cubicBezTo>
                    <a:pt x="235" y="62"/>
                    <a:pt x="155" y="1"/>
                    <a:pt x="97" y="1"/>
                  </a:cubicBezTo>
                  <a:close/>
                </a:path>
              </a:pathLst>
            </a:custGeom>
            <a:solidFill>
              <a:srgbClr val="FFC3A5">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13"/>
            <p:cNvSpPr/>
            <p:nvPr/>
          </p:nvSpPr>
          <p:spPr>
            <a:xfrm>
              <a:off x="2387500" y="501950"/>
              <a:ext cx="34750" cy="42625"/>
            </a:xfrm>
            <a:custGeom>
              <a:avLst/>
              <a:gdLst/>
              <a:ahLst/>
              <a:cxnLst/>
              <a:rect l="l" t="t" r="r" b="b"/>
              <a:pathLst>
                <a:path w="1390" h="1705" extrusionOk="0">
                  <a:moveTo>
                    <a:pt x="73" y="0"/>
                  </a:moveTo>
                  <a:cubicBezTo>
                    <a:pt x="56" y="0"/>
                    <a:pt x="40" y="13"/>
                    <a:pt x="28" y="46"/>
                  </a:cubicBezTo>
                  <a:cubicBezTo>
                    <a:pt x="0" y="122"/>
                    <a:pt x="35" y="251"/>
                    <a:pt x="59" y="325"/>
                  </a:cubicBezTo>
                  <a:cubicBezTo>
                    <a:pt x="114" y="504"/>
                    <a:pt x="242" y="663"/>
                    <a:pt x="410" y="749"/>
                  </a:cubicBezTo>
                  <a:cubicBezTo>
                    <a:pt x="479" y="784"/>
                    <a:pt x="553" y="807"/>
                    <a:pt x="621" y="840"/>
                  </a:cubicBezTo>
                  <a:cubicBezTo>
                    <a:pt x="811" y="936"/>
                    <a:pt x="946" y="1110"/>
                    <a:pt x="1075" y="1279"/>
                  </a:cubicBezTo>
                  <a:cubicBezTo>
                    <a:pt x="1122" y="1339"/>
                    <a:pt x="1169" y="1402"/>
                    <a:pt x="1190" y="1477"/>
                  </a:cubicBezTo>
                  <a:cubicBezTo>
                    <a:pt x="1201" y="1521"/>
                    <a:pt x="1202" y="1570"/>
                    <a:pt x="1217" y="1614"/>
                  </a:cubicBezTo>
                  <a:cubicBezTo>
                    <a:pt x="1232" y="1658"/>
                    <a:pt x="1267" y="1700"/>
                    <a:pt x="1313" y="1705"/>
                  </a:cubicBezTo>
                  <a:cubicBezTo>
                    <a:pt x="1389" y="1533"/>
                    <a:pt x="1303" y="1335"/>
                    <a:pt x="1207" y="1174"/>
                  </a:cubicBezTo>
                  <a:cubicBezTo>
                    <a:pt x="1079" y="963"/>
                    <a:pt x="914" y="750"/>
                    <a:pt x="677" y="680"/>
                  </a:cubicBezTo>
                  <a:cubicBezTo>
                    <a:pt x="619" y="662"/>
                    <a:pt x="560" y="654"/>
                    <a:pt x="504" y="633"/>
                  </a:cubicBezTo>
                  <a:cubicBezTo>
                    <a:pt x="372" y="588"/>
                    <a:pt x="267" y="477"/>
                    <a:pt x="227" y="343"/>
                  </a:cubicBezTo>
                  <a:cubicBezTo>
                    <a:pt x="205" y="271"/>
                    <a:pt x="201" y="194"/>
                    <a:pt x="177" y="124"/>
                  </a:cubicBezTo>
                  <a:cubicBezTo>
                    <a:pt x="159" y="73"/>
                    <a:pt x="113" y="0"/>
                    <a:pt x="73" y="0"/>
                  </a:cubicBezTo>
                  <a:close/>
                </a:path>
              </a:pathLst>
            </a:custGeom>
            <a:solidFill>
              <a:srgbClr val="FFC3A5">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13"/>
            <p:cNvSpPr/>
            <p:nvPr/>
          </p:nvSpPr>
          <p:spPr>
            <a:xfrm>
              <a:off x="2426800" y="527400"/>
              <a:ext cx="58450" cy="17900"/>
            </a:xfrm>
            <a:custGeom>
              <a:avLst/>
              <a:gdLst/>
              <a:ahLst/>
              <a:cxnLst/>
              <a:rect l="l" t="t" r="r" b="b"/>
              <a:pathLst>
                <a:path w="2338" h="716" extrusionOk="0">
                  <a:moveTo>
                    <a:pt x="844" y="0"/>
                  </a:moveTo>
                  <a:cubicBezTo>
                    <a:pt x="726" y="0"/>
                    <a:pt x="614" y="50"/>
                    <a:pt x="514" y="114"/>
                  </a:cubicBezTo>
                  <a:cubicBezTo>
                    <a:pt x="366" y="208"/>
                    <a:pt x="240" y="332"/>
                    <a:pt x="139" y="476"/>
                  </a:cubicBezTo>
                  <a:cubicBezTo>
                    <a:pt x="114" y="509"/>
                    <a:pt x="0" y="652"/>
                    <a:pt x="27" y="695"/>
                  </a:cubicBezTo>
                  <a:cubicBezTo>
                    <a:pt x="36" y="710"/>
                    <a:pt x="51" y="715"/>
                    <a:pt x="68" y="715"/>
                  </a:cubicBezTo>
                  <a:cubicBezTo>
                    <a:pt x="125" y="715"/>
                    <a:pt x="213" y="651"/>
                    <a:pt x="241" y="627"/>
                  </a:cubicBezTo>
                  <a:cubicBezTo>
                    <a:pt x="435" y="465"/>
                    <a:pt x="595" y="226"/>
                    <a:pt x="843" y="184"/>
                  </a:cubicBezTo>
                  <a:cubicBezTo>
                    <a:pt x="870" y="180"/>
                    <a:pt x="897" y="178"/>
                    <a:pt x="924" y="178"/>
                  </a:cubicBezTo>
                  <a:cubicBezTo>
                    <a:pt x="972" y="178"/>
                    <a:pt x="1021" y="183"/>
                    <a:pt x="1069" y="187"/>
                  </a:cubicBezTo>
                  <a:lnTo>
                    <a:pt x="1772" y="256"/>
                  </a:lnTo>
                  <a:cubicBezTo>
                    <a:pt x="1802" y="258"/>
                    <a:pt x="1833" y="261"/>
                    <a:pt x="1863" y="261"/>
                  </a:cubicBezTo>
                  <a:cubicBezTo>
                    <a:pt x="1906" y="261"/>
                    <a:pt x="1948" y="256"/>
                    <a:pt x="1987" y="237"/>
                  </a:cubicBezTo>
                  <a:cubicBezTo>
                    <a:pt x="2069" y="199"/>
                    <a:pt x="2124" y="107"/>
                    <a:pt x="2214" y="95"/>
                  </a:cubicBezTo>
                  <a:cubicBezTo>
                    <a:pt x="2263" y="87"/>
                    <a:pt x="2337" y="84"/>
                    <a:pt x="2329" y="36"/>
                  </a:cubicBezTo>
                  <a:cubicBezTo>
                    <a:pt x="2324" y="11"/>
                    <a:pt x="2298" y="2"/>
                    <a:pt x="2271" y="2"/>
                  </a:cubicBezTo>
                  <a:cubicBezTo>
                    <a:pt x="2258" y="2"/>
                    <a:pt x="2245" y="4"/>
                    <a:pt x="2234" y="7"/>
                  </a:cubicBezTo>
                  <a:cubicBezTo>
                    <a:pt x="2175" y="22"/>
                    <a:pt x="2116" y="37"/>
                    <a:pt x="2057" y="49"/>
                  </a:cubicBezTo>
                  <a:cubicBezTo>
                    <a:pt x="1900" y="81"/>
                    <a:pt x="1739" y="97"/>
                    <a:pt x="1579" y="97"/>
                  </a:cubicBezTo>
                  <a:cubicBezTo>
                    <a:pt x="1399" y="97"/>
                    <a:pt x="1219" y="77"/>
                    <a:pt x="1044" y="36"/>
                  </a:cubicBezTo>
                  <a:cubicBezTo>
                    <a:pt x="980" y="20"/>
                    <a:pt x="915" y="1"/>
                    <a:pt x="848" y="0"/>
                  </a:cubicBezTo>
                  <a:cubicBezTo>
                    <a:pt x="846" y="0"/>
                    <a:pt x="845" y="0"/>
                    <a:pt x="844" y="0"/>
                  </a:cubicBezTo>
                  <a:close/>
                </a:path>
              </a:pathLst>
            </a:custGeom>
            <a:solidFill>
              <a:srgbClr val="FFC3A5">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3"/>
            <p:cNvSpPr/>
            <p:nvPr/>
          </p:nvSpPr>
          <p:spPr>
            <a:xfrm>
              <a:off x="2471350" y="533575"/>
              <a:ext cx="21925" cy="17800"/>
            </a:xfrm>
            <a:custGeom>
              <a:avLst/>
              <a:gdLst/>
              <a:ahLst/>
              <a:cxnLst/>
              <a:rect l="l" t="t" r="r" b="b"/>
              <a:pathLst>
                <a:path w="877" h="712" extrusionOk="0">
                  <a:moveTo>
                    <a:pt x="579" y="1"/>
                  </a:moveTo>
                  <a:cubicBezTo>
                    <a:pt x="549" y="1"/>
                    <a:pt x="520" y="7"/>
                    <a:pt x="495" y="22"/>
                  </a:cubicBezTo>
                  <a:cubicBezTo>
                    <a:pt x="346" y="111"/>
                    <a:pt x="464" y="334"/>
                    <a:pt x="308" y="385"/>
                  </a:cubicBezTo>
                  <a:cubicBezTo>
                    <a:pt x="245" y="405"/>
                    <a:pt x="180" y="415"/>
                    <a:pt x="122" y="445"/>
                  </a:cubicBezTo>
                  <a:cubicBezTo>
                    <a:pt x="64" y="475"/>
                    <a:pt x="13" y="526"/>
                    <a:pt x="5" y="591"/>
                  </a:cubicBezTo>
                  <a:cubicBezTo>
                    <a:pt x="0" y="649"/>
                    <a:pt x="49" y="711"/>
                    <a:pt x="105" y="711"/>
                  </a:cubicBezTo>
                  <a:cubicBezTo>
                    <a:pt x="111" y="711"/>
                    <a:pt x="117" y="711"/>
                    <a:pt x="123" y="709"/>
                  </a:cubicBezTo>
                  <a:cubicBezTo>
                    <a:pt x="198" y="691"/>
                    <a:pt x="212" y="590"/>
                    <a:pt x="268" y="537"/>
                  </a:cubicBezTo>
                  <a:cubicBezTo>
                    <a:pt x="311" y="498"/>
                    <a:pt x="374" y="491"/>
                    <a:pt x="431" y="472"/>
                  </a:cubicBezTo>
                  <a:cubicBezTo>
                    <a:pt x="487" y="454"/>
                    <a:pt x="543" y="402"/>
                    <a:pt x="528" y="344"/>
                  </a:cubicBezTo>
                  <a:cubicBezTo>
                    <a:pt x="523" y="325"/>
                    <a:pt x="509" y="306"/>
                    <a:pt x="511" y="285"/>
                  </a:cubicBezTo>
                  <a:cubicBezTo>
                    <a:pt x="512" y="231"/>
                    <a:pt x="609" y="161"/>
                    <a:pt x="657" y="149"/>
                  </a:cubicBezTo>
                  <a:cubicBezTo>
                    <a:pt x="661" y="148"/>
                    <a:pt x="666" y="148"/>
                    <a:pt x="671" y="148"/>
                  </a:cubicBezTo>
                  <a:cubicBezTo>
                    <a:pt x="705" y="148"/>
                    <a:pt x="763" y="166"/>
                    <a:pt x="802" y="166"/>
                  </a:cubicBezTo>
                  <a:cubicBezTo>
                    <a:pt x="817" y="166"/>
                    <a:pt x="829" y="163"/>
                    <a:pt x="836" y="156"/>
                  </a:cubicBezTo>
                  <a:cubicBezTo>
                    <a:pt x="877" y="108"/>
                    <a:pt x="779" y="63"/>
                    <a:pt x="742" y="44"/>
                  </a:cubicBezTo>
                  <a:cubicBezTo>
                    <a:pt x="695" y="22"/>
                    <a:pt x="635" y="1"/>
                    <a:pt x="579" y="1"/>
                  </a:cubicBezTo>
                  <a:close/>
                </a:path>
              </a:pathLst>
            </a:custGeom>
            <a:solidFill>
              <a:srgbClr val="FFC3A5">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13"/>
            <p:cNvSpPr/>
            <p:nvPr/>
          </p:nvSpPr>
          <p:spPr>
            <a:xfrm>
              <a:off x="2433050" y="536325"/>
              <a:ext cx="34925" cy="11900"/>
            </a:xfrm>
            <a:custGeom>
              <a:avLst/>
              <a:gdLst/>
              <a:ahLst/>
              <a:cxnLst/>
              <a:rect l="l" t="t" r="r" b="b"/>
              <a:pathLst>
                <a:path w="1397" h="476" extrusionOk="0">
                  <a:moveTo>
                    <a:pt x="609" y="1"/>
                  </a:moveTo>
                  <a:cubicBezTo>
                    <a:pt x="560" y="1"/>
                    <a:pt x="513" y="7"/>
                    <a:pt x="470" y="28"/>
                  </a:cubicBezTo>
                  <a:cubicBezTo>
                    <a:pt x="427" y="50"/>
                    <a:pt x="393" y="85"/>
                    <a:pt x="360" y="121"/>
                  </a:cubicBezTo>
                  <a:cubicBezTo>
                    <a:pt x="250" y="228"/>
                    <a:pt x="130" y="323"/>
                    <a:pt x="0" y="402"/>
                  </a:cubicBezTo>
                  <a:cubicBezTo>
                    <a:pt x="59" y="417"/>
                    <a:pt x="123" y="428"/>
                    <a:pt x="184" y="428"/>
                  </a:cubicBezTo>
                  <a:cubicBezTo>
                    <a:pt x="261" y="428"/>
                    <a:pt x="334" y="411"/>
                    <a:pt x="393" y="363"/>
                  </a:cubicBezTo>
                  <a:cubicBezTo>
                    <a:pt x="431" y="331"/>
                    <a:pt x="459" y="288"/>
                    <a:pt x="496" y="255"/>
                  </a:cubicBezTo>
                  <a:cubicBezTo>
                    <a:pt x="580" y="176"/>
                    <a:pt x="700" y="153"/>
                    <a:pt x="812" y="131"/>
                  </a:cubicBezTo>
                  <a:cubicBezTo>
                    <a:pt x="824" y="129"/>
                    <a:pt x="836" y="127"/>
                    <a:pt x="849" y="127"/>
                  </a:cubicBezTo>
                  <a:cubicBezTo>
                    <a:pt x="854" y="127"/>
                    <a:pt x="859" y="127"/>
                    <a:pt x="865" y="128"/>
                  </a:cubicBezTo>
                  <a:cubicBezTo>
                    <a:pt x="890" y="134"/>
                    <a:pt x="910" y="155"/>
                    <a:pt x="927" y="175"/>
                  </a:cubicBezTo>
                  <a:cubicBezTo>
                    <a:pt x="972" y="225"/>
                    <a:pt x="1180" y="475"/>
                    <a:pt x="1263" y="475"/>
                  </a:cubicBezTo>
                  <a:cubicBezTo>
                    <a:pt x="1267" y="475"/>
                    <a:pt x="1271" y="475"/>
                    <a:pt x="1274" y="473"/>
                  </a:cubicBezTo>
                  <a:cubicBezTo>
                    <a:pt x="1397" y="430"/>
                    <a:pt x="1176" y="183"/>
                    <a:pt x="1146" y="147"/>
                  </a:cubicBezTo>
                  <a:cubicBezTo>
                    <a:pt x="1116" y="111"/>
                    <a:pt x="1083" y="76"/>
                    <a:pt x="1041" y="54"/>
                  </a:cubicBezTo>
                  <a:cubicBezTo>
                    <a:pt x="1000" y="34"/>
                    <a:pt x="956" y="28"/>
                    <a:pt x="912" y="24"/>
                  </a:cubicBezTo>
                  <a:cubicBezTo>
                    <a:pt x="834" y="16"/>
                    <a:pt x="756" y="9"/>
                    <a:pt x="678" y="4"/>
                  </a:cubicBezTo>
                  <a:cubicBezTo>
                    <a:pt x="655" y="2"/>
                    <a:pt x="632" y="1"/>
                    <a:pt x="609" y="1"/>
                  </a:cubicBezTo>
                  <a:close/>
                </a:path>
              </a:pathLst>
            </a:custGeom>
            <a:solidFill>
              <a:srgbClr val="FFC3A5">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13"/>
            <p:cNvSpPr/>
            <p:nvPr/>
          </p:nvSpPr>
          <p:spPr>
            <a:xfrm>
              <a:off x="2431025" y="509350"/>
              <a:ext cx="49650" cy="15050"/>
            </a:xfrm>
            <a:custGeom>
              <a:avLst/>
              <a:gdLst/>
              <a:ahLst/>
              <a:cxnLst/>
              <a:rect l="l" t="t" r="r" b="b"/>
              <a:pathLst>
                <a:path w="1986" h="602" extrusionOk="0">
                  <a:moveTo>
                    <a:pt x="430" y="1"/>
                  </a:moveTo>
                  <a:cubicBezTo>
                    <a:pt x="406" y="1"/>
                    <a:pt x="382" y="5"/>
                    <a:pt x="362" y="16"/>
                  </a:cubicBezTo>
                  <a:cubicBezTo>
                    <a:pt x="258" y="75"/>
                    <a:pt x="140" y="206"/>
                    <a:pt x="58" y="292"/>
                  </a:cubicBezTo>
                  <a:cubicBezTo>
                    <a:pt x="39" y="313"/>
                    <a:pt x="20" y="334"/>
                    <a:pt x="14" y="362"/>
                  </a:cubicBezTo>
                  <a:cubicBezTo>
                    <a:pt x="1" y="417"/>
                    <a:pt x="47" y="471"/>
                    <a:pt x="101" y="490"/>
                  </a:cubicBezTo>
                  <a:cubicBezTo>
                    <a:pt x="124" y="497"/>
                    <a:pt x="148" y="500"/>
                    <a:pt x="173" y="500"/>
                  </a:cubicBezTo>
                  <a:cubicBezTo>
                    <a:pt x="205" y="500"/>
                    <a:pt x="238" y="495"/>
                    <a:pt x="270" y="492"/>
                  </a:cubicBezTo>
                  <a:cubicBezTo>
                    <a:pt x="359" y="481"/>
                    <a:pt x="449" y="476"/>
                    <a:pt x="538" y="476"/>
                  </a:cubicBezTo>
                  <a:cubicBezTo>
                    <a:pt x="885" y="476"/>
                    <a:pt x="1233" y="546"/>
                    <a:pt x="1579" y="592"/>
                  </a:cubicBezTo>
                  <a:cubicBezTo>
                    <a:pt x="1622" y="597"/>
                    <a:pt x="1665" y="602"/>
                    <a:pt x="1708" y="602"/>
                  </a:cubicBezTo>
                  <a:cubicBezTo>
                    <a:pt x="1738" y="602"/>
                    <a:pt x="1768" y="599"/>
                    <a:pt x="1798" y="593"/>
                  </a:cubicBezTo>
                  <a:cubicBezTo>
                    <a:pt x="1870" y="577"/>
                    <a:pt x="1938" y="529"/>
                    <a:pt x="1961" y="461"/>
                  </a:cubicBezTo>
                  <a:cubicBezTo>
                    <a:pt x="1986" y="391"/>
                    <a:pt x="1948" y="303"/>
                    <a:pt x="1877" y="286"/>
                  </a:cubicBezTo>
                  <a:cubicBezTo>
                    <a:pt x="1868" y="284"/>
                    <a:pt x="1858" y="283"/>
                    <a:pt x="1849" y="283"/>
                  </a:cubicBezTo>
                  <a:cubicBezTo>
                    <a:pt x="1805" y="283"/>
                    <a:pt x="1761" y="307"/>
                    <a:pt x="1721" y="330"/>
                  </a:cubicBezTo>
                  <a:cubicBezTo>
                    <a:pt x="1659" y="367"/>
                    <a:pt x="1594" y="404"/>
                    <a:pt x="1531" y="441"/>
                  </a:cubicBezTo>
                  <a:cubicBezTo>
                    <a:pt x="1512" y="452"/>
                    <a:pt x="1493" y="464"/>
                    <a:pt x="1469" y="469"/>
                  </a:cubicBezTo>
                  <a:cubicBezTo>
                    <a:pt x="1457" y="472"/>
                    <a:pt x="1445" y="473"/>
                    <a:pt x="1433" y="473"/>
                  </a:cubicBezTo>
                  <a:cubicBezTo>
                    <a:pt x="1420" y="473"/>
                    <a:pt x="1406" y="472"/>
                    <a:pt x="1393" y="470"/>
                  </a:cubicBezTo>
                  <a:cubicBezTo>
                    <a:pt x="999" y="434"/>
                    <a:pt x="605" y="400"/>
                    <a:pt x="211" y="363"/>
                  </a:cubicBezTo>
                  <a:cubicBezTo>
                    <a:pt x="196" y="362"/>
                    <a:pt x="181" y="361"/>
                    <a:pt x="170" y="350"/>
                  </a:cubicBezTo>
                  <a:cubicBezTo>
                    <a:pt x="147" y="325"/>
                    <a:pt x="179" y="284"/>
                    <a:pt x="210" y="266"/>
                  </a:cubicBezTo>
                  <a:cubicBezTo>
                    <a:pt x="299" y="211"/>
                    <a:pt x="394" y="163"/>
                    <a:pt x="492" y="121"/>
                  </a:cubicBezTo>
                  <a:cubicBezTo>
                    <a:pt x="619" y="69"/>
                    <a:pt x="523" y="1"/>
                    <a:pt x="430" y="1"/>
                  </a:cubicBezTo>
                  <a:close/>
                </a:path>
              </a:pathLst>
            </a:custGeom>
            <a:solidFill>
              <a:srgbClr val="FFC3A5">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3"/>
            <p:cNvSpPr/>
            <p:nvPr/>
          </p:nvSpPr>
          <p:spPr>
            <a:xfrm>
              <a:off x="2399425" y="500325"/>
              <a:ext cx="29550" cy="28025"/>
            </a:xfrm>
            <a:custGeom>
              <a:avLst/>
              <a:gdLst/>
              <a:ahLst/>
              <a:cxnLst/>
              <a:rect l="l" t="t" r="r" b="b"/>
              <a:pathLst>
                <a:path w="1182" h="1121" extrusionOk="0">
                  <a:moveTo>
                    <a:pt x="46" y="1"/>
                  </a:moveTo>
                  <a:cubicBezTo>
                    <a:pt x="34" y="1"/>
                    <a:pt x="24" y="3"/>
                    <a:pt x="19" y="10"/>
                  </a:cubicBezTo>
                  <a:cubicBezTo>
                    <a:pt x="1" y="36"/>
                    <a:pt x="51" y="105"/>
                    <a:pt x="85" y="149"/>
                  </a:cubicBezTo>
                  <a:cubicBezTo>
                    <a:pt x="323" y="473"/>
                    <a:pt x="157" y="318"/>
                    <a:pt x="393" y="606"/>
                  </a:cubicBezTo>
                  <a:cubicBezTo>
                    <a:pt x="668" y="944"/>
                    <a:pt x="815" y="1121"/>
                    <a:pt x="934" y="1121"/>
                  </a:cubicBezTo>
                  <a:cubicBezTo>
                    <a:pt x="941" y="1121"/>
                    <a:pt x="947" y="1120"/>
                    <a:pt x="954" y="1119"/>
                  </a:cubicBezTo>
                  <a:cubicBezTo>
                    <a:pt x="1042" y="1103"/>
                    <a:pt x="1100" y="1013"/>
                    <a:pt x="1115" y="990"/>
                  </a:cubicBezTo>
                  <a:cubicBezTo>
                    <a:pt x="1181" y="885"/>
                    <a:pt x="1133" y="773"/>
                    <a:pt x="1142" y="626"/>
                  </a:cubicBezTo>
                  <a:cubicBezTo>
                    <a:pt x="1148" y="503"/>
                    <a:pt x="1127" y="370"/>
                    <a:pt x="1038" y="286"/>
                  </a:cubicBezTo>
                  <a:lnTo>
                    <a:pt x="1038" y="286"/>
                  </a:lnTo>
                  <a:cubicBezTo>
                    <a:pt x="1043" y="455"/>
                    <a:pt x="1042" y="826"/>
                    <a:pt x="925" y="856"/>
                  </a:cubicBezTo>
                  <a:cubicBezTo>
                    <a:pt x="920" y="857"/>
                    <a:pt x="915" y="858"/>
                    <a:pt x="909" y="858"/>
                  </a:cubicBezTo>
                  <a:cubicBezTo>
                    <a:pt x="822" y="858"/>
                    <a:pt x="699" y="688"/>
                    <a:pt x="592" y="542"/>
                  </a:cubicBezTo>
                  <a:cubicBezTo>
                    <a:pt x="418" y="299"/>
                    <a:pt x="386" y="146"/>
                    <a:pt x="200" y="52"/>
                  </a:cubicBezTo>
                  <a:cubicBezTo>
                    <a:pt x="155" y="28"/>
                    <a:pt x="86" y="1"/>
                    <a:pt x="46" y="1"/>
                  </a:cubicBezTo>
                  <a:close/>
                </a:path>
              </a:pathLst>
            </a:custGeom>
            <a:solidFill>
              <a:srgbClr val="FFC3A5">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 name="Google Shape;464;p13"/>
          <p:cNvGrpSpPr/>
          <p:nvPr/>
        </p:nvGrpSpPr>
        <p:grpSpPr>
          <a:xfrm>
            <a:off x="285796" y="3002092"/>
            <a:ext cx="474408" cy="314225"/>
            <a:chOff x="3304127" y="359385"/>
            <a:chExt cx="492397" cy="326140"/>
          </a:xfrm>
        </p:grpSpPr>
        <p:sp>
          <p:nvSpPr>
            <p:cNvPr id="465" name="Google Shape;465;p13"/>
            <p:cNvSpPr/>
            <p:nvPr/>
          </p:nvSpPr>
          <p:spPr>
            <a:xfrm>
              <a:off x="3304127" y="432267"/>
              <a:ext cx="382620" cy="253258"/>
            </a:xfrm>
            <a:custGeom>
              <a:avLst/>
              <a:gdLst/>
              <a:ahLst/>
              <a:cxnLst/>
              <a:rect l="l" t="t" r="r" b="b"/>
              <a:pathLst>
                <a:path w="1680" h="1112" extrusionOk="0">
                  <a:moveTo>
                    <a:pt x="1" y="1032"/>
                  </a:moveTo>
                  <a:cubicBezTo>
                    <a:pt x="1" y="1032"/>
                    <a:pt x="1" y="1032"/>
                    <a:pt x="1" y="1032"/>
                  </a:cubicBezTo>
                  <a:cubicBezTo>
                    <a:pt x="1" y="1032"/>
                    <a:pt x="1" y="1032"/>
                    <a:pt x="1" y="1032"/>
                  </a:cubicBezTo>
                  <a:close/>
                  <a:moveTo>
                    <a:pt x="1324" y="0"/>
                  </a:moveTo>
                  <a:cubicBezTo>
                    <a:pt x="909" y="0"/>
                    <a:pt x="248" y="148"/>
                    <a:pt x="1" y="1032"/>
                  </a:cubicBezTo>
                  <a:lnTo>
                    <a:pt x="1" y="1032"/>
                  </a:lnTo>
                  <a:cubicBezTo>
                    <a:pt x="1" y="1032"/>
                    <a:pt x="1" y="1032"/>
                    <a:pt x="1" y="1032"/>
                  </a:cubicBezTo>
                  <a:cubicBezTo>
                    <a:pt x="4" y="1032"/>
                    <a:pt x="253" y="1111"/>
                    <a:pt x="559" y="1111"/>
                  </a:cubicBezTo>
                  <a:cubicBezTo>
                    <a:pt x="1019" y="1111"/>
                    <a:pt x="1607" y="932"/>
                    <a:pt x="1679" y="38"/>
                  </a:cubicBezTo>
                  <a:cubicBezTo>
                    <a:pt x="1679" y="38"/>
                    <a:pt x="1533" y="0"/>
                    <a:pt x="1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13"/>
            <p:cNvSpPr/>
            <p:nvPr/>
          </p:nvSpPr>
          <p:spPr>
            <a:xfrm>
              <a:off x="3390446" y="359385"/>
              <a:ext cx="406078" cy="256219"/>
            </a:xfrm>
            <a:custGeom>
              <a:avLst/>
              <a:gdLst/>
              <a:ahLst/>
              <a:cxnLst/>
              <a:rect l="l" t="t" r="r" b="b"/>
              <a:pathLst>
                <a:path w="1783" h="1125" extrusionOk="0">
                  <a:moveTo>
                    <a:pt x="1758" y="0"/>
                  </a:moveTo>
                  <a:cubicBezTo>
                    <a:pt x="1753" y="0"/>
                    <a:pt x="1747" y="2"/>
                    <a:pt x="1743" y="6"/>
                  </a:cubicBezTo>
                  <a:cubicBezTo>
                    <a:pt x="1323" y="374"/>
                    <a:pt x="27" y="1078"/>
                    <a:pt x="14" y="1085"/>
                  </a:cubicBezTo>
                  <a:cubicBezTo>
                    <a:pt x="5" y="1090"/>
                    <a:pt x="0" y="1103"/>
                    <a:pt x="6" y="1114"/>
                  </a:cubicBezTo>
                  <a:cubicBezTo>
                    <a:pt x="10" y="1120"/>
                    <a:pt x="16" y="1125"/>
                    <a:pt x="25" y="1125"/>
                  </a:cubicBezTo>
                  <a:cubicBezTo>
                    <a:pt x="29" y="1125"/>
                    <a:pt x="32" y="1125"/>
                    <a:pt x="35" y="1123"/>
                  </a:cubicBezTo>
                  <a:cubicBezTo>
                    <a:pt x="48" y="1116"/>
                    <a:pt x="1346" y="410"/>
                    <a:pt x="1772" y="39"/>
                  </a:cubicBezTo>
                  <a:cubicBezTo>
                    <a:pt x="1781" y="31"/>
                    <a:pt x="1783" y="18"/>
                    <a:pt x="1774" y="8"/>
                  </a:cubicBezTo>
                  <a:cubicBezTo>
                    <a:pt x="1770" y="3"/>
                    <a:pt x="1764" y="0"/>
                    <a:pt x="17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13"/>
            <p:cNvSpPr/>
            <p:nvPr/>
          </p:nvSpPr>
          <p:spPr>
            <a:xfrm>
              <a:off x="3505689" y="527469"/>
              <a:ext cx="37351" cy="61265"/>
            </a:xfrm>
            <a:custGeom>
              <a:avLst/>
              <a:gdLst/>
              <a:ahLst/>
              <a:cxnLst/>
              <a:rect l="l" t="t" r="r" b="b"/>
              <a:pathLst>
                <a:path w="164" h="269" extrusionOk="0">
                  <a:moveTo>
                    <a:pt x="138" y="0"/>
                  </a:moveTo>
                  <a:cubicBezTo>
                    <a:pt x="130" y="0"/>
                    <a:pt x="123" y="4"/>
                    <a:pt x="120" y="11"/>
                  </a:cubicBezTo>
                  <a:lnTo>
                    <a:pt x="6" y="236"/>
                  </a:lnTo>
                  <a:cubicBezTo>
                    <a:pt x="1" y="247"/>
                    <a:pt x="4" y="261"/>
                    <a:pt x="15" y="266"/>
                  </a:cubicBezTo>
                  <a:cubicBezTo>
                    <a:pt x="18" y="267"/>
                    <a:pt x="22" y="269"/>
                    <a:pt x="24" y="269"/>
                  </a:cubicBezTo>
                  <a:cubicBezTo>
                    <a:pt x="33" y="269"/>
                    <a:pt x="40" y="263"/>
                    <a:pt x="45" y="257"/>
                  </a:cubicBezTo>
                  <a:lnTo>
                    <a:pt x="158" y="32"/>
                  </a:lnTo>
                  <a:cubicBezTo>
                    <a:pt x="164" y="21"/>
                    <a:pt x="159" y="8"/>
                    <a:pt x="149" y="3"/>
                  </a:cubicBezTo>
                  <a:cubicBezTo>
                    <a:pt x="145" y="1"/>
                    <a:pt x="142" y="0"/>
                    <a:pt x="1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13"/>
            <p:cNvSpPr/>
            <p:nvPr/>
          </p:nvSpPr>
          <p:spPr>
            <a:xfrm>
              <a:off x="3414588" y="552522"/>
              <a:ext cx="56254" cy="22547"/>
            </a:xfrm>
            <a:custGeom>
              <a:avLst/>
              <a:gdLst/>
              <a:ahLst/>
              <a:cxnLst/>
              <a:rect l="l" t="t" r="r" b="b"/>
              <a:pathLst>
                <a:path w="247" h="99" extrusionOk="0">
                  <a:moveTo>
                    <a:pt x="25" y="1"/>
                  </a:moveTo>
                  <a:cubicBezTo>
                    <a:pt x="15" y="1"/>
                    <a:pt x="7" y="7"/>
                    <a:pt x="5" y="17"/>
                  </a:cubicBezTo>
                  <a:cubicBezTo>
                    <a:pt x="1" y="29"/>
                    <a:pt x="7" y="41"/>
                    <a:pt x="20" y="44"/>
                  </a:cubicBezTo>
                  <a:lnTo>
                    <a:pt x="215" y="97"/>
                  </a:lnTo>
                  <a:cubicBezTo>
                    <a:pt x="216" y="99"/>
                    <a:pt x="219" y="99"/>
                    <a:pt x="220" y="99"/>
                  </a:cubicBezTo>
                  <a:cubicBezTo>
                    <a:pt x="230" y="99"/>
                    <a:pt x="238" y="93"/>
                    <a:pt x="242" y="82"/>
                  </a:cubicBezTo>
                  <a:cubicBezTo>
                    <a:pt x="246" y="71"/>
                    <a:pt x="240" y="59"/>
                    <a:pt x="227" y="56"/>
                  </a:cubicBezTo>
                  <a:lnTo>
                    <a:pt x="32" y="2"/>
                  </a:lnTo>
                  <a:cubicBezTo>
                    <a:pt x="29" y="1"/>
                    <a:pt x="27"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13"/>
          <p:cNvGrpSpPr/>
          <p:nvPr/>
        </p:nvGrpSpPr>
        <p:grpSpPr>
          <a:xfrm>
            <a:off x="8929596" y="6367976"/>
            <a:ext cx="693619" cy="312907"/>
            <a:chOff x="2973429" y="1267445"/>
            <a:chExt cx="719920" cy="324772"/>
          </a:xfrm>
        </p:grpSpPr>
        <p:sp>
          <p:nvSpPr>
            <p:cNvPr id="470" name="Google Shape;470;p13"/>
            <p:cNvSpPr/>
            <p:nvPr/>
          </p:nvSpPr>
          <p:spPr>
            <a:xfrm>
              <a:off x="2973429" y="1267445"/>
              <a:ext cx="549561" cy="324772"/>
            </a:xfrm>
            <a:custGeom>
              <a:avLst/>
              <a:gdLst/>
              <a:ahLst/>
              <a:cxnLst/>
              <a:rect l="l" t="t" r="r" b="b"/>
              <a:pathLst>
                <a:path w="2413" h="1426" extrusionOk="0">
                  <a:moveTo>
                    <a:pt x="816" y="0"/>
                  </a:moveTo>
                  <a:cubicBezTo>
                    <a:pt x="574" y="0"/>
                    <a:pt x="303" y="53"/>
                    <a:pt x="1" y="181"/>
                  </a:cubicBezTo>
                  <a:cubicBezTo>
                    <a:pt x="1" y="181"/>
                    <a:pt x="475" y="1426"/>
                    <a:pt x="1472" y="1426"/>
                  </a:cubicBezTo>
                  <a:cubicBezTo>
                    <a:pt x="1746" y="1426"/>
                    <a:pt x="2059" y="1332"/>
                    <a:pt x="2413" y="1093"/>
                  </a:cubicBezTo>
                  <a:cubicBezTo>
                    <a:pt x="2413" y="1093"/>
                    <a:pt x="1919" y="0"/>
                    <a:pt x="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13"/>
            <p:cNvSpPr/>
            <p:nvPr/>
          </p:nvSpPr>
          <p:spPr>
            <a:xfrm>
              <a:off x="3101882" y="1352398"/>
              <a:ext cx="591467" cy="214085"/>
            </a:xfrm>
            <a:custGeom>
              <a:avLst/>
              <a:gdLst/>
              <a:ahLst/>
              <a:cxnLst/>
              <a:rect l="l" t="t" r="r" b="b"/>
              <a:pathLst>
                <a:path w="2597" h="940" extrusionOk="0">
                  <a:moveTo>
                    <a:pt x="25" y="1"/>
                  </a:moveTo>
                  <a:cubicBezTo>
                    <a:pt x="17" y="1"/>
                    <a:pt x="8" y="6"/>
                    <a:pt x="5" y="14"/>
                  </a:cubicBezTo>
                  <a:cubicBezTo>
                    <a:pt x="1" y="25"/>
                    <a:pt x="6" y="39"/>
                    <a:pt x="17" y="43"/>
                  </a:cubicBezTo>
                  <a:cubicBezTo>
                    <a:pt x="34" y="49"/>
                    <a:pt x="1836" y="808"/>
                    <a:pt x="2569" y="939"/>
                  </a:cubicBezTo>
                  <a:lnTo>
                    <a:pt x="2574" y="939"/>
                  </a:lnTo>
                  <a:cubicBezTo>
                    <a:pt x="2584" y="939"/>
                    <a:pt x="2594" y="931"/>
                    <a:pt x="2594" y="922"/>
                  </a:cubicBezTo>
                  <a:cubicBezTo>
                    <a:pt x="2596" y="909"/>
                    <a:pt x="2589" y="899"/>
                    <a:pt x="2576" y="897"/>
                  </a:cubicBezTo>
                  <a:cubicBezTo>
                    <a:pt x="1849" y="767"/>
                    <a:pt x="50" y="11"/>
                    <a:pt x="33" y="2"/>
                  </a:cubicBezTo>
                  <a:cubicBezTo>
                    <a:pt x="31" y="1"/>
                    <a:pt x="2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13"/>
            <p:cNvSpPr/>
            <p:nvPr/>
          </p:nvSpPr>
          <p:spPr>
            <a:xfrm>
              <a:off x="3225097" y="1433023"/>
              <a:ext cx="85178" cy="25736"/>
            </a:xfrm>
            <a:custGeom>
              <a:avLst/>
              <a:gdLst/>
              <a:ahLst/>
              <a:cxnLst/>
              <a:rect l="l" t="t" r="r" b="b"/>
              <a:pathLst>
                <a:path w="374" h="113" extrusionOk="0">
                  <a:moveTo>
                    <a:pt x="351" y="0"/>
                  </a:moveTo>
                  <a:cubicBezTo>
                    <a:pt x="349" y="0"/>
                    <a:pt x="347" y="1"/>
                    <a:pt x="346" y="1"/>
                  </a:cubicBezTo>
                  <a:lnTo>
                    <a:pt x="19" y="70"/>
                  </a:lnTo>
                  <a:cubicBezTo>
                    <a:pt x="8" y="72"/>
                    <a:pt x="0" y="83"/>
                    <a:pt x="3" y="94"/>
                  </a:cubicBezTo>
                  <a:cubicBezTo>
                    <a:pt x="6" y="105"/>
                    <a:pt x="15" y="113"/>
                    <a:pt x="24" y="113"/>
                  </a:cubicBezTo>
                  <a:cubicBezTo>
                    <a:pt x="26" y="113"/>
                    <a:pt x="27" y="113"/>
                    <a:pt x="28" y="110"/>
                  </a:cubicBezTo>
                  <a:lnTo>
                    <a:pt x="355" y="43"/>
                  </a:lnTo>
                  <a:cubicBezTo>
                    <a:pt x="366" y="40"/>
                    <a:pt x="374" y="29"/>
                    <a:pt x="371" y="17"/>
                  </a:cubicBezTo>
                  <a:cubicBezTo>
                    <a:pt x="369" y="8"/>
                    <a:pt x="360" y="0"/>
                    <a:pt x="3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13"/>
            <p:cNvSpPr/>
            <p:nvPr/>
          </p:nvSpPr>
          <p:spPr>
            <a:xfrm>
              <a:off x="3175902" y="1333494"/>
              <a:ext cx="35985" cy="65820"/>
            </a:xfrm>
            <a:custGeom>
              <a:avLst/>
              <a:gdLst/>
              <a:ahLst/>
              <a:cxnLst/>
              <a:rect l="l" t="t" r="r" b="b"/>
              <a:pathLst>
                <a:path w="158" h="289" extrusionOk="0">
                  <a:moveTo>
                    <a:pt x="26" y="0"/>
                  </a:moveTo>
                  <a:cubicBezTo>
                    <a:pt x="23" y="0"/>
                    <a:pt x="20" y="1"/>
                    <a:pt x="17" y="3"/>
                  </a:cubicBezTo>
                  <a:cubicBezTo>
                    <a:pt x="6" y="6"/>
                    <a:pt x="1" y="20"/>
                    <a:pt x="6" y="30"/>
                  </a:cubicBezTo>
                  <a:lnTo>
                    <a:pt x="113" y="276"/>
                  </a:lnTo>
                  <a:cubicBezTo>
                    <a:pt x="117" y="284"/>
                    <a:pt x="125" y="289"/>
                    <a:pt x="133" y="289"/>
                  </a:cubicBezTo>
                  <a:cubicBezTo>
                    <a:pt x="136" y="289"/>
                    <a:pt x="138" y="289"/>
                    <a:pt x="141" y="287"/>
                  </a:cubicBezTo>
                  <a:cubicBezTo>
                    <a:pt x="152" y="282"/>
                    <a:pt x="157" y="269"/>
                    <a:pt x="152" y="258"/>
                  </a:cubicBezTo>
                  <a:lnTo>
                    <a:pt x="45" y="13"/>
                  </a:lnTo>
                  <a:cubicBezTo>
                    <a:pt x="42" y="5"/>
                    <a:pt x="34"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 name="Google Shape;474;p13"/>
          <p:cNvGrpSpPr/>
          <p:nvPr/>
        </p:nvGrpSpPr>
        <p:grpSpPr>
          <a:xfrm>
            <a:off x="675342" y="6159701"/>
            <a:ext cx="228737" cy="208260"/>
            <a:chOff x="2570481" y="4799062"/>
            <a:chExt cx="171553" cy="156195"/>
          </a:xfrm>
        </p:grpSpPr>
        <p:sp>
          <p:nvSpPr>
            <p:cNvPr id="475" name="Google Shape;475;p13"/>
            <p:cNvSpPr/>
            <p:nvPr/>
          </p:nvSpPr>
          <p:spPr>
            <a:xfrm>
              <a:off x="2570481" y="4799062"/>
              <a:ext cx="171553" cy="156195"/>
            </a:xfrm>
            <a:custGeom>
              <a:avLst/>
              <a:gdLst/>
              <a:ahLst/>
              <a:cxnLst/>
              <a:rect l="l" t="t" r="r" b="b"/>
              <a:pathLst>
                <a:path w="1061" h="966" extrusionOk="0">
                  <a:moveTo>
                    <a:pt x="169" y="1"/>
                  </a:moveTo>
                  <a:cubicBezTo>
                    <a:pt x="146" y="1"/>
                    <a:pt x="127" y="7"/>
                    <a:pt x="111" y="22"/>
                  </a:cubicBezTo>
                  <a:cubicBezTo>
                    <a:pt x="53" y="77"/>
                    <a:pt x="118" y="162"/>
                    <a:pt x="122" y="384"/>
                  </a:cubicBezTo>
                  <a:cubicBezTo>
                    <a:pt x="128" y="701"/>
                    <a:pt x="0" y="834"/>
                    <a:pt x="76" y="912"/>
                  </a:cubicBezTo>
                  <a:cubicBezTo>
                    <a:pt x="95" y="931"/>
                    <a:pt x="116" y="938"/>
                    <a:pt x="143" y="938"/>
                  </a:cubicBezTo>
                  <a:cubicBezTo>
                    <a:pt x="209" y="938"/>
                    <a:pt x="309" y="895"/>
                    <a:pt x="481" y="895"/>
                  </a:cubicBezTo>
                  <a:cubicBezTo>
                    <a:pt x="495" y="895"/>
                    <a:pt x="509" y="896"/>
                    <a:pt x="524" y="896"/>
                  </a:cubicBezTo>
                  <a:cubicBezTo>
                    <a:pt x="729" y="904"/>
                    <a:pt x="837" y="966"/>
                    <a:pt x="908" y="966"/>
                  </a:cubicBezTo>
                  <a:cubicBezTo>
                    <a:pt x="931" y="966"/>
                    <a:pt x="949" y="960"/>
                    <a:pt x="966" y="945"/>
                  </a:cubicBezTo>
                  <a:cubicBezTo>
                    <a:pt x="1040" y="879"/>
                    <a:pt x="948" y="762"/>
                    <a:pt x="964" y="473"/>
                  </a:cubicBezTo>
                  <a:cubicBezTo>
                    <a:pt x="979" y="217"/>
                    <a:pt x="1061" y="116"/>
                    <a:pt x="999" y="54"/>
                  </a:cubicBezTo>
                  <a:cubicBezTo>
                    <a:pt x="982" y="38"/>
                    <a:pt x="963" y="31"/>
                    <a:pt x="939" y="31"/>
                  </a:cubicBezTo>
                  <a:cubicBezTo>
                    <a:pt x="873" y="31"/>
                    <a:pt x="772" y="78"/>
                    <a:pt x="599" y="78"/>
                  </a:cubicBezTo>
                  <a:cubicBezTo>
                    <a:pt x="377" y="78"/>
                    <a:pt x="250" y="1"/>
                    <a:pt x="1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3"/>
            <p:cNvSpPr/>
            <p:nvPr/>
          </p:nvSpPr>
          <p:spPr>
            <a:xfrm>
              <a:off x="2677037" y="4822347"/>
              <a:ext cx="33146" cy="13259"/>
            </a:xfrm>
            <a:custGeom>
              <a:avLst/>
              <a:gdLst/>
              <a:ahLst/>
              <a:cxnLst/>
              <a:rect l="l" t="t" r="r" b="b"/>
              <a:pathLst>
                <a:path w="205" h="82" extrusionOk="0">
                  <a:moveTo>
                    <a:pt x="181" y="0"/>
                  </a:moveTo>
                  <a:cubicBezTo>
                    <a:pt x="179" y="0"/>
                    <a:pt x="176" y="1"/>
                    <a:pt x="173" y="2"/>
                  </a:cubicBezTo>
                  <a:cubicBezTo>
                    <a:pt x="123" y="20"/>
                    <a:pt x="72" y="33"/>
                    <a:pt x="20" y="40"/>
                  </a:cubicBezTo>
                  <a:cubicBezTo>
                    <a:pt x="9" y="43"/>
                    <a:pt x="1" y="54"/>
                    <a:pt x="2" y="65"/>
                  </a:cubicBezTo>
                  <a:cubicBezTo>
                    <a:pt x="3" y="73"/>
                    <a:pt x="11" y="82"/>
                    <a:pt x="22" y="82"/>
                  </a:cubicBezTo>
                  <a:cubicBezTo>
                    <a:pt x="22" y="82"/>
                    <a:pt x="23" y="82"/>
                    <a:pt x="26" y="81"/>
                  </a:cubicBezTo>
                  <a:cubicBezTo>
                    <a:pt x="80" y="72"/>
                    <a:pt x="135" y="59"/>
                    <a:pt x="188" y="40"/>
                  </a:cubicBezTo>
                  <a:cubicBezTo>
                    <a:pt x="199" y="36"/>
                    <a:pt x="204" y="24"/>
                    <a:pt x="200" y="13"/>
                  </a:cubicBezTo>
                  <a:cubicBezTo>
                    <a:pt x="198" y="5"/>
                    <a:pt x="190" y="0"/>
                    <a:pt x="181"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3"/>
            <p:cNvSpPr/>
            <p:nvPr/>
          </p:nvSpPr>
          <p:spPr>
            <a:xfrm>
              <a:off x="2612844" y="4821053"/>
              <a:ext cx="59340" cy="15846"/>
            </a:xfrm>
            <a:custGeom>
              <a:avLst/>
              <a:gdLst/>
              <a:ahLst/>
              <a:cxnLst/>
              <a:rect l="l" t="t" r="r" b="b"/>
              <a:pathLst>
                <a:path w="367" h="98" extrusionOk="0">
                  <a:moveTo>
                    <a:pt x="25" y="0"/>
                  </a:moveTo>
                  <a:cubicBezTo>
                    <a:pt x="17" y="0"/>
                    <a:pt x="10" y="4"/>
                    <a:pt x="6" y="12"/>
                  </a:cubicBezTo>
                  <a:cubicBezTo>
                    <a:pt x="1" y="22"/>
                    <a:pt x="5" y="35"/>
                    <a:pt x="16" y="41"/>
                  </a:cubicBezTo>
                  <a:cubicBezTo>
                    <a:pt x="20" y="43"/>
                    <a:pt x="131" y="98"/>
                    <a:pt x="302" y="98"/>
                  </a:cubicBezTo>
                  <a:cubicBezTo>
                    <a:pt x="317" y="98"/>
                    <a:pt x="332" y="98"/>
                    <a:pt x="346" y="96"/>
                  </a:cubicBezTo>
                  <a:cubicBezTo>
                    <a:pt x="359" y="96"/>
                    <a:pt x="367" y="87"/>
                    <a:pt x="367" y="75"/>
                  </a:cubicBezTo>
                  <a:cubicBezTo>
                    <a:pt x="367" y="64"/>
                    <a:pt x="359" y="55"/>
                    <a:pt x="347" y="55"/>
                  </a:cubicBezTo>
                  <a:cubicBezTo>
                    <a:pt x="346" y="55"/>
                    <a:pt x="346" y="55"/>
                    <a:pt x="345" y="55"/>
                  </a:cubicBezTo>
                  <a:cubicBezTo>
                    <a:pt x="332" y="55"/>
                    <a:pt x="319" y="56"/>
                    <a:pt x="306" y="56"/>
                  </a:cubicBezTo>
                  <a:cubicBezTo>
                    <a:pt x="143" y="56"/>
                    <a:pt x="36" y="2"/>
                    <a:pt x="34" y="2"/>
                  </a:cubicBezTo>
                  <a:cubicBezTo>
                    <a:pt x="31" y="1"/>
                    <a:pt x="28" y="0"/>
                    <a:pt x="25"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8" name="Google Shape;478;p13"/>
          <p:cNvGrpSpPr/>
          <p:nvPr/>
        </p:nvGrpSpPr>
        <p:grpSpPr>
          <a:xfrm>
            <a:off x="299219" y="1472397"/>
            <a:ext cx="447557" cy="426868"/>
            <a:chOff x="1303451" y="3737847"/>
            <a:chExt cx="335668" cy="320151"/>
          </a:xfrm>
        </p:grpSpPr>
        <p:sp>
          <p:nvSpPr>
            <p:cNvPr id="479" name="Google Shape;479;p13"/>
            <p:cNvSpPr/>
            <p:nvPr/>
          </p:nvSpPr>
          <p:spPr>
            <a:xfrm>
              <a:off x="1303451" y="3737847"/>
              <a:ext cx="335668" cy="320151"/>
            </a:xfrm>
            <a:custGeom>
              <a:avLst/>
              <a:gdLst/>
              <a:ahLst/>
              <a:cxnLst/>
              <a:rect l="l" t="t" r="r" b="b"/>
              <a:pathLst>
                <a:path w="2076" h="1980" extrusionOk="0">
                  <a:moveTo>
                    <a:pt x="713" y="1"/>
                  </a:moveTo>
                  <a:cubicBezTo>
                    <a:pt x="696" y="1"/>
                    <a:pt x="678" y="4"/>
                    <a:pt x="661" y="11"/>
                  </a:cubicBezTo>
                  <a:cubicBezTo>
                    <a:pt x="512" y="72"/>
                    <a:pt x="592" y="298"/>
                    <a:pt x="405" y="709"/>
                  </a:cubicBezTo>
                  <a:cubicBezTo>
                    <a:pt x="221" y="1118"/>
                    <a:pt x="0" y="1211"/>
                    <a:pt x="54" y="1364"/>
                  </a:cubicBezTo>
                  <a:cubicBezTo>
                    <a:pt x="108" y="1519"/>
                    <a:pt x="345" y="1449"/>
                    <a:pt x="783" y="1654"/>
                  </a:cubicBezTo>
                  <a:cubicBezTo>
                    <a:pt x="1120" y="1813"/>
                    <a:pt x="1242" y="1980"/>
                    <a:pt x="1357" y="1980"/>
                  </a:cubicBezTo>
                  <a:cubicBezTo>
                    <a:pt x="1374" y="1980"/>
                    <a:pt x="1390" y="1977"/>
                    <a:pt x="1406" y="1970"/>
                  </a:cubicBezTo>
                  <a:cubicBezTo>
                    <a:pt x="1542" y="1912"/>
                    <a:pt x="1470" y="1700"/>
                    <a:pt x="1619" y="1336"/>
                  </a:cubicBezTo>
                  <a:cubicBezTo>
                    <a:pt x="1797" y="898"/>
                    <a:pt x="2075" y="776"/>
                    <a:pt x="2012" y="617"/>
                  </a:cubicBezTo>
                  <a:cubicBezTo>
                    <a:pt x="1964" y="495"/>
                    <a:pt x="1791" y="542"/>
                    <a:pt x="1446" y="410"/>
                  </a:cubicBezTo>
                  <a:cubicBezTo>
                    <a:pt x="1006" y="241"/>
                    <a:pt x="859" y="1"/>
                    <a:pt x="7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3"/>
            <p:cNvSpPr/>
            <p:nvPr/>
          </p:nvSpPr>
          <p:spPr>
            <a:xfrm>
              <a:off x="1515431" y="3958401"/>
              <a:ext cx="13744" cy="50286"/>
            </a:xfrm>
            <a:custGeom>
              <a:avLst/>
              <a:gdLst/>
              <a:ahLst/>
              <a:cxnLst/>
              <a:rect l="l" t="t" r="r" b="b"/>
              <a:pathLst>
                <a:path w="85" h="311" extrusionOk="0">
                  <a:moveTo>
                    <a:pt x="62" y="0"/>
                  </a:moveTo>
                  <a:cubicBezTo>
                    <a:pt x="52" y="0"/>
                    <a:pt x="43" y="6"/>
                    <a:pt x="41" y="16"/>
                  </a:cubicBezTo>
                  <a:cubicBezTo>
                    <a:pt x="20" y="105"/>
                    <a:pt x="6" y="195"/>
                    <a:pt x="3" y="289"/>
                  </a:cubicBezTo>
                  <a:cubicBezTo>
                    <a:pt x="1" y="300"/>
                    <a:pt x="10" y="311"/>
                    <a:pt x="22" y="311"/>
                  </a:cubicBezTo>
                  <a:cubicBezTo>
                    <a:pt x="33" y="311"/>
                    <a:pt x="42" y="301"/>
                    <a:pt x="44" y="291"/>
                  </a:cubicBezTo>
                  <a:cubicBezTo>
                    <a:pt x="48" y="200"/>
                    <a:pt x="62" y="112"/>
                    <a:pt x="81" y="26"/>
                  </a:cubicBezTo>
                  <a:cubicBezTo>
                    <a:pt x="84" y="15"/>
                    <a:pt x="78" y="4"/>
                    <a:pt x="67" y="1"/>
                  </a:cubicBezTo>
                  <a:cubicBezTo>
                    <a:pt x="65" y="0"/>
                    <a:pt x="64" y="0"/>
                    <a:pt x="62"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3"/>
            <p:cNvSpPr/>
            <p:nvPr/>
          </p:nvSpPr>
          <p:spPr>
            <a:xfrm>
              <a:off x="1527073" y="3864617"/>
              <a:ext cx="53519" cy="81655"/>
            </a:xfrm>
            <a:custGeom>
              <a:avLst/>
              <a:gdLst/>
              <a:ahLst/>
              <a:cxnLst/>
              <a:rect l="l" t="t" r="r" b="b"/>
              <a:pathLst>
                <a:path w="331" h="505" extrusionOk="0">
                  <a:moveTo>
                    <a:pt x="306" y="1"/>
                  </a:moveTo>
                  <a:cubicBezTo>
                    <a:pt x="301" y="1"/>
                    <a:pt x="297" y="2"/>
                    <a:pt x="293" y="6"/>
                  </a:cubicBezTo>
                  <a:cubicBezTo>
                    <a:pt x="286" y="12"/>
                    <a:pt x="109" y="170"/>
                    <a:pt x="3" y="477"/>
                  </a:cubicBezTo>
                  <a:cubicBezTo>
                    <a:pt x="0" y="487"/>
                    <a:pt x="6" y="499"/>
                    <a:pt x="17" y="503"/>
                  </a:cubicBezTo>
                  <a:cubicBezTo>
                    <a:pt x="19" y="505"/>
                    <a:pt x="20" y="505"/>
                    <a:pt x="23" y="505"/>
                  </a:cubicBezTo>
                  <a:cubicBezTo>
                    <a:pt x="30" y="505"/>
                    <a:pt x="39" y="499"/>
                    <a:pt x="41" y="492"/>
                  </a:cubicBezTo>
                  <a:cubicBezTo>
                    <a:pt x="143" y="195"/>
                    <a:pt x="319" y="39"/>
                    <a:pt x="320" y="38"/>
                  </a:cubicBezTo>
                  <a:cubicBezTo>
                    <a:pt x="330" y="31"/>
                    <a:pt x="331" y="17"/>
                    <a:pt x="323" y="9"/>
                  </a:cubicBezTo>
                  <a:cubicBezTo>
                    <a:pt x="318" y="4"/>
                    <a:pt x="312" y="1"/>
                    <a:pt x="306"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13"/>
          <p:cNvGrpSpPr/>
          <p:nvPr/>
        </p:nvGrpSpPr>
        <p:grpSpPr>
          <a:xfrm>
            <a:off x="2601472" y="6297659"/>
            <a:ext cx="1228277" cy="805427"/>
            <a:chOff x="1979700" y="2685350"/>
            <a:chExt cx="421625" cy="276475"/>
          </a:xfrm>
        </p:grpSpPr>
        <p:sp>
          <p:nvSpPr>
            <p:cNvPr id="483" name="Google Shape;483;p13"/>
            <p:cNvSpPr/>
            <p:nvPr/>
          </p:nvSpPr>
          <p:spPr>
            <a:xfrm>
              <a:off x="1979700" y="2685350"/>
              <a:ext cx="375800" cy="276475"/>
            </a:xfrm>
            <a:custGeom>
              <a:avLst/>
              <a:gdLst/>
              <a:ahLst/>
              <a:cxnLst/>
              <a:rect l="l" t="t" r="r" b="b"/>
              <a:pathLst>
                <a:path w="15032" h="11059" extrusionOk="0">
                  <a:moveTo>
                    <a:pt x="2956" y="1"/>
                  </a:moveTo>
                  <a:cubicBezTo>
                    <a:pt x="1852" y="1"/>
                    <a:pt x="1217" y="332"/>
                    <a:pt x="686" y="332"/>
                  </a:cubicBezTo>
                  <a:cubicBezTo>
                    <a:pt x="545" y="332"/>
                    <a:pt x="410" y="308"/>
                    <a:pt x="276" y="248"/>
                  </a:cubicBezTo>
                  <a:lnTo>
                    <a:pt x="276" y="248"/>
                  </a:lnTo>
                  <a:cubicBezTo>
                    <a:pt x="1" y="2570"/>
                    <a:pt x="1718" y="2788"/>
                    <a:pt x="2028" y="3787"/>
                  </a:cubicBezTo>
                  <a:cubicBezTo>
                    <a:pt x="2293" y="4643"/>
                    <a:pt x="1718" y="6225"/>
                    <a:pt x="3427" y="7347"/>
                  </a:cubicBezTo>
                  <a:cubicBezTo>
                    <a:pt x="3820" y="7604"/>
                    <a:pt x="4167" y="7680"/>
                    <a:pt x="4479" y="7680"/>
                  </a:cubicBezTo>
                  <a:cubicBezTo>
                    <a:pt x="4934" y="7680"/>
                    <a:pt x="5315" y="7517"/>
                    <a:pt x="5654" y="7517"/>
                  </a:cubicBezTo>
                  <a:cubicBezTo>
                    <a:pt x="5795" y="7517"/>
                    <a:pt x="5929" y="7546"/>
                    <a:pt x="6059" y="7627"/>
                  </a:cubicBezTo>
                  <a:cubicBezTo>
                    <a:pt x="6709" y="8033"/>
                    <a:pt x="6469" y="9876"/>
                    <a:pt x="8397" y="10762"/>
                  </a:cubicBezTo>
                  <a:cubicBezTo>
                    <a:pt x="8839" y="10966"/>
                    <a:pt x="9305" y="11058"/>
                    <a:pt x="9760" y="11058"/>
                  </a:cubicBezTo>
                  <a:cubicBezTo>
                    <a:pt x="11286" y="11058"/>
                    <a:pt x="12682" y="10014"/>
                    <a:pt x="12609" y="8612"/>
                  </a:cubicBezTo>
                  <a:cubicBezTo>
                    <a:pt x="15032" y="6441"/>
                    <a:pt x="14419" y="3748"/>
                    <a:pt x="12518" y="2264"/>
                  </a:cubicBezTo>
                  <a:cubicBezTo>
                    <a:pt x="11649" y="1586"/>
                    <a:pt x="10825" y="1377"/>
                    <a:pt x="10075" y="1377"/>
                  </a:cubicBezTo>
                  <a:cubicBezTo>
                    <a:pt x="8867" y="1377"/>
                    <a:pt x="7853" y="1920"/>
                    <a:pt x="7154" y="1920"/>
                  </a:cubicBezTo>
                  <a:cubicBezTo>
                    <a:pt x="7046" y="1920"/>
                    <a:pt x="6946" y="1907"/>
                    <a:pt x="6854" y="1877"/>
                  </a:cubicBezTo>
                  <a:cubicBezTo>
                    <a:pt x="5612" y="1475"/>
                    <a:pt x="5328" y="247"/>
                    <a:pt x="3675" y="46"/>
                  </a:cubicBezTo>
                  <a:cubicBezTo>
                    <a:pt x="3415" y="14"/>
                    <a:pt x="3176" y="1"/>
                    <a:pt x="29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13"/>
            <p:cNvSpPr/>
            <p:nvPr/>
          </p:nvSpPr>
          <p:spPr>
            <a:xfrm>
              <a:off x="1988025" y="2695150"/>
              <a:ext cx="413300" cy="250075"/>
            </a:xfrm>
            <a:custGeom>
              <a:avLst/>
              <a:gdLst/>
              <a:ahLst/>
              <a:cxnLst/>
              <a:rect l="l" t="t" r="r" b="b"/>
              <a:pathLst>
                <a:path w="16532" h="10003" extrusionOk="0">
                  <a:moveTo>
                    <a:pt x="38" y="1"/>
                  </a:moveTo>
                  <a:cubicBezTo>
                    <a:pt x="25" y="1"/>
                    <a:pt x="13" y="7"/>
                    <a:pt x="8" y="19"/>
                  </a:cubicBezTo>
                  <a:cubicBezTo>
                    <a:pt x="0" y="35"/>
                    <a:pt x="8" y="56"/>
                    <a:pt x="24" y="64"/>
                  </a:cubicBezTo>
                  <a:cubicBezTo>
                    <a:pt x="750" y="403"/>
                    <a:pt x="1461" y="770"/>
                    <a:pt x="2171" y="1143"/>
                  </a:cubicBezTo>
                  <a:cubicBezTo>
                    <a:pt x="2767" y="1456"/>
                    <a:pt x="3357" y="1782"/>
                    <a:pt x="3942" y="2117"/>
                  </a:cubicBezTo>
                  <a:lnTo>
                    <a:pt x="1974" y="2601"/>
                  </a:lnTo>
                  <a:cubicBezTo>
                    <a:pt x="1956" y="2605"/>
                    <a:pt x="1946" y="2622"/>
                    <a:pt x="1949" y="2639"/>
                  </a:cubicBezTo>
                  <a:cubicBezTo>
                    <a:pt x="1953" y="2654"/>
                    <a:pt x="1966" y="2666"/>
                    <a:pt x="1981" y="2666"/>
                  </a:cubicBezTo>
                  <a:cubicBezTo>
                    <a:pt x="1984" y="2666"/>
                    <a:pt x="1986" y="2665"/>
                    <a:pt x="1989" y="2665"/>
                  </a:cubicBezTo>
                  <a:lnTo>
                    <a:pt x="4114" y="2215"/>
                  </a:lnTo>
                  <a:cubicBezTo>
                    <a:pt x="4167" y="2243"/>
                    <a:pt x="4219" y="2275"/>
                    <a:pt x="4271" y="2304"/>
                  </a:cubicBezTo>
                  <a:cubicBezTo>
                    <a:pt x="4618" y="2502"/>
                    <a:pt x="4960" y="2710"/>
                    <a:pt x="5304" y="2915"/>
                  </a:cubicBezTo>
                  <a:cubicBezTo>
                    <a:pt x="5645" y="3126"/>
                    <a:pt x="5986" y="3333"/>
                    <a:pt x="6322" y="3551"/>
                  </a:cubicBezTo>
                  <a:cubicBezTo>
                    <a:pt x="6641" y="3750"/>
                    <a:pt x="6954" y="3960"/>
                    <a:pt x="7267" y="4168"/>
                  </a:cubicBezTo>
                  <a:lnTo>
                    <a:pt x="3533" y="5669"/>
                  </a:lnTo>
                  <a:cubicBezTo>
                    <a:pt x="3517" y="5675"/>
                    <a:pt x="3507" y="5695"/>
                    <a:pt x="3514" y="5711"/>
                  </a:cubicBezTo>
                  <a:cubicBezTo>
                    <a:pt x="3518" y="5724"/>
                    <a:pt x="3531" y="5732"/>
                    <a:pt x="3544" y="5732"/>
                  </a:cubicBezTo>
                  <a:cubicBezTo>
                    <a:pt x="3548" y="5732"/>
                    <a:pt x="3552" y="5732"/>
                    <a:pt x="3556" y="5730"/>
                  </a:cubicBezTo>
                  <a:lnTo>
                    <a:pt x="7508" y="4337"/>
                  </a:lnTo>
                  <a:cubicBezTo>
                    <a:pt x="7775" y="4519"/>
                    <a:pt x="8038" y="4705"/>
                    <a:pt x="8294" y="4902"/>
                  </a:cubicBezTo>
                  <a:cubicBezTo>
                    <a:pt x="8928" y="5384"/>
                    <a:pt x="9531" y="5905"/>
                    <a:pt x="10124" y="6441"/>
                  </a:cubicBezTo>
                  <a:lnTo>
                    <a:pt x="10405" y="6698"/>
                  </a:lnTo>
                  <a:lnTo>
                    <a:pt x="6766" y="7525"/>
                  </a:lnTo>
                  <a:cubicBezTo>
                    <a:pt x="6748" y="7529"/>
                    <a:pt x="6737" y="7546"/>
                    <a:pt x="6740" y="7563"/>
                  </a:cubicBezTo>
                  <a:cubicBezTo>
                    <a:pt x="6742" y="7580"/>
                    <a:pt x="6758" y="7592"/>
                    <a:pt x="6774" y="7592"/>
                  </a:cubicBezTo>
                  <a:cubicBezTo>
                    <a:pt x="6775" y="7592"/>
                    <a:pt x="6777" y="7592"/>
                    <a:pt x="6778" y="7592"/>
                  </a:cubicBezTo>
                  <a:lnTo>
                    <a:pt x="10698" y="6967"/>
                  </a:lnTo>
                  <a:cubicBezTo>
                    <a:pt x="11095" y="7335"/>
                    <a:pt x="11496" y="7704"/>
                    <a:pt x="11909" y="8059"/>
                  </a:cubicBezTo>
                  <a:cubicBezTo>
                    <a:pt x="12523" y="8584"/>
                    <a:pt x="13177" y="9083"/>
                    <a:pt x="13926" y="9442"/>
                  </a:cubicBezTo>
                  <a:cubicBezTo>
                    <a:pt x="14298" y="9620"/>
                    <a:pt x="14691" y="9760"/>
                    <a:pt x="15096" y="9854"/>
                  </a:cubicBezTo>
                  <a:cubicBezTo>
                    <a:pt x="15501" y="9948"/>
                    <a:pt x="15915" y="9996"/>
                    <a:pt x="16329" y="10002"/>
                  </a:cubicBezTo>
                  <a:lnTo>
                    <a:pt x="16330" y="10002"/>
                  </a:lnTo>
                  <a:cubicBezTo>
                    <a:pt x="16331" y="10002"/>
                    <a:pt x="16333" y="10002"/>
                    <a:pt x="16334" y="10002"/>
                  </a:cubicBezTo>
                  <a:cubicBezTo>
                    <a:pt x="16442" y="10002"/>
                    <a:pt x="16528" y="9914"/>
                    <a:pt x="16531" y="9807"/>
                  </a:cubicBezTo>
                  <a:cubicBezTo>
                    <a:pt x="16532" y="9699"/>
                    <a:pt x="16443" y="9609"/>
                    <a:pt x="16334" y="9608"/>
                  </a:cubicBezTo>
                  <a:cubicBezTo>
                    <a:pt x="15946" y="9603"/>
                    <a:pt x="15560" y="9563"/>
                    <a:pt x="15182" y="9477"/>
                  </a:cubicBezTo>
                  <a:cubicBezTo>
                    <a:pt x="14806" y="9393"/>
                    <a:pt x="14439" y="9266"/>
                    <a:pt x="14088" y="9101"/>
                  </a:cubicBezTo>
                  <a:cubicBezTo>
                    <a:pt x="13383" y="8772"/>
                    <a:pt x="12742" y="8303"/>
                    <a:pt x="12131" y="7795"/>
                  </a:cubicBezTo>
                  <a:cubicBezTo>
                    <a:pt x="11723" y="7454"/>
                    <a:pt x="11324" y="7096"/>
                    <a:pt x="10924" y="6737"/>
                  </a:cubicBezTo>
                  <a:lnTo>
                    <a:pt x="9849" y="1686"/>
                  </a:lnTo>
                  <a:cubicBezTo>
                    <a:pt x="9846" y="1671"/>
                    <a:pt x="9833" y="1661"/>
                    <a:pt x="9818" y="1661"/>
                  </a:cubicBezTo>
                  <a:cubicBezTo>
                    <a:pt x="9816" y="1661"/>
                    <a:pt x="9814" y="1661"/>
                    <a:pt x="9812" y="1661"/>
                  </a:cubicBezTo>
                  <a:cubicBezTo>
                    <a:pt x="9793" y="1663"/>
                    <a:pt x="9781" y="1680"/>
                    <a:pt x="9783" y="1699"/>
                  </a:cubicBezTo>
                  <a:lnTo>
                    <a:pt x="10531" y="6387"/>
                  </a:lnTo>
                  <a:cubicBezTo>
                    <a:pt x="10464" y="6328"/>
                    <a:pt x="10398" y="6268"/>
                    <a:pt x="10332" y="6209"/>
                  </a:cubicBezTo>
                  <a:cubicBezTo>
                    <a:pt x="9728" y="5677"/>
                    <a:pt x="9110" y="5158"/>
                    <a:pt x="8462" y="4680"/>
                  </a:cubicBezTo>
                  <a:cubicBezTo>
                    <a:pt x="8199" y="4483"/>
                    <a:pt x="7928" y="4296"/>
                    <a:pt x="7654" y="4115"/>
                  </a:cubicBezTo>
                  <a:lnTo>
                    <a:pt x="6739" y="2016"/>
                  </a:lnTo>
                  <a:cubicBezTo>
                    <a:pt x="6733" y="2003"/>
                    <a:pt x="6721" y="1995"/>
                    <a:pt x="6707" y="1995"/>
                  </a:cubicBezTo>
                  <a:cubicBezTo>
                    <a:pt x="6704" y="1995"/>
                    <a:pt x="6701" y="1996"/>
                    <a:pt x="6698" y="1997"/>
                  </a:cubicBezTo>
                  <a:cubicBezTo>
                    <a:pt x="6680" y="2002"/>
                    <a:pt x="6671" y="2023"/>
                    <a:pt x="6677" y="2040"/>
                  </a:cubicBezTo>
                  <a:lnTo>
                    <a:pt x="7320" y="3898"/>
                  </a:lnTo>
                  <a:cubicBezTo>
                    <a:pt x="7030" y="3715"/>
                    <a:pt x="6739" y="3530"/>
                    <a:pt x="6445" y="3353"/>
                  </a:cubicBezTo>
                  <a:cubicBezTo>
                    <a:pt x="6103" y="3142"/>
                    <a:pt x="5756" y="2943"/>
                    <a:pt x="5411" y="2737"/>
                  </a:cubicBezTo>
                  <a:cubicBezTo>
                    <a:pt x="5062" y="2538"/>
                    <a:pt x="4714" y="2338"/>
                    <a:pt x="4361" y="2146"/>
                  </a:cubicBezTo>
                  <a:cubicBezTo>
                    <a:pt x="4306" y="2117"/>
                    <a:pt x="4251" y="2087"/>
                    <a:pt x="4198" y="2056"/>
                  </a:cubicBezTo>
                  <a:lnTo>
                    <a:pt x="3370" y="227"/>
                  </a:lnTo>
                  <a:cubicBezTo>
                    <a:pt x="3365" y="215"/>
                    <a:pt x="3352" y="208"/>
                    <a:pt x="3339" y="208"/>
                  </a:cubicBezTo>
                  <a:cubicBezTo>
                    <a:pt x="3335" y="208"/>
                    <a:pt x="3331" y="209"/>
                    <a:pt x="3327" y="210"/>
                  </a:cubicBezTo>
                  <a:cubicBezTo>
                    <a:pt x="3310" y="217"/>
                    <a:pt x="3302" y="237"/>
                    <a:pt x="3309" y="253"/>
                  </a:cubicBezTo>
                  <a:lnTo>
                    <a:pt x="4007" y="1952"/>
                  </a:lnTo>
                  <a:cubicBezTo>
                    <a:pt x="2715" y="1250"/>
                    <a:pt x="1399" y="592"/>
                    <a:pt x="51" y="3"/>
                  </a:cubicBezTo>
                  <a:cubicBezTo>
                    <a:pt x="47" y="2"/>
                    <a:pt x="42" y="1"/>
                    <a:pt x="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3"/>
            <p:cNvSpPr/>
            <p:nvPr/>
          </p:nvSpPr>
          <p:spPr>
            <a:xfrm>
              <a:off x="2103200" y="2788875"/>
              <a:ext cx="31275" cy="11925"/>
            </a:xfrm>
            <a:custGeom>
              <a:avLst/>
              <a:gdLst/>
              <a:ahLst/>
              <a:cxnLst/>
              <a:rect l="l" t="t" r="r" b="b"/>
              <a:pathLst>
                <a:path w="1251" h="477" extrusionOk="0">
                  <a:moveTo>
                    <a:pt x="748" y="1"/>
                  </a:moveTo>
                  <a:cubicBezTo>
                    <a:pt x="439" y="1"/>
                    <a:pt x="71" y="113"/>
                    <a:pt x="28" y="300"/>
                  </a:cubicBezTo>
                  <a:cubicBezTo>
                    <a:pt x="0" y="427"/>
                    <a:pt x="154" y="477"/>
                    <a:pt x="358" y="477"/>
                  </a:cubicBezTo>
                  <a:cubicBezTo>
                    <a:pt x="724" y="477"/>
                    <a:pt x="1251" y="316"/>
                    <a:pt x="1169" y="149"/>
                  </a:cubicBezTo>
                  <a:cubicBezTo>
                    <a:pt x="1121" y="47"/>
                    <a:pt x="946" y="1"/>
                    <a:pt x="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3"/>
            <p:cNvSpPr/>
            <p:nvPr/>
          </p:nvSpPr>
          <p:spPr>
            <a:xfrm>
              <a:off x="2224200" y="2884025"/>
              <a:ext cx="26450" cy="10075"/>
            </a:xfrm>
            <a:custGeom>
              <a:avLst/>
              <a:gdLst/>
              <a:ahLst/>
              <a:cxnLst/>
              <a:rect l="l" t="t" r="r" b="b"/>
              <a:pathLst>
                <a:path w="1058" h="403" extrusionOk="0">
                  <a:moveTo>
                    <a:pt x="633" y="0"/>
                  </a:moveTo>
                  <a:cubicBezTo>
                    <a:pt x="371" y="0"/>
                    <a:pt x="61" y="95"/>
                    <a:pt x="25" y="253"/>
                  </a:cubicBezTo>
                  <a:cubicBezTo>
                    <a:pt x="1" y="360"/>
                    <a:pt x="131" y="403"/>
                    <a:pt x="303" y="403"/>
                  </a:cubicBezTo>
                  <a:cubicBezTo>
                    <a:pt x="613" y="403"/>
                    <a:pt x="1057" y="267"/>
                    <a:pt x="989" y="126"/>
                  </a:cubicBezTo>
                  <a:cubicBezTo>
                    <a:pt x="947" y="39"/>
                    <a:pt x="800" y="0"/>
                    <a:pt x="6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3"/>
            <p:cNvSpPr/>
            <p:nvPr/>
          </p:nvSpPr>
          <p:spPr>
            <a:xfrm>
              <a:off x="2179900" y="2845100"/>
              <a:ext cx="26425" cy="10100"/>
            </a:xfrm>
            <a:custGeom>
              <a:avLst/>
              <a:gdLst/>
              <a:ahLst/>
              <a:cxnLst/>
              <a:rect l="l" t="t" r="r" b="b"/>
              <a:pathLst>
                <a:path w="1057" h="404" extrusionOk="0">
                  <a:moveTo>
                    <a:pt x="632" y="1"/>
                  </a:moveTo>
                  <a:cubicBezTo>
                    <a:pt x="371" y="1"/>
                    <a:pt x="61" y="96"/>
                    <a:pt x="25" y="254"/>
                  </a:cubicBezTo>
                  <a:cubicBezTo>
                    <a:pt x="1" y="362"/>
                    <a:pt x="131" y="404"/>
                    <a:pt x="303" y="404"/>
                  </a:cubicBezTo>
                  <a:cubicBezTo>
                    <a:pt x="612" y="404"/>
                    <a:pt x="1057" y="268"/>
                    <a:pt x="989" y="127"/>
                  </a:cubicBezTo>
                  <a:cubicBezTo>
                    <a:pt x="948" y="40"/>
                    <a:pt x="800" y="1"/>
                    <a:pt x="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13"/>
            <p:cNvSpPr/>
            <p:nvPr/>
          </p:nvSpPr>
          <p:spPr>
            <a:xfrm>
              <a:off x="2215150" y="2780850"/>
              <a:ext cx="22850" cy="31350"/>
            </a:xfrm>
            <a:custGeom>
              <a:avLst/>
              <a:gdLst/>
              <a:ahLst/>
              <a:cxnLst/>
              <a:rect l="l" t="t" r="r" b="b"/>
              <a:pathLst>
                <a:path w="914" h="1254" extrusionOk="0">
                  <a:moveTo>
                    <a:pt x="322" y="1"/>
                  </a:moveTo>
                  <a:cubicBezTo>
                    <a:pt x="307" y="1"/>
                    <a:pt x="292" y="5"/>
                    <a:pt x="277" y="13"/>
                  </a:cubicBezTo>
                  <a:cubicBezTo>
                    <a:pt x="1" y="175"/>
                    <a:pt x="207" y="1205"/>
                    <a:pt x="551" y="1252"/>
                  </a:cubicBezTo>
                  <a:cubicBezTo>
                    <a:pt x="558" y="1253"/>
                    <a:pt x="565" y="1254"/>
                    <a:pt x="572" y="1254"/>
                  </a:cubicBezTo>
                  <a:cubicBezTo>
                    <a:pt x="914" y="1254"/>
                    <a:pt x="586" y="1"/>
                    <a:pt x="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3"/>
            <p:cNvSpPr/>
            <p:nvPr/>
          </p:nvSpPr>
          <p:spPr>
            <a:xfrm>
              <a:off x="2127500" y="2745400"/>
              <a:ext cx="15125" cy="14025"/>
            </a:xfrm>
            <a:custGeom>
              <a:avLst/>
              <a:gdLst/>
              <a:ahLst/>
              <a:cxnLst/>
              <a:rect l="l" t="t" r="r" b="b"/>
              <a:pathLst>
                <a:path w="605" h="561" extrusionOk="0">
                  <a:moveTo>
                    <a:pt x="135" y="0"/>
                  </a:moveTo>
                  <a:cubicBezTo>
                    <a:pt x="122" y="0"/>
                    <a:pt x="110" y="5"/>
                    <a:pt x="101" y="16"/>
                  </a:cubicBezTo>
                  <a:cubicBezTo>
                    <a:pt x="0" y="132"/>
                    <a:pt x="238" y="560"/>
                    <a:pt x="408" y="560"/>
                  </a:cubicBezTo>
                  <a:cubicBezTo>
                    <a:pt x="414" y="560"/>
                    <a:pt x="420" y="560"/>
                    <a:pt x="426" y="558"/>
                  </a:cubicBezTo>
                  <a:cubicBezTo>
                    <a:pt x="605" y="524"/>
                    <a:pt x="274" y="0"/>
                    <a:pt x="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13"/>
            <p:cNvSpPr/>
            <p:nvPr/>
          </p:nvSpPr>
          <p:spPr>
            <a:xfrm>
              <a:off x="2047050" y="2707075"/>
              <a:ext cx="8000" cy="6900"/>
            </a:xfrm>
            <a:custGeom>
              <a:avLst/>
              <a:gdLst/>
              <a:ahLst/>
              <a:cxnLst/>
              <a:rect l="l" t="t" r="r" b="b"/>
              <a:pathLst>
                <a:path w="320" h="276" extrusionOk="0">
                  <a:moveTo>
                    <a:pt x="91" y="1"/>
                  </a:moveTo>
                  <a:cubicBezTo>
                    <a:pt x="83" y="1"/>
                    <a:pt x="76" y="3"/>
                    <a:pt x="68" y="7"/>
                  </a:cubicBezTo>
                  <a:cubicBezTo>
                    <a:pt x="1" y="42"/>
                    <a:pt x="135" y="275"/>
                    <a:pt x="221" y="275"/>
                  </a:cubicBezTo>
                  <a:cubicBezTo>
                    <a:pt x="224" y="275"/>
                    <a:pt x="226" y="275"/>
                    <a:pt x="229" y="275"/>
                  </a:cubicBezTo>
                  <a:cubicBezTo>
                    <a:pt x="319" y="259"/>
                    <a:pt x="187"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13"/>
            <p:cNvSpPr/>
            <p:nvPr/>
          </p:nvSpPr>
          <p:spPr>
            <a:xfrm>
              <a:off x="2056150" y="2711200"/>
              <a:ext cx="7225" cy="7350"/>
            </a:xfrm>
            <a:custGeom>
              <a:avLst/>
              <a:gdLst/>
              <a:ahLst/>
              <a:cxnLst/>
              <a:rect l="l" t="t" r="r" b="b"/>
              <a:pathLst>
                <a:path w="289" h="294" extrusionOk="0">
                  <a:moveTo>
                    <a:pt x="90" y="1"/>
                  </a:moveTo>
                  <a:cubicBezTo>
                    <a:pt x="85" y="1"/>
                    <a:pt x="80" y="2"/>
                    <a:pt x="74" y="4"/>
                  </a:cubicBezTo>
                  <a:cubicBezTo>
                    <a:pt x="1" y="30"/>
                    <a:pt x="107" y="293"/>
                    <a:pt x="192" y="293"/>
                  </a:cubicBezTo>
                  <a:cubicBezTo>
                    <a:pt x="193" y="293"/>
                    <a:pt x="194" y="293"/>
                    <a:pt x="194" y="293"/>
                  </a:cubicBezTo>
                  <a:cubicBezTo>
                    <a:pt x="289" y="290"/>
                    <a:pt x="188" y="1"/>
                    <a:pt x="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13"/>
            <p:cNvSpPr/>
            <p:nvPr/>
          </p:nvSpPr>
          <p:spPr>
            <a:xfrm>
              <a:off x="2032300" y="2735425"/>
              <a:ext cx="15350" cy="5750"/>
            </a:xfrm>
            <a:custGeom>
              <a:avLst/>
              <a:gdLst/>
              <a:ahLst/>
              <a:cxnLst/>
              <a:rect l="l" t="t" r="r" b="b"/>
              <a:pathLst>
                <a:path w="614" h="230" extrusionOk="0">
                  <a:moveTo>
                    <a:pt x="356" y="1"/>
                  </a:moveTo>
                  <a:cubicBezTo>
                    <a:pt x="208" y="1"/>
                    <a:pt x="40" y="50"/>
                    <a:pt x="17" y="138"/>
                  </a:cubicBezTo>
                  <a:cubicBezTo>
                    <a:pt x="0" y="203"/>
                    <a:pt x="85" y="229"/>
                    <a:pt x="194" y="229"/>
                  </a:cubicBezTo>
                  <a:cubicBezTo>
                    <a:pt x="372" y="229"/>
                    <a:pt x="614" y="160"/>
                    <a:pt x="578" y="79"/>
                  </a:cubicBezTo>
                  <a:cubicBezTo>
                    <a:pt x="554" y="26"/>
                    <a:pt x="460" y="1"/>
                    <a:pt x="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3" name="Google Shape;493;p13"/>
          <p:cNvGrpSpPr/>
          <p:nvPr/>
        </p:nvGrpSpPr>
        <p:grpSpPr>
          <a:xfrm>
            <a:off x="11562335" y="3917438"/>
            <a:ext cx="273580" cy="265391"/>
            <a:chOff x="975376" y="4599690"/>
            <a:chExt cx="205185" cy="199043"/>
          </a:xfrm>
        </p:grpSpPr>
        <p:sp>
          <p:nvSpPr>
            <p:cNvPr id="494" name="Google Shape;494;p13"/>
            <p:cNvSpPr/>
            <p:nvPr/>
          </p:nvSpPr>
          <p:spPr>
            <a:xfrm>
              <a:off x="975376" y="4599690"/>
              <a:ext cx="205185" cy="199043"/>
            </a:xfrm>
            <a:custGeom>
              <a:avLst/>
              <a:gdLst/>
              <a:ahLst/>
              <a:cxnLst/>
              <a:rect l="l" t="t" r="r" b="b"/>
              <a:pathLst>
                <a:path w="1269" h="1231" extrusionOk="0">
                  <a:moveTo>
                    <a:pt x="755" y="0"/>
                  </a:moveTo>
                  <a:cubicBezTo>
                    <a:pt x="678" y="0"/>
                    <a:pt x="636" y="122"/>
                    <a:pt x="453" y="247"/>
                  </a:cubicBezTo>
                  <a:cubicBezTo>
                    <a:pt x="218" y="405"/>
                    <a:pt x="38" y="375"/>
                    <a:pt x="16" y="475"/>
                  </a:cubicBezTo>
                  <a:cubicBezTo>
                    <a:pt x="0" y="553"/>
                    <a:pt x="102" y="586"/>
                    <a:pt x="231" y="767"/>
                  </a:cubicBezTo>
                  <a:cubicBezTo>
                    <a:pt x="415" y="1025"/>
                    <a:pt x="384" y="1207"/>
                    <a:pt x="491" y="1228"/>
                  </a:cubicBezTo>
                  <a:cubicBezTo>
                    <a:pt x="497" y="1230"/>
                    <a:pt x="502" y="1230"/>
                    <a:pt x="507" y="1230"/>
                  </a:cubicBezTo>
                  <a:cubicBezTo>
                    <a:pt x="589" y="1230"/>
                    <a:pt x="634" y="1099"/>
                    <a:pt x="850" y="965"/>
                  </a:cubicBezTo>
                  <a:cubicBezTo>
                    <a:pt x="1078" y="822"/>
                    <a:pt x="1220" y="849"/>
                    <a:pt x="1244" y="754"/>
                  </a:cubicBezTo>
                  <a:cubicBezTo>
                    <a:pt x="1269" y="659"/>
                    <a:pt x="1126" y="614"/>
                    <a:pt x="976" y="366"/>
                  </a:cubicBezTo>
                  <a:cubicBezTo>
                    <a:pt x="845" y="147"/>
                    <a:pt x="856" y="18"/>
                    <a:pt x="770" y="2"/>
                  </a:cubicBezTo>
                  <a:cubicBezTo>
                    <a:pt x="765" y="1"/>
                    <a:pt x="760" y="0"/>
                    <a:pt x="7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13"/>
            <p:cNvSpPr/>
            <p:nvPr/>
          </p:nvSpPr>
          <p:spPr>
            <a:xfrm>
              <a:off x="1067217" y="4625724"/>
              <a:ext cx="25224" cy="26518"/>
            </a:xfrm>
            <a:custGeom>
              <a:avLst/>
              <a:gdLst/>
              <a:ahLst/>
              <a:cxnLst/>
              <a:rect l="l" t="t" r="r" b="b"/>
              <a:pathLst>
                <a:path w="156" h="164" extrusionOk="0">
                  <a:moveTo>
                    <a:pt x="133" y="0"/>
                  </a:moveTo>
                  <a:cubicBezTo>
                    <a:pt x="126" y="0"/>
                    <a:pt x="120" y="3"/>
                    <a:pt x="116" y="8"/>
                  </a:cubicBezTo>
                  <a:cubicBezTo>
                    <a:pt x="84" y="53"/>
                    <a:pt x="49" y="93"/>
                    <a:pt x="10" y="128"/>
                  </a:cubicBezTo>
                  <a:cubicBezTo>
                    <a:pt x="3" y="135"/>
                    <a:pt x="0" y="149"/>
                    <a:pt x="9" y="157"/>
                  </a:cubicBezTo>
                  <a:cubicBezTo>
                    <a:pt x="13" y="161"/>
                    <a:pt x="19" y="163"/>
                    <a:pt x="24" y="163"/>
                  </a:cubicBezTo>
                  <a:cubicBezTo>
                    <a:pt x="29" y="163"/>
                    <a:pt x="35" y="162"/>
                    <a:pt x="38" y="158"/>
                  </a:cubicBezTo>
                  <a:cubicBezTo>
                    <a:pt x="79" y="120"/>
                    <a:pt x="116" y="80"/>
                    <a:pt x="149" y="34"/>
                  </a:cubicBezTo>
                  <a:cubicBezTo>
                    <a:pt x="156" y="24"/>
                    <a:pt x="155" y="11"/>
                    <a:pt x="145" y="5"/>
                  </a:cubicBezTo>
                  <a:cubicBezTo>
                    <a:pt x="142" y="2"/>
                    <a:pt x="137" y="0"/>
                    <a:pt x="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13"/>
            <p:cNvSpPr/>
            <p:nvPr/>
          </p:nvSpPr>
          <p:spPr>
            <a:xfrm>
              <a:off x="1010625" y="4653374"/>
              <a:ext cx="55298" cy="28781"/>
            </a:xfrm>
            <a:custGeom>
              <a:avLst/>
              <a:gdLst/>
              <a:ahLst/>
              <a:cxnLst/>
              <a:rect l="l" t="t" r="r" b="b"/>
              <a:pathLst>
                <a:path w="342" h="178" extrusionOk="0">
                  <a:moveTo>
                    <a:pt x="318" y="1"/>
                  </a:moveTo>
                  <a:cubicBezTo>
                    <a:pt x="314" y="1"/>
                    <a:pt x="309" y="2"/>
                    <a:pt x="305" y="5"/>
                  </a:cubicBezTo>
                  <a:cubicBezTo>
                    <a:pt x="157" y="118"/>
                    <a:pt x="21" y="136"/>
                    <a:pt x="20" y="136"/>
                  </a:cubicBezTo>
                  <a:cubicBezTo>
                    <a:pt x="9" y="137"/>
                    <a:pt x="1" y="148"/>
                    <a:pt x="2" y="159"/>
                  </a:cubicBezTo>
                  <a:cubicBezTo>
                    <a:pt x="4" y="168"/>
                    <a:pt x="12" y="177"/>
                    <a:pt x="22" y="177"/>
                  </a:cubicBezTo>
                  <a:cubicBezTo>
                    <a:pt x="22" y="177"/>
                    <a:pt x="23" y="177"/>
                    <a:pt x="25" y="178"/>
                  </a:cubicBezTo>
                  <a:cubicBezTo>
                    <a:pt x="31" y="178"/>
                    <a:pt x="173" y="158"/>
                    <a:pt x="331" y="38"/>
                  </a:cubicBezTo>
                  <a:cubicBezTo>
                    <a:pt x="340" y="30"/>
                    <a:pt x="342" y="18"/>
                    <a:pt x="334" y="8"/>
                  </a:cubicBezTo>
                  <a:cubicBezTo>
                    <a:pt x="330" y="3"/>
                    <a:pt x="324" y="1"/>
                    <a:pt x="318" y="1"/>
                  </a:cubicBezTo>
                  <a:close/>
                </a:path>
              </a:pathLst>
            </a:custGeom>
            <a:solidFill>
              <a:srgbClr val="FFFFFF">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7" name="Google Shape;497;p13"/>
          <p:cNvGrpSpPr/>
          <p:nvPr/>
        </p:nvGrpSpPr>
        <p:grpSpPr>
          <a:xfrm>
            <a:off x="10642623" y="5336860"/>
            <a:ext cx="1708459" cy="1853955"/>
            <a:chOff x="5337575" y="349600"/>
            <a:chExt cx="209850" cy="227725"/>
          </a:xfrm>
        </p:grpSpPr>
        <p:sp>
          <p:nvSpPr>
            <p:cNvPr id="498" name="Google Shape;498;p13"/>
            <p:cNvSpPr/>
            <p:nvPr/>
          </p:nvSpPr>
          <p:spPr>
            <a:xfrm>
              <a:off x="5337575" y="426350"/>
              <a:ext cx="173875" cy="150975"/>
            </a:xfrm>
            <a:custGeom>
              <a:avLst/>
              <a:gdLst/>
              <a:ahLst/>
              <a:cxnLst/>
              <a:rect l="l" t="t" r="r" b="b"/>
              <a:pathLst>
                <a:path w="6955" h="6039" extrusionOk="0">
                  <a:moveTo>
                    <a:pt x="3372" y="0"/>
                  </a:moveTo>
                  <a:cubicBezTo>
                    <a:pt x="2526" y="153"/>
                    <a:pt x="1681" y="305"/>
                    <a:pt x="836" y="456"/>
                  </a:cubicBezTo>
                  <a:cubicBezTo>
                    <a:pt x="557" y="507"/>
                    <a:pt x="278" y="556"/>
                    <a:pt x="1" y="606"/>
                  </a:cubicBezTo>
                  <a:cubicBezTo>
                    <a:pt x="1292" y="2418"/>
                    <a:pt x="2582" y="4228"/>
                    <a:pt x="3873" y="6038"/>
                  </a:cubicBezTo>
                  <a:lnTo>
                    <a:pt x="6413" y="5387"/>
                  </a:lnTo>
                  <a:cubicBezTo>
                    <a:pt x="6593" y="5172"/>
                    <a:pt x="6773" y="4957"/>
                    <a:pt x="6954" y="4741"/>
                  </a:cubicBezTo>
                  <a:cubicBezTo>
                    <a:pt x="5760" y="3161"/>
                    <a:pt x="4566" y="1581"/>
                    <a:pt x="33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3"/>
            <p:cNvSpPr/>
            <p:nvPr/>
          </p:nvSpPr>
          <p:spPr>
            <a:xfrm>
              <a:off x="5340550" y="351350"/>
              <a:ext cx="198400" cy="214950"/>
            </a:xfrm>
            <a:custGeom>
              <a:avLst/>
              <a:gdLst/>
              <a:ahLst/>
              <a:cxnLst/>
              <a:rect l="l" t="t" r="r" b="b"/>
              <a:pathLst>
                <a:path w="7936" h="8598" extrusionOk="0">
                  <a:moveTo>
                    <a:pt x="3202" y="1"/>
                  </a:moveTo>
                  <a:cubicBezTo>
                    <a:pt x="3195" y="167"/>
                    <a:pt x="3190" y="301"/>
                    <a:pt x="3187" y="387"/>
                  </a:cubicBezTo>
                  <a:cubicBezTo>
                    <a:pt x="3187" y="387"/>
                    <a:pt x="3133" y="1911"/>
                    <a:pt x="2880" y="2951"/>
                  </a:cubicBezTo>
                  <a:cubicBezTo>
                    <a:pt x="2871" y="2989"/>
                    <a:pt x="2849" y="3072"/>
                    <a:pt x="2779" y="3139"/>
                  </a:cubicBezTo>
                  <a:cubicBezTo>
                    <a:pt x="2688" y="3226"/>
                    <a:pt x="2561" y="3242"/>
                    <a:pt x="2463" y="3242"/>
                  </a:cubicBezTo>
                  <a:cubicBezTo>
                    <a:pt x="2429" y="3242"/>
                    <a:pt x="2398" y="3240"/>
                    <a:pt x="2374" y="3239"/>
                  </a:cubicBezTo>
                  <a:cubicBezTo>
                    <a:pt x="2074" y="3215"/>
                    <a:pt x="1458" y="3143"/>
                    <a:pt x="653" y="3021"/>
                  </a:cubicBezTo>
                  <a:cubicBezTo>
                    <a:pt x="435" y="3015"/>
                    <a:pt x="218" y="3009"/>
                    <a:pt x="1" y="3003"/>
                  </a:cubicBezTo>
                  <a:lnTo>
                    <a:pt x="1" y="3003"/>
                  </a:lnTo>
                  <a:cubicBezTo>
                    <a:pt x="1356" y="4866"/>
                    <a:pt x="2710" y="6732"/>
                    <a:pt x="4065" y="8597"/>
                  </a:cubicBezTo>
                  <a:lnTo>
                    <a:pt x="6495" y="8148"/>
                  </a:lnTo>
                  <a:cubicBezTo>
                    <a:pt x="6976" y="7196"/>
                    <a:pt x="7455" y="6242"/>
                    <a:pt x="7936" y="5292"/>
                  </a:cubicBezTo>
                  <a:cubicBezTo>
                    <a:pt x="6358" y="3528"/>
                    <a:pt x="4779" y="1765"/>
                    <a:pt x="32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3"/>
            <p:cNvSpPr/>
            <p:nvPr/>
          </p:nvSpPr>
          <p:spPr>
            <a:xfrm>
              <a:off x="5425900" y="349600"/>
              <a:ext cx="121525" cy="211475"/>
            </a:xfrm>
            <a:custGeom>
              <a:avLst/>
              <a:gdLst/>
              <a:ahLst/>
              <a:cxnLst/>
              <a:rect l="l" t="t" r="r" b="b"/>
              <a:pathLst>
                <a:path w="4861" h="8459" extrusionOk="0">
                  <a:moveTo>
                    <a:pt x="121" y="0"/>
                  </a:moveTo>
                  <a:lnTo>
                    <a:pt x="0" y="314"/>
                  </a:lnTo>
                  <a:cubicBezTo>
                    <a:pt x="1491" y="2012"/>
                    <a:pt x="2982" y="3707"/>
                    <a:pt x="4472" y="5405"/>
                  </a:cubicBezTo>
                  <a:cubicBezTo>
                    <a:pt x="4008" y="6343"/>
                    <a:pt x="3546" y="7280"/>
                    <a:pt x="3081" y="8218"/>
                  </a:cubicBezTo>
                  <a:cubicBezTo>
                    <a:pt x="2984" y="8261"/>
                    <a:pt x="2886" y="8306"/>
                    <a:pt x="2790" y="8351"/>
                  </a:cubicBezTo>
                  <a:cubicBezTo>
                    <a:pt x="2813" y="8386"/>
                    <a:pt x="2839" y="8421"/>
                    <a:pt x="2864" y="8456"/>
                  </a:cubicBezTo>
                  <a:cubicBezTo>
                    <a:pt x="2877" y="8458"/>
                    <a:pt x="2893" y="8459"/>
                    <a:pt x="2910" y="8459"/>
                  </a:cubicBezTo>
                  <a:cubicBezTo>
                    <a:pt x="2949" y="8459"/>
                    <a:pt x="2996" y="8453"/>
                    <a:pt x="3043" y="8432"/>
                  </a:cubicBezTo>
                  <a:cubicBezTo>
                    <a:pt x="3183" y="8370"/>
                    <a:pt x="3242" y="8218"/>
                    <a:pt x="3258" y="8181"/>
                  </a:cubicBezTo>
                  <a:cubicBezTo>
                    <a:pt x="3353" y="7960"/>
                    <a:pt x="3975" y="6897"/>
                    <a:pt x="4860" y="5407"/>
                  </a:cubicBezTo>
                  <a:lnTo>
                    <a:pt x="1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3"/>
            <p:cNvSpPr/>
            <p:nvPr/>
          </p:nvSpPr>
          <p:spPr>
            <a:xfrm>
              <a:off x="5494575" y="550175"/>
              <a:ext cx="11025" cy="8975"/>
            </a:xfrm>
            <a:custGeom>
              <a:avLst/>
              <a:gdLst/>
              <a:ahLst/>
              <a:cxnLst/>
              <a:rect l="l" t="t" r="r" b="b"/>
              <a:pathLst>
                <a:path w="441" h="359" extrusionOk="0">
                  <a:moveTo>
                    <a:pt x="440" y="1"/>
                  </a:moveTo>
                  <a:cubicBezTo>
                    <a:pt x="391" y="58"/>
                    <a:pt x="321" y="125"/>
                    <a:pt x="227" y="192"/>
                  </a:cubicBezTo>
                  <a:cubicBezTo>
                    <a:pt x="144" y="249"/>
                    <a:pt x="65" y="288"/>
                    <a:pt x="1" y="315"/>
                  </a:cubicBezTo>
                  <a:cubicBezTo>
                    <a:pt x="87" y="329"/>
                    <a:pt x="171" y="344"/>
                    <a:pt x="257" y="358"/>
                  </a:cubicBezTo>
                  <a:cubicBezTo>
                    <a:pt x="318" y="238"/>
                    <a:pt x="380" y="120"/>
                    <a:pt x="440" y="1"/>
                  </a:cubicBezTo>
                  <a:close/>
                </a:path>
              </a:pathLst>
            </a:custGeom>
            <a:solidFill>
              <a:srgbClr val="80C3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13"/>
            <p:cNvSpPr/>
            <p:nvPr/>
          </p:nvSpPr>
          <p:spPr>
            <a:xfrm>
              <a:off x="5346475" y="357550"/>
              <a:ext cx="181625" cy="196225"/>
            </a:xfrm>
            <a:custGeom>
              <a:avLst/>
              <a:gdLst/>
              <a:ahLst/>
              <a:cxnLst/>
              <a:rect l="l" t="t" r="r" b="b"/>
              <a:pathLst>
                <a:path w="7265" h="7849" extrusionOk="0">
                  <a:moveTo>
                    <a:pt x="2803" y="1"/>
                  </a:moveTo>
                  <a:cubicBezTo>
                    <a:pt x="2710" y="929"/>
                    <a:pt x="2618" y="1860"/>
                    <a:pt x="2527" y="2789"/>
                  </a:cubicBezTo>
                  <a:cubicBezTo>
                    <a:pt x="2524" y="2798"/>
                    <a:pt x="2519" y="2804"/>
                    <a:pt x="2510" y="2810"/>
                  </a:cubicBezTo>
                  <a:cubicBezTo>
                    <a:pt x="2510" y="2810"/>
                    <a:pt x="2503" y="2816"/>
                    <a:pt x="2493" y="2820"/>
                  </a:cubicBezTo>
                  <a:cubicBezTo>
                    <a:pt x="2493" y="2820"/>
                    <a:pt x="2492" y="2820"/>
                    <a:pt x="2491" y="2820"/>
                  </a:cubicBezTo>
                  <a:cubicBezTo>
                    <a:pt x="2423" y="2820"/>
                    <a:pt x="734" y="2561"/>
                    <a:pt x="1" y="2449"/>
                  </a:cubicBezTo>
                  <a:lnTo>
                    <a:pt x="1" y="2449"/>
                  </a:lnTo>
                  <a:cubicBezTo>
                    <a:pt x="1324" y="4248"/>
                    <a:pt x="2646" y="6049"/>
                    <a:pt x="3970" y="7849"/>
                  </a:cubicBezTo>
                  <a:cubicBezTo>
                    <a:pt x="4629" y="7831"/>
                    <a:pt x="5291" y="7816"/>
                    <a:pt x="5950" y="7800"/>
                  </a:cubicBezTo>
                  <a:lnTo>
                    <a:pt x="6264" y="7559"/>
                  </a:lnTo>
                  <a:cubicBezTo>
                    <a:pt x="6597" y="6742"/>
                    <a:pt x="6930" y="5927"/>
                    <a:pt x="7264" y="5111"/>
                  </a:cubicBezTo>
                  <a:cubicBezTo>
                    <a:pt x="5776" y="3407"/>
                    <a:pt x="4289" y="1705"/>
                    <a:pt x="28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3"/>
            <p:cNvSpPr/>
            <p:nvPr/>
          </p:nvSpPr>
          <p:spPr>
            <a:xfrm>
              <a:off x="5415850" y="356925"/>
              <a:ext cx="112900" cy="196900"/>
            </a:xfrm>
            <a:custGeom>
              <a:avLst/>
              <a:gdLst/>
              <a:ahLst/>
              <a:cxnLst/>
              <a:rect l="l" t="t" r="r" b="b"/>
              <a:pathLst>
                <a:path w="4516" h="7876" extrusionOk="0">
                  <a:moveTo>
                    <a:pt x="28" y="1"/>
                  </a:moveTo>
                  <a:cubicBezTo>
                    <a:pt x="23" y="1"/>
                    <a:pt x="17" y="3"/>
                    <a:pt x="12" y="7"/>
                  </a:cubicBezTo>
                  <a:cubicBezTo>
                    <a:pt x="1" y="16"/>
                    <a:pt x="0" y="31"/>
                    <a:pt x="9" y="42"/>
                  </a:cubicBezTo>
                  <a:lnTo>
                    <a:pt x="4459" y="5141"/>
                  </a:lnTo>
                  <a:lnTo>
                    <a:pt x="3469" y="7568"/>
                  </a:lnTo>
                  <a:cubicBezTo>
                    <a:pt x="3436" y="7587"/>
                    <a:pt x="3302" y="7677"/>
                    <a:pt x="3165" y="7801"/>
                  </a:cubicBezTo>
                  <a:lnTo>
                    <a:pt x="1183" y="7826"/>
                  </a:lnTo>
                  <a:cubicBezTo>
                    <a:pt x="1170" y="7827"/>
                    <a:pt x="1159" y="7838"/>
                    <a:pt x="1159" y="7852"/>
                  </a:cubicBezTo>
                  <a:cubicBezTo>
                    <a:pt x="1159" y="7865"/>
                    <a:pt x="1170" y="7876"/>
                    <a:pt x="1183" y="7876"/>
                  </a:cubicBezTo>
                  <a:lnTo>
                    <a:pt x="3175" y="7850"/>
                  </a:lnTo>
                  <a:cubicBezTo>
                    <a:pt x="3181" y="7850"/>
                    <a:pt x="3187" y="7848"/>
                    <a:pt x="3192" y="7844"/>
                  </a:cubicBezTo>
                  <a:cubicBezTo>
                    <a:pt x="3347" y="7704"/>
                    <a:pt x="3500" y="7607"/>
                    <a:pt x="3503" y="7606"/>
                  </a:cubicBezTo>
                  <a:cubicBezTo>
                    <a:pt x="3507" y="7602"/>
                    <a:pt x="3510" y="7598"/>
                    <a:pt x="3512" y="7593"/>
                  </a:cubicBezTo>
                  <a:lnTo>
                    <a:pt x="4512" y="5145"/>
                  </a:lnTo>
                  <a:cubicBezTo>
                    <a:pt x="4516" y="5137"/>
                    <a:pt x="4515" y="5126"/>
                    <a:pt x="4507" y="5120"/>
                  </a:cubicBezTo>
                  <a:lnTo>
                    <a:pt x="46" y="10"/>
                  </a:lnTo>
                  <a:cubicBezTo>
                    <a:pt x="42" y="4"/>
                    <a:pt x="35" y="1"/>
                    <a:pt x="28" y="1"/>
                  </a:cubicBezTo>
                  <a:close/>
                </a:path>
              </a:pathLst>
            </a:custGeom>
            <a:solidFill>
              <a:srgbClr val="80C3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3"/>
            <p:cNvSpPr/>
            <p:nvPr/>
          </p:nvSpPr>
          <p:spPr>
            <a:xfrm>
              <a:off x="5441475" y="484150"/>
              <a:ext cx="96950" cy="82800"/>
            </a:xfrm>
            <a:custGeom>
              <a:avLst/>
              <a:gdLst/>
              <a:ahLst/>
              <a:cxnLst/>
              <a:rect l="l" t="t" r="r" b="b"/>
              <a:pathLst>
                <a:path w="3878" h="3312" extrusionOk="0">
                  <a:moveTo>
                    <a:pt x="3849" y="0"/>
                  </a:moveTo>
                  <a:cubicBezTo>
                    <a:pt x="3839" y="0"/>
                    <a:pt x="3831" y="5"/>
                    <a:pt x="3826" y="13"/>
                  </a:cubicBezTo>
                  <a:lnTo>
                    <a:pt x="2549" y="2583"/>
                  </a:lnTo>
                  <a:lnTo>
                    <a:pt x="2329" y="2841"/>
                  </a:lnTo>
                  <a:lnTo>
                    <a:pt x="23" y="3262"/>
                  </a:lnTo>
                  <a:cubicBezTo>
                    <a:pt x="10" y="3263"/>
                    <a:pt x="0" y="3276"/>
                    <a:pt x="2" y="3290"/>
                  </a:cubicBezTo>
                  <a:cubicBezTo>
                    <a:pt x="6" y="3302"/>
                    <a:pt x="15" y="3310"/>
                    <a:pt x="27" y="3310"/>
                  </a:cubicBezTo>
                  <a:cubicBezTo>
                    <a:pt x="28" y="3310"/>
                    <a:pt x="31" y="3310"/>
                    <a:pt x="32" y="3311"/>
                  </a:cubicBezTo>
                  <a:lnTo>
                    <a:pt x="2346" y="2890"/>
                  </a:lnTo>
                  <a:cubicBezTo>
                    <a:pt x="2351" y="2889"/>
                    <a:pt x="2356" y="2886"/>
                    <a:pt x="2361" y="2882"/>
                  </a:cubicBezTo>
                  <a:lnTo>
                    <a:pt x="2591" y="2611"/>
                  </a:lnTo>
                  <a:lnTo>
                    <a:pt x="3871" y="36"/>
                  </a:lnTo>
                  <a:cubicBezTo>
                    <a:pt x="3877" y="24"/>
                    <a:pt x="3872" y="9"/>
                    <a:pt x="3860" y="3"/>
                  </a:cubicBezTo>
                  <a:cubicBezTo>
                    <a:pt x="3856" y="1"/>
                    <a:pt x="3852" y="0"/>
                    <a:pt x="3849" y="0"/>
                  </a:cubicBezTo>
                  <a:close/>
                </a:path>
              </a:pathLst>
            </a:custGeom>
            <a:solidFill>
              <a:srgbClr val="80C3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13"/>
            <p:cNvSpPr/>
            <p:nvPr/>
          </p:nvSpPr>
          <p:spPr>
            <a:xfrm>
              <a:off x="5494950" y="546725"/>
              <a:ext cx="12375" cy="10700"/>
            </a:xfrm>
            <a:custGeom>
              <a:avLst/>
              <a:gdLst/>
              <a:ahLst/>
              <a:cxnLst/>
              <a:rect l="l" t="t" r="r" b="b"/>
              <a:pathLst>
                <a:path w="495" h="428" extrusionOk="0">
                  <a:moveTo>
                    <a:pt x="365" y="0"/>
                  </a:moveTo>
                  <a:cubicBezTo>
                    <a:pt x="359" y="0"/>
                    <a:pt x="349" y="5"/>
                    <a:pt x="332" y="11"/>
                  </a:cubicBezTo>
                  <a:cubicBezTo>
                    <a:pt x="301" y="23"/>
                    <a:pt x="271" y="40"/>
                    <a:pt x="228" y="74"/>
                  </a:cubicBezTo>
                  <a:cubicBezTo>
                    <a:pt x="199" y="96"/>
                    <a:pt x="179" y="113"/>
                    <a:pt x="178" y="115"/>
                  </a:cubicBezTo>
                  <a:cubicBezTo>
                    <a:pt x="49" y="228"/>
                    <a:pt x="5" y="235"/>
                    <a:pt x="3" y="267"/>
                  </a:cubicBezTo>
                  <a:cubicBezTo>
                    <a:pt x="0" y="325"/>
                    <a:pt x="144" y="427"/>
                    <a:pt x="268" y="427"/>
                  </a:cubicBezTo>
                  <a:cubicBezTo>
                    <a:pt x="301" y="427"/>
                    <a:pt x="333" y="420"/>
                    <a:pt x="360" y="402"/>
                  </a:cubicBezTo>
                  <a:cubicBezTo>
                    <a:pt x="494" y="311"/>
                    <a:pt x="424" y="14"/>
                    <a:pt x="366" y="1"/>
                  </a:cubicBezTo>
                  <a:cubicBezTo>
                    <a:pt x="366" y="1"/>
                    <a:pt x="365" y="0"/>
                    <a:pt x="365" y="0"/>
                  </a:cubicBezTo>
                  <a:close/>
                </a:path>
              </a:pathLst>
            </a:custGeom>
            <a:solidFill>
              <a:srgbClr val="80C3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3"/>
            <p:cNvSpPr/>
            <p:nvPr/>
          </p:nvSpPr>
          <p:spPr>
            <a:xfrm>
              <a:off x="5409325" y="429150"/>
              <a:ext cx="90675" cy="121050"/>
            </a:xfrm>
            <a:custGeom>
              <a:avLst/>
              <a:gdLst/>
              <a:ahLst/>
              <a:cxnLst/>
              <a:rect l="l" t="t" r="r" b="b"/>
              <a:pathLst>
                <a:path w="3627" h="4842" extrusionOk="0">
                  <a:moveTo>
                    <a:pt x="28" y="0"/>
                  </a:moveTo>
                  <a:cubicBezTo>
                    <a:pt x="23" y="0"/>
                    <a:pt x="18" y="2"/>
                    <a:pt x="14" y="5"/>
                  </a:cubicBezTo>
                  <a:cubicBezTo>
                    <a:pt x="4" y="14"/>
                    <a:pt x="0" y="30"/>
                    <a:pt x="9" y="41"/>
                  </a:cubicBezTo>
                  <a:lnTo>
                    <a:pt x="3578" y="4832"/>
                  </a:lnTo>
                  <a:cubicBezTo>
                    <a:pt x="3583" y="4838"/>
                    <a:pt x="3591" y="4842"/>
                    <a:pt x="3598" y="4842"/>
                  </a:cubicBezTo>
                  <a:cubicBezTo>
                    <a:pt x="3604" y="4842"/>
                    <a:pt x="3609" y="4840"/>
                    <a:pt x="3613" y="4837"/>
                  </a:cubicBezTo>
                  <a:cubicBezTo>
                    <a:pt x="3624" y="4829"/>
                    <a:pt x="3626" y="4812"/>
                    <a:pt x="3619" y="4802"/>
                  </a:cubicBezTo>
                  <a:lnTo>
                    <a:pt x="49" y="11"/>
                  </a:lnTo>
                  <a:cubicBezTo>
                    <a:pt x="44" y="4"/>
                    <a:pt x="36" y="0"/>
                    <a:pt x="28" y="0"/>
                  </a:cubicBezTo>
                  <a:close/>
                </a:path>
              </a:pathLst>
            </a:custGeom>
            <a:solidFill>
              <a:srgbClr val="80C3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3"/>
            <p:cNvSpPr/>
            <p:nvPr/>
          </p:nvSpPr>
          <p:spPr>
            <a:xfrm>
              <a:off x="5367100" y="435925"/>
              <a:ext cx="45850" cy="6175"/>
            </a:xfrm>
            <a:custGeom>
              <a:avLst/>
              <a:gdLst/>
              <a:ahLst/>
              <a:cxnLst/>
              <a:rect l="l" t="t" r="r" b="b"/>
              <a:pathLst>
                <a:path w="1834" h="247" extrusionOk="0">
                  <a:moveTo>
                    <a:pt x="25" y="0"/>
                  </a:moveTo>
                  <a:cubicBezTo>
                    <a:pt x="13" y="0"/>
                    <a:pt x="3" y="9"/>
                    <a:pt x="1" y="22"/>
                  </a:cubicBezTo>
                  <a:cubicBezTo>
                    <a:pt x="0" y="35"/>
                    <a:pt x="10" y="46"/>
                    <a:pt x="23" y="49"/>
                  </a:cubicBezTo>
                  <a:lnTo>
                    <a:pt x="1805" y="247"/>
                  </a:lnTo>
                  <a:lnTo>
                    <a:pt x="1807" y="247"/>
                  </a:lnTo>
                  <a:cubicBezTo>
                    <a:pt x="1819" y="247"/>
                    <a:pt x="1830" y="237"/>
                    <a:pt x="1832" y="226"/>
                  </a:cubicBezTo>
                  <a:cubicBezTo>
                    <a:pt x="1833" y="212"/>
                    <a:pt x="1824" y="200"/>
                    <a:pt x="1811" y="199"/>
                  </a:cubicBezTo>
                  <a:lnTo>
                    <a:pt x="28" y="0"/>
                  </a:lnTo>
                  <a:cubicBezTo>
                    <a:pt x="27" y="0"/>
                    <a:pt x="26" y="0"/>
                    <a:pt x="25" y="0"/>
                  </a:cubicBezTo>
                  <a:close/>
                </a:path>
              </a:pathLst>
            </a:custGeom>
            <a:solidFill>
              <a:srgbClr val="000000">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3"/>
            <p:cNvSpPr/>
            <p:nvPr/>
          </p:nvSpPr>
          <p:spPr>
            <a:xfrm>
              <a:off x="5376100" y="449175"/>
              <a:ext cx="45850" cy="6200"/>
            </a:xfrm>
            <a:custGeom>
              <a:avLst/>
              <a:gdLst/>
              <a:ahLst/>
              <a:cxnLst/>
              <a:rect l="l" t="t" r="r" b="b"/>
              <a:pathLst>
                <a:path w="1834" h="248" extrusionOk="0">
                  <a:moveTo>
                    <a:pt x="26" y="1"/>
                  </a:moveTo>
                  <a:cubicBezTo>
                    <a:pt x="14" y="1"/>
                    <a:pt x="4" y="10"/>
                    <a:pt x="3" y="23"/>
                  </a:cubicBezTo>
                  <a:cubicBezTo>
                    <a:pt x="1" y="35"/>
                    <a:pt x="10" y="47"/>
                    <a:pt x="24" y="49"/>
                  </a:cubicBezTo>
                  <a:lnTo>
                    <a:pt x="1806" y="248"/>
                  </a:lnTo>
                  <a:lnTo>
                    <a:pt x="1808" y="248"/>
                  </a:lnTo>
                  <a:cubicBezTo>
                    <a:pt x="1821" y="248"/>
                    <a:pt x="1831" y="238"/>
                    <a:pt x="1832" y="226"/>
                  </a:cubicBezTo>
                  <a:cubicBezTo>
                    <a:pt x="1834" y="212"/>
                    <a:pt x="1824" y="201"/>
                    <a:pt x="1811" y="200"/>
                  </a:cubicBezTo>
                  <a:lnTo>
                    <a:pt x="30" y="1"/>
                  </a:lnTo>
                  <a:cubicBezTo>
                    <a:pt x="28" y="1"/>
                    <a:pt x="27" y="1"/>
                    <a:pt x="26" y="1"/>
                  </a:cubicBezTo>
                  <a:close/>
                </a:path>
              </a:pathLst>
            </a:custGeom>
            <a:solidFill>
              <a:srgbClr val="000000">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3"/>
            <p:cNvSpPr/>
            <p:nvPr/>
          </p:nvSpPr>
          <p:spPr>
            <a:xfrm>
              <a:off x="5387725" y="464000"/>
              <a:ext cx="45950" cy="4950"/>
            </a:xfrm>
            <a:custGeom>
              <a:avLst/>
              <a:gdLst/>
              <a:ahLst/>
              <a:cxnLst/>
              <a:rect l="l" t="t" r="r" b="b"/>
              <a:pathLst>
                <a:path w="1838" h="198" extrusionOk="0">
                  <a:moveTo>
                    <a:pt x="28" y="0"/>
                  </a:moveTo>
                  <a:cubicBezTo>
                    <a:pt x="16" y="0"/>
                    <a:pt x="2" y="10"/>
                    <a:pt x="1" y="23"/>
                  </a:cubicBezTo>
                  <a:cubicBezTo>
                    <a:pt x="0" y="37"/>
                    <a:pt x="11" y="48"/>
                    <a:pt x="24" y="49"/>
                  </a:cubicBezTo>
                  <a:lnTo>
                    <a:pt x="1809" y="197"/>
                  </a:lnTo>
                  <a:lnTo>
                    <a:pt x="1812" y="197"/>
                  </a:lnTo>
                  <a:cubicBezTo>
                    <a:pt x="1825" y="197"/>
                    <a:pt x="1836" y="188"/>
                    <a:pt x="1836" y="175"/>
                  </a:cubicBezTo>
                  <a:cubicBezTo>
                    <a:pt x="1837" y="161"/>
                    <a:pt x="1826" y="149"/>
                    <a:pt x="1814" y="148"/>
                  </a:cubicBezTo>
                  <a:lnTo>
                    <a:pt x="28" y="0"/>
                  </a:lnTo>
                  <a:close/>
                </a:path>
              </a:pathLst>
            </a:custGeom>
            <a:solidFill>
              <a:srgbClr val="000000">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3"/>
            <p:cNvSpPr/>
            <p:nvPr/>
          </p:nvSpPr>
          <p:spPr>
            <a:xfrm>
              <a:off x="5396125" y="474675"/>
              <a:ext cx="92950" cy="71725"/>
            </a:xfrm>
            <a:custGeom>
              <a:avLst/>
              <a:gdLst/>
              <a:ahLst/>
              <a:cxnLst/>
              <a:rect l="l" t="t" r="r" b="b"/>
              <a:pathLst>
                <a:path w="3718" h="2869" extrusionOk="0">
                  <a:moveTo>
                    <a:pt x="78" y="57"/>
                  </a:moveTo>
                  <a:lnTo>
                    <a:pt x="1688" y="196"/>
                  </a:lnTo>
                  <a:lnTo>
                    <a:pt x="3643" y="2820"/>
                  </a:lnTo>
                  <a:lnTo>
                    <a:pt x="2049" y="2820"/>
                  </a:lnTo>
                  <a:lnTo>
                    <a:pt x="78" y="57"/>
                  </a:lnTo>
                  <a:close/>
                  <a:moveTo>
                    <a:pt x="27" y="1"/>
                  </a:moveTo>
                  <a:cubicBezTo>
                    <a:pt x="19" y="1"/>
                    <a:pt x="11" y="6"/>
                    <a:pt x="6" y="13"/>
                  </a:cubicBezTo>
                  <a:cubicBezTo>
                    <a:pt x="1" y="21"/>
                    <a:pt x="2" y="32"/>
                    <a:pt x="7" y="40"/>
                  </a:cubicBezTo>
                  <a:lnTo>
                    <a:pt x="2015" y="2858"/>
                  </a:lnTo>
                  <a:cubicBezTo>
                    <a:pt x="2019" y="2864"/>
                    <a:pt x="2028" y="2869"/>
                    <a:pt x="2035" y="2869"/>
                  </a:cubicBezTo>
                  <a:lnTo>
                    <a:pt x="3691" y="2869"/>
                  </a:lnTo>
                  <a:cubicBezTo>
                    <a:pt x="3701" y="2869"/>
                    <a:pt x="3708" y="2864"/>
                    <a:pt x="3714" y="2853"/>
                  </a:cubicBezTo>
                  <a:cubicBezTo>
                    <a:pt x="3718" y="2844"/>
                    <a:pt x="3716" y="2834"/>
                    <a:pt x="3711" y="2827"/>
                  </a:cubicBezTo>
                  <a:lnTo>
                    <a:pt x="1722" y="155"/>
                  </a:lnTo>
                  <a:cubicBezTo>
                    <a:pt x="1718" y="149"/>
                    <a:pt x="1711" y="146"/>
                    <a:pt x="1704" y="146"/>
                  </a:cubicBezTo>
                  <a:lnTo>
                    <a:pt x="30" y="1"/>
                  </a:lnTo>
                  <a:cubicBezTo>
                    <a:pt x="29" y="1"/>
                    <a:pt x="28" y="1"/>
                    <a:pt x="27" y="1"/>
                  </a:cubicBezTo>
                  <a:close/>
                </a:path>
              </a:pathLst>
            </a:custGeom>
            <a:solidFill>
              <a:srgbClr val="000000">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13"/>
            <p:cNvSpPr/>
            <p:nvPr/>
          </p:nvSpPr>
          <p:spPr>
            <a:xfrm>
              <a:off x="5416425" y="374850"/>
              <a:ext cx="9150" cy="55000"/>
            </a:xfrm>
            <a:custGeom>
              <a:avLst/>
              <a:gdLst/>
              <a:ahLst/>
              <a:cxnLst/>
              <a:rect l="l" t="t" r="r" b="b"/>
              <a:pathLst>
                <a:path w="366" h="2200" extrusionOk="0">
                  <a:moveTo>
                    <a:pt x="341" y="0"/>
                  </a:moveTo>
                  <a:cubicBezTo>
                    <a:pt x="328" y="0"/>
                    <a:pt x="316" y="10"/>
                    <a:pt x="315" y="22"/>
                  </a:cubicBezTo>
                  <a:lnTo>
                    <a:pt x="2" y="2172"/>
                  </a:lnTo>
                  <a:cubicBezTo>
                    <a:pt x="1" y="2186"/>
                    <a:pt x="10" y="2199"/>
                    <a:pt x="23" y="2200"/>
                  </a:cubicBezTo>
                  <a:lnTo>
                    <a:pt x="27" y="2200"/>
                  </a:lnTo>
                  <a:cubicBezTo>
                    <a:pt x="39" y="2200"/>
                    <a:pt x="50" y="2191"/>
                    <a:pt x="52" y="2178"/>
                  </a:cubicBezTo>
                  <a:lnTo>
                    <a:pt x="364" y="28"/>
                  </a:lnTo>
                  <a:cubicBezTo>
                    <a:pt x="365" y="15"/>
                    <a:pt x="356" y="1"/>
                    <a:pt x="343" y="0"/>
                  </a:cubicBezTo>
                  <a:cubicBezTo>
                    <a:pt x="342" y="0"/>
                    <a:pt x="341" y="0"/>
                    <a:pt x="341" y="0"/>
                  </a:cubicBezTo>
                  <a:close/>
                </a:path>
              </a:pathLst>
            </a:custGeom>
            <a:solidFill>
              <a:srgbClr val="000000">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13"/>
            <p:cNvSpPr/>
            <p:nvPr/>
          </p:nvSpPr>
          <p:spPr>
            <a:xfrm>
              <a:off x="5421900" y="385275"/>
              <a:ext cx="36600" cy="74200"/>
            </a:xfrm>
            <a:custGeom>
              <a:avLst/>
              <a:gdLst/>
              <a:ahLst/>
              <a:cxnLst/>
              <a:rect l="l" t="t" r="r" b="b"/>
              <a:pathLst>
                <a:path w="1464" h="2968" extrusionOk="0">
                  <a:moveTo>
                    <a:pt x="447" y="78"/>
                  </a:moveTo>
                  <a:lnTo>
                    <a:pt x="1410" y="1149"/>
                  </a:lnTo>
                  <a:lnTo>
                    <a:pt x="784" y="2895"/>
                  </a:lnTo>
                  <a:lnTo>
                    <a:pt x="53" y="2000"/>
                  </a:lnTo>
                  <a:lnTo>
                    <a:pt x="447" y="78"/>
                  </a:lnTo>
                  <a:close/>
                  <a:moveTo>
                    <a:pt x="433" y="1"/>
                  </a:moveTo>
                  <a:cubicBezTo>
                    <a:pt x="431" y="1"/>
                    <a:pt x="429" y="1"/>
                    <a:pt x="426" y="2"/>
                  </a:cubicBezTo>
                  <a:cubicBezTo>
                    <a:pt x="419" y="5"/>
                    <a:pt x="410" y="11"/>
                    <a:pt x="409" y="21"/>
                  </a:cubicBezTo>
                  <a:lnTo>
                    <a:pt x="2" y="2001"/>
                  </a:lnTo>
                  <a:cubicBezTo>
                    <a:pt x="0" y="2007"/>
                    <a:pt x="2" y="2016"/>
                    <a:pt x="7" y="2020"/>
                  </a:cubicBezTo>
                  <a:lnTo>
                    <a:pt x="775" y="2959"/>
                  </a:lnTo>
                  <a:cubicBezTo>
                    <a:pt x="779" y="2966"/>
                    <a:pt x="788" y="2968"/>
                    <a:pt x="794" y="2968"/>
                  </a:cubicBezTo>
                  <a:cubicBezTo>
                    <a:pt x="795" y="2968"/>
                    <a:pt x="796" y="2967"/>
                    <a:pt x="796" y="2967"/>
                  </a:cubicBezTo>
                  <a:cubicBezTo>
                    <a:pt x="805" y="2966"/>
                    <a:pt x="812" y="2959"/>
                    <a:pt x="815" y="2951"/>
                  </a:cubicBezTo>
                  <a:lnTo>
                    <a:pt x="1460" y="1150"/>
                  </a:lnTo>
                  <a:cubicBezTo>
                    <a:pt x="1463" y="1143"/>
                    <a:pt x="1461" y="1133"/>
                    <a:pt x="1455" y="1127"/>
                  </a:cubicBezTo>
                  <a:lnTo>
                    <a:pt x="451" y="8"/>
                  </a:lnTo>
                  <a:cubicBezTo>
                    <a:pt x="447" y="3"/>
                    <a:pt x="440" y="1"/>
                    <a:pt x="433" y="1"/>
                  </a:cubicBezTo>
                  <a:close/>
                </a:path>
              </a:pathLst>
            </a:custGeom>
            <a:solidFill>
              <a:srgbClr val="000000">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13"/>
            <p:cNvSpPr/>
            <p:nvPr/>
          </p:nvSpPr>
          <p:spPr>
            <a:xfrm>
              <a:off x="5448200" y="423850"/>
              <a:ext cx="20375" cy="45800"/>
            </a:xfrm>
            <a:custGeom>
              <a:avLst/>
              <a:gdLst/>
              <a:ahLst/>
              <a:cxnLst/>
              <a:rect l="l" t="t" r="r" b="b"/>
              <a:pathLst>
                <a:path w="815" h="1832" extrusionOk="0">
                  <a:moveTo>
                    <a:pt x="786" y="1"/>
                  </a:moveTo>
                  <a:cubicBezTo>
                    <a:pt x="777" y="1"/>
                    <a:pt x="767" y="7"/>
                    <a:pt x="763" y="17"/>
                  </a:cubicBezTo>
                  <a:lnTo>
                    <a:pt x="6" y="1798"/>
                  </a:lnTo>
                  <a:cubicBezTo>
                    <a:pt x="0" y="1810"/>
                    <a:pt x="7" y="1825"/>
                    <a:pt x="20" y="1830"/>
                  </a:cubicBezTo>
                  <a:cubicBezTo>
                    <a:pt x="22" y="1831"/>
                    <a:pt x="26" y="1831"/>
                    <a:pt x="28" y="1831"/>
                  </a:cubicBezTo>
                  <a:cubicBezTo>
                    <a:pt x="38" y="1831"/>
                    <a:pt x="48" y="1826"/>
                    <a:pt x="51" y="1816"/>
                  </a:cubicBezTo>
                  <a:lnTo>
                    <a:pt x="809" y="35"/>
                  </a:lnTo>
                  <a:cubicBezTo>
                    <a:pt x="814" y="23"/>
                    <a:pt x="807" y="8"/>
                    <a:pt x="795" y="3"/>
                  </a:cubicBezTo>
                  <a:cubicBezTo>
                    <a:pt x="792" y="2"/>
                    <a:pt x="789" y="1"/>
                    <a:pt x="786" y="1"/>
                  </a:cubicBezTo>
                  <a:close/>
                </a:path>
              </a:pathLst>
            </a:custGeom>
            <a:solidFill>
              <a:srgbClr val="000000">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13"/>
            <p:cNvSpPr/>
            <p:nvPr/>
          </p:nvSpPr>
          <p:spPr>
            <a:xfrm>
              <a:off x="5457975" y="438700"/>
              <a:ext cx="23900" cy="45800"/>
            </a:xfrm>
            <a:custGeom>
              <a:avLst/>
              <a:gdLst/>
              <a:ahLst/>
              <a:cxnLst/>
              <a:rect l="l" t="t" r="r" b="b"/>
              <a:pathLst>
                <a:path w="956" h="1832" extrusionOk="0">
                  <a:moveTo>
                    <a:pt x="927" y="0"/>
                  </a:moveTo>
                  <a:cubicBezTo>
                    <a:pt x="918" y="0"/>
                    <a:pt x="910" y="5"/>
                    <a:pt x="905" y="14"/>
                  </a:cubicBezTo>
                  <a:lnTo>
                    <a:pt x="7" y="1795"/>
                  </a:lnTo>
                  <a:cubicBezTo>
                    <a:pt x="1" y="1807"/>
                    <a:pt x="6" y="1822"/>
                    <a:pt x="18" y="1828"/>
                  </a:cubicBezTo>
                  <a:cubicBezTo>
                    <a:pt x="21" y="1830"/>
                    <a:pt x="26" y="1831"/>
                    <a:pt x="29" y="1831"/>
                  </a:cubicBezTo>
                  <a:cubicBezTo>
                    <a:pt x="38" y="1831"/>
                    <a:pt x="47" y="1827"/>
                    <a:pt x="52" y="1818"/>
                  </a:cubicBezTo>
                  <a:lnTo>
                    <a:pt x="949" y="36"/>
                  </a:lnTo>
                  <a:cubicBezTo>
                    <a:pt x="955" y="24"/>
                    <a:pt x="950" y="9"/>
                    <a:pt x="938" y="3"/>
                  </a:cubicBezTo>
                  <a:cubicBezTo>
                    <a:pt x="935" y="1"/>
                    <a:pt x="931" y="0"/>
                    <a:pt x="927" y="0"/>
                  </a:cubicBezTo>
                  <a:close/>
                </a:path>
              </a:pathLst>
            </a:custGeom>
            <a:solidFill>
              <a:srgbClr val="000000">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3"/>
            <p:cNvSpPr/>
            <p:nvPr/>
          </p:nvSpPr>
          <p:spPr>
            <a:xfrm>
              <a:off x="5470325" y="453550"/>
              <a:ext cx="26025" cy="47350"/>
            </a:xfrm>
            <a:custGeom>
              <a:avLst/>
              <a:gdLst/>
              <a:ahLst/>
              <a:cxnLst/>
              <a:rect l="l" t="t" r="r" b="b"/>
              <a:pathLst>
                <a:path w="1041" h="1894" extrusionOk="0">
                  <a:moveTo>
                    <a:pt x="1013" y="0"/>
                  </a:moveTo>
                  <a:cubicBezTo>
                    <a:pt x="1004" y="0"/>
                    <a:pt x="996" y="5"/>
                    <a:pt x="991" y="13"/>
                  </a:cubicBezTo>
                  <a:lnTo>
                    <a:pt x="6" y="1858"/>
                  </a:lnTo>
                  <a:cubicBezTo>
                    <a:pt x="0" y="1870"/>
                    <a:pt x="5" y="1885"/>
                    <a:pt x="16" y="1892"/>
                  </a:cubicBezTo>
                  <a:cubicBezTo>
                    <a:pt x="21" y="1893"/>
                    <a:pt x="25" y="1894"/>
                    <a:pt x="28" y="1894"/>
                  </a:cubicBezTo>
                  <a:cubicBezTo>
                    <a:pt x="37" y="1894"/>
                    <a:pt x="46" y="1891"/>
                    <a:pt x="50" y="1881"/>
                  </a:cubicBezTo>
                  <a:lnTo>
                    <a:pt x="1035" y="36"/>
                  </a:lnTo>
                  <a:cubicBezTo>
                    <a:pt x="1040" y="25"/>
                    <a:pt x="1036" y="10"/>
                    <a:pt x="1024" y="3"/>
                  </a:cubicBezTo>
                  <a:cubicBezTo>
                    <a:pt x="1021" y="1"/>
                    <a:pt x="1017" y="0"/>
                    <a:pt x="1013" y="0"/>
                  </a:cubicBezTo>
                  <a:close/>
                </a:path>
              </a:pathLst>
            </a:custGeom>
            <a:solidFill>
              <a:srgbClr val="000000">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3"/>
            <p:cNvSpPr/>
            <p:nvPr/>
          </p:nvSpPr>
          <p:spPr>
            <a:xfrm>
              <a:off x="5486775" y="473150"/>
              <a:ext cx="21600" cy="47025"/>
            </a:xfrm>
            <a:custGeom>
              <a:avLst/>
              <a:gdLst/>
              <a:ahLst/>
              <a:cxnLst/>
              <a:rect l="l" t="t" r="r" b="b"/>
              <a:pathLst>
                <a:path w="864" h="1881" extrusionOk="0">
                  <a:moveTo>
                    <a:pt x="836" y="1"/>
                  </a:moveTo>
                  <a:cubicBezTo>
                    <a:pt x="827" y="1"/>
                    <a:pt x="818" y="6"/>
                    <a:pt x="814" y="15"/>
                  </a:cubicBezTo>
                  <a:lnTo>
                    <a:pt x="6" y="1847"/>
                  </a:lnTo>
                  <a:cubicBezTo>
                    <a:pt x="1" y="1858"/>
                    <a:pt x="6" y="1873"/>
                    <a:pt x="18" y="1879"/>
                  </a:cubicBezTo>
                  <a:cubicBezTo>
                    <a:pt x="21" y="1880"/>
                    <a:pt x="24" y="1881"/>
                    <a:pt x="27" y="1881"/>
                  </a:cubicBezTo>
                  <a:cubicBezTo>
                    <a:pt x="37" y="1881"/>
                    <a:pt x="46" y="1876"/>
                    <a:pt x="50" y="1866"/>
                  </a:cubicBezTo>
                  <a:lnTo>
                    <a:pt x="859" y="35"/>
                  </a:lnTo>
                  <a:cubicBezTo>
                    <a:pt x="864" y="23"/>
                    <a:pt x="859" y="8"/>
                    <a:pt x="846" y="3"/>
                  </a:cubicBezTo>
                  <a:cubicBezTo>
                    <a:pt x="843" y="2"/>
                    <a:pt x="839" y="1"/>
                    <a:pt x="836" y="1"/>
                  </a:cubicBezTo>
                  <a:close/>
                </a:path>
              </a:pathLst>
            </a:custGeom>
            <a:solidFill>
              <a:srgbClr val="000000">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17"/>
        <p:cNvGrpSpPr/>
        <p:nvPr/>
      </p:nvGrpSpPr>
      <p:grpSpPr>
        <a:xfrm>
          <a:off x="0" y="0"/>
          <a:ext cx="0" cy="0"/>
          <a:chOff x="0" y="0"/>
          <a:chExt cx="0" cy="0"/>
        </a:xfrm>
      </p:grpSpPr>
      <p:sp>
        <p:nvSpPr>
          <p:cNvPr id="518" name="Google Shape;518;p14"/>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519" name="Google Shape;519;p14"/>
          <p:cNvSpPr/>
          <p:nvPr/>
        </p:nvSpPr>
        <p:spPr>
          <a:xfrm rot="5400000">
            <a:off x="2553743" y="475064"/>
            <a:ext cx="8196075" cy="10851707"/>
          </a:xfrm>
          <a:custGeom>
            <a:avLst/>
            <a:gdLst/>
            <a:ahLst/>
            <a:cxnLst/>
            <a:rect l="l" t="t" r="r" b="b"/>
            <a:pathLst>
              <a:path w="22216" h="29414" extrusionOk="0">
                <a:moveTo>
                  <a:pt x="12843" y="1"/>
                </a:moveTo>
                <a:cubicBezTo>
                  <a:pt x="12808" y="1"/>
                  <a:pt x="12774" y="1"/>
                  <a:pt x="12739" y="2"/>
                </a:cubicBezTo>
                <a:cubicBezTo>
                  <a:pt x="10638" y="19"/>
                  <a:pt x="8555" y="1199"/>
                  <a:pt x="6914" y="2638"/>
                </a:cubicBezTo>
                <a:cubicBezTo>
                  <a:pt x="5254" y="4076"/>
                  <a:pt x="4057" y="5772"/>
                  <a:pt x="2730" y="7578"/>
                </a:cubicBezTo>
                <a:cubicBezTo>
                  <a:pt x="1420" y="9385"/>
                  <a:pt x="0" y="11283"/>
                  <a:pt x="333" y="12980"/>
                </a:cubicBezTo>
                <a:cubicBezTo>
                  <a:pt x="683" y="14694"/>
                  <a:pt x="2785" y="16206"/>
                  <a:pt x="3725" y="18658"/>
                </a:cubicBezTo>
                <a:cubicBezTo>
                  <a:pt x="4664" y="21110"/>
                  <a:pt x="4443" y="24502"/>
                  <a:pt x="5753" y="26659"/>
                </a:cubicBezTo>
                <a:cubicBezTo>
                  <a:pt x="6854" y="28474"/>
                  <a:pt x="9026" y="29414"/>
                  <a:pt x="11235" y="29414"/>
                </a:cubicBezTo>
                <a:cubicBezTo>
                  <a:pt x="11652" y="29414"/>
                  <a:pt x="12069" y="29380"/>
                  <a:pt x="12481" y="29313"/>
                </a:cubicBezTo>
                <a:cubicBezTo>
                  <a:pt x="15062" y="28889"/>
                  <a:pt x="17404" y="27101"/>
                  <a:pt x="18436" y="24797"/>
                </a:cubicBezTo>
                <a:cubicBezTo>
                  <a:pt x="19469" y="22473"/>
                  <a:pt x="19192" y="19616"/>
                  <a:pt x="19395" y="17607"/>
                </a:cubicBezTo>
                <a:cubicBezTo>
                  <a:pt x="19597" y="15579"/>
                  <a:pt x="20280" y="14380"/>
                  <a:pt x="20925" y="12814"/>
                </a:cubicBezTo>
                <a:cubicBezTo>
                  <a:pt x="21571" y="11228"/>
                  <a:pt x="22215" y="9292"/>
                  <a:pt x="21902" y="7449"/>
                </a:cubicBezTo>
                <a:cubicBezTo>
                  <a:pt x="21588" y="5606"/>
                  <a:pt x="20335" y="3891"/>
                  <a:pt x="18657" y="2471"/>
                </a:cubicBezTo>
                <a:cubicBezTo>
                  <a:pt x="16989" y="1093"/>
                  <a:pt x="14911" y="1"/>
                  <a:pt x="12843" y="1"/>
                </a:cubicBezTo>
                <a:close/>
              </a:path>
            </a:pathLst>
          </a:custGeom>
          <a:solidFill>
            <a:srgbClr val="FFC3A5">
              <a:alpha val="117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0" name="Google Shape;520;p14"/>
          <p:cNvGrpSpPr/>
          <p:nvPr/>
        </p:nvGrpSpPr>
        <p:grpSpPr>
          <a:xfrm>
            <a:off x="11341306" y="658585"/>
            <a:ext cx="1319909" cy="1317179"/>
            <a:chOff x="2791800" y="448650"/>
            <a:chExt cx="282225" cy="281625"/>
          </a:xfrm>
        </p:grpSpPr>
        <p:sp>
          <p:nvSpPr>
            <p:cNvPr id="521" name="Google Shape;521;p14"/>
            <p:cNvSpPr/>
            <p:nvPr/>
          </p:nvSpPr>
          <p:spPr>
            <a:xfrm>
              <a:off x="2792750" y="449600"/>
              <a:ext cx="263000" cy="276125"/>
            </a:xfrm>
            <a:custGeom>
              <a:avLst/>
              <a:gdLst/>
              <a:ahLst/>
              <a:cxnLst/>
              <a:rect l="l" t="t" r="r" b="b"/>
              <a:pathLst>
                <a:path w="10520" h="11045" extrusionOk="0">
                  <a:moveTo>
                    <a:pt x="5180" y="0"/>
                  </a:moveTo>
                  <a:lnTo>
                    <a:pt x="1" y="3834"/>
                  </a:lnTo>
                  <a:lnTo>
                    <a:pt x="5339" y="11044"/>
                  </a:lnTo>
                  <a:lnTo>
                    <a:pt x="10519" y="7210"/>
                  </a:lnTo>
                  <a:lnTo>
                    <a:pt x="5555" y="505"/>
                  </a:lnTo>
                  <a:lnTo>
                    <a:pt x="5786" y="322"/>
                  </a:lnTo>
                  <a:lnTo>
                    <a:pt x="518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4"/>
            <p:cNvSpPr/>
            <p:nvPr/>
          </p:nvSpPr>
          <p:spPr>
            <a:xfrm>
              <a:off x="2809950" y="453175"/>
              <a:ext cx="262950" cy="276150"/>
            </a:xfrm>
            <a:custGeom>
              <a:avLst/>
              <a:gdLst/>
              <a:ahLst/>
              <a:cxnLst/>
              <a:rect l="l" t="t" r="r" b="b"/>
              <a:pathLst>
                <a:path w="10518" h="11046" extrusionOk="0">
                  <a:moveTo>
                    <a:pt x="5180" y="1"/>
                  </a:moveTo>
                  <a:lnTo>
                    <a:pt x="0" y="3836"/>
                  </a:lnTo>
                  <a:lnTo>
                    <a:pt x="5339" y="11046"/>
                  </a:lnTo>
                  <a:lnTo>
                    <a:pt x="10518" y="7212"/>
                  </a:lnTo>
                  <a:lnTo>
                    <a:pt x="51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4"/>
            <p:cNvSpPr/>
            <p:nvPr/>
          </p:nvSpPr>
          <p:spPr>
            <a:xfrm>
              <a:off x="2792750" y="545450"/>
              <a:ext cx="150725" cy="183925"/>
            </a:xfrm>
            <a:custGeom>
              <a:avLst/>
              <a:gdLst/>
              <a:ahLst/>
              <a:cxnLst/>
              <a:rect l="l" t="t" r="r" b="b"/>
              <a:pathLst>
                <a:path w="6029" h="7357" extrusionOk="0">
                  <a:moveTo>
                    <a:pt x="1" y="0"/>
                  </a:moveTo>
                  <a:lnTo>
                    <a:pt x="5339" y="7210"/>
                  </a:lnTo>
                  <a:lnTo>
                    <a:pt x="6029" y="7357"/>
                  </a:lnTo>
                  <a:lnTo>
                    <a:pt x="692" y="145"/>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4"/>
            <p:cNvSpPr/>
            <p:nvPr/>
          </p:nvSpPr>
          <p:spPr>
            <a:xfrm>
              <a:off x="2791800" y="448650"/>
              <a:ext cx="148700" cy="101325"/>
            </a:xfrm>
            <a:custGeom>
              <a:avLst/>
              <a:gdLst/>
              <a:ahLst/>
              <a:cxnLst/>
              <a:rect l="l" t="t" r="r" b="b"/>
              <a:pathLst>
                <a:path w="5948" h="4053" extrusionOk="0">
                  <a:moveTo>
                    <a:pt x="5216" y="0"/>
                  </a:moveTo>
                  <a:cubicBezTo>
                    <a:pt x="5208" y="0"/>
                    <a:pt x="5201" y="2"/>
                    <a:pt x="5194" y="7"/>
                  </a:cubicBezTo>
                  <a:lnTo>
                    <a:pt x="16" y="3841"/>
                  </a:lnTo>
                  <a:cubicBezTo>
                    <a:pt x="6" y="3851"/>
                    <a:pt x="0" y="3865"/>
                    <a:pt x="2" y="3879"/>
                  </a:cubicBezTo>
                  <a:cubicBezTo>
                    <a:pt x="6" y="3894"/>
                    <a:pt x="17" y="3904"/>
                    <a:pt x="30" y="3906"/>
                  </a:cubicBezTo>
                  <a:lnTo>
                    <a:pt x="721" y="4051"/>
                  </a:lnTo>
                  <a:cubicBezTo>
                    <a:pt x="724" y="4052"/>
                    <a:pt x="726" y="4052"/>
                    <a:pt x="730" y="4052"/>
                  </a:cubicBezTo>
                  <a:cubicBezTo>
                    <a:pt x="737" y="4052"/>
                    <a:pt x="745" y="4051"/>
                    <a:pt x="749" y="4045"/>
                  </a:cubicBezTo>
                  <a:lnTo>
                    <a:pt x="5928" y="211"/>
                  </a:lnTo>
                  <a:cubicBezTo>
                    <a:pt x="5944" y="199"/>
                    <a:pt x="5948" y="176"/>
                    <a:pt x="5936" y="159"/>
                  </a:cubicBezTo>
                  <a:cubicBezTo>
                    <a:pt x="5928" y="150"/>
                    <a:pt x="5917" y="145"/>
                    <a:pt x="5906" y="145"/>
                  </a:cubicBezTo>
                  <a:cubicBezTo>
                    <a:pt x="5899" y="145"/>
                    <a:pt x="5891" y="147"/>
                    <a:pt x="5885" y="152"/>
                  </a:cubicBezTo>
                  <a:lnTo>
                    <a:pt x="719" y="3976"/>
                  </a:lnTo>
                  <a:lnTo>
                    <a:pt x="124" y="3852"/>
                  </a:lnTo>
                  <a:lnTo>
                    <a:pt x="5237" y="66"/>
                  </a:lnTo>
                  <a:cubicBezTo>
                    <a:pt x="5254" y="54"/>
                    <a:pt x="5257" y="31"/>
                    <a:pt x="5246" y="15"/>
                  </a:cubicBezTo>
                  <a:cubicBezTo>
                    <a:pt x="5238" y="5"/>
                    <a:pt x="5227" y="0"/>
                    <a:pt x="5216" y="0"/>
                  </a:cubicBezTo>
                  <a:close/>
                </a:path>
              </a:pathLst>
            </a:custGeom>
            <a:solidFill>
              <a:srgbClr val="554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4"/>
            <p:cNvSpPr/>
            <p:nvPr/>
          </p:nvSpPr>
          <p:spPr>
            <a:xfrm>
              <a:off x="2808975" y="548175"/>
              <a:ext cx="265050" cy="182100"/>
            </a:xfrm>
            <a:custGeom>
              <a:avLst/>
              <a:gdLst/>
              <a:ahLst/>
              <a:cxnLst/>
              <a:rect l="l" t="t" r="r" b="b"/>
              <a:pathLst>
                <a:path w="10602" h="7284" extrusionOk="0">
                  <a:moveTo>
                    <a:pt x="42" y="0"/>
                  </a:moveTo>
                  <a:cubicBezTo>
                    <a:pt x="35" y="0"/>
                    <a:pt x="27" y="2"/>
                    <a:pt x="21" y="7"/>
                  </a:cubicBezTo>
                  <a:cubicBezTo>
                    <a:pt x="5" y="20"/>
                    <a:pt x="1" y="42"/>
                    <a:pt x="13" y="58"/>
                  </a:cubicBezTo>
                  <a:lnTo>
                    <a:pt x="5351" y="7269"/>
                  </a:lnTo>
                  <a:cubicBezTo>
                    <a:pt x="5359" y="7278"/>
                    <a:pt x="5369" y="7283"/>
                    <a:pt x="5380" y="7283"/>
                  </a:cubicBezTo>
                  <a:cubicBezTo>
                    <a:pt x="5389" y="7283"/>
                    <a:pt x="5396" y="7281"/>
                    <a:pt x="5404" y="7278"/>
                  </a:cubicBezTo>
                  <a:lnTo>
                    <a:pt x="10581" y="3444"/>
                  </a:lnTo>
                  <a:cubicBezTo>
                    <a:pt x="10597" y="3432"/>
                    <a:pt x="10602" y="3410"/>
                    <a:pt x="10590" y="3394"/>
                  </a:cubicBezTo>
                  <a:cubicBezTo>
                    <a:pt x="10583" y="3384"/>
                    <a:pt x="10571" y="3378"/>
                    <a:pt x="10559" y="3378"/>
                  </a:cubicBezTo>
                  <a:cubicBezTo>
                    <a:pt x="10552" y="3378"/>
                    <a:pt x="10545" y="3381"/>
                    <a:pt x="10538" y="3385"/>
                  </a:cubicBezTo>
                  <a:lnTo>
                    <a:pt x="5389" y="7198"/>
                  </a:lnTo>
                  <a:lnTo>
                    <a:pt x="72" y="16"/>
                  </a:lnTo>
                  <a:cubicBezTo>
                    <a:pt x="64" y="6"/>
                    <a:pt x="53" y="0"/>
                    <a:pt x="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4"/>
            <p:cNvSpPr/>
            <p:nvPr/>
          </p:nvSpPr>
          <p:spPr>
            <a:xfrm>
              <a:off x="2804025" y="455800"/>
              <a:ext cx="123775" cy="93150"/>
            </a:xfrm>
            <a:custGeom>
              <a:avLst/>
              <a:gdLst/>
              <a:ahLst/>
              <a:cxnLst/>
              <a:rect l="l" t="t" r="r" b="b"/>
              <a:pathLst>
                <a:path w="4951" h="3726" extrusionOk="0">
                  <a:moveTo>
                    <a:pt x="4910" y="0"/>
                  </a:moveTo>
                  <a:cubicBezTo>
                    <a:pt x="4902" y="0"/>
                    <a:pt x="4895" y="3"/>
                    <a:pt x="4888" y="7"/>
                  </a:cubicBezTo>
                  <a:lnTo>
                    <a:pt x="20" y="3659"/>
                  </a:lnTo>
                  <a:cubicBezTo>
                    <a:pt x="4" y="3672"/>
                    <a:pt x="0" y="3694"/>
                    <a:pt x="12" y="3711"/>
                  </a:cubicBezTo>
                  <a:cubicBezTo>
                    <a:pt x="21" y="3720"/>
                    <a:pt x="31" y="3726"/>
                    <a:pt x="42" y="3726"/>
                  </a:cubicBezTo>
                  <a:cubicBezTo>
                    <a:pt x="49" y="3726"/>
                    <a:pt x="57" y="3723"/>
                    <a:pt x="64" y="3717"/>
                  </a:cubicBezTo>
                  <a:lnTo>
                    <a:pt x="4932" y="65"/>
                  </a:lnTo>
                  <a:cubicBezTo>
                    <a:pt x="4948" y="54"/>
                    <a:pt x="4951" y="31"/>
                    <a:pt x="4939" y="15"/>
                  </a:cubicBezTo>
                  <a:cubicBezTo>
                    <a:pt x="4932" y="5"/>
                    <a:pt x="4921" y="0"/>
                    <a:pt x="4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4"/>
            <p:cNvSpPr/>
            <p:nvPr/>
          </p:nvSpPr>
          <p:spPr>
            <a:xfrm>
              <a:off x="2797675" y="453675"/>
              <a:ext cx="124975" cy="93925"/>
            </a:xfrm>
            <a:custGeom>
              <a:avLst/>
              <a:gdLst/>
              <a:ahLst/>
              <a:cxnLst/>
              <a:rect l="l" t="t" r="r" b="b"/>
              <a:pathLst>
                <a:path w="4999" h="3757" extrusionOk="0">
                  <a:moveTo>
                    <a:pt x="4957" y="1"/>
                  </a:moveTo>
                  <a:cubicBezTo>
                    <a:pt x="4950" y="1"/>
                    <a:pt x="4942" y="3"/>
                    <a:pt x="4935" y="8"/>
                  </a:cubicBezTo>
                  <a:lnTo>
                    <a:pt x="18" y="3690"/>
                  </a:lnTo>
                  <a:cubicBezTo>
                    <a:pt x="2" y="3703"/>
                    <a:pt x="0" y="3726"/>
                    <a:pt x="12" y="3742"/>
                  </a:cubicBezTo>
                  <a:cubicBezTo>
                    <a:pt x="19" y="3752"/>
                    <a:pt x="30" y="3757"/>
                    <a:pt x="41" y="3757"/>
                  </a:cubicBezTo>
                  <a:cubicBezTo>
                    <a:pt x="50" y="3757"/>
                    <a:pt x="56" y="3754"/>
                    <a:pt x="62" y="3748"/>
                  </a:cubicBezTo>
                  <a:lnTo>
                    <a:pt x="4979" y="66"/>
                  </a:lnTo>
                  <a:cubicBezTo>
                    <a:pt x="4996" y="54"/>
                    <a:pt x="4999" y="31"/>
                    <a:pt x="4987" y="15"/>
                  </a:cubicBezTo>
                  <a:cubicBezTo>
                    <a:pt x="4979" y="6"/>
                    <a:pt x="4968" y="1"/>
                    <a:pt x="49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4"/>
            <p:cNvSpPr/>
            <p:nvPr/>
          </p:nvSpPr>
          <p:spPr>
            <a:xfrm>
              <a:off x="2938900" y="452500"/>
              <a:ext cx="134975" cy="181400"/>
            </a:xfrm>
            <a:custGeom>
              <a:avLst/>
              <a:gdLst/>
              <a:ahLst/>
              <a:cxnLst/>
              <a:rect l="l" t="t" r="r" b="b"/>
              <a:pathLst>
                <a:path w="5399" h="7256" extrusionOk="0">
                  <a:moveTo>
                    <a:pt x="42" y="0"/>
                  </a:moveTo>
                  <a:cubicBezTo>
                    <a:pt x="35" y="0"/>
                    <a:pt x="27" y="2"/>
                    <a:pt x="21" y="8"/>
                  </a:cubicBezTo>
                  <a:cubicBezTo>
                    <a:pt x="5" y="19"/>
                    <a:pt x="1" y="42"/>
                    <a:pt x="14" y="58"/>
                  </a:cubicBezTo>
                  <a:lnTo>
                    <a:pt x="5327" y="7241"/>
                  </a:lnTo>
                  <a:cubicBezTo>
                    <a:pt x="5335" y="7250"/>
                    <a:pt x="5346" y="7255"/>
                    <a:pt x="5356" y="7255"/>
                  </a:cubicBezTo>
                  <a:cubicBezTo>
                    <a:pt x="5363" y="7255"/>
                    <a:pt x="5371" y="7253"/>
                    <a:pt x="5378" y="7249"/>
                  </a:cubicBezTo>
                  <a:cubicBezTo>
                    <a:pt x="5394" y="7237"/>
                    <a:pt x="5398" y="7214"/>
                    <a:pt x="5386" y="7197"/>
                  </a:cubicBezTo>
                  <a:lnTo>
                    <a:pt x="73" y="15"/>
                  </a:lnTo>
                  <a:cubicBezTo>
                    <a:pt x="65" y="5"/>
                    <a:pt x="54" y="0"/>
                    <a:pt x="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4"/>
            <p:cNvSpPr/>
            <p:nvPr/>
          </p:nvSpPr>
          <p:spPr>
            <a:xfrm>
              <a:off x="3002575" y="590800"/>
              <a:ext cx="29575" cy="68125"/>
            </a:xfrm>
            <a:custGeom>
              <a:avLst/>
              <a:gdLst/>
              <a:ahLst/>
              <a:cxnLst/>
              <a:rect l="l" t="t" r="r" b="b"/>
              <a:pathLst>
                <a:path w="1183" h="2725" extrusionOk="0">
                  <a:moveTo>
                    <a:pt x="645" y="600"/>
                  </a:moveTo>
                  <a:cubicBezTo>
                    <a:pt x="668" y="600"/>
                    <a:pt x="691" y="601"/>
                    <a:pt x="714" y="603"/>
                  </a:cubicBezTo>
                  <a:cubicBezTo>
                    <a:pt x="754" y="611"/>
                    <a:pt x="791" y="624"/>
                    <a:pt x="826" y="643"/>
                  </a:cubicBezTo>
                  <a:cubicBezTo>
                    <a:pt x="791" y="690"/>
                    <a:pt x="741" y="726"/>
                    <a:pt x="686" y="730"/>
                  </a:cubicBezTo>
                  <a:cubicBezTo>
                    <a:pt x="681" y="730"/>
                    <a:pt x="677" y="730"/>
                    <a:pt x="672" y="730"/>
                  </a:cubicBezTo>
                  <a:cubicBezTo>
                    <a:pt x="634" y="730"/>
                    <a:pt x="586" y="719"/>
                    <a:pt x="577" y="690"/>
                  </a:cubicBezTo>
                  <a:cubicBezTo>
                    <a:pt x="568" y="666"/>
                    <a:pt x="583" y="627"/>
                    <a:pt x="622" y="600"/>
                  </a:cubicBezTo>
                  <a:cubicBezTo>
                    <a:pt x="629" y="600"/>
                    <a:pt x="637" y="600"/>
                    <a:pt x="645" y="600"/>
                  </a:cubicBezTo>
                  <a:close/>
                  <a:moveTo>
                    <a:pt x="310" y="1207"/>
                  </a:moveTo>
                  <a:cubicBezTo>
                    <a:pt x="344" y="1207"/>
                    <a:pt x="380" y="1213"/>
                    <a:pt x="414" y="1219"/>
                  </a:cubicBezTo>
                  <a:cubicBezTo>
                    <a:pt x="568" y="1257"/>
                    <a:pt x="708" y="1335"/>
                    <a:pt x="818" y="1438"/>
                  </a:cubicBezTo>
                  <a:cubicBezTo>
                    <a:pt x="714" y="1486"/>
                    <a:pt x="594" y="1500"/>
                    <a:pt x="485" y="1511"/>
                  </a:cubicBezTo>
                  <a:cubicBezTo>
                    <a:pt x="443" y="1515"/>
                    <a:pt x="396" y="1520"/>
                    <a:pt x="351" y="1520"/>
                  </a:cubicBezTo>
                  <a:cubicBezTo>
                    <a:pt x="305" y="1520"/>
                    <a:pt x="260" y="1515"/>
                    <a:pt x="218" y="1500"/>
                  </a:cubicBezTo>
                  <a:cubicBezTo>
                    <a:pt x="145" y="1474"/>
                    <a:pt x="79" y="1401"/>
                    <a:pt x="94" y="1326"/>
                  </a:cubicBezTo>
                  <a:cubicBezTo>
                    <a:pt x="99" y="1293"/>
                    <a:pt x="119" y="1266"/>
                    <a:pt x="150" y="1246"/>
                  </a:cubicBezTo>
                  <a:cubicBezTo>
                    <a:pt x="190" y="1221"/>
                    <a:pt x="247" y="1207"/>
                    <a:pt x="310" y="1207"/>
                  </a:cubicBezTo>
                  <a:close/>
                  <a:moveTo>
                    <a:pt x="597" y="2155"/>
                  </a:moveTo>
                  <a:cubicBezTo>
                    <a:pt x="605" y="2155"/>
                    <a:pt x="614" y="2156"/>
                    <a:pt x="623" y="2158"/>
                  </a:cubicBezTo>
                  <a:cubicBezTo>
                    <a:pt x="655" y="2169"/>
                    <a:pt x="696" y="2231"/>
                    <a:pt x="730" y="2329"/>
                  </a:cubicBezTo>
                  <a:cubicBezTo>
                    <a:pt x="734" y="2339"/>
                    <a:pt x="738" y="2348"/>
                    <a:pt x="741" y="2359"/>
                  </a:cubicBezTo>
                  <a:cubicBezTo>
                    <a:pt x="727" y="2360"/>
                    <a:pt x="713" y="2360"/>
                    <a:pt x="701" y="2360"/>
                  </a:cubicBezTo>
                  <a:cubicBezTo>
                    <a:pt x="689" y="2360"/>
                    <a:pt x="677" y="2360"/>
                    <a:pt x="668" y="2360"/>
                  </a:cubicBezTo>
                  <a:cubicBezTo>
                    <a:pt x="596" y="2359"/>
                    <a:pt x="541" y="2359"/>
                    <a:pt x="505" y="2318"/>
                  </a:cubicBezTo>
                  <a:cubicBezTo>
                    <a:pt x="473" y="2284"/>
                    <a:pt x="471" y="2235"/>
                    <a:pt x="475" y="2205"/>
                  </a:cubicBezTo>
                  <a:cubicBezTo>
                    <a:pt x="499" y="2186"/>
                    <a:pt x="548" y="2155"/>
                    <a:pt x="597" y="2155"/>
                  </a:cubicBezTo>
                  <a:close/>
                  <a:moveTo>
                    <a:pt x="870" y="0"/>
                  </a:moveTo>
                  <a:cubicBezTo>
                    <a:pt x="868" y="0"/>
                    <a:pt x="866" y="0"/>
                    <a:pt x="864" y="1"/>
                  </a:cubicBezTo>
                  <a:cubicBezTo>
                    <a:pt x="845" y="3"/>
                    <a:pt x="831" y="22"/>
                    <a:pt x="834" y="43"/>
                  </a:cubicBezTo>
                  <a:cubicBezTo>
                    <a:pt x="850" y="141"/>
                    <a:pt x="863" y="243"/>
                    <a:pt x="873" y="343"/>
                  </a:cubicBezTo>
                  <a:cubicBezTo>
                    <a:pt x="889" y="494"/>
                    <a:pt x="884" y="522"/>
                    <a:pt x="873" y="557"/>
                  </a:cubicBezTo>
                  <a:lnTo>
                    <a:pt x="864" y="577"/>
                  </a:lnTo>
                  <a:cubicBezTo>
                    <a:pt x="821" y="554"/>
                    <a:pt x="776" y="538"/>
                    <a:pt x="728" y="530"/>
                  </a:cubicBezTo>
                  <a:cubicBezTo>
                    <a:pt x="704" y="526"/>
                    <a:pt x="679" y="524"/>
                    <a:pt x="654" y="524"/>
                  </a:cubicBezTo>
                  <a:cubicBezTo>
                    <a:pt x="638" y="524"/>
                    <a:pt x="622" y="525"/>
                    <a:pt x="607" y="526"/>
                  </a:cubicBezTo>
                  <a:cubicBezTo>
                    <a:pt x="600" y="526"/>
                    <a:pt x="595" y="528"/>
                    <a:pt x="590" y="532"/>
                  </a:cubicBezTo>
                  <a:cubicBezTo>
                    <a:pt x="523" y="574"/>
                    <a:pt x="488" y="650"/>
                    <a:pt x="508" y="711"/>
                  </a:cubicBezTo>
                  <a:cubicBezTo>
                    <a:pt x="533" y="783"/>
                    <a:pt x="620" y="801"/>
                    <a:pt x="677" y="801"/>
                  </a:cubicBezTo>
                  <a:cubicBezTo>
                    <a:pt x="682" y="801"/>
                    <a:pt x="687" y="801"/>
                    <a:pt x="691" y="801"/>
                  </a:cubicBezTo>
                  <a:cubicBezTo>
                    <a:pt x="773" y="798"/>
                    <a:pt x="843" y="745"/>
                    <a:pt x="890" y="681"/>
                  </a:cubicBezTo>
                  <a:cubicBezTo>
                    <a:pt x="971" y="741"/>
                    <a:pt x="1034" y="831"/>
                    <a:pt x="1059" y="929"/>
                  </a:cubicBezTo>
                  <a:cubicBezTo>
                    <a:pt x="1104" y="1116"/>
                    <a:pt x="1008" y="1306"/>
                    <a:pt x="883" y="1399"/>
                  </a:cubicBezTo>
                  <a:cubicBezTo>
                    <a:pt x="764" y="1279"/>
                    <a:pt x="606" y="1191"/>
                    <a:pt x="433" y="1148"/>
                  </a:cubicBezTo>
                  <a:cubicBezTo>
                    <a:pt x="398" y="1140"/>
                    <a:pt x="356" y="1134"/>
                    <a:pt x="311" y="1134"/>
                  </a:cubicBezTo>
                  <a:cubicBezTo>
                    <a:pt x="243" y="1134"/>
                    <a:pt x="170" y="1147"/>
                    <a:pt x="112" y="1185"/>
                  </a:cubicBezTo>
                  <a:cubicBezTo>
                    <a:pt x="64" y="1217"/>
                    <a:pt x="33" y="1261"/>
                    <a:pt x="24" y="1313"/>
                  </a:cubicBezTo>
                  <a:cubicBezTo>
                    <a:pt x="1" y="1429"/>
                    <a:pt x="95" y="1531"/>
                    <a:pt x="194" y="1568"/>
                  </a:cubicBezTo>
                  <a:cubicBezTo>
                    <a:pt x="245" y="1586"/>
                    <a:pt x="299" y="1592"/>
                    <a:pt x="352" y="1592"/>
                  </a:cubicBezTo>
                  <a:cubicBezTo>
                    <a:pt x="401" y="1592"/>
                    <a:pt x="449" y="1587"/>
                    <a:pt x="494" y="1583"/>
                  </a:cubicBezTo>
                  <a:cubicBezTo>
                    <a:pt x="615" y="1569"/>
                    <a:pt x="754" y="1556"/>
                    <a:pt x="871" y="1492"/>
                  </a:cubicBezTo>
                  <a:cubicBezTo>
                    <a:pt x="889" y="1512"/>
                    <a:pt x="904" y="1531"/>
                    <a:pt x="918" y="1552"/>
                  </a:cubicBezTo>
                  <a:cubicBezTo>
                    <a:pt x="1038" y="1724"/>
                    <a:pt x="1075" y="1941"/>
                    <a:pt x="1018" y="2128"/>
                  </a:cubicBezTo>
                  <a:cubicBezTo>
                    <a:pt x="1000" y="2191"/>
                    <a:pt x="973" y="2241"/>
                    <a:pt x="939" y="2279"/>
                  </a:cubicBezTo>
                  <a:cubicBezTo>
                    <a:pt x="905" y="2317"/>
                    <a:pt x="859" y="2338"/>
                    <a:pt x="815" y="2348"/>
                  </a:cubicBezTo>
                  <a:cubicBezTo>
                    <a:pt x="810" y="2333"/>
                    <a:pt x="805" y="2318"/>
                    <a:pt x="800" y="2303"/>
                  </a:cubicBezTo>
                  <a:cubicBezTo>
                    <a:pt x="755" y="2178"/>
                    <a:pt x="703" y="2108"/>
                    <a:pt x="646" y="2089"/>
                  </a:cubicBezTo>
                  <a:cubicBezTo>
                    <a:pt x="630" y="2084"/>
                    <a:pt x="613" y="2082"/>
                    <a:pt x="597" y="2082"/>
                  </a:cubicBezTo>
                  <a:cubicBezTo>
                    <a:pt x="519" y="2082"/>
                    <a:pt x="448" y="2131"/>
                    <a:pt x="418" y="2156"/>
                  </a:cubicBezTo>
                  <a:cubicBezTo>
                    <a:pt x="409" y="2163"/>
                    <a:pt x="406" y="2169"/>
                    <a:pt x="405" y="2179"/>
                  </a:cubicBezTo>
                  <a:cubicBezTo>
                    <a:pt x="397" y="2222"/>
                    <a:pt x="395" y="2303"/>
                    <a:pt x="451" y="2366"/>
                  </a:cubicBezTo>
                  <a:cubicBezTo>
                    <a:pt x="508" y="2431"/>
                    <a:pt x="588" y="2433"/>
                    <a:pt x="674" y="2434"/>
                  </a:cubicBezTo>
                  <a:cubicBezTo>
                    <a:pt x="696" y="2434"/>
                    <a:pt x="728" y="2434"/>
                    <a:pt x="762" y="2431"/>
                  </a:cubicBezTo>
                  <a:cubicBezTo>
                    <a:pt x="782" y="2514"/>
                    <a:pt x="794" y="2600"/>
                    <a:pt x="796" y="2688"/>
                  </a:cubicBezTo>
                  <a:cubicBezTo>
                    <a:pt x="796" y="2709"/>
                    <a:pt x="812" y="2725"/>
                    <a:pt x="832" y="2725"/>
                  </a:cubicBezTo>
                  <a:cubicBezTo>
                    <a:pt x="852" y="2724"/>
                    <a:pt x="868" y="2707"/>
                    <a:pt x="869" y="2687"/>
                  </a:cubicBezTo>
                  <a:cubicBezTo>
                    <a:pt x="868" y="2595"/>
                    <a:pt x="856" y="2505"/>
                    <a:pt x="835" y="2419"/>
                  </a:cubicBezTo>
                  <a:cubicBezTo>
                    <a:pt x="890" y="2404"/>
                    <a:pt x="947" y="2378"/>
                    <a:pt x="993" y="2328"/>
                  </a:cubicBezTo>
                  <a:cubicBezTo>
                    <a:pt x="1034" y="2282"/>
                    <a:pt x="1067" y="2222"/>
                    <a:pt x="1088" y="2150"/>
                  </a:cubicBezTo>
                  <a:cubicBezTo>
                    <a:pt x="1150" y="1939"/>
                    <a:pt x="1108" y="1702"/>
                    <a:pt x="977" y="1512"/>
                  </a:cubicBezTo>
                  <a:cubicBezTo>
                    <a:pt x="963" y="1491"/>
                    <a:pt x="948" y="1471"/>
                    <a:pt x="932" y="1453"/>
                  </a:cubicBezTo>
                  <a:cubicBezTo>
                    <a:pt x="1076" y="1341"/>
                    <a:pt x="1182" y="1128"/>
                    <a:pt x="1129" y="912"/>
                  </a:cubicBezTo>
                  <a:cubicBezTo>
                    <a:pt x="1099" y="794"/>
                    <a:pt x="1024" y="688"/>
                    <a:pt x="926" y="617"/>
                  </a:cubicBezTo>
                  <a:cubicBezTo>
                    <a:pt x="932" y="606"/>
                    <a:pt x="937" y="595"/>
                    <a:pt x="941" y="582"/>
                  </a:cubicBezTo>
                  <a:cubicBezTo>
                    <a:pt x="959" y="530"/>
                    <a:pt x="959" y="484"/>
                    <a:pt x="944" y="335"/>
                  </a:cubicBezTo>
                  <a:cubicBezTo>
                    <a:pt x="936" y="236"/>
                    <a:pt x="922" y="134"/>
                    <a:pt x="906" y="32"/>
                  </a:cubicBezTo>
                  <a:cubicBezTo>
                    <a:pt x="904" y="13"/>
                    <a:pt x="888" y="0"/>
                    <a:pt x="8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4"/>
            <p:cNvSpPr/>
            <p:nvPr/>
          </p:nvSpPr>
          <p:spPr>
            <a:xfrm>
              <a:off x="2916250" y="659925"/>
              <a:ext cx="58175" cy="30875"/>
            </a:xfrm>
            <a:custGeom>
              <a:avLst/>
              <a:gdLst/>
              <a:ahLst/>
              <a:cxnLst/>
              <a:rect l="l" t="t" r="r" b="b"/>
              <a:pathLst>
                <a:path w="2327" h="1235" extrusionOk="0">
                  <a:moveTo>
                    <a:pt x="499" y="191"/>
                  </a:moveTo>
                  <a:cubicBezTo>
                    <a:pt x="515" y="191"/>
                    <a:pt x="531" y="199"/>
                    <a:pt x="543" y="207"/>
                  </a:cubicBezTo>
                  <a:cubicBezTo>
                    <a:pt x="572" y="233"/>
                    <a:pt x="581" y="280"/>
                    <a:pt x="565" y="322"/>
                  </a:cubicBezTo>
                  <a:cubicBezTo>
                    <a:pt x="541" y="386"/>
                    <a:pt x="449" y="415"/>
                    <a:pt x="370" y="421"/>
                  </a:cubicBezTo>
                  <a:cubicBezTo>
                    <a:pt x="363" y="421"/>
                    <a:pt x="357" y="422"/>
                    <a:pt x="348" y="422"/>
                  </a:cubicBezTo>
                  <a:cubicBezTo>
                    <a:pt x="354" y="394"/>
                    <a:pt x="363" y="370"/>
                    <a:pt x="369" y="350"/>
                  </a:cubicBezTo>
                  <a:cubicBezTo>
                    <a:pt x="391" y="285"/>
                    <a:pt x="410" y="227"/>
                    <a:pt x="454" y="204"/>
                  </a:cubicBezTo>
                  <a:cubicBezTo>
                    <a:pt x="470" y="196"/>
                    <a:pt x="484" y="191"/>
                    <a:pt x="499" y="191"/>
                  </a:cubicBezTo>
                  <a:close/>
                  <a:moveTo>
                    <a:pt x="1371" y="72"/>
                  </a:moveTo>
                  <a:cubicBezTo>
                    <a:pt x="1386" y="72"/>
                    <a:pt x="1400" y="77"/>
                    <a:pt x="1414" y="83"/>
                  </a:cubicBezTo>
                  <a:cubicBezTo>
                    <a:pt x="1505" y="137"/>
                    <a:pt x="1470" y="317"/>
                    <a:pt x="1409" y="425"/>
                  </a:cubicBezTo>
                  <a:cubicBezTo>
                    <a:pt x="1331" y="561"/>
                    <a:pt x="1227" y="674"/>
                    <a:pt x="1110" y="751"/>
                  </a:cubicBezTo>
                  <a:cubicBezTo>
                    <a:pt x="1101" y="638"/>
                    <a:pt x="1125" y="518"/>
                    <a:pt x="1147" y="413"/>
                  </a:cubicBezTo>
                  <a:cubicBezTo>
                    <a:pt x="1164" y="327"/>
                    <a:pt x="1184" y="228"/>
                    <a:pt x="1235" y="156"/>
                  </a:cubicBezTo>
                  <a:cubicBezTo>
                    <a:pt x="1268" y="110"/>
                    <a:pt x="1322" y="72"/>
                    <a:pt x="1371" y="72"/>
                  </a:cubicBezTo>
                  <a:close/>
                  <a:moveTo>
                    <a:pt x="1820" y="730"/>
                  </a:moveTo>
                  <a:cubicBezTo>
                    <a:pt x="1840" y="730"/>
                    <a:pt x="1865" y="754"/>
                    <a:pt x="1876" y="797"/>
                  </a:cubicBezTo>
                  <a:cubicBezTo>
                    <a:pt x="1870" y="828"/>
                    <a:pt x="1859" y="859"/>
                    <a:pt x="1845" y="887"/>
                  </a:cubicBezTo>
                  <a:cubicBezTo>
                    <a:pt x="1829" y="921"/>
                    <a:pt x="1808" y="953"/>
                    <a:pt x="1784" y="982"/>
                  </a:cubicBezTo>
                  <a:cubicBezTo>
                    <a:pt x="1756" y="932"/>
                    <a:pt x="1742" y="877"/>
                    <a:pt x="1754" y="824"/>
                  </a:cubicBezTo>
                  <a:cubicBezTo>
                    <a:pt x="1765" y="780"/>
                    <a:pt x="1794" y="731"/>
                    <a:pt x="1820" y="730"/>
                  </a:cubicBezTo>
                  <a:close/>
                  <a:moveTo>
                    <a:pt x="1372" y="0"/>
                  </a:moveTo>
                  <a:cubicBezTo>
                    <a:pt x="1298" y="0"/>
                    <a:pt x="1222" y="51"/>
                    <a:pt x="1178" y="115"/>
                  </a:cubicBezTo>
                  <a:cubicBezTo>
                    <a:pt x="1117" y="200"/>
                    <a:pt x="1095" y="306"/>
                    <a:pt x="1077" y="399"/>
                  </a:cubicBezTo>
                  <a:cubicBezTo>
                    <a:pt x="1053" y="522"/>
                    <a:pt x="1025" y="658"/>
                    <a:pt x="1044" y="791"/>
                  </a:cubicBezTo>
                  <a:cubicBezTo>
                    <a:pt x="1022" y="801"/>
                    <a:pt x="1001" y="811"/>
                    <a:pt x="979" y="819"/>
                  </a:cubicBezTo>
                  <a:cubicBezTo>
                    <a:pt x="911" y="844"/>
                    <a:pt x="841" y="856"/>
                    <a:pt x="774" y="856"/>
                  </a:cubicBezTo>
                  <a:cubicBezTo>
                    <a:pt x="661" y="856"/>
                    <a:pt x="553" y="822"/>
                    <a:pt x="465" y="756"/>
                  </a:cubicBezTo>
                  <a:cubicBezTo>
                    <a:pt x="417" y="721"/>
                    <a:pt x="383" y="682"/>
                    <a:pt x="361" y="640"/>
                  </a:cubicBezTo>
                  <a:cubicBezTo>
                    <a:pt x="338" y="593"/>
                    <a:pt x="334" y="543"/>
                    <a:pt x="338" y="496"/>
                  </a:cubicBezTo>
                  <a:cubicBezTo>
                    <a:pt x="352" y="495"/>
                    <a:pt x="365" y="495"/>
                    <a:pt x="379" y="494"/>
                  </a:cubicBezTo>
                  <a:cubicBezTo>
                    <a:pt x="427" y="490"/>
                    <a:pt x="589" y="469"/>
                    <a:pt x="636" y="349"/>
                  </a:cubicBezTo>
                  <a:cubicBezTo>
                    <a:pt x="663" y="277"/>
                    <a:pt x="647" y="200"/>
                    <a:pt x="595" y="154"/>
                  </a:cubicBezTo>
                  <a:cubicBezTo>
                    <a:pt x="568" y="131"/>
                    <a:pt x="536" y="119"/>
                    <a:pt x="502" y="119"/>
                  </a:cubicBezTo>
                  <a:cubicBezTo>
                    <a:pt x="476" y="119"/>
                    <a:pt x="448" y="126"/>
                    <a:pt x="422" y="140"/>
                  </a:cubicBezTo>
                  <a:cubicBezTo>
                    <a:pt x="350" y="175"/>
                    <a:pt x="327" y="253"/>
                    <a:pt x="300" y="335"/>
                  </a:cubicBezTo>
                  <a:cubicBezTo>
                    <a:pt x="293" y="358"/>
                    <a:pt x="284" y="388"/>
                    <a:pt x="275" y="422"/>
                  </a:cubicBezTo>
                  <a:cubicBezTo>
                    <a:pt x="202" y="420"/>
                    <a:pt x="127" y="406"/>
                    <a:pt x="52" y="383"/>
                  </a:cubicBezTo>
                  <a:cubicBezTo>
                    <a:pt x="48" y="382"/>
                    <a:pt x="45" y="382"/>
                    <a:pt x="41" y="382"/>
                  </a:cubicBezTo>
                  <a:cubicBezTo>
                    <a:pt x="25" y="382"/>
                    <a:pt x="10" y="392"/>
                    <a:pt x="6" y="408"/>
                  </a:cubicBezTo>
                  <a:cubicBezTo>
                    <a:pt x="0" y="426"/>
                    <a:pt x="11" y="448"/>
                    <a:pt x="31" y="453"/>
                  </a:cubicBezTo>
                  <a:cubicBezTo>
                    <a:pt x="108" y="478"/>
                    <a:pt x="187" y="490"/>
                    <a:pt x="264" y="495"/>
                  </a:cubicBezTo>
                  <a:cubicBezTo>
                    <a:pt x="260" y="551"/>
                    <a:pt x="266" y="613"/>
                    <a:pt x="295" y="672"/>
                  </a:cubicBezTo>
                  <a:cubicBezTo>
                    <a:pt x="322" y="725"/>
                    <a:pt x="364" y="774"/>
                    <a:pt x="421" y="815"/>
                  </a:cubicBezTo>
                  <a:cubicBezTo>
                    <a:pt x="522" y="891"/>
                    <a:pt x="644" y="929"/>
                    <a:pt x="772" y="929"/>
                  </a:cubicBezTo>
                  <a:cubicBezTo>
                    <a:pt x="848" y="929"/>
                    <a:pt x="926" y="915"/>
                    <a:pt x="1002" y="887"/>
                  </a:cubicBezTo>
                  <a:cubicBezTo>
                    <a:pt x="1022" y="881"/>
                    <a:pt x="1041" y="872"/>
                    <a:pt x="1060" y="864"/>
                  </a:cubicBezTo>
                  <a:cubicBezTo>
                    <a:pt x="1114" y="1033"/>
                    <a:pt x="1265" y="1193"/>
                    <a:pt x="1466" y="1203"/>
                  </a:cubicBezTo>
                  <a:cubicBezTo>
                    <a:pt x="1473" y="1203"/>
                    <a:pt x="1479" y="1203"/>
                    <a:pt x="1485" y="1203"/>
                  </a:cubicBezTo>
                  <a:cubicBezTo>
                    <a:pt x="1590" y="1203"/>
                    <a:pt x="1693" y="1162"/>
                    <a:pt x="1777" y="1092"/>
                  </a:cubicBezTo>
                  <a:cubicBezTo>
                    <a:pt x="1784" y="1100"/>
                    <a:pt x="1791" y="1106"/>
                    <a:pt x="1799" y="1113"/>
                  </a:cubicBezTo>
                  <a:cubicBezTo>
                    <a:pt x="1838" y="1146"/>
                    <a:pt x="1877" y="1161"/>
                    <a:pt x="2010" y="1188"/>
                  </a:cubicBezTo>
                  <a:cubicBezTo>
                    <a:pt x="2099" y="1205"/>
                    <a:pt x="2190" y="1221"/>
                    <a:pt x="2282" y="1235"/>
                  </a:cubicBezTo>
                  <a:lnTo>
                    <a:pt x="2287" y="1235"/>
                  </a:lnTo>
                  <a:cubicBezTo>
                    <a:pt x="2304" y="1235"/>
                    <a:pt x="2319" y="1221"/>
                    <a:pt x="2323" y="1205"/>
                  </a:cubicBezTo>
                  <a:cubicBezTo>
                    <a:pt x="2327" y="1185"/>
                    <a:pt x="2313" y="1166"/>
                    <a:pt x="2293" y="1164"/>
                  </a:cubicBezTo>
                  <a:cubicBezTo>
                    <a:pt x="2204" y="1150"/>
                    <a:pt x="2115" y="1135"/>
                    <a:pt x="2026" y="1117"/>
                  </a:cubicBezTo>
                  <a:cubicBezTo>
                    <a:pt x="1893" y="1090"/>
                    <a:pt x="1871" y="1079"/>
                    <a:pt x="1845" y="1058"/>
                  </a:cubicBezTo>
                  <a:cubicBezTo>
                    <a:pt x="1840" y="1052"/>
                    <a:pt x="1834" y="1048"/>
                    <a:pt x="1829" y="1043"/>
                  </a:cubicBezTo>
                  <a:cubicBezTo>
                    <a:pt x="1863" y="1006"/>
                    <a:pt x="1891" y="966"/>
                    <a:pt x="1913" y="921"/>
                  </a:cubicBezTo>
                  <a:cubicBezTo>
                    <a:pt x="1930" y="885"/>
                    <a:pt x="1943" y="845"/>
                    <a:pt x="1951" y="806"/>
                  </a:cubicBezTo>
                  <a:cubicBezTo>
                    <a:pt x="1952" y="800"/>
                    <a:pt x="1952" y="796"/>
                    <a:pt x="1951" y="791"/>
                  </a:cubicBezTo>
                  <a:cubicBezTo>
                    <a:pt x="1934" y="712"/>
                    <a:pt x="1879" y="658"/>
                    <a:pt x="1821" y="658"/>
                  </a:cubicBezTo>
                  <a:cubicBezTo>
                    <a:pt x="1819" y="658"/>
                    <a:pt x="1818" y="658"/>
                    <a:pt x="1817" y="658"/>
                  </a:cubicBezTo>
                  <a:cubicBezTo>
                    <a:pt x="1723" y="662"/>
                    <a:pt x="1688" y="795"/>
                    <a:pt x="1684" y="810"/>
                  </a:cubicBezTo>
                  <a:cubicBezTo>
                    <a:pt x="1666" y="888"/>
                    <a:pt x="1690" y="971"/>
                    <a:pt x="1731" y="1035"/>
                  </a:cubicBezTo>
                  <a:cubicBezTo>
                    <a:pt x="1659" y="1094"/>
                    <a:pt x="1570" y="1130"/>
                    <a:pt x="1484" y="1130"/>
                  </a:cubicBezTo>
                  <a:cubicBezTo>
                    <a:pt x="1479" y="1130"/>
                    <a:pt x="1474" y="1130"/>
                    <a:pt x="1470" y="1130"/>
                  </a:cubicBezTo>
                  <a:cubicBezTo>
                    <a:pt x="1300" y="1122"/>
                    <a:pt x="1167" y="976"/>
                    <a:pt x="1125" y="828"/>
                  </a:cubicBezTo>
                  <a:cubicBezTo>
                    <a:pt x="1262" y="747"/>
                    <a:pt x="1385" y="619"/>
                    <a:pt x="1473" y="463"/>
                  </a:cubicBezTo>
                  <a:cubicBezTo>
                    <a:pt x="1548" y="329"/>
                    <a:pt x="1591" y="103"/>
                    <a:pt x="1451" y="22"/>
                  </a:cubicBezTo>
                  <a:cubicBezTo>
                    <a:pt x="1426" y="7"/>
                    <a:pt x="1399" y="0"/>
                    <a:pt x="13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4"/>
            <p:cNvSpPr/>
            <p:nvPr/>
          </p:nvSpPr>
          <p:spPr>
            <a:xfrm>
              <a:off x="2849950" y="523625"/>
              <a:ext cx="31575" cy="70850"/>
            </a:xfrm>
            <a:custGeom>
              <a:avLst/>
              <a:gdLst/>
              <a:ahLst/>
              <a:cxnLst/>
              <a:rect l="l" t="t" r="r" b="b"/>
              <a:pathLst>
                <a:path w="1263" h="2834" extrusionOk="0">
                  <a:moveTo>
                    <a:pt x="531" y="382"/>
                  </a:moveTo>
                  <a:cubicBezTo>
                    <a:pt x="553" y="382"/>
                    <a:pt x="573" y="383"/>
                    <a:pt x="590" y="384"/>
                  </a:cubicBezTo>
                  <a:cubicBezTo>
                    <a:pt x="662" y="387"/>
                    <a:pt x="725" y="392"/>
                    <a:pt x="763" y="435"/>
                  </a:cubicBezTo>
                  <a:cubicBezTo>
                    <a:pt x="791" y="468"/>
                    <a:pt x="807" y="525"/>
                    <a:pt x="785" y="558"/>
                  </a:cubicBezTo>
                  <a:cubicBezTo>
                    <a:pt x="768" y="586"/>
                    <a:pt x="712" y="603"/>
                    <a:pt x="667" y="603"/>
                  </a:cubicBezTo>
                  <a:cubicBezTo>
                    <a:pt x="652" y="603"/>
                    <a:pt x="639" y="601"/>
                    <a:pt x="628" y="598"/>
                  </a:cubicBezTo>
                  <a:cubicBezTo>
                    <a:pt x="591" y="586"/>
                    <a:pt x="553" y="519"/>
                    <a:pt x="517" y="415"/>
                  </a:cubicBezTo>
                  <a:cubicBezTo>
                    <a:pt x="513" y="405"/>
                    <a:pt x="510" y="393"/>
                    <a:pt x="507" y="382"/>
                  </a:cubicBezTo>
                  <a:cubicBezTo>
                    <a:pt x="515" y="382"/>
                    <a:pt x="523" y="382"/>
                    <a:pt x="531" y="382"/>
                  </a:cubicBezTo>
                  <a:close/>
                  <a:moveTo>
                    <a:pt x="871" y="1268"/>
                  </a:moveTo>
                  <a:cubicBezTo>
                    <a:pt x="928" y="1268"/>
                    <a:pt x="986" y="1273"/>
                    <a:pt x="1037" y="1294"/>
                  </a:cubicBezTo>
                  <a:cubicBezTo>
                    <a:pt x="1114" y="1325"/>
                    <a:pt x="1182" y="1402"/>
                    <a:pt x="1165" y="1480"/>
                  </a:cubicBezTo>
                  <a:cubicBezTo>
                    <a:pt x="1156" y="1513"/>
                    <a:pt x="1135" y="1541"/>
                    <a:pt x="1102" y="1562"/>
                  </a:cubicBezTo>
                  <a:cubicBezTo>
                    <a:pt x="1061" y="1586"/>
                    <a:pt x="1003" y="1599"/>
                    <a:pt x="941" y="1599"/>
                  </a:cubicBezTo>
                  <a:cubicBezTo>
                    <a:pt x="900" y="1599"/>
                    <a:pt x="858" y="1593"/>
                    <a:pt x="817" y="1582"/>
                  </a:cubicBezTo>
                  <a:cubicBezTo>
                    <a:pt x="652" y="1537"/>
                    <a:pt x="504" y="1452"/>
                    <a:pt x="393" y="1340"/>
                  </a:cubicBezTo>
                  <a:cubicBezTo>
                    <a:pt x="503" y="1291"/>
                    <a:pt x="635" y="1282"/>
                    <a:pt x="752" y="1273"/>
                  </a:cubicBezTo>
                  <a:cubicBezTo>
                    <a:pt x="790" y="1271"/>
                    <a:pt x="831" y="1268"/>
                    <a:pt x="871" y="1268"/>
                  </a:cubicBezTo>
                  <a:close/>
                  <a:moveTo>
                    <a:pt x="514" y="2082"/>
                  </a:moveTo>
                  <a:cubicBezTo>
                    <a:pt x="559" y="2082"/>
                    <a:pt x="616" y="2095"/>
                    <a:pt x="627" y="2129"/>
                  </a:cubicBezTo>
                  <a:cubicBezTo>
                    <a:pt x="635" y="2155"/>
                    <a:pt x="616" y="2195"/>
                    <a:pt x="573" y="2222"/>
                  </a:cubicBezTo>
                  <a:cubicBezTo>
                    <a:pt x="566" y="2223"/>
                    <a:pt x="559" y="2223"/>
                    <a:pt x="552" y="2223"/>
                  </a:cubicBezTo>
                  <a:cubicBezTo>
                    <a:pt x="526" y="2223"/>
                    <a:pt x="500" y="2220"/>
                    <a:pt x="474" y="2215"/>
                  </a:cubicBezTo>
                  <a:cubicBezTo>
                    <a:pt x="433" y="2205"/>
                    <a:pt x="392" y="2190"/>
                    <a:pt x="354" y="2169"/>
                  </a:cubicBezTo>
                  <a:cubicBezTo>
                    <a:pt x="395" y="2119"/>
                    <a:pt x="450" y="2083"/>
                    <a:pt x="509" y="2082"/>
                  </a:cubicBezTo>
                  <a:cubicBezTo>
                    <a:pt x="510" y="2082"/>
                    <a:pt x="512" y="2082"/>
                    <a:pt x="514" y="2082"/>
                  </a:cubicBezTo>
                  <a:close/>
                  <a:moveTo>
                    <a:pt x="426" y="0"/>
                  </a:moveTo>
                  <a:cubicBezTo>
                    <a:pt x="406" y="0"/>
                    <a:pt x="390" y="16"/>
                    <a:pt x="390" y="36"/>
                  </a:cubicBezTo>
                  <a:cubicBezTo>
                    <a:pt x="389" y="132"/>
                    <a:pt x="397" y="226"/>
                    <a:pt x="416" y="318"/>
                  </a:cubicBezTo>
                  <a:cubicBezTo>
                    <a:pt x="358" y="331"/>
                    <a:pt x="295" y="356"/>
                    <a:pt x="244" y="408"/>
                  </a:cubicBezTo>
                  <a:cubicBezTo>
                    <a:pt x="199" y="452"/>
                    <a:pt x="162" y="513"/>
                    <a:pt x="137" y="588"/>
                  </a:cubicBezTo>
                  <a:cubicBezTo>
                    <a:pt x="62" y="805"/>
                    <a:pt x="98" y="1053"/>
                    <a:pt x="231" y="1256"/>
                  </a:cubicBezTo>
                  <a:cubicBezTo>
                    <a:pt x="245" y="1277"/>
                    <a:pt x="261" y="1299"/>
                    <a:pt x="277" y="1319"/>
                  </a:cubicBezTo>
                  <a:cubicBezTo>
                    <a:pt x="119" y="1429"/>
                    <a:pt x="0" y="1649"/>
                    <a:pt x="49" y="1875"/>
                  </a:cubicBezTo>
                  <a:cubicBezTo>
                    <a:pt x="75" y="2000"/>
                    <a:pt x="151" y="2113"/>
                    <a:pt x="252" y="2189"/>
                  </a:cubicBezTo>
                  <a:cubicBezTo>
                    <a:pt x="245" y="2201"/>
                    <a:pt x="240" y="2213"/>
                    <a:pt x="234" y="2225"/>
                  </a:cubicBezTo>
                  <a:cubicBezTo>
                    <a:pt x="213" y="2279"/>
                    <a:pt x="211" y="2327"/>
                    <a:pt x="221" y="2483"/>
                  </a:cubicBezTo>
                  <a:cubicBezTo>
                    <a:pt x="229" y="2588"/>
                    <a:pt x="238" y="2695"/>
                    <a:pt x="252" y="2801"/>
                  </a:cubicBezTo>
                  <a:cubicBezTo>
                    <a:pt x="255" y="2821"/>
                    <a:pt x="271" y="2834"/>
                    <a:pt x="288" y="2834"/>
                  </a:cubicBezTo>
                  <a:cubicBezTo>
                    <a:pt x="289" y="2834"/>
                    <a:pt x="291" y="2834"/>
                    <a:pt x="294" y="2832"/>
                  </a:cubicBezTo>
                  <a:cubicBezTo>
                    <a:pt x="315" y="2829"/>
                    <a:pt x="330" y="2812"/>
                    <a:pt x="326" y="2792"/>
                  </a:cubicBezTo>
                  <a:cubicBezTo>
                    <a:pt x="315" y="2688"/>
                    <a:pt x="304" y="2582"/>
                    <a:pt x="297" y="2478"/>
                  </a:cubicBezTo>
                  <a:cubicBezTo>
                    <a:pt x="287" y="2318"/>
                    <a:pt x="291" y="2288"/>
                    <a:pt x="305" y="2252"/>
                  </a:cubicBezTo>
                  <a:cubicBezTo>
                    <a:pt x="308" y="2244"/>
                    <a:pt x="312" y="2236"/>
                    <a:pt x="316" y="2228"/>
                  </a:cubicBezTo>
                  <a:cubicBezTo>
                    <a:pt x="362" y="2253"/>
                    <a:pt x="411" y="2272"/>
                    <a:pt x="463" y="2282"/>
                  </a:cubicBezTo>
                  <a:cubicBezTo>
                    <a:pt x="494" y="2289"/>
                    <a:pt x="526" y="2292"/>
                    <a:pt x="559" y="2292"/>
                  </a:cubicBezTo>
                  <a:cubicBezTo>
                    <a:pt x="569" y="2292"/>
                    <a:pt x="579" y="2291"/>
                    <a:pt x="589" y="2291"/>
                  </a:cubicBezTo>
                  <a:cubicBezTo>
                    <a:pt x="595" y="2291"/>
                    <a:pt x="600" y="2290"/>
                    <a:pt x="604" y="2287"/>
                  </a:cubicBezTo>
                  <a:cubicBezTo>
                    <a:pt x="678" y="2245"/>
                    <a:pt x="717" y="2169"/>
                    <a:pt x="699" y="2104"/>
                  </a:cubicBezTo>
                  <a:cubicBezTo>
                    <a:pt x="675" y="2027"/>
                    <a:pt x="578" y="2005"/>
                    <a:pt x="517" y="2005"/>
                  </a:cubicBezTo>
                  <a:cubicBezTo>
                    <a:pt x="514" y="2005"/>
                    <a:pt x="512" y="2006"/>
                    <a:pt x="509" y="2006"/>
                  </a:cubicBezTo>
                  <a:cubicBezTo>
                    <a:pt x="422" y="2008"/>
                    <a:pt x="347" y="2060"/>
                    <a:pt x="294" y="2126"/>
                  </a:cubicBezTo>
                  <a:cubicBezTo>
                    <a:pt x="207" y="2059"/>
                    <a:pt x="143" y="1963"/>
                    <a:pt x="121" y="1858"/>
                  </a:cubicBezTo>
                  <a:cubicBezTo>
                    <a:pt x="79" y="1660"/>
                    <a:pt x="189" y="1465"/>
                    <a:pt x="326" y="1373"/>
                  </a:cubicBezTo>
                  <a:cubicBezTo>
                    <a:pt x="449" y="1502"/>
                    <a:pt x="614" y="1599"/>
                    <a:pt x="797" y="1650"/>
                  </a:cubicBezTo>
                  <a:cubicBezTo>
                    <a:pt x="838" y="1662"/>
                    <a:pt x="891" y="1670"/>
                    <a:pt x="945" y="1670"/>
                  </a:cubicBezTo>
                  <a:cubicBezTo>
                    <a:pt x="1012" y="1670"/>
                    <a:pt x="1082" y="1657"/>
                    <a:pt x="1139" y="1623"/>
                  </a:cubicBezTo>
                  <a:cubicBezTo>
                    <a:pt x="1190" y="1593"/>
                    <a:pt x="1224" y="1548"/>
                    <a:pt x="1236" y="1494"/>
                  </a:cubicBezTo>
                  <a:cubicBezTo>
                    <a:pt x="1263" y="1374"/>
                    <a:pt x="1167" y="1266"/>
                    <a:pt x="1064" y="1224"/>
                  </a:cubicBezTo>
                  <a:cubicBezTo>
                    <a:pt x="1001" y="1199"/>
                    <a:pt x="935" y="1193"/>
                    <a:pt x="871" y="1193"/>
                  </a:cubicBezTo>
                  <a:cubicBezTo>
                    <a:pt x="828" y="1193"/>
                    <a:pt x="786" y="1196"/>
                    <a:pt x="747" y="1198"/>
                  </a:cubicBezTo>
                  <a:cubicBezTo>
                    <a:pt x="618" y="1208"/>
                    <a:pt x="470" y="1218"/>
                    <a:pt x="341" y="1280"/>
                  </a:cubicBezTo>
                  <a:cubicBezTo>
                    <a:pt x="323" y="1258"/>
                    <a:pt x="307" y="1238"/>
                    <a:pt x="292" y="1214"/>
                  </a:cubicBezTo>
                  <a:cubicBezTo>
                    <a:pt x="171" y="1032"/>
                    <a:pt x="139" y="806"/>
                    <a:pt x="206" y="611"/>
                  </a:cubicBezTo>
                  <a:cubicBezTo>
                    <a:pt x="228" y="547"/>
                    <a:pt x="259" y="495"/>
                    <a:pt x="296" y="457"/>
                  </a:cubicBezTo>
                  <a:cubicBezTo>
                    <a:pt x="335" y="416"/>
                    <a:pt x="384" y="397"/>
                    <a:pt x="434" y="387"/>
                  </a:cubicBezTo>
                  <a:cubicBezTo>
                    <a:pt x="438" y="403"/>
                    <a:pt x="443" y="420"/>
                    <a:pt x="449" y="436"/>
                  </a:cubicBezTo>
                  <a:cubicBezTo>
                    <a:pt x="493" y="569"/>
                    <a:pt x="544" y="644"/>
                    <a:pt x="604" y="663"/>
                  </a:cubicBezTo>
                  <a:cubicBezTo>
                    <a:pt x="623" y="670"/>
                    <a:pt x="645" y="673"/>
                    <a:pt x="668" y="673"/>
                  </a:cubicBezTo>
                  <a:cubicBezTo>
                    <a:pt x="736" y="673"/>
                    <a:pt x="814" y="645"/>
                    <a:pt x="848" y="593"/>
                  </a:cubicBezTo>
                  <a:cubicBezTo>
                    <a:pt x="888" y="529"/>
                    <a:pt x="864" y="437"/>
                    <a:pt x="818" y="384"/>
                  </a:cubicBezTo>
                  <a:cubicBezTo>
                    <a:pt x="760" y="317"/>
                    <a:pt x="676" y="312"/>
                    <a:pt x="585" y="308"/>
                  </a:cubicBezTo>
                  <a:cubicBezTo>
                    <a:pt x="569" y="308"/>
                    <a:pt x="549" y="307"/>
                    <a:pt x="526" y="307"/>
                  </a:cubicBezTo>
                  <a:cubicBezTo>
                    <a:pt x="515" y="307"/>
                    <a:pt x="502" y="307"/>
                    <a:pt x="489" y="308"/>
                  </a:cubicBezTo>
                  <a:cubicBezTo>
                    <a:pt x="470" y="221"/>
                    <a:pt x="462" y="130"/>
                    <a:pt x="463" y="38"/>
                  </a:cubicBezTo>
                  <a:cubicBezTo>
                    <a:pt x="463" y="17"/>
                    <a:pt x="447" y="0"/>
                    <a:pt x="4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4"/>
            <p:cNvSpPr/>
            <p:nvPr/>
          </p:nvSpPr>
          <p:spPr>
            <a:xfrm>
              <a:off x="2902300" y="492025"/>
              <a:ext cx="66825" cy="33900"/>
            </a:xfrm>
            <a:custGeom>
              <a:avLst/>
              <a:gdLst/>
              <a:ahLst/>
              <a:cxnLst/>
              <a:rect l="l" t="t" r="r" b="b"/>
              <a:pathLst>
                <a:path w="2673" h="1356" extrusionOk="0">
                  <a:moveTo>
                    <a:pt x="623" y="287"/>
                  </a:moveTo>
                  <a:cubicBezTo>
                    <a:pt x="658" y="341"/>
                    <a:pt x="676" y="405"/>
                    <a:pt x="660" y="462"/>
                  </a:cubicBezTo>
                  <a:cubicBezTo>
                    <a:pt x="649" y="502"/>
                    <a:pt x="617" y="561"/>
                    <a:pt x="581" y="561"/>
                  </a:cubicBezTo>
                  <a:cubicBezTo>
                    <a:pt x="581" y="561"/>
                    <a:pt x="580" y="561"/>
                    <a:pt x="580" y="561"/>
                  </a:cubicBezTo>
                  <a:cubicBezTo>
                    <a:pt x="553" y="561"/>
                    <a:pt x="520" y="531"/>
                    <a:pt x="507" y="481"/>
                  </a:cubicBezTo>
                  <a:cubicBezTo>
                    <a:pt x="515" y="449"/>
                    <a:pt x="526" y="418"/>
                    <a:pt x="545" y="389"/>
                  </a:cubicBezTo>
                  <a:cubicBezTo>
                    <a:pt x="564" y="352"/>
                    <a:pt x="591" y="316"/>
                    <a:pt x="623" y="287"/>
                  </a:cubicBezTo>
                  <a:close/>
                  <a:moveTo>
                    <a:pt x="2282" y="968"/>
                  </a:moveTo>
                  <a:lnTo>
                    <a:pt x="2282" y="968"/>
                  </a:lnTo>
                  <a:cubicBezTo>
                    <a:pt x="2273" y="997"/>
                    <a:pt x="2264" y="1024"/>
                    <a:pt x="2256" y="1045"/>
                  </a:cubicBezTo>
                  <a:cubicBezTo>
                    <a:pt x="2230" y="1114"/>
                    <a:pt x="2209" y="1173"/>
                    <a:pt x="2156" y="1196"/>
                  </a:cubicBezTo>
                  <a:cubicBezTo>
                    <a:pt x="2140" y="1203"/>
                    <a:pt x="2120" y="1207"/>
                    <a:pt x="2101" y="1207"/>
                  </a:cubicBezTo>
                  <a:cubicBezTo>
                    <a:pt x="2073" y="1207"/>
                    <a:pt x="2047" y="1199"/>
                    <a:pt x="2032" y="1181"/>
                  </a:cubicBezTo>
                  <a:cubicBezTo>
                    <a:pt x="2003" y="1147"/>
                    <a:pt x="2012" y="1056"/>
                    <a:pt x="2041" y="1019"/>
                  </a:cubicBezTo>
                  <a:cubicBezTo>
                    <a:pt x="2063" y="990"/>
                    <a:pt x="2138" y="970"/>
                    <a:pt x="2246" y="969"/>
                  </a:cubicBezTo>
                  <a:lnTo>
                    <a:pt x="2263" y="969"/>
                  </a:lnTo>
                  <a:cubicBezTo>
                    <a:pt x="2269" y="969"/>
                    <a:pt x="2276" y="969"/>
                    <a:pt x="2282" y="968"/>
                  </a:cubicBezTo>
                  <a:close/>
                  <a:moveTo>
                    <a:pt x="1402" y="573"/>
                  </a:moveTo>
                  <a:lnTo>
                    <a:pt x="1402" y="573"/>
                  </a:lnTo>
                  <a:cubicBezTo>
                    <a:pt x="1414" y="693"/>
                    <a:pt x="1384" y="821"/>
                    <a:pt x="1356" y="934"/>
                  </a:cubicBezTo>
                  <a:cubicBezTo>
                    <a:pt x="1335" y="1025"/>
                    <a:pt x="1311" y="1127"/>
                    <a:pt x="1250" y="1201"/>
                  </a:cubicBezTo>
                  <a:cubicBezTo>
                    <a:pt x="1213" y="1248"/>
                    <a:pt x="1153" y="1282"/>
                    <a:pt x="1096" y="1282"/>
                  </a:cubicBezTo>
                  <a:cubicBezTo>
                    <a:pt x="1075" y="1282"/>
                    <a:pt x="1054" y="1278"/>
                    <a:pt x="1035" y="1266"/>
                  </a:cubicBezTo>
                  <a:cubicBezTo>
                    <a:pt x="1006" y="1249"/>
                    <a:pt x="985" y="1221"/>
                    <a:pt x="976" y="1183"/>
                  </a:cubicBezTo>
                  <a:cubicBezTo>
                    <a:pt x="958" y="1104"/>
                    <a:pt x="985" y="993"/>
                    <a:pt x="1043" y="904"/>
                  </a:cubicBezTo>
                  <a:cubicBezTo>
                    <a:pt x="1135" y="761"/>
                    <a:pt x="1261" y="644"/>
                    <a:pt x="1402" y="573"/>
                  </a:cubicBezTo>
                  <a:close/>
                  <a:moveTo>
                    <a:pt x="42" y="0"/>
                  </a:moveTo>
                  <a:cubicBezTo>
                    <a:pt x="24" y="0"/>
                    <a:pt x="9" y="13"/>
                    <a:pt x="5" y="31"/>
                  </a:cubicBezTo>
                  <a:cubicBezTo>
                    <a:pt x="1" y="51"/>
                    <a:pt x="15" y="70"/>
                    <a:pt x="34" y="74"/>
                  </a:cubicBezTo>
                  <a:cubicBezTo>
                    <a:pt x="138" y="92"/>
                    <a:pt x="242" y="116"/>
                    <a:pt x="344" y="139"/>
                  </a:cubicBezTo>
                  <a:cubicBezTo>
                    <a:pt x="498" y="177"/>
                    <a:pt x="526" y="191"/>
                    <a:pt x="556" y="214"/>
                  </a:cubicBezTo>
                  <a:cubicBezTo>
                    <a:pt x="563" y="220"/>
                    <a:pt x="568" y="225"/>
                    <a:pt x="575" y="231"/>
                  </a:cubicBezTo>
                  <a:cubicBezTo>
                    <a:pt x="536" y="268"/>
                    <a:pt x="504" y="310"/>
                    <a:pt x="478" y="355"/>
                  </a:cubicBezTo>
                  <a:cubicBezTo>
                    <a:pt x="459" y="392"/>
                    <a:pt x="444" y="433"/>
                    <a:pt x="433" y="475"/>
                  </a:cubicBezTo>
                  <a:cubicBezTo>
                    <a:pt x="432" y="480"/>
                    <a:pt x="432" y="486"/>
                    <a:pt x="433" y="491"/>
                  </a:cubicBezTo>
                  <a:cubicBezTo>
                    <a:pt x="451" y="574"/>
                    <a:pt x="512" y="636"/>
                    <a:pt x="579" y="636"/>
                  </a:cubicBezTo>
                  <a:lnTo>
                    <a:pt x="580" y="636"/>
                  </a:lnTo>
                  <a:cubicBezTo>
                    <a:pt x="665" y="636"/>
                    <a:pt x="714" y="540"/>
                    <a:pt x="730" y="483"/>
                  </a:cubicBezTo>
                  <a:cubicBezTo>
                    <a:pt x="755" y="400"/>
                    <a:pt x="727" y="312"/>
                    <a:pt x="680" y="242"/>
                  </a:cubicBezTo>
                  <a:cubicBezTo>
                    <a:pt x="759" y="187"/>
                    <a:pt x="858" y="155"/>
                    <a:pt x="954" y="155"/>
                  </a:cubicBezTo>
                  <a:cubicBezTo>
                    <a:pt x="965" y="155"/>
                    <a:pt x="976" y="155"/>
                    <a:pt x="987" y="156"/>
                  </a:cubicBezTo>
                  <a:cubicBezTo>
                    <a:pt x="1188" y="175"/>
                    <a:pt x="1341" y="339"/>
                    <a:pt x="1389" y="499"/>
                  </a:cubicBezTo>
                  <a:cubicBezTo>
                    <a:pt x="1229" y="577"/>
                    <a:pt x="1085" y="705"/>
                    <a:pt x="982" y="864"/>
                  </a:cubicBezTo>
                  <a:cubicBezTo>
                    <a:pt x="930" y="945"/>
                    <a:pt x="878" y="1082"/>
                    <a:pt x="906" y="1199"/>
                  </a:cubicBezTo>
                  <a:cubicBezTo>
                    <a:pt x="919" y="1256"/>
                    <a:pt x="953" y="1301"/>
                    <a:pt x="1000" y="1329"/>
                  </a:cubicBezTo>
                  <a:cubicBezTo>
                    <a:pt x="1030" y="1347"/>
                    <a:pt x="1065" y="1355"/>
                    <a:pt x="1098" y="1355"/>
                  </a:cubicBezTo>
                  <a:cubicBezTo>
                    <a:pt x="1178" y="1355"/>
                    <a:pt x="1259" y="1308"/>
                    <a:pt x="1308" y="1248"/>
                  </a:cubicBezTo>
                  <a:cubicBezTo>
                    <a:pt x="1378" y="1161"/>
                    <a:pt x="1405" y="1051"/>
                    <a:pt x="1427" y="953"/>
                  </a:cubicBezTo>
                  <a:cubicBezTo>
                    <a:pt x="1457" y="826"/>
                    <a:pt x="1490" y="682"/>
                    <a:pt x="1470" y="541"/>
                  </a:cubicBezTo>
                  <a:cubicBezTo>
                    <a:pt x="1496" y="531"/>
                    <a:pt x="1522" y="523"/>
                    <a:pt x="1548" y="515"/>
                  </a:cubicBezTo>
                  <a:cubicBezTo>
                    <a:pt x="1615" y="496"/>
                    <a:pt x="1684" y="486"/>
                    <a:pt x="1751" y="486"/>
                  </a:cubicBezTo>
                  <a:cubicBezTo>
                    <a:pt x="1896" y="486"/>
                    <a:pt x="2036" y="529"/>
                    <a:pt x="2150" y="612"/>
                  </a:cubicBezTo>
                  <a:cubicBezTo>
                    <a:pt x="2205" y="653"/>
                    <a:pt x="2243" y="696"/>
                    <a:pt x="2269" y="744"/>
                  </a:cubicBezTo>
                  <a:cubicBezTo>
                    <a:pt x="2296" y="793"/>
                    <a:pt x="2300" y="847"/>
                    <a:pt x="2295" y="896"/>
                  </a:cubicBezTo>
                  <a:lnTo>
                    <a:pt x="2243" y="896"/>
                  </a:lnTo>
                  <a:cubicBezTo>
                    <a:pt x="2104" y="900"/>
                    <a:pt x="2017" y="926"/>
                    <a:pt x="1979" y="977"/>
                  </a:cubicBezTo>
                  <a:cubicBezTo>
                    <a:pt x="1934" y="1039"/>
                    <a:pt x="1922" y="1166"/>
                    <a:pt x="1974" y="1229"/>
                  </a:cubicBezTo>
                  <a:cubicBezTo>
                    <a:pt x="2004" y="1265"/>
                    <a:pt x="2052" y="1280"/>
                    <a:pt x="2100" y="1280"/>
                  </a:cubicBezTo>
                  <a:cubicBezTo>
                    <a:pt x="2129" y="1280"/>
                    <a:pt x="2159" y="1274"/>
                    <a:pt x="2183" y="1264"/>
                  </a:cubicBezTo>
                  <a:cubicBezTo>
                    <a:pt x="2265" y="1229"/>
                    <a:pt x="2295" y="1148"/>
                    <a:pt x="2326" y="1065"/>
                  </a:cubicBezTo>
                  <a:cubicBezTo>
                    <a:pt x="2333" y="1043"/>
                    <a:pt x="2345" y="1011"/>
                    <a:pt x="2355" y="974"/>
                  </a:cubicBezTo>
                  <a:cubicBezTo>
                    <a:pt x="2444" y="980"/>
                    <a:pt x="2532" y="998"/>
                    <a:pt x="2621" y="1028"/>
                  </a:cubicBezTo>
                  <a:cubicBezTo>
                    <a:pt x="2624" y="1030"/>
                    <a:pt x="2628" y="1030"/>
                    <a:pt x="2632" y="1030"/>
                  </a:cubicBezTo>
                  <a:cubicBezTo>
                    <a:pt x="2647" y="1030"/>
                    <a:pt x="2661" y="1020"/>
                    <a:pt x="2666" y="1006"/>
                  </a:cubicBezTo>
                  <a:cubicBezTo>
                    <a:pt x="2672" y="986"/>
                    <a:pt x="2661" y="966"/>
                    <a:pt x="2643" y="960"/>
                  </a:cubicBezTo>
                  <a:cubicBezTo>
                    <a:pt x="2552" y="931"/>
                    <a:pt x="2460" y="910"/>
                    <a:pt x="2367" y="902"/>
                  </a:cubicBezTo>
                  <a:cubicBezTo>
                    <a:pt x="2372" y="842"/>
                    <a:pt x="2367" y="775"/>
                    <a:pt x="2333" y="711"/>
                  </a:cubicBezTo>
                  <a:cubicBezTo>
                    <a:pt x="2304" y="653"/>
                    <a:pt x="2257" y="600"/>
                    <a:pt x="2193" y="553"/>
                  </a:cubicBezTo>
                  <a:cubicBezTo>
                    <a:pt x="2067" y="461"/>
                    <a:pt x="1911" y="412"/>
                    <a:pt x="1750" y="412"/>
                  </a:cubicBezTo>
                  <a:cubicBezTo>
                    <a:pt x="1676" y="412"/>
                    <a:pt x="1601" y="422"/>
                    <a:pt x="1528" y="444"/>
                  </a:cubicBezTo>
                  <a:cubicBezTo>
                    <a:pt x="1503" y="451"/>
                    <a:pt x="1479" y="460"/>
                    <a:pt x="1454" y="470"/>
                  </a:cubicBezTo>
                  <a:cubicBezTo>
                    <a:pt x="1396" y="287"/>
                    <a:pt x="1223" y="106"/>
                    <a:pt x="993" y="85"/>
                  </a:cubicBezTo>
                  <a:cubicBezTo>
                    <a:pt x="978" y="83"/>
                    <a:pt x="962" y="82"/>
                    <a:pt x="947" y="82"/>
                  </a:cubicBezTo>
                  <a:cubicBezTo>
                    <a:pt x="835" y="82"/>
                    <a:pt x="724" y="120"/>
                    <a:pt x="632" y="185"/>
                  </a:cubicBezTo>
                  <a:cubicBezTo>
                    <a:pt x="623" y="176"/>
                    <a:pt x="612" y="166"/>
                    <a:pt x="602" y="159"/>
                  </a:cubicBezTo>
                  <a:cubicBezTo>
                    <a:pt x="558" y="122"/>
                    <a:pt x="513" y="105"/>
                    <a:pt x="361" y="68"/>
                  </a:cubicBezTo>
                  <a:cubicBezTo>
                    <a:pt x="258" y="43"/>
                    <a:pt x="152" y="20"/>
                    <a:pt x="48" y="1"/>
                  </a:cubicBezTo>
                  <a:cubicBezTo>
                    <a:pt x="46" y="1"/>
                    <a:pt x="44" y="0"/>
                    <a:pt x="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4"/>
            <p:cNvSpPr/>
            <p:nvPr/>
          </p:nvSpPr>
          <p:spPr>
            <a:xfrm>
              <a:off x="2878600" y="537125"/>
              <a:ext cx="124050" cy="113575"/>
            </a:xfrm>
            <a:custGeom>
              <a:avLst/>
              <a:gdLst/>
              <a:ahLst/>
              <a:cxnLst/>
              <a:rect l="l" t="t" r="r" b="b"/>
              <a:pathLst>
                <a:path w="4962" h="4543" extrusionOk="0">
                  <a:moveTo>
                    <a:pt x="927" y="1"/>
                  </a:moveTo>
                  <a:cubicBezTo>
                    <a:pt x="620" y="860"/>
                    <a:pt x="310" y="1720"/>
                    <a:pt x="1" y="2579"/>
                  </a:cubicBezTo>
                  <a:cubicBezTo>
                    <a:pt x="473" y="3233"/>
                    <a:pt x="947" y="3887"/>
                    <a:pt x="1419" y="4542"/>
                  </a:cubicBezTo>
                  <a:cubicBezTo>
                    <a:pt x="2315" y="4469"/>
                    <a:pt x="3211" y="4398"/>
                    <a:pt x="4107" y="4324"/>
                  </a:cubicBezTo>
                  <a:cubicBezTo>
                    <a:pt x="4391" y="3609"/>
                    <a:pt x="4678" y="2894"/>
                    <a:pt x="4962" y="2180"/>
                  </a:cubicBezTo>
                  <a:cubicBezTo>
                    <a:pt x="4459" y="1472"/>
                    <a:pt x="3956" y="763"/>
                    <a:pt x="3453" y="55"/>
                  </a:cubicBezTo>
                  <a:cubicBezTo>
                    <a:pt x="2611" y="36"/>
                    <a:pt x="1769" y="19"/>
                    <a:pt x="927" y="1"/>
                  </a:cubicBezTo>
                  <a:close/>
                </a:path>
              </a:pathLst>
            </a:custGeom>
            <a:solidFill>
              <a:srgbClr val="FFFFFF">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4"/>
            <p:cNvSpPr/>
            <p:nvPr/>
          </p:nvSpPr>
          <p:spPr>
            <a:xfrm>
              <a:off x="2904325" y="558750"/>
              <a:ext cx="47175" cy="33625"/>
            </a:xfrm>
            <a:custGeom>
              <a:avLst/>
              <a:gdLst/>
              <a:ahLst/>
              <a:cxnLst/>
              <a:rect l="l" t="t" r="r" b="b"/>
              <a:pathLst>
                <a:path w="1887" h="1345" extrusionOk="0">
                  <a:moveTo>
                    <a:pt x="1844" y="1"/>
                  </a:moveTo>
                  <a:cubicBezTo>
                    <a:pt x="1837" y="1"/>
                    <a:pt x="1830" y="3"/>
                    <a:pt x="1823" y="8"/>
                  </a:cubicBezTo>
                  <a:lnTo>
                    <a:pt x="22" y="1278"/>
                  </a:lnTo>
                  <a:cubicBezTo>
                    <a:pt x="5" y="1291"/>
                    <a:pt x="0" y="1314"/>
                    <a:pt x="13" y="1330"/>
                  </a:cubicBezTo>
                  <a:cubicBezTo>
                    <a:pt x="20" y="1338"/>
                    <a:pt x="31" y="1345"/>
                    <a:pt x="42" y="1345"/>
                  </a:cubicBezTo>
                  <a:cubicBezTo>
                    <a:pt x="49" y="1345"/>
                    <a:pt x="57" y="1342"/>
                    <a:pt x="64" y="1340"/>
                  </a:cubicBezTo>
                  <a:lnTo>
                    <a:pt x="1865" y="69"/>
                  </a:lnTo>
                  <a:cubicBezTo>
                    <a:pt x="1882" y="56"/>
                    <a:pt x="1887" y="33"/>
                    <a:pt x="1875" y="17"/>
                  </a:cubicBezTo>
                  <a:cubicBezTo>
                    <a:pt x="1867" y="7"/>
                    <a:pt x="1855" y="1"/>
                    <a:pt x="1844" y="1"/>
                  </a:cubicBezTo>
                  <a:close/>
                </a:path>
              </a:pathLst>
            </a:custGeom>
            <a:solidFill>
              <a:srgbClr val="554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4"/>
            <p:cNvSpPr/>
            <p:nvPr/>
          </p:nvSpPr>
          <p:spPr>
            <a:xfrm>
              <a:off x="2909750" y="567200"/>
              <a:ext cx="46250" cy="32875"/>
            </a:xfrm>
            <a:custGeom>
              <a:avLst/>
              <a:gdLst/>
              <a:ahLst/>
              <a:cxnLst/>
              <a:rect l="l" t="t" r="r" b="b"/>
              <a:pathLst>
                <a:path w="1850" h="1315" extrusionOk="0">
                  <a:moveTo>
                    <a:pt x="1807" y="1"/>
                  </a:moveTo>
                  <a:cubicBezTo>
                    <a:pt x="1800" y="1"/>
                    <a:pt x="1793" y="3"/>
                    <a:pt x="1787" y="7"/>
                  </a:cubicBezTo>
                  <a:lnTo>
                    <a:pt x="22" y="1248"/>
                  </a:lnTo>
                  <a:cubicBezTo>
                    <a:pt x="4" y="1260"/>
                    <a:pt x="1" y="1283"/>
                    <a:pt x="13" y="1299"/>
                  </a:cubicBezTo>
                  <a:cubicBezTo>
                    <a:pt x="19" y="1309"/>
                    <a:pt x="30" y="1315"/>
                    <a:pt x="42" y="1315"/>
                  </a:cubicBezTo>
                  <a:cubicBezTo>
                    <a:pt x="50" y="1315"/>
                    <a:pt x="57" y="1314"/>
                    <a:pt x="64" y="1308"/>
                  </a:cubicBezTo>
                  <a:lnTo>
                    <a:pt x="1828" y="69"/>
                  </a:lnTo>
                  <a:cubicBezTo>
                    <a:pt x="1846" y="56"/>
                    <a:pt x="1850" y="33"/>
                    <a:pt x="1837" y="17"/>
                  </a:cubicBezTo>
                  <a:cubicBezTo>
                    <a:pt x="1830" y="6"/>
                    <a:pt x="1818" y="1"/>
                    <a:pt x="1807" y="1"/>
                  </a:cubicBezTo>
                  <a:close/>
                </a:path>
              </a:pathLst>
            </a:custGeom>
            <a:solidFill>
              <a:srgbClr val="554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4"/>
            <p:cNvSpPr/>
            <p:nvPr/>
          </p:nvSpPr>
          <p:spPr>
            <a:xfrm>
              <a:off x="2925200" y="724800"/>
              <a:ext cx="19250" cy="5475"/>
            </a:xfrm>
            <a:custGeom>
              <a:avLst/>
              <a:gdLst/>
              <a:ahLst/>
              <a:cxnLst/>
              <a:rect l="l" t="t" r="r" b="b"/>
              <a:pathLst>
                <a:path w="770" h="219" extrusionOk="0">
                  <a:moveTo>
                    <a:pt x="40" y="1"/>
                  </a:moveTo>
                  <a:cubicBezTo>
                    <a:pt x="23" y="1"/>
                    <a:pt x="8" y="12"/>
                    <a:pt x="5" y="30"/>
                  </a:cubicBezTo>
                  <a:cubicBezTo>
                    <a:pt x="1" y="50"/>
                    <a:pt x="12" y="68"/>
                    <a:pt x="33" y="73"/>
                  </a:cubicBezTo>
                  <a:lnTo>
                    <a:pt x="723" y="217"/>
                  </a:lnTo>
                  <a:cubicBezTo>
                    <a:pt x="726" y="218"/>
                    <a:pt x="729" y="218"/>
                    <a:pt x="731" y="218"/>
                  </a:cubicBezTo>
                  <a:cubicBezTo>
                    <a:pt x="749" y="218"/>
                    <a:pt x="763" y="207"/>
                    <a:pt x="766" y="189"/>
                  </a:cubicBezTo>
                  <a:cubicBezTo>
                    <a:pt x="770" y="169"/>
                    <a:pt x="758" y="151"/>
                    <a:pt x="737" y="147"/>
                  </a:cubicBezTo>
                  <a:lnTo>
                    <a:pt x="48" y="2"/>
                  </a:lnTo>
                  <a:cubicBezTo>
                    <a:pt x="45" y="1"/>
                    <a:pt x="43" y="1"/>
                    <a:pt x="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 name="Google Shape;537;p14"/>
          <p:cNvGrpSpPr/>
          <p:nvPr/>
        </p:nvGrpSpPr>
        <p:grpSpPr>
          <a:xfrm>
            <a:off x="-532308" y="4306261"/>
            <a:ext cx="1332327" cy="1141495"/>
            <a:chOff x="3346075" y="962350"/>
            <a:chExt cx="266700" cy="228500"/>
          </a:xfrm>
        </p:grpSpPr>
        <p:sp>
          <p:nvSpPr>
            <p:cNvPr id="538" name="Google Shape;538;p14"/>
            <p:cNvSpPr/>
            <p:nvPr/>
          </p:nvSpPr>
          <p:spPr>
            <a:xfrm>
              <a:off x="3346075" y="962350"/>
              <a:ext cx="266700" cy="228500"/>
            </a:xfrm>
            <a:custGeom>
              <a:avLst/>
              <a:gdLst/>
              <a:ahLst/>
              <a:cxnLst/>
              <a:rect l="l" t="t" r="r" b="b"/>
              <a:pathLst>
                <a:path w="10668" h="9140" extrusionOk="0">
                  <a:moveTo>
                    <a:pt x="2382" y="0"/>
                  </a:moveTo>
                  <a:cubicBezTo>
                    <a:pt x="1589" y="1572"/>
                    <a:pt x="794" y="3145"/>
                    <a:pt x="0" y="4719"/>
                  </a:cubicBezTo>
                  <a:cubicBezTo>
                    <a:pt x="695" y="4915"/>
                    <a:pt x="1647" y="5272"/>
                    <a:pt x="2636" y="5944"/>
                  </a:cubicBezTo>
                  <a:cubicBezTo>
                    <a:pt x="3268" y="6372"/>
                    <a:pt x="3763" y="6824"/>
                    <a:pt x="4138" y="7220"/>
                  </a:cubicBezTo>
                  <a:cubicBezTo>
                    <a:pt x="4158" y="7262"/>
                    <a:pt x="4223" y="7385"/>
                    <a:pt x="4372" y="7464"/>
                  </a:cubicBezTo>
                  <a:cubicBezTo>
                    <a:pt x="4469" y="7516"/>
                    <a:pt x="4562" y="7527"/>
                    <a:pt x="4626" y="7527"/>
                  </a:cubicBezTo>
                  <a:cubicBezTo>
                    <a:pt x="4653" y="7527"/>
                    <a:pt x="4675" y="7525"/>
                    <a:pt x="4689" y="7523"/>
                  </a:cubicBezTo>
                  <a:cubicBezTo>
                    <a:pt x="4993" y="7572"/>
                    <a:pt x="5308" y="7636"/>
                    <a:pt x="5638" y="7720"/>
                  </a:cubicBezTo>
                  <a:cubicBezTo>
                    <a:pt x="6952" y="8060"/>
                    <a:pt x="8009" y="8613"/>
                    <a:pt x="8806" y="9139"/>
                  </a:cubicBezTo>
                  <a:cubicBezTo>
                    <a:pt x="9177" y="8525"/>
                    <a:pt x="9574" y="7767"/>
                    <a:pt x="9924" y="6868"/>
                  </a:cubicBezTo>
                  <a:cubicBezTo>
                    <a:pt x="10299" y="5906"/>
                    <a:pt x="10527" y="5022"/>
                    <a:pt x="10668" y="4281"/>
                  </a:cubicBezTo>
                  <a:cubicBezTo>
                    <a:pt x="10289" y="3980"/>
                    <a:pt x="9734" y="3605"/>
                    <a:pt x="8995" y="3318"/>
                  </a:cubicBezTo>
                  <a:cubicBezTo>
                    <a:pt x="8082" y="2965"/>
                    <a:pt x="7258" y="2889"/>
                    <a:pt x="6686" y="2889"/>
                  </a:cubicBezTo>
                  <a:cubicBezTo>
                    <a:pt x="6608" y="2889"/>
                    <a:pt x="6534" y="2890"/>
                    <a:pt x="6466" y="2893"/>
                  </a:cubicBezTo>
                  <a:cubicBezTo>
                    <a:pt x="5223" y="1982"/>
                    <a:pt x="3976" y="1070"/>
                    <a:pt x="2731" y="157"/>
                  </a:cubicBezTo>
                  <a:cubicBezTo>
                    <a:pt x="2614" y="104"/>
                    <a:pt x="2499" y="52"/>
                    <a:pt x="23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4"/>
            <p:cNvSpPr/>
            <p:nvPr/>
          </p:nvSpPr>
          <p:spPr>
            <a:xfrm>
              <a:off x="3354475" y="964925"/>
              <a:ext cx="254550" cy="215975"/>
            </a:xfrm>
            <a:custGeom>
              <a:avLst/>
              <a:gdLst/>
              <a:ahLst/>
              <a:cxnLst/>
              <a:rect l="l" t="t" r="r" b="b"/>
              <a:pathLst>
                <a:path w="10182" h="8639" extrusionOk="0">
                  <a:moveTo>
                    <a:pt x="2744" y="0"/>
                  </a:moveTo>
                  <a:lnTo>
                    <a:pt x="2201" y="83"/>
                  </a:lnTo>
                  <a:cubicBezTo>
                    <a:pt x="1467" y="1556"/>
                    <a:pt x="734" y="3028"/>
                    <a:pt x="0" y="4501"/>
                  </a:cubicBezTo>
                  <a:cubicBezTo>
                    <a:pt x="514" y="4556"/>
                    <a:pt x="1582" y="4740"/>
                    <a:pt x="2639" y="5513"/>
                  </a:cubicBezTo>
                  <a:cubicBezTo>
                    <a:pt x="3416" y="6078"/>
                    <a:pt x="3875" y="6732"/>
                    <a:pt x="4118" y="7148"/>
                  </a:cubicBezTo>
                  <a:cubicBezTo>
                    <a:pt x="4723" y="7152"/>
                    <a:pt x="5657" y="7234"/>
                    <a:pt x="6703" y="7652"/>
                  </a:cubicBezTo>
                  <a:cubicBezTo>
                    <a:pt x="7447" y="7949"/>
                    <a:pt x="8019" y="8327"/>
                    <a:pt x="8419" y="8639"/>
                  </a:cubicBezTo>
                  <a:cubicBezTo>
                    <a:pt x="8735" y="8066"/>
                    <a:pt x="9056" y="7414"/>
                    <a:pt x="9356" y="6684"/>
                  </a:cubicBezTo>
                  <a:cubicBezTo>
                    <a:pt x="9725" y="5787"/>
                    <a:pt x="9989" y="4947"/>
                    <a:pt x="10182" y="4201"/>
                  </a:cubicBezTo>
                  <a:cubicBezTo>
                    <a:pt x="9736" y="3916"/>
                    <a:pt x="9119" y="3582"/>
                    <a:pt x="8340" y="3330"/>
                  </a:cubicBezTo>
                  <a:cubicBezTo>
                    <a:pt x="7429" y="3033"/>
                    <a:pt x="6621" y="2955"/>
                    <a:pt x="6042" y="2942"/>
                  </a:cubicBezTo>
                  <a:cubicBezTo>
                    <a:pt x="6042" y="2942"/>
                    <a:pt x="5595" y="1267"/>
                    <a:pt x="2744" y="0"/>
                  </a:cubicBezTo>
                  <a:close/>
                </a:path>
              </a:pathLst>
            </a:custGeom>
            <a:solidFill>
              <a:srgbClr val="FF9B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4"/>
            <p:cNvSpPr/>
            <p:nvPr/>
          </p:nvSpPr>
          <p:spPr>
            <a:xfrm>
              <a:off x="3452575" y="1139775"/>
              <a:ext cx="11700" cy="8575"/>
            </a:xfrm>
            <a:custGeom>
              <a:avLst/>
              <a:gdLst/>
              <a:ahLst/>
              <a:cxnLst/>
              <a:rect l="l" t="t" r="r" b="b"/>
              <a:pathLst>
                <a:path w="468" h="343" extrusionOk="0">
                  <a:moveTo>
                    <a:pt x="214" y="1"/>
                  </a:moveTo>
                  <a:cubicBezTo>
                    <a:pt x="130" y="1"/>
                    <a:pt x="46" y="49"/>
                    <a:pt x="0" y="133"/>
                  </a:cubicBezTo>
                  <a:cubicBezTo>
                    <a:pt x="221" y="298"/>
                    <a:pt x="327" y="342"/>
                    <a:pt x="380" y="342"/>
                  </a:cubicBezTo>
                  <a:cubicBezTo>
                    <a:pt x="397" y="342"/>
                    <a:pt x="408" y="338"/>
                    <a:pt x="416" y="331"/>
                  </a:cubicBezTo>
                  <a:cubicBezTo>
                    <a:pt x="468" y="285"/>
                    <a:pt x="436" y="57"/>
                    <a:pt x="274" y="9"/>
                  </a:cubicBezTo>
                  <a:cubicBezTo>
                    <a:pt x="254" y="3"/>
                    <a:pt x="234" y="1"/>
                    <a:pt x="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4"/>
            <p:cNvSpPr/>
            <p:nvPr/>
          </p:nvSpPr>
          <p:spPr>
            <a:xfrm>
              <a:off x="3362875" y="968200"/>
              <a:ext cx="201750" cy="206250"/>
            </a:xfrm>
            <a:custGeom>
              <a:avLst/>
              <a:gdLst/>
              <a:ahLst/>
              <a:cxnLst/>
              <a:rect l="l" t="t" r="r" b="b"/>
              <a:pathLst>
                <a:path w="8070" h="8250" extrusionOk="0">
                  <a:moveTo>
                    <a:pt x="2093" y="0"/>
                  </a:moveTo>
                  <a:lnTo>
                    <a:pt x="1" y="4268"/>
                  </a:lnTo>
                  <a:lnTo>
                    <a:pt x="37" y="4272"/>
                  </a:lnTo>
                  <a:cubicBezTo>
                    <a:pt x="683" y="4331"/>
                    <a:pt x="1295" y="4513"/>
                    <a:pt x="1860" y="4810"/>
                  </a:cubicBezTo>
                  <a:cubicBezTo>
                    <a:pt x="2914" y="5366"/>
                    <a:pt x="3528" y="6188"/>
                    <a:pt x="3857" y="6780"/>
                  </a:cubicBezTo>
                  <a:lnTo>
                    <a:pt x="3865" y="6793"/>
                  </a:lnTo>
                  <a:lnTo>
                    <a:pt x="3879" y="6793"/>
                  </a:lnTo>
                  <a:cubicBezTo>
                    <a:pt x="3913" y="6793"/>
                    <a:pt x="6102" y="6807"/>
                    <a:pt x="8038" y="8249"/>
                  </a:cubicBezTo>
                  <a:lnTo>
                    <a:pt x="8070" y="8209"/>
                  </a:lnTo>
                  <a:cubicBezTo>
                    <a:pt x="6198" y="6815"/>
                    <a:pt x="4092" y="6746"/>
                    <a:pt x="3895" y="6743"/>
                  </a:cubicBezTo>
                  <a:cubicBezTo>
                    <a:pt x="3560" y="6147"/>
                    <a:pt x="2940" y="5325"/>
                    <a:pt x="1884" y="4766"/>
                  </a:cubicBezTo>
                  <a:cubicBezTo>
                    <a:pt x="1325" y="4470"/>
                    <a:pt x="718" y="4289"/>
                    <a:pt x="79" y="4224"/>
                  </a:cubicBezTo>
                  <a:lnTo>
                    <a:pt x="2139" y="22"/>
                  </a:lnTo>
                  <a:lnTo>
                    <a:pt x="2093" y="0"/>
                  </a:lnTo>
                  <a:close/>
                </a:path>
              </a:pathLst>
            </a:custGeom>
            <a:solidFill>
              <a:srgbClr val="FFDE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4"/>
            <p:cNvSpPr/>
            <p:nvPr/>
          </p:nvSpPr>
          <p:spPr>
            <a:xfrm>
              <a:off x="3354450" y="1076825"/>
              <a:ext cx="210875" cy="104525"/>
            </a:xfrm>
            <a:custGeom>
              <a:avLst/>
              <a:gdLst/>
              <a:ahLst/>
              <a:cxnLst/>
              <a:rect l="l" t="t" r="r" b="b"/>
              <a:pathLst>
                <a:path w="8435" h="4181" extrusionOk="0">
                  <a:moveTo>
                    <a:pt x="4" y="1"/>
                  </a:moveTo>
                  <a:lnTo>
                    <a:pt x="0" y="50"/>
                  </a:lnTo>
                  <a:cubicBezTo>
                    <a:pt x="27" y="52"/>
                    <a:pt x="2744" y="282"/>
                    <a:pt x="4017" y="2571"/>
                  </a:cubicBezTo>
                  <a:lnTo>
                    <a:pt x="4029" y="2593"/>
                  </a:lnTo>
                  <a:lnTo>
                    <a:pt x="4052" y="2582"/>
                  </a:lnTo>
                  <a:cubicBezTo>
                    <a:pt x="4052" y="2581"/>
                    <a:pt x="4095" y="2559"/>
                    <a:pt x="4147" y="2559"/>
                  </a:cubicBezTo>
                  <a:cubicBezTo>
                    <a:pt x="4166" y="2559"/>
                    <a:pt x="4185" y="2561"/>
                    <a:pt x="4205" y="2569"/>
                  </a:cubicBezTo>
                  <a:cubicBezTo>
                    <a:pt x="4253" y="2586"/>
                    <a:pt x="4293" y="2629"/>
                    <a:pt x="4320" y="2694"/>
                  </a:cubicBezTo>
                  <a:lnTo>
                    <a:pt x="4326" y="2711"/>
                  </a:lnTo>
                  <a:lnTo>
                    <a:pt x="4343" y="2711"/>
                  </a:lnTo>
                  <a:cubicBezTo>
                    <a:pt x="4344" y="2711"/>
                    <a:pt x="4349" y="2711"/>
                    <a:pt x="4356" y="2711"/>
                  </a:cubicBezTo>
                  <a:cubicBezTo>
                    <a:pt x="4538" y="2711"/>
                    <a:pt x="6567" y="2740"/>
                    <a:pt x="8406" y="4181"/>
                  </a:cubicBezTo>
                  <a:lnTo>
                    <a:pt x="8435" y="4142"/>
                  </a:lnTo>
                  <a:cubicBezTo>
                    <a:pt x="6595" y="2700"/>
                    <a:pt x="4566" y="2661"/>
                    <a:pt x="4358" y="2661"/>
                  </a:cubicBezTo>
                  <a:cubicBezTo>
                    <a:pt x="4326" y="2590"/>
                    <a:pt x="4280" y="2543"/>
                    <a:pt x="4221" y="2522"/>
                  </a:cubicBezTo>
                  <a:cubicBezTo>
                    <a:pt x="4195" y="2512"/>
                    <a:pt x="4169" y="2509"/>
                    <a:pt x="4145" y="2509"/>
                  </a:cubicBezTo>
                  <a:cubicBezTo>
                    <a:pt x="4105" y="2509"/>
                    <a:pt x="4071" y="2518"/>
                    <a:pt x="4050" y="2527"/>
                  </a:cubicBezTo>
                  <a:cubicBezTo>
                    <a:pt x="2759" y="233"/>
                    <a:pt x="32" y="3"/>
                    <a:pt x="4" y="1"/>
                  </a:cubicBezTo>
                  <a:close/>
                </a:path>
              </a:pathLst>
            </a:custGeom>
            <a:solidFill>
              <a:srgbClr val="FFDE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4"/>
            <p:cNvSpPr/>
            <p:nvPr/>
          </p:nvSpPr>
          <p:spPr>
            <a:xfrm>
              <a:off x="3370250" y="962700"/>
              <a:ext cx="140225" cy="172025"/>
            </a:xfrm>
            <a:custGeom>
              <a:avLst/>
              <a:gdLst/>
              <a:ahLst/>
              <a:cxnLst/>
              <a:rect l="l" t="t" r="r" b="b"/>
              <a:pathLst>
                <a:path w="5609" h="6881" extrusionOk="0">
                  <a:moveTo>
                    <a:pt x="2118" y="0"/>
                  </a:moveTo>
                  <a:cubicBezTo>
                    <a:pt x="1821" y="551"/>
                    <a:pt x="1528" y="1120"/>
                    <a:pt x="1235" y="1704"/>
                  </a:cubicBezTo>
                  <a:cubicBezTo>
                    <a:pt x="789" y="2597"/>
                    <a:pt x="379" y="3473"/>
                    <a:pt x="1" y="4324"/>
                  </a:cubicBezTo>
                  <a:cubicBezTo>
                    <a:pt x="429" y="4378"/>
                    <a:pt x="1266" y="4541"/>
                    <a:pt x="2126" y="5130"/>
                  </a:cubicBezTo>
                  <a:cubicBezTo>
                    <a:pt x="3022" y="5741"/>
                    <a:pt x="3483" y="6498"/>
                    <a:pt x="3685" y="6881"/>
                  </a:cubicBezTo>
                  <a:cubicBezTo>
                    <a:pt x="4326" y="5493"/>
                    <a:pt x="4966" y="4103"/>
                    <a:pt x="5608" y="2717"/>
                  </a:cubicBezTo>
                  <a:cubicBezTo>
                    <a:pt x="5437" y="2336"/>
                    <a:pt x="5138" y="1800"/>
                    <a:pt x="4619" y="1290"/>
                  </a:cubicBezTo>
                  <a:cubicBezTo>
                    <a:pt x="3677" y="363"/>
                    <a:pt x="2592" y="89"/>
                    <a:pt x="21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4"/>
            <p:cNvSpPr/>
            <p:nvPr/>
          </p:nvSpPr>
          <p:spPr>
            <a:xfrm>
              <a:off x="3461900" y="1030225"/>
              <a:ext cx="143875" cy="137700"/>
            </a:xfrm>
            <a:custGeom>
              <a:avLst/>
              <a:gdLst/>
              <a:ahLst/>
              <a:cxnLst/>
              <a:rect l="l" t="t" r="r" b="b"/>
              <a:pathLst>
                <a:path w="5755" h="5508" extrusionOk="0">
                  <a:moveTo>
                    <a:pt x="2374" y="0"/>
                  </a:moveTo>
                  <a:cubicBezTo>
                    <a:pt x="2220" y="0"/>
                    <a:pt x="2076" y="6"/>
                    <a:pt x="1941" y="17"/>
                  </a:cubicBezTo>
                  <a:cubicBezTo>
                    <a:pt x="1294" y="1407"/>
                    <a:pt x="647" y="2796"/>
                    <a:pt x="0" y="4188"/>
                  </a:cubicBezTo>
                  <a:cubicBezTo>
                    <a:pt x="529" y="4193"/>
                    <a:pt x="1290" y="4256"/>
                    <a:pt x="2158" y="4533"/>
                  </a:cubicBezTo>
                  <a:cubicBezTo>
                    <a:pt x="3027" y="4810"/>
                    <a:pt x="3686" y="5202"/>
                    <a:pt x="4121" y="5508"/>
                  </a:cubicBezTo>
                  <a:cubicBezTo>
                    <a:pt x="4442" y="4822"/>
                    <a:pt x="4763" y="4069"/>
                    <a:pt x="5065" y="3251"/>
                  </a:cubicBezTo>
                  <a:cubicBezTo>
                    <a:pt x="5339" y="2514"/>
                    <a:pt x="5566" y="1808"/>
                    <a:pt x="5755" y="1144"/>
                  </a:cubicBezTo>
                  <a:cubicBezTo>
                    <a:pt x="5279" y="788"/>
                    <a:pt x="4420" y="256"/>
                    <a:pt x="3239" y="68"/>
                  </a:cubicBezTo>
                  <a:cubicBezTo>
                    <a:pt x="2928" y="19"/>
                    <a:pt x="2638" y="0"/>
                    <a:pt x="23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4"/>
            <p:cNvSpPr/>
            <p:nvPr/>
          </p:nvSpPr>
          <p:spPr>
            <a:xfrm>
              <a:off x="3472750" y="1040625"/>
              <a:ext cx="122325" cy="117000"/>
            </a:xfrm>
            <a:custGeom>
              <a:avLst/>
              <a:gdLst/>
              <a:ahLst/>
              <a:cxnLst/>
              <a:rect l="l" t="t" r="r" b="b"/>
              <a:pathLst>
                <a:path w="4893" h="4680" extrusionOk="0">
                  <a:moveTo>
                    <a:pt x="2019" y="1"/>
                  </a:moveTo>
                  <a:cubicBezTo>
                    <a:pt x="1888" y="1"/>
                    <a:pt x="1764" y="6"/>
                    <a:pt x="1650" y="15"/>
                  </a:cubicBezTo>
                  <a:cubicBezTo>
                    <a:pt x="1101" y="1198"/>
                    <a:pt x="550" y="2378"/>
                    <a:pt x="1" y="3559"/>
                  </a:cubicBezTo>
                  <a:cubicBezTo>
                    <a:pt x="451" y="3562"/>
                    <a:pt x="1098" y="3616"/>
                    <a:pt x="1836" y="3852"/>
                  </a:cubicBezTo>
                  <a:cubicBezTo>
                    <a:pt x="2576" y="4088"/>
                    <a:pt x="3134" y="4420"/>
                    <a:pt x="3504" y="4680"/>
                  </a:cubicBezTo>
                  <a:cubicBezTo>
                    <a:pt x="3778" y="4099"/>
                    <a:pt x="4050" y="3458"/>
                    <a:pt x="4307" y="2763"/>
                  </a:cubicBezTo>
                  <a:cubicBezTo>
                    <a:pt x="4539" y="2136"/>
                    <a:pt x="4732" y="1536"/>
                    <a:pt x="4893" y="972"/>
                  </a:cubicBezTo>
                  <a:cubicBezTo>
                    <a:pt x="4489" y="670"/>
                    <a:pt x="3757" y="217"/>
                    <a:pt x="2754" y="58"/>
                  </a:cubicBezTo>
                  <a:cubicBezTo>
                    <a:pt x="2490" y="16"/>
                    <a:pt x="2243" y="1"/>
                    <a:pt x="20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4"/>
            <p:cNvSpPr/>
            <p:nvPr/>
          </p:nvSpPr>
          <p:spPr>
            <a:xfrm>
              <a:off x="3510325" y="1029525"/>
              <a:ext cx="95800" cy="29800"/>
            </a:xfrm>
            <a:custGeom>
              <a:avLst/>
              <a:gdLst/>
              <a:ahLst/>
              <a:cxnLst/>
              <a:rect l="l" t="t" r="r" b="b"/>
              <a:pathLst>
                <a:path w="3832" h="1192" extrusionOk="0">
                  <a:moveTo>
                    <a:pt x="432" y="1"/>
                  </a:moveTo>
                  <a:cubicBezTo>
                    <a:pt x="167" y="1"/>
                    <a:pt x="6" y="20"/>
                    <a:pt x="0" y="21"/>
                  </a:cubicBezTo>
                  <a:lnTo>
                    <a:pt x="7" y="71"/>
                  </a:lnTo>
                  <a:cubicBezTo>
                    <a:pt x="12" y="70"/>
                    <a:pt x="171" y="50"/>
                    <a:pt x="433" y="50"/>
                  </a:cubicBezTo>
                  <a:cubicBezTo>
                    <a:pt x="1134" y="50"/>
                    <a:pt x="2574" y="189"/>
                    <a:pt x="3802" y="1191"/>
                  </a:cubicBezTo>
                  <a:lnTo>
                    <a:pt x="3832" y="1153"/>
                  </a:lnTo>
                  <a:cubicBezTo>
                    <a:pt x="2593" y="141"/>
                    <a:pt x="1140" y="1"/>
                    <a:pt x="4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4"/>
            <p:cNvSpPr/>
            <p:nvPr/>
          </p:nvSpPr>
          <p:spPr>
            <a:xfrm>
              <a:off x="3425200" y="985200"/>
              <a:ext cx="72300" cy="54575"/>
            </a:xfrm>
            <a:custGeom>
              <a:avLst/>
              <a:gdLst/>
              <a:ahLst/>
              <a:cxnLst/>
              <a:rect l="l" t="t" r="r" b="b"/>
              <a:pathLst>
                <a:path w="2892" h="2183" extrusionOk="0">
                  <a:moveTo>
                    <a:pt x="49" y="1"/>
                  </a:moveTo>
                  <a:cubicBezTo>
                    <a:pt x="35" y="1"/>
                    <a:pt x="27" y="1"/>
                    <a:pt x="26" y="1"/>
                  </a:cubicBezTo>
                  <a:cubicBezTo>
                    <a:pt x="11" y="3"/>
                    <a:pt x="0" y="15"/>
                    <a:pt x="1" y="28"/>
                  </a:cubicBezTo>
                  <a:cubicBezTo>
                    <a:pt x="1" y="42"/>
                    <a:pt x="12" y="53"/>
                    <a:pt x="25" y="53"/>
                  </a:cubicBezTo>
                  <a:cubicBezTo>
                    <a:pt x="26" y="53"/>
                    <a:pt x="26" y="53"/>
                    <a:pt x="27" y="53"/>
                  </a:cubicBezTo>
                  <a:cubicBezTo>
                    <a:pt x="28" y="52"/>
                    <a:pt x="39" y="52"/>
                    <a:pt x="60" y="52"/>
                  </a:cubicBezTo>
                  <a:cubicBezTo>
                    <a:pt x="175" y="52"/>
                    <a:pt x="585" y="70"/>
                    <a:pt x="1075" y="283"/>
                  </a:cubicBezTo>
                  <a:cubicBezTo>
                    <a:pt x="1609" y="514"/>
                    <a:pt x="2348" y="1028"/>
                    <a:pt x="2839" y="2167"/>
                  </a:cubicBezTo>
                  <a:cubicBezTo>
                    <a:pt x="2843" y="2177"/>
                    <a:pt x="2853" y="2182"/>
                    <a:pt x="2862" y="2182"/>
                  </a:cubicBezTo>
                  <a:cubicBezTo>
                    <a:pt x="2866" y="2182"/>
                    <a:pt x="2869" y="2182"/>
                    <a:pt x="2873" y="2181"/>
                  </a:cubicBezTo>
                  <a:cubicBezTo>
                    <a:pt x="2886" y="2175"/>
                    <a:pt x="2891" y="2160"/>
                    <a:pt x="2886" y="2148"/>
                  </a:cubicBezTo>
                  <a:cubicBezTo>
                    <a:pt x="1990" y="71"/>
                    <a:pt x="270" y="1"/>
                    <a:pt x="49" y="1"/>
                  </a:cubicBezTo>
                  <a:close/>
                </a:path>
              </a:pathLst>
            </a:custGeom>
            <a:solidFill>
              <a:srgbClr val="F77A4D">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4"/>
            <p:cNvSpPr/>
            <p:nvPr/>
          </p:nvSpPr>
          <p:spPr>
            <a:xfrm>
              <a:off x="3414800" y="1003675"/>
              <a:ext cx="74425" cy="56350"/>
            </a:xfrm>
            <a:custGeom>
              <a:avLst/>
              <a:gdLst/>
              <a:ahLst/>
              <a:cxnLst/>
              <a:rect l="l" t="t" r="r" b="b"/>
              <a:pathLst>
                <a:path w="2977" h="2254" extrusionOk="0">
                  <a:moveTo>
                    <a:pt x="48" y="1"/>
                  </a:moveTo>
                  <a:cubicBezTo>
                    <a:pt x="34" y="1"/>
                    <a:pt x="26" y="1"/>
                    <a:pt x="25" y="1"/>
                  </a:cubicBezTo>
                  <a:cubicBezTo>
                    <a:pt x="10" y="2"/>
                    <a:pt x="0" y="15"/>
                    <a:pt x="0" y="28"/>
                  </a:cubicBezTo>
                  <a:cubicBezTo>
                    <a:pt x="0" y="43"/>
                    <a:pt x="13" y="52"/>
                    <a:pt x="26" y="52"/>
                  </a:cubicBezTo>
                  <a:cubicBezTo>
                    <a:pt x="26" y="52"/>
                    <a:pt x="36" y="52"/>
                    <a:pt x="53" y="52"/>
                  </a:cubicBezTo>
                  <a:cubicBezTo>
                    <a:pt x="163" y="52"/>
                    <a:pt x="593" y="67"/>
                    <a:pt x="1108" y="292"/>
                  </a:cubicBezTo>
                  <a:cubicBezTo>
                    <a:pt x="1657" y="531"/>
                    <a:pt x="2417" y="1063"/>
                    <a:pt x="2925" y="2238"/>
                  </a:cubicBezTo>
                  <a:cubicBezTo>
                    <a:pt x="2928" y="2248"/>
                    <a:pt x="2937" y="2253"/>
                    <a:pt x="2947" y="2253"/>
                  </a:cubicBezTo>
                  <a:cubicBezTo>
                    <a:pt x="2949" y="2253"/>
                    <a:pt x="2954" y="2252"/>
                    <a:pt x="2958" y="2252"/>
                  </a:cubicBezTo>
                  <a:cubicBezTo>
                    <a:pt x="2971" y="2246"/>
                    <a:pt x="2976" y="2231"/>
                    <a:pt x="2971" y="2219"/>
                  </a:cubicBezTo>
                  <a:cubicBezTo>
                    <a:pt x="2046" y="72"/>
                    <a:pt x="272" y="1"/>
                    <a:pt x="48" y="1"/>
                  </a:cubicBezTo>
                  <a:close/>
                </a:path>
              </a:pathLst>
            </a:custGeom>
            <a:solidFill>
              <a:srgbClr val="F77A4D">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4"/>
            <p:cNvSpPr/>
            <p:nvPr/>
          </p:nvSpPr>
          <p:spPr>
            <a:xfrm>
              <a:off x="3404950" y="1022450"/>
              <a:ext cx="76750" cy="57675"/>
            </a:xfrm>
            <a:custGeom>
              <a:avLst/>
              <a:gdLst/>
              <a:ahLst/>
              <a:cxnLst/>
              <a:rect l="l" t="t" r="r" b="b"/>
              <a:pathLst>
                <a:path w="3070" h="2307" extrusionOk="0">
                  <a:moveTo>
                    <a:pt x="47" y="0"/>
                  </a:moveTo>
                  <a:cubicBezTo>
                    <a:pt x="34" y="0"/>
                    <a:pt x="27" y="1"/>
                    <a:pt x="26" y="1"/>
                  </a:cubicBezTo>
                  <a:cubicBezTo>
                    <a:pt x="11" y="2"/>
                    <a:pt x="1" y="15"/>
                    <a:pt x="2" y="27"/>
                  </a:cubicBezTo>
                  <a:cubicBezTo>
                    <a:pt x="2" y="42"/>
                    <a:pt x="12" y="52"/>
                    <a:pt x="25" y="52"/>
                  </a:cubicBezTo>
                  <a:cubicBezTo>
                    <a:pt x="26" y="52"/>
                    <a:pt x="27" y="52"/>
                    <a:pt x="27" y="52"/>
                  </a:cubicBezTo>
                  <a:cubicBezTo>
                    <a:pt x="29" y="52"/>
                    <a:pt x="38" y="52"/>
                    <a:pt x="56" y="52"/>
                  </a:cubicBezTo>
                  <a:cubicBezTo>
                    <a:pt x="302" y="52"/>
                    <a:pt x="2086" y="136"/>
                    <a:pt x="3018" y="2291"/>
                  </a:cubicBezTo>
                  <a:cubicBezTo>
                    <a:pt x="3022" y="2301"/>
                    <a:pt x="3031" y="2306"/>
                    <a:pt x="3041" y="2306"/>
                  </a:cubicBezTo>
                  <a:cubicBezTo>
                    <a:pt x="3045" y="2306"/>
                    <a:pt x="3047" y="2305"/>
                    <a:pt x="3052" y="2305"/>
                  </a:cubicBezTo>
                  <a:cubicBezTo>
                    <a:pt x="3064" y="2299"/>
                    <a:pt x="3070" y="2284"/>
                    <a:pt x="3064" y="2272"/>
                  </a:cubicBezTo>
                  <a:cubicBezTo>
                    <a:pt x="2109" y="62"/>
                    <a:pt x="265" y="0"/>
                    <a:pt x="47" y="0"/>
                  </a:cubicBezTo>
                  <a:close/>
                </a:path>
              </a:pathLst>
            </a:custGeom>
            <a:solidFill>
              <a:srgbClr val="F77A4D">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4"/>
            <p:cNvSpPr/>
            <p:nvPr/>
          </p:nvSpPr>
          <p:spPr>
            <a:xfrm>
              <a:off x="3395350" y="1041000"/>
              <a:ext cx="80300" cy="54575"/>
            </a:xfrm>
            <a:custGeom>
              <a:avLst/>
              <a:gdLst/>
              <a:ahLst/>
              <a:cxnLst/>
              <a:rect l="l" t="t" r="r" b="b"/>
              <a:pathLst>
                <a:path w="3212" h="2183" extrusionOk="0">
                  <a:moveTo>
                    <a:pt x="251" y="0"/>
                  </a:moveTo>
                  <a:cubicBezTo>
                    <a:pt x="110" y="0"/>
                    <a:pt x="28" y="15"/>
                    <a:pt x="24" y="16"/>
                  </a:cubicBezTo>
                  <a:cubicBezTo>
                    <a:pt x="10" y="19"/>
                    <a:pt x="1" y="32"/>
                    <a:pt x="4" y="46"/>
                  </a:cubicBezTo>
                  <a:cubicBezTo>
                    <a:pt x="6" y="57"/>
                    <a:pt x="17" y="67"/>
                    <a:pt x="29" y="67"/>
                  </a:cubicBezTo>
                  <a:cubicBezTo>
                    <a:pt x="30" y="67"/>
                    <a:pt x="32" y="66"/>
                    <a:pt x="33" y="66"/>
                  </a:cubicBezTo>
                  <a:cubicBezTo>
                    <a:pt x="35" y="65"/>
                    <a:pt x="120" y="49"/>
                    <a:pt x="265" y="49"/>
                  </a:cubicBezTo>
                  <a:cubicBezTo>
                    <a:pt x="453" y="49"/>
                    <a:pt x="741" y="76"/>
                    <a:pt x="1082" y="198"/>
                  </a:cubicBezTo>
                  <a:cubicBezTo>
                    <a:pt x="2091" y="561"/>
                    <a:pt x="2770" y="1471"/>
                    <a:pt x="3161" y="2169"/>
                  </a:cubicBezTo>
                  <a:cubicBezTo>
                    <a:pt x="3164" y="2178"/>
                    <a:pt x="3173" y="2182"/>
                    <a:pt x="3182" y="2182"/>
                  </a:cubicBezTo>
                  <a:cubicBezTo>
                    <a:pt x="3186" y="2182"/>
                    <a:pt x="3190" y="2181"/>
                    <a:pt x="3195" y="2179"/>
                  </a:cubicBezTo>
                  <a:cubicBezTo>
                    <a:pt x="3207" y="2171"/>
                    <a:pt x="3211" y="2157"/>
                    <a:pt x="3205" y="2145"/>
                  </a:cubicBezTo>
                  <a:cubicBezTo>
                    <a:pt x="2118" y="208"/>
                    <a:pt x="776" y="0"/>
                    <a:pt x="251" y="0"/>
                  </a:cubicBezTo>
                  <a:close/>
                </a:path>
              </a:pathLst>
            </a:custGeom>
            <a:solidFill>
              <a:srgbClr val="F77A4D">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4"/>
            <p:cNvSpPr/>
            <p:nvPr/>
          </p:nvSpPr>
          <p:spPr>
            <a:xfrm>
              <a:off x="3387975" y="1057950"/>
              <a:ext cx="80450" cy="57050"/>
            </a:xfrm>
            <a:custGeom>
              <a:avLst/>
              <a:gdLst/>
              <a:ahLst/>
              <a:cxnLst/>
              <a:rect l="l" t="t" r="r" b="b"/>
              <a:pathLst>
                <a:path w="3218" h="2282" extrusionOk="0">
                  <a:moveTo>
                    <a:pt x="28" y="1"/>
                  </a:moveTo>
                  <a:cubicBezTo>
                    <a:pt x="27" y="1"/>
                    <a:pt x="26" y="1"/>
                    <a:pt x="25" y="1"/>
                  </a:cubicBezTo>
                  <a:cubicBezTo>
                    <a:pt x="11" y="1"/>
                    <a:pt x="1" y="12"/>
                    <a:pt x="1" y="25"/>
                  </a:cubicBezTo>
                  <a:cubicBezTo>
                    <a:pt x="1" y="39"/>
                    <a:pt x="13" y="50"/>
                    <a:pt x="25" y="50"/>
                  </a:cubicBezTo>
                  <a:cubicBezTo>
                    <a:pt x="25" y="50"/>
                    <a:pt x="26" y="50"/>
                    <a:pt x="26" y="50"/>
                  </a:cubicBezTo>
                  <a:cubicBezTo>
                    <a:pt x="27" y="50"/>
                    <a:pt x="28" y="50"/>
                    <a:pt x="31" y="50"/>
                  </a:cubicBezTo>
                  <a:cubicBezTo>
                    <a:pt x="85" y="50"/>
                    <a:pt x="568" y="57"/>
                    <a:pt x="1172" y="312"/>
                  </a:cubicBezTo>
                  <a:cubicBezTo>
                    <a:pt x="1757" y="559"/>
                    <a:pt x="2580" y="1100"/>
                    <a:pt x="3168" y="2269"/>
                  </a:cubicBezTo>
                  <a:cubicBezTo>
                    <a:pt x="3173" y="2276"/>
                    <a:pt x="3180" y="2282"/>
                    <a:pt x="3190" y="2282"/>
                  </a:cubicBezTo>
                  <a:cubicBezTo>
                    <a:pt x="3194" y="2282"/>
                    <a:pt x="3199" y="2281"/>
                    <a:pt x="3201" y="2281"/>
                  </a:cubicBezTo>
                  <a:cubicBezTo>
                    <a:pt x="3213" y="2274"/>
                    <a:pt x="3218" y="2259"/>
                    <a:pt x="3211" y="2247"/>
                  </a:cubicBezTo>
                  <a:cubicBezTo>
                    <a:pt x="2092" y="19"/>
                    <a:pt x="114" y="1"/>
                    <a:pt x="28" y="1"/>
                  </a:cubicBezTo>
                  <a:close/>
                </a:path>
              </a:pathLst>
            </a:custGeom>
            <a:solidFill>
              <a:srgbClr val="F77A4D">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4"/>
            <p:cNvSpPr/>
            <p:nvPr/>
          </p:nvSpPr>
          <p:spPr>
            <a:xfrm>
              <a:off x="3516493" y="1054000"/>
              <a:ext cx="32675" cy="28825"/>
            </a:xfrm>
            <a:custGeom>
              <a:avLst/>
              <a:gdLst/>
              <a:ahLst/>
              <a:cxnLst/>
              <a:rect l="l" t="t" r="r" b="b"/>
              <a:pathLst>
                <a:path w="1307" h="1153" extrusionOk="0">
                  <a:moveTo>
                    <a:pt x="668" y="0"/>
                  </a:moveTo>
                  <a:cubicBezTo>
                    <a:pt x="635" y="0"/>
                    <a:pt x="601" y="3"/>
                    <a:pt x="567" y="8"/>
                  </a:cubicBezTo>
                  <a:cubicBezTo>
                    <a:pt x="232" y="59"/>
                    <a:pt x="0" y="356"/>
                    <a:pt x="49" y="669"/>
                  </a:cubicBezTo>
                  <a:cubicBezTo>
                    <a:pt x="92" y="952"/>
                    <a:pt x="347" y="1153"/>
                    <a:pt x="642" y="1153"/>
                  </a:cubicBezTo>
                  <a:cubicBezTo>
                    <a:pt x="674" y="1153"/>
                    <a:pt x="707" y="1150"/>
                    <a:pt x="740" y="1145"/>
                  </a:cubicBezTo>
                  <a:cubicBezTo>
                    <a:pt x="1075" y="1094"/>
                    <a:pt x="1307" y="798"/>
                    <a:pt x="1258" y="485"/>
                  </a:cubicBezTo>
                  <a:cubicBezTo>
                    <a:pt x="1217" y="201"/>
                    <a:pt x="963" y="0"/>
                    <a:pt x="6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4"/>
            <p:cNvSpPr/>
            <p:nvPr/>
          </p:nvSpPr>
          <p:spPr>
            <a:xfrm>
              <a:off x="3515018" y="1093125"/>
              <a:ext cx="54725" cy="34800"/>
            </a:xfrm>
            <a:custGeom>
              <a:avLst/>
              <a:gdLst/>
              <a:ahLst/>
              <a:cxnLst/>
              <a:rect l="l" t="t" r="r" b="b"/>
              <a:pathLst>
                <a:path w="2189" h="1392" extrusionOk="0">
                  <a:moveTo>
                    <a:pt x="2014" y="1"/>
                  </a:moveTo>
                  <a:cubicBezTo>
                    <a:pt x="1980" y="96"/>
                    <a:pt x="1789" y="580"/>
                    <a:pt x="1223" y="854"/>
                  </a:cubicBezTo>
                  <a:cubicBezTo>
                    <a:pt x="952" y="985"/>
                    <a:pt x="690" y="1023"/>
                    <a:pt x="477" y="1023"/>
                  </a:cubicBezTo>
                  <a:cubicBezTo>
                    <a:pt x="232" y="1023"/>
                    <a:pt x="53" y="973"/>
                    <a:pt x="0" y="958"/>
                  </a:cubicBezTo>
                  <a:lnTo>
                    <a:pt x="0" y="958"/>
                  </a:lnTo>
                  <a:cubicBezTo>
                    <a:pt x="216" y="1239"/>
                    <a:pt x="562" y="1392"/>
                    <a:pt x="917" y="1392"/>
                  </a:cubicBezTo>
                  <a:cubicBezTo>
                    <a:pt x="1080" y="1392"/>
                    <a:pt x="1246" y="1359"/>
                    <a:pt x="1401" y="1292"/>
                  </a:cubicBezTo>
                  <a:cubicBezTo>
                    <a:pt x="1917" y="1067"/>
                    <a:pt x="2188" y="509"/>
                    <a:pt x="20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4"/>
            <p:cNvSpPr/>
            <p:nvPr/>
          </p:nvSpPr>
          <p:spPr>
            <a:xfrm>
              <a:off x="3502418" y="1056875"/>
              <a:ext cx="61075" cy="24175"/>
            </a:xfrm>
            <a:custGeom>
              <a:avLst/>
              <a:gdLst/>
              <a:ahLst/>
              <a:cxnLst/>
              <a:rect l="l" t="t" r="r" b="b"/>
              <a:pathLst>
                <a:path w="2443" h="967" extrusionOk="0">
                  <a:moveTo>
                    <a:pt x="2242" y="50"/>
                  </a:moveTo>
                  <a:cubicBezTo>
                    <a:pt x="2282" y="50"/>
                    <a:pt x="2314" y="54"/>
                    <a:pt x="2333" y="64"/>
                  </a:cubicBezTo>
                  <a:cubicBezTo>
                    <a:pt x="2338" y="66"/>
                    <a:pt x="2344" y="70"/>
                    <a:pt x="2345" y="75"/>
                  </a:cubicBezTo>
                  <a:cubicBezTo>
                    <a:pt x="2367" y="141"/>
                    <a:pt x="1960" y="400"/>
                    <a:pt x="1273" y="649"/>
                  </a:cubicBezTo>
                  <a:cubicBezTo>
                    <a:pt x="765" y="834"/>
                    <a:pt x="380" y="917"/>
                    <a:pt x="201" y="917"/>
                  </a:cubicBezTo>
                  <a:cubicBezTo>
                    <a:pt x="159" y="917"/>
                    <a:pt x="128" y="913"/>
                    <a:pt x="110" y="904"/>
                  </a:cubicBezTo>
                  <a:cubicBezTo>
                    <a:pt x="104" y="902"/>
                    <a:pt x="99" y="897"/>
                    <a:pt x="98" y="893"/>
                  </a:cubicBezTo>
                  <a:cubicBezTo>
                    <a:pt x="75" y="826"/>
                    <a:pt x="483" y="568"/>
                    <a:pt x="1169" y="318"/>
                  </a:cubicBezTo>
                  <a:cubicBezTo>
                    <a:pt x="1677" y="134"/>
                    <a:pt x="2062" y="50"/>
                    <a:pt x="2242" y="50"/>
                  </a:cubicBezTo>
                  <a:close/>
                  <a:moveTo>
                    <a:pt x="2240" y="1"/>
                  </a:moveTo>
                  <a:cubicBezTo>
                    <a:pt x="2030" y="1"/>
                    <a:pt x="1618" y="101"/>
                    <a:pt x="1151" y="271"/>
                  </a:cubicBezTo>
                  <a:cubicBezTo>
                    <a:pt x="681" y="443"/>
                    <a:pt x="0" y="754"/>
                    <a:pt x="50" y="909"/>
                  </a:cubicBezTo>
                  <a:cubicBezTo>
                    <a:pt x="55" y="926"/>
                    <a:pt x="67" y="940"/>
                    <a:pt x="87" y="950"/>
                  </a:cubicBezTo>
                  <a:cubicBezTo>
                    <a:pt x="111" y="962"/>
                    <a:pt x="151" y="967"/>
                    <a:pt x="201" y="967"/>
                  </a:cubicBezTo>
                  <a:cubicBezTo>
                    <a:pt x="410" y="967"/>
                    <a:pt x="823" y="866"/>
                    <a:pt x="1291" y="698"/>
                  </a:cubicBezTo>
                  <a:cubicBezTo>
                    <a:pt x="1761" y="526"/>
                    <a:pt x="2442" y="215"/>
                    <a:pt x="2393" y="60"/>
                  </a:cubicBezTo>
                  <a:cubicBezTo>
                    <a:pt x="2388" y="41"/>
                    <a:pt x="2376" y="29"/>
                    <a:pt x="2355" y="19"/>
                  </a:cubicBezTo>
                  <a:cubicBezTo>
                    <a:pt x="2330" y="6"/>
                    <a:pt x="2291" y="1"/>
                    <a:pt x="22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4"/>
            <p:cNvSpPr/>
            <p:nvPr/>
          </p:nvSpPr>
          <p:spPr>
            <a:xfrm>
              <a:off x="3487543" y="1102300"/>
              <a:ext cx="12550" cy="13100"/>
            </a:xfrm>
            <a:custGeom>
              <a:avLst/>
              <a:gdLst/>
              <a:ahLst/>
              <a:cxnLst/>
              <a:rect l="l" t="t" r="r" b="b"/>
              <a:pathLst>
                <a:path w="502" h="524" extrusionOk="0">
                  <a:moveTo>
                    <a:pt x="263" y="125"/>
                  </a:moveTo>
                  <a:cubicBezTo>
                    <a:pt x="269" y="142"/>
                    <a:pt x="278" y="159"/>
                    <a:pt x="292" y="175"/>
                  </a:cubicBezTo>
                  <a:cubicBezTo>
                    <a:pt x="319" y="211"/>
                    <a:pt x="351" y="233"/>
                    <a:pt x="381" y="248"/>
                  </a:cubicBezTo>
                  <a:cubicBezTo>
                    <a:pt x="357" y="258"/>
                    <a:pt x="335" y="271"/>
                    <a:pt x="313" y="291"/>
                  </a:cubicBezTo>
                  <a:cubicBezTo>
                    <a:pt x="285" y="318"/>
                    <a:pt x="266" y="347"/>
                    <a:pt x="254" y="376"/>
                  </a:cubicBezTo>
                  <a:cubicBezTo>
                    <a:pt x="250" y="367"/>
                    <a:pt x="245" y="360"/>
                    <a:pt x="239" y="351"/>
                  </a:cubicBezTo>
                  <a:cubicBezTo>
                    <a:pt x="209" y="304"/>
                    <a:pt x="167" y="277"/>
                    <a:pt x="130" y="260"/>
                  </a:cubicBezTo>
                  <a:cubicBezTo>
                    <a:pt x="142" y="255"/>
                    <a:pt x="152" y="248"/>
                    <a:pt x="164" y="239"/>
                  </a:cubicBezTo>
                  <a:cubicBezTo>
                    <a:pt x="214" y="207"/>
                    <a:pt x="244" y="164"/>
                    <a:pt x="263" y="125"/>
                  </a:cubicBezTo>
                  <a:close/>
                  <a:moveTo>
                    <a:pt x="265" y="0"/>
                  </a:moveTo>
                  <a:cubicBezTo>
                    <a:pt x="250" y="0"/>
                    <a:pt x="241" y="9"/>
                    <a:pt x="239" y="23"/>
                  </a:cubicBezTo>
                  <a:cubicBezTo>
                    <a:pt x="236" y="51"/>
                    <a:pt x="220" y="145"/>
                    <a:pt x="136" y="199"/>
                  </a:cubicBezTo>
                  <a:cubicBezTo>
                    <a:pt x="95" y="226"/>
                    <a:pt x="52" y="232"/>
                    <a:pt x="24" y="233"/>
                  </a:cubicBezTo>
                  <a:cubicBezTo>
                    <a:pt x="11" y="234"/>
                    <a:pt x="0" y="245"/>
                    <a:pt x="0" y="259"/>
                  </a:cubicBezTo>
                  <a:cubicBezTo>
                    <a:pt x="0" y="272"/>
                    <a:pt x="11" y="285"/>
                    <a:pt x="24" y="285"/>
                  </a:cubicBezTo>
                  <a:cubicBezTo>
                    <a:pt x="36" y="285"/>
                    <a:pt x="141" y="292"/>
                    <a:pt x="199" y="378"/>
                  </a:cubicBezTo>
                  <a:cubicBezTo>
                    <a:pt x="222" y="414"/>
                    <a:pt x="231" y="452"/>
                    <a:pt x="232" y="481"/>
                  </a:cubicBezTo>
                  <a:lnTo>
                    <a:pt x="232" y="501"/>
                  </a:lnTo>
                  <a:cubicBezTo>
                    <a:pt x="233" y="513"/>
                    <a:pt x="244" y="524"/>
                    <a:pt x="258" y="524"/>
                  </a:cubicBezTo>
                  <a:cubicBezTo>
                    <a:pt x="270" y="523"/>
                    <a:pt x="281" y="512"/>
                    <a:pt x="282" y="497"/>
                  </a:cubicBezTo>
                  <a:lnTo>
                    <a:pt x="282" y="478"/>
                  </a:lnTo>
                  <a:cubicBezTo>
                    <a:pt x="283" y="443"/>
                    <a:pt x="293" y="377"/>
                    <a:pt x="348" y="325"/>
                  </a:cubicBezTo>
                  <a:cubicBezTo>
                    <a:pt x="395" y="282"/>
                    <a:pt x="448" y="275"/>
                    <a:pt x="476" y="274"/>
                  </a:cubicBezTo>
                  <a:cubicBezTo>
                    <a:pt x="490" y="274"/>
                    <a:pt x="501" y="263"/>
                    <a:pt x="501" y="249"/>
                  </a:cubicBezTo>
                  <a:cubicBezTo>
                    <a:pt x="501" y="236"/>
                    <a:pt x="491" y="226"/>
                    <a:pt x="478" y="223"/>
                  </a:cubicBezTo>
                  <a:cubicBezTo>
                    <a:pt x="457" y="221"/>
                    <a:pt x="383" y="209"/>
                    <a:pt x="332" y="143"/>
                  </a:cubicBezTo>
                  <a:cubicBezTo>
                    <a:pt x="297" y="98"/>
                    <a:pt x="291" y="50"/>
                    <a:pt x="290" y="24"/>
                  </a:cubicBezTo>
                  <a:cubicBezTo>
                    <a:pt x="290" y="11"/>
                    <a:pt x="278" y="0"/>
                    <a:pt x="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4"/>
            <p:cNvSpPr/>
            <p:nvPr/>
          </p:nvSpPr>
          <p:spPr>
            <a:xfrm>
              <a:off x="3534768" y="1090725"/>
              <a:ext cx="10250" cy="9650"/>
            </a:xfrm>
            <a:custGeom>
              <a:avLst/>
              <a:gdLst/>
              <a:ahLst/>
              <a:cxnLst/>
              <a:rect l="l" t="t" r="r" b="b"/>
              <a:pathLst>
                <a:path w="410" h="386" extrusionOk="0">
                  <a:moveTo>
                    <a:pt x="123" y="105"/>
                  </a:moveTo>
                  <a:lnTo>
                    <a:pt x="123" y="105"/>
                  </a:lnTo>
                  <a:cubicBezTo>
                    <a:pt x="135" y="111"/>
                    <a:pt x="147" y="116"/>
                    <a:pt x="160" y="118"/>
                  </a:cubicBezTo>
                  <a:cubicBezTo>
                    <a:pt x="183" y="125"/>
                    <a:pt x="207" y="128"/>
                    <a:pt x="228" y="128"/>
                  </a:cubicBezTo>
                  <a:cubicBezTo>
                    <a:pt x="259" y="128"/>
                    <a:pt x="286" y="122"/>
                    <a:pt x="311" y="115"/>
                  </a:cubicBezTo>
                  <a:lnTo>
                    <a:pt x="311" y="115"/>
                  </a:lnTo>
                  <a:cubicBezTo>
                    <a:pt x="302" y="132"/>
                    <a:pt x="297" y="150"/>
                    <a:pt x="294" y="171"/>
                  </a:cubicBezTo>
                  <a:cubicBezTo>
                    <a:pt x="285" y="212"/>
                    <a:pt x="289" y="251"/>
                    <a:pt x="299" y="283"/>
                  </a:cubicBezTo>
                  <a:cubicBezTo>
                    <a:pt x="277" y="274"/>
                    <a:pt x="252" y="266"/>
                    <a:pt x="222" y="263"/>
                  </a:cubicBezTo>
                  <a:cubicBezTo>
                    <a:pt x="214" y="262"/>
                    <a:pt x="206" y="262"/>
                    <a:pt x="198" y="262"/>
                  </a:cubicBezTo>
                  <a:cubicBezTo>
                    <a:pt x="168" y="262"/>
                    <a:pt x="141" y="267"/>
                    <a:pt x="120" y="274"/>
                  </a:cubicBezTo>
                  <a:cubicBezTo>
                    <a:pt x="123" y="266"/>
                    <a:pt x="125" y="256"/>
                    <a:pt x="128" y="247"/>
                  </a:cubicBezTo>
                  <a:cubicBezTo>
                    <a:pt x="143" y="193"/>
                    <a:pt x="136" y="144"/>
                    <a:pt x="123" y="105"/>
                  </a:cubicBezTo>
                  <a:close/>
                  <a:moveTo>
                    <a:pt x="50" y="1"/>
                  </a:moveTo>
                  <a:cubicBezTo>
                    <a:pt x="44" y="1"/>
                    <a:pt x="38" y="3"/>
                    <a:pt x="33" y="8"/>
                  </a:cubicBezTo>
                  <a:cubicBezTo>
                    <a:pt x="23" y="16"/>
                    <a:pt x="22" y="31"/>
                    <a:pt x="31" y="42"/>
                  </a:cubicBezTo>
                  <a:cubicBezTo>
                    <a:pt x="38" y="52"/>
                    <a:pt x="103" y="134"/>
                    <a:pt x="77" y="235"/>
                  </a:cubicBezTo>
                  <a:cubicBezTo>
                    <a:pt x="66" y="277"/>
                    <a:pt x="44" y="308"/>
                    <a:pt x="23" y="329"/>
                  </a:cubicBezTo>
                  <a:cubicBezTo>
                    <a:pt x="17" y="335"/>
                    <a:pt x="13" y="340"/>
                    <a:pt x="10" y="342"/>
                  </a:cubicBezTo>
                  <a:cubicBezTo>
                    <a:pt x="1" y="352"/>
                    <a:pt x="1" y="368"/>
                    <a:pt x="10" y="378"/>
                  </a:cubicBezTo>
                  <a:cubicBezTo>
                    <a:pt x="16" y="383"/>
                    <a:pt x="22" y="385"/>
                    <a:pt x="29" y="385"/>
                  </a:cubicBezTo>
                  <a:cubicBezTo>
                    <a:pt x="34" y="385"/>
                    <a:pt x="42" y="383"/>
                    <a:pt x="43" y="375"/>
                  </a:cubicBezTo>
                  <a:cubicBezTo>
                    <a:pt x="48" y="372"/>
                    <a:pt x="52" y="368"/>
                    <a:pt x="58" y="363"/>
                  </a:cubicBezTo>
                  <a:cubicBezTo>
                    <a:pt x="80" y="343"/>
                    <a:pt x="131" y="309"/>
                    <a:pt x="197" y="309"/>
                  </a:cubicBezTo>
                  <a:cubicBezTo>
                    <a:pt x="203" y="309"/>
                    <a:pt x="208" y="309"/>
                    <a:pt x="214" y="310"/>
                  </a:cubicBezTo>
                  <a:cubicBezTo>
                    <a:pt x="280" y="315"/>
                    <a:pt x="324" y="354"/>
                    <a:pt x="340" y="370"/>
                  </a:cubicBezTo>
                  <a:cubicBezTo>
                    <a:pt x="344" y="375"/>
                    <a:pt x="351" y="378"/>
                    <a:pt x="358" y="378"/>
                  </a:cubicBezTo>
                  <a:cubicBezTo>
                    <a:pt x="364" y="378"/>
                    <a:pt x="369" y="376"/>
                    <a:pt x="374" y="372"/>
                  </a:cubicBezTo>
                  <a:cubicBezTo>
                    <a:pt x="383" y="364"/>
                    <a:pt x="386" y="349"/>
                    <a:pt x="377" y="338"/>
                  </a:cubicBezTo>
                  <a:cubicBezTo>
                    <a:pt x="365" y="321"/>
                    <a:pt x="326" y="256"/>
                    <a:pt x="340" y="176"/>
                  </a:cubicBezTo>
                  <a:cubicBezTo>
                    <a:pt x="350" y="120"/>
                    <a:pt x="382" y="83"/>
                    <a:pt x="401" y="64"/>
                  </a:cubicBezTo>
                  <a:cubicBezTo>
                    <a:pt x="409" y="57"/>
                    <a:pt x="409" y="41"/>
                    <a:pt x="402" y="31"/>
                  </a:cubicBezTo>
                  <a:cubicBezTo>
                    <a:pt x="397" y="25"/>
                    <a:pt x="390" y="22"/>
                    <a:pt x="383" y="22"/>
                  </a:cubicBezTo>
                  <a:cubicBezTo>
                    <a:pt x="378" y="22"/>
                    <a:pt x="373" y="24"/>
                    <a:pt x="369" y="27"/>
                  </a:cubicBezTo>
                  <a:cubicBezTo>
                    <a:pt x="356" y="37"/>
                    <a:pt x="298" y="76"/>
                    <a:pt x="224" y="76"/>
                  </a:cubicBezTo>
                  <a:cubicBezTo>
                    <a:pt x="207" y="76"/>
                    <a:pt x="189" y="74"/>
                    <a:pt x="170" y="69"/>
                  </a:cubicBezTo>
                  <a:cubicBezTo>
                    <a:pt x="133" y="59"/>
                    <a:pt x="97" y="38"/>
                    <a:pt x="68" y="9"/>
                  </a:cubicBezTo>
                  <a:cubicBezTo>
                    <a:pt x="63" y="4"/>
                    <a:pt x="5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4"/>
            <p:cNvSpPr/>
            <p:nvPr/>
          </p:nvSpPr>
          <p:spPr>
            <a:xfrm>
              <a:off x="3575575" y="1062925"/>
              <a:ext cx="7550" cy="7075"/>
            </a:xfrm>
            <a:custGeom>
              <a:avLst/>
              <a:gdLst/>
              <a:ahLst/>
              <a:cxnLst/>
              <a:rect l="l" t="t" r="r" b="b"/>
              <a:pathLst>
                <a:path w="302" h="283" extrusionOk="0">
                  <a:moveTo>
                    <a:pt x="103" y="93"/>
                  </a:moveTo>
                  <a:lnTo>
                    <a:pt x="115" y="98"/>
                  </a:lnTo>
                  <a:cubicBezTo>
                    <a:pt x="132" y="102"/>
                    <a:pt x="149" y="104"/>
                    <a:pt x="164" y="104"/>
                  </a:cubicBezTo>
                  <a:cubicBezTo>
                    <a:pt x="181" y="104"/>
                    <a:pt x="197" y="102"/>
                    <a:pt x="211" y="99"/>
                  </a:cubicBezTo>
                  <a:lnTo>
                    <a:pt x="211" y="99"/>
                  </a:lnTo>
                  <a:cubicBezTo>
                    <a:pt x="207" y="107"/>
                    <a:pt x="205" y="116"/>
                    <a:pt x="204" y="125"/>
                  </a:cubicBezTo>
                  <a:cubicBezTo>
                    <a:pt x="199" y="150"/>
                    <a:pt x="200" y="173"/>
                    <a:pt x="204" y="193"/>
                  </a:cubicBezTo>
                  <a:cubicBezTo>
                    <a:pt x="191" y="189"/>
                    <a:pt x="177" y="184"/>
                    <a:pt x="162" y="183"/>
                  </a:cubicBezTo>
                  <a:cubicBezTo>
                    <a:pt x="156" y="182"/>
                    <a:pt x="151" y="182"/>
                    <a:pt x="145" y="182"/>
                  </a:cubicBezTo>
                  <a:cubicBezTo>
                    <a:pt x="130" y="182"/>
                    <a:pt x="115" y="184"/>
                    <a:pt x="102" y="188"/>
                  </a:cubicBezTo>
                  <a:cubicBezTo>
                    <a:pt x="102" y="185"/>
                    <a:pt x="103" y="183"/>
                    <a:pt x="103" y="182"/>
                  </a:cubicBezTo>
                  <a:cubicBezTo>
                    <a:pt x="111" y="150"/>
                    <a:pt x="110" y="119"/>
                    <a:pt x="103" y="93"/>
                  </a:cubicBezTo>
                  <a:close/>
                  <a:moveTo>
                    <a:pt x="42" y="0"/>
                  </a:moveTo>
                  <a:cubicBezTo>
                    <a:pt x="37" y="0"/>
                    <a:pt x="31" y="2"/>
                    <a:pt x="27" y="6"/>
                  </a:cubicBezTo>
                  <a:cubicBezTo>
                    <a:pt x="18" y="16"/>
                    <a:pt x="16" y="31"/>
                    <a:pt x="24" y="42"/>
                  </a:cubicBezTo>
                  <a:cubicBezTo>
                    <a:pt x="29" y="48"/>
                    <a:pt x="72" y="103"/>
                    <a:pt x="55" y="168"/>
                  </a:cubicBezTo>
                  <a:cubicBezTo>
                    <a:pt x="49" y="197"/>
                    <a:pt x="34" y="217"/>
                    <a:pt x="20" y="231"/>
                  </a:cubicBezTo>
                  <a:cubicBezTo>
                    <a:pt x="14" y="235"/>
                    <a:pt x="11" y="238"/>
                    <a:pt x="9" y="240"/>
                  </a:cubicBezTo>
                  <a:cubicBezTo>
                    <a:pt x="0" y="249"/>
                    <a:pt x="0" y="265"/>
                    <a:pt x="9" y="275"/>
                  </a:cubicBezTo>
                  <a:cubicBezTo>
                    <a:pt x="14" y="280"/>
                    <a:pt x="22" y="282"/>
                    <a:pt x="28" y="282"/>
                  </a:cubicBezTo>
                  <a:cubicBezTo>
                    <a:pt x="34" y="282"/>
                    <a:pt x="39" y="281"/>
                    <a:pt x="44" y="276"/>
                  </a:cubicBezTo>
                  <a:cubicBezTo>
                    <a:pt x="49" y="273"/>
                    <a:pt x="51" y="270"/>
                    <a:pt x="55" y="267"/>
                  </a:cubicBezTo>
                  <a:cubicBezTo>
                    <a:pt x="71" y="253"/>
                    <a:pt x="103" y="231"/>
                    <a:pt x="145" y="231"/>
                  </a:cubicBezTo>
                  <a:cubicBezTo>
                    <a:pt x="149" y="231"/>
                    <a:pt x="154" y="231"/>
                    <a:pt x="158" y="232"/>
                  </a:cubicBezTo>
                  <a:cubicBezTo>
                    <a:pt x="201" y="236"/>
                    <a:pt x="229" y="262"/>
                    <a:pt x="240" y="272"/>
                  </a:cubicBezTo>
                  <a:cubicBezTo>
                    <a:pt x="245" y="277"/>
                    <a:pt x="251" y="279"/>
                    <a:pt x="257" y="279"/>
                  </a:cubicBezTo>
                  <a:cubicBezTo>
                    <a:pt x="263" y="279"/>
                    <a:pt x="269" y="277"/>
                    <a:pt x="274" y="273"/>
                  </a:cubicBezTo>
                  <a:cubicBezTo>
                    <a:pt x="282" y="265"/>
                    <a:pt x="286" y="251"/>
                    <a:pt x="277" y="240"/>
                  </a:cubicBezTo>
                  <a:cubicBezTo>
                    <a:pt x="268" y="227"/>
                    <a:pt x="243" y="187"/>
                    <a:pt x="252" y="133"/>
                  </a:cubicBezTo>
                  <a:cubicBezTo>
                    <a:pt x="259" y="95"/>
                    <a:pt x="280" y="71"/>
                    <a:pt x="292" y="59"/>
                  </a:cubicBezTo>
                  <a:cubicBezTo>
                    <a:pt x="302" y="50"/>
                    <a:pt x="302" y="36"/>
                    <a:pt x="293" y="26"/>
                  </a:cubicBezTo>
                  <a:cubicBezTo>
                    <a:pt x="289" y="20"/>
                    <a:pt x="281" y="16"/>
                    <a:pt x="274" y="16"/>
                  </a:cubicBezTo>
                  <a:cubicBezTo>
                    <a:pt x="269" y="16"/>
                    <a:pt x="264" y="18"/>
                    <a:pt x="260" y="21"/>
                  </a:cubicBezTo>
                  <a:cubicBezTo>
                    <a:pt x="251" y="27"/>
                    <a:pt x="213" y="53"/>
                    <a:pt x="164" y="53"/>
                  </a:cubicBezTo>
                  <a:cubicBezTo>
                    <a:pt x="153" y="53"/>
                    <a:pt x="141" y="51"/>
                    <a:pt x="129" y="48"/>
                  </a:cubicBezTo>
                  <a:cubicBezTo>
                    <a:pt x="98" y="40"/>
                    <a:pt x="75" y="21"/>
                    <a:pt x="61" y="7"/>
                  </a:cubicBezTo>
                  <a:cubicBezTo>
                    <a:pt x="56" y="3"/>
                    <a:pt x="49" y="0"/>
                    <a:pt x="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4"/>
            <p:cNvSpPr/>
            <p:nvPr/>
          </p:nvSpPr>
          <p:spPr>
            <a:xfrm>
              <a:off x="3556168" y="1128100"/>
              <a:ext cx="7550" cy="7100"/>
            </a:xfrm>
            <a:custGeom>
              <a:avLst/>
              <a:gdLst/>
              <a:ahLst/>
              <a:cxnLst/>
              <a:rect l="l" t="t" r="r" b="b"/>
              <a:pathLst>
                <a:path w="302" h="284" extrusionOk="0">
                  <a:moveTo>
                    <a:pt x="104" y="92"/>
                  </a:moveTo>
                  <a:lnTo>
                    <a:pt x="115" y="97"/>
                  </a:lnTo>
                  <a:cubicBezTo>
                    <a:pt x="132" y="101"/>
                    <a:pt x="149" y="103"/>
                    <a:pt x="165" y="103"/>
                  </a:cubicBezTo>
                  <a:cubicBezTo>
                    <a:pt x="181" y="103"/>
                    <a:pt x="197" y="101"/>
                    <a:pt x="211" y="98"/>
                  </a:cubicBezTo>
                  <a:lnTo>
                    <a:pt x="211" y="98"/>
                  </a:lnTo>
                  <a:cubicBezTo>
                    <a:pt x="208" y="107"/>
                    <a:pt x="205" y="116"/>
                    <a:pt x="204" y="124"/>
                  </a:cubicBezTo>
                  <a:cubicBezTo>
                    <a:pt x="199" y="150"/>
                    <a:pt x="200" y="173"/>
                    <a:pt x="204" y="193"/>
                  </a:cubicBezTo>
                  <a:cubicBezTo>
                    <a:pt x="191" y="189"/>
                    <a:pt x="178" y="184"/>
                    <a:pt x="163" y="183"/>
                  </a:cubicBezTo>
                  <a:cubicBezTo>
                    <a:pt x="156" y="182"/>
                    <a:pt x="151" y="182"/>
                    <a:pt x="145" y="182"/>
                  </a:cubicBezTo>
                  <a:cubicBezTo>
                    <a:pt x="130" y="182"/>
                    <a:pt x="115" y="186"/>
                    <a:pt x="102" y="187"/>
                  </a:cubicBezTo>
                  <a:cubicBezTo>
                    <a:pt x="102" y="184"/>
                    <a:pt x="104" y="182"/>
                    <a:pt x="104" y="181"/>
                  </a:cubicBezTo>
                  <a:cubicBezTo>
                    <a:pt x="111" y="149"/>
                    <a:pt x="110" y="118"/>
                    <a:pt x="104" y="92"/>
                  </a:cubicBezTo>
                  <a:close/>
                  <a:moveTo>
                    <a:pt x="42" y="1"/>
                  </a:moveTo>
                  <a:cubicBezTo>
                    <a:pt x="37" y="1"/>
                    <a:pt x="31" y="3"/>
                    <a:pt x="27" y="6"/>
                  </a:cubicBezTo>
                  <a:cubicBezTo>
                    <a:pt x="18" y="16"/>
                    <a:pt x="17" y="31"/>
                    <a:pt x="24" y="42"/>
                  </a:cubicBezTo>
                  <a:cubicBezTo>
                    <a:pt x="30" y="48"/>
                    <a:pt x="72" y="103"/>
                    <a:pt x="55" y="169"/>
                  </a:cubicBezTo>
                  <a:cubicBezTo>
                    <a:pt x="49" y="197"/>
                    <a:pt x="34" y="218"/>
                    <a:pt x="20" y="231"/>
                  </a:cubicBezTo>
                  <a:cubicBezTo>
                    <a:pt x="15" y="235"/>
                    <a:pt x="11" y="239"/>
                    <a:pt x="9" y="240"/>
                  </a:cubicBezTo>
                  <a:cubicBezTo>
                    <a:pt x="1" y="250"/>
                    <a:pt x="1" y="266"/>
                    <a:pt x="9" y="275"/>
                  </a:cubicBezTo>
                  <a:cubicBezTo>
                    <a:pt x="15" y="280"/>
                    <a:pt x="22" y="283"/>
                    <a:pt x="28" y="283"/>
                  </a:cubicBezTo>
                  <a:cubicBezTo>
                    <a:pt x="34" y="283"/>
                    <a:pt x="39" y="282"/>
                    <a:pt x="43" y="277"/>
                  </a:cubicBezTo>
                  <a:cubicBezTo>
                    <a:pt x="47" y="273"/>
                    <a:pt x="50" y="271"/>
                    <a:pt x="54" y="267"/>
                  </a:cubicBezTo>
                  <a:cubicBezTo>
                    <a:pt x="70" y="253"/>
                    <a:pt x="101" y="231"/>
                    <a:pt x="144" y="231"/>
                  </a:cubicBezTo>
                  <a:cubicBezTo>
                    <a:pt x="148" y="231"/>
                    <a:pt x="153" y="231"/>
                    <a:pt x="157" y="232"/>
                  </a:cubicBezTo>
                  <a:cubicBezTo>
                    <a:pt x="199" y="236"/>
                    <a:pt x="227" y="258"/>
                    <a:pt x="240" y="272"/>
                  </a:cubicBezTo>
                  <a:cubicBezTo>
                    <a:pt x="245" y="277"/>
                    <a:pt x="251" y="280"/>
                    <a:pt x="257" y="280"/>
                  </a:cubicBezTo>
                  <a:cubicBezTo>
                    <a:pt x="263" y="280"/>
                    <a:pt x="269" y="278"/>
                    <a:pt x="274" y="273"/>
                  </a:cubicBezTo>
                  <a:cubicBezTo>
                    <a:pt x="283" y="266"/>
                    <a:pt x="286" y="251"/>
                    <a:pt x="277" y="240"/>
                  </a:cubicBezTo>
                  <a:cubicBezTo>
                    <a:pt x="269" y="228"/>
                    <a:pt x="243" y="187"/>
                    <a:pt x="253" y="133"/>
                  </a:cubicBezTo>
                  <a:cubicBezTo>
                    <a:pt x="259" y="95"/>
                    <a:pt x="280" y="71"/>
                    <a:pt x="292" y="59"/>
                  </a:cubicBezTo>
                  <a:cubicBezTo>
                    <a:pt x="302" y="51"/>
                    <a:pt x="302" y="35"/>
                    <a:pt x="293" y="26"/>
                  </a:cubicBezTo>
                  <a:cubicBezTo>
                    <a:pt x="289" y="20"/>
                    <a:pt x="282" y="17"/>
                    <a:pt x="275" y="17"/>
                  </a:cubicBezTo>
                  <a:cubicBezTo>
                    <a:pt x="270" y="17"/>
                    <a:pt x="264" y="18"/>
                    <a:pt x="260" y="21"/>
                  </a:cubicBezTo>
                  <a:cubicBezTo>
                    <a:pt x="248" y="30"/>
                    <a:pt x="213" y="53"/>
                    <a:pt x="166" y="53"/>
                  </a:cubicBezTo>
                  <a:cubicBezTo>
                    <a:pt x="154" y="53"/>
                    <a:pt x="142" y="52"/>
                    <a:pt x="129" y="48"/>
                  </a:cubicBezTo>
                  <a:cubicBezTo>
                    <a:pt x="105" y="42"/>
                    <a:pt x="81" y="28"/>
                    <a:pt x="62" y="9"/>
                  </a:cubicBezTo>
                  <a:cubicBezTo>
                    <a:pt x="56" y="3"/>
                    <a:pt x="49" y="1"/>
                    <a:pt x="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4"/>
            <p:cNvSpPr/>
            <p:nvPr/>
          </p:nvSpPr>
          <p:spPr>
            <a:xfrm>
              <a:off x="3515725" y="1045800"/>
              <a:ext cx="7600" cy="7075"/>
            </a:xfrm>
            <a:custGeom>
              <a:avLst/>
              <a:gdLst/>
              <a:ahLst/>
              <a:cxnLst/>
              <a:rect l="l" t="t" r="r" b="b"/>
              <a:pathLst>
                <a:path w="304" h="283" extrusionOk="0">
                  <a:moveTo>
                    <a:pt x="105" y="92"/>
                  </a:moveTo>
                  <a:lnTo>
                    <a:pt x="117" y="96"/>
                  </a:lnTo>
                  <a:cubicBezTo>
                    <a:pt x="133" y="101"/>
                    <a:pt x="150" y="103"/>
                    <a:pt x="165" y="103"/>
                  </a:cubicBezTo>
                  <a:cubicBezTo>
                    <a:pt x="182" y="103"/>
                    <a:pt x="198" y="101"/>
                    <a:pt x="212" y="97"/>
                  </a:cubicBezTo>
                  <a:lnTo>
                    <a:pt x="212" y="97"/>
                  </a:lnTo>
                  <a:cubicBezTo>
                    <a:pt x="209" y="106"/>
                    <a:pt x="207" y="116"/>
                    <a:pt x="204" y="124"/>
                  </a:cubicBezTo>
                  <a:cubicBezTo>
                    <a:pt x="199" y="150"/>
                    <a:pt x="201" y="172"/>
                    <a:pt x="204" y="193"/>
                  </a:cubicBezTo>
                  <a:cubicBezTo>
                    <a:pt x="193" y="188"/>
                    <a:pt x="178" y="184"/>
                    <a:pt x="164" y="183"/>
                  </a:cubicBezTo>
                  <a:cubicBezTo>
                    <a:pt x="156" y="182"/>
                    <a:pt x="151" y="182"/>
                    <a:pt x="146" y="182"/>
                  </a:cubicBezTo>
                  <a:cubicBezTo>
                    <a:pt x="132" y="182"/>
                    <a:pt x="117" y="183"/>
                    <a:pt x="103" y="186"/>
                  </a:cubicBezTo>
                  <a:cubicBezTo>
                    <a:pt x="103" y="184"/>
                    <a:pt x="105" y="182"/>
                    <a:pt x="105" y="181"/>
                  </a:cubicBezTo>
                  <a:cubicBezTo>
                    <a:pt x="112" y="149"/>
                    <a:pt x="111" y="118"/>
                    <a:pt x="105" y="92"/>
                  </a:cubicBezTo>
                  <a:close/>
                  <a:moveTo>
                    <a:pt x="44" y="0"/>
                  </a:moveTo>
                  <a:cubicBezTo>
                    <a:pt x="38" y="0"/>
                    <a:pt x="32" y="2"/>
                    <a:pt x="28" y="6"/>
                  </a:cubicBezTo>
                  <a:cubicBezTo>
                    <a:pt x="19" y="16"/>
                    <a:pt x="17" y="31"/>
                    <a:pt x="25" y="42"/>
                  </a:cubicBezTo>
                  <a:cubicBezTo>
                    <a:pt x="31" y="48"/>
                    <a:pt x="74" y="103"/>
                    <a:pt x="56" y="169"/>
                  </a:cubicBezTo>
                  <a:cubicBezTo>
                    <a:pt x="49" y="197"/>
                    <a:pt x="35" y="217"/>
                    <a:pt x="21" y="230"/>
                  </a:cubicBezTo>
                  <a:cubicBezTo>
                    <a:pt x="16" y="235"/>
                    <a:pt x="11" y="239"/>
                    <a:pt x="10" y="240"/>
                  </a:cubicBezTo>
                  <a:cubicBezTo>
                    <a:pt x="1" y="250"/>
                    <a:pt x="1" y="266"/>
                    <a:pt x="10" y="274"/>
                  </a:cubicBezTo>
                  <a:cubicBezTo>
                    <a:pt x="16" y="280"/>
                    <a:pt x="22" y="283"/>
                    <a:pt x="30" y="283"/>
                  </a:cubicBezTo>
                  <a:cubicBezTo>
                    <a:pt x="35" y="283"/>
                    <a:pt x="40" y="280"/>
                    <a:pt x="46" y="276"/>
                  </a:cubicBezTo>
                  <a:cubicBezTo>
                    <a:pt x="49" y="273"/>
                    <a:pt x="52" y="271"/>
                    <a:pt x="56" y="267"/>
                  </a:cubicBezTo>
                  <a:cubicBezTo>
                    <a:pt x="72" y="253"/>
                    <a:pt x="104" y="231"/>
                    <a:pt x="146" y="231"/>
                  </a:cubicBezTo>
                  <a:cubicBezTo>
                    <a:pt x="151" y="231"/>
                    <a:pt x="155" y="231"/>
                    <a:pt x="159" y="231"/>
                  </a:cubicBezTo>
                  <a:cubicBezTo>
                    <a:pt x="202" y="236"/>
                    <a:pt x="230" y="261"/>
                    <a:pt x="241" y="272"/>
                  </a:cubicBezTo>
                  <a:cubicBezTo>
                    <a:pt x="246" y="277"/>
                    <a:pt x="252" y="279"/>
                    <a:pt x="259" y="279"/>
                  </a:cubicBezTo>
                  <a:cubicBezTo>
                    <a:pt x="264" y="279"/>
                    <a:pt x="270" y="277"/>
                    <a:pt x="274" y="273"/>
                  </a:cubicBezTo>
                  <a:cubicBezTo>
                    <a:pt x="284" y="266"/>
                    <a:pt x="287" y="251"/>
                    <a:pt x="278" y="240"/>
                  </a:cubicBezTo>
                  <a:cubicBezTo>
                    <a:pt x="269" y="228"/>
                    <a:pt x="244" y="186"/>
                    <a:pt x="253" y="133"/>
                  </a:cubicBezTo>
                  <a:cubicBezTo>
                    <a:pt x="260" y="95"/>
                    <a:pt x="282" y="70"/>
                    <a:pt x="294" y="59"/>
                  </a:cubicBezTo>
                  <a:cubicBezTo>
                    <a:pt x="303" y="51"/>
                    <a:pt x="303" y="35"/>
                    <a:pt x="295" y="25"/>
                  </a:cubicBezTo>
                  <a:cubicBezTo>
                    <a:pt x="290" y="20"/>
                    <a:pt x="283" y="17"/>
                    <a:pt x="276" y="17"/>
                  </a:cubicBezTo>
                  <a:cubicBezTo>
                    <a:pt x="271" y="17"/>
                    <a:pt x="266" y="18"/>
                    <a:pt x="261" y="21"/>
                  </a:cubicBezTo>
                  <a:cubicBezTo>
                    <a:pt x="249" y="30"/>
                    <a:pt x="212" y="53"/>
                    <a:pt x="166" y="53"/>
                  </a:cubicBezTo>
                  <a:cubicBezTo>
                    <a:pt x="154" y="53"/>
                    <a:pt x="142" y="51"/>
                    <a:pt x="129" y="48"/>
                  </a:cubicBezTo>
                  <a:cubicBezTo>
                    <a:pt x="99" y="40"/>
                    <a:pt x="76" y="21"/>
                    <a:pt x="63" y="8"/>
                  </a:cubicBezTo>
                  <a:cubicBezTo>
                    <a:pt x="58" y="3"/>
                    <a:pt x="51" y="0"/>
                    <a:pt x="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 name="Google Shape;560;p14"/>
          <p:cNvGrpSpPr/>
          <p:nvPr/>
        </p:nvGrpSpPr>
        <p:grpSpPr>
          <a:xfrm>
            <a:off x="11053996" y="1661558"/>
            <a:ext cx="474408" cy="314225"/>
            <a:chOff x="3304127" y="359385"/>
            <a:chExt cx="492397" cy="326140"/>
          </a:xfrm>
        </p:grpSpPr>
        <p:sp>
          <p:nvSpPr>
            <p:cNvPr id="561" name="Google Shape;561;p14"/>
            <p:cNvSpPr/>
            <p:nvPr/>
          </p:nvSpPr>
          <p:spPr>
            <a:xfrm>
              <a:off x="3304127" y="432267"/>
              <a:ext cx="382620" cy="253258"/>
            </a:xfrm>
            <a:custGeom>
              <a:avLst/>
              <a:gdLst/>
              <a:ahLst/>
              <a:cxnLst/>
              <a:rect l="l" t="t" r="r" b="b"/>
              <a:pathLst>
                <a:path w="1680" h="1112" extrusionOk="0">
                  <a:moveTo>
                    <a:pt x="1" y="1032"/>
                  </a:moveTo>
                  <a:cubicBezTo>
                    <a:pt x="1" y="1032"/>
                    <a:pt x="1" y="1032"/>
                    <a:pt x="1" y="1032"/>
                  </a:cubicBezTo>
                  <a:cubicBezTo>
                    <a:pt x="1" y="1032"/>
                    <a:pt x="1" y="1032"/>
                    <a:pt x="1" y="1032"/>
                  </a:cubicBezTo>
                  <a:close/>
                  <a:moveTo>
                    <a:pt x="1324" y="0"/>
                  </a:moveTo>
                  <a:cubicBezTo>
                    <a:pt x="909" y="0"/>
                    <a:pt x="248" y="148"/>
                    <a:pt x="1" y="1032"/>
                  </a:cubicBezTo>
                  <a:lnTo>
                    <a:pt x="1" y="1032"/>
                  </a:lnTo>
                  <a:cubicBezTo>
                    <a:pt x="1" y="1032"/>
                    <a:pt x="1" y="1032"/>
                    <a:pt x="1" y="1032"/>
                  </a:cubicBezTo>
                  <a:cubicBezTo>
                    <a:pt x="4" y="1032"/>
                    <a:pt x="253" y="1111"/>
                    <a:pt x="559" y="1111"/>
                  </a:cubicBezTo>
                  <a:cubicBezTo>
                    <a:pt x="1019" y="1111"/>
                    <a:pt x="1607" y="932"/>
                    <a:pt x="1679" y="38"/>
                  </a:cubicBezTo>
                  <a:cubicBezTo>
                    <a:pt x="1679" y="38"/>
                    <a:pt x="1533" y="0"/>
                    <a:pt x="1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4"/>
            <p:cNvSpPr/>
            <p:nvPr/>
          </p:nvSpPr>
          <p:spPr>
            <a:xfrm>
              <a:off x="3390446" y="359385"/>
              <a:ext cx="406078" cy="256219"/>
            </a:xfrm>
            <a:custGeom>
              <a:avLst/>
              <a:gdLst/>
              <a:ahLst/>
              <a:cxnLst/>
              <a:rect l="l" t="t" r="r" b="b"/>
              <a:pathLst>
                <a:path w="1783" h="1125" extrusionOk="0">
                  <a:moveTo>
                    <a:pt x="1758" y="0"/>
                  </a:moveTo>
                  <a:cubicBezTo>
                    <a:pt x="1753" y="0"/>
                    <a:pt x="1747" y="2"/>
                    <a:pt x="1743" y="6"/>
                  </a:cubicBezTo>
                  <a:cubicBezTo>
                    <a:pt x="1323" y="374"/>
                    <a:pt x="27" y="1078"/>
                    <a:pt x="14" y="1085"/>
                  </a:cubicBezTo>
                  <a:cubicBezTo>
                    <a:pt x="5" y="1090"/>
                    <a:pt x="0" y="1103"/>
                    <a:pt x="6" y="1114"/>
                  </a:cubicBezTo>
                  <a:cubicBezTo>
                    <a:pt x="10" y="1120"/>
                    <a:pt x="16" y="1125"/>
                    <a:pt x="25" y="1125"/>
                  </a:cubicBezTo>
                  <a:cubicBezTo>
                    <a:pt x="29" y="1125"/>
                    <a:pt x="32" y="1125"/>
                    <a:pt x="35" y="1123"/>
                  </a:cubicBezTo>
                  <a:cubicBezTo>
                    <a:pt x="48" y="1116"/>
                    <a:pt x="1346" y="410"/>
                    <a:pt x="1772" y="39"/>
                  </a:cubicBezTo>
                  <a:cubicBezTo>
                    <a:pt x="1781" y="31"/>
                    <a:pt x="1783" y="18"/>
                    <a:pt x="1774" y="8"/>
                  </a:cubicBezTo>
                  <a:cubicBezTo>
                    <a:pt x="1770" y="3"/>
                    <a:pt x="1764" y="0"/>
                    <a:pt x="17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4"/>
            <p:cNvSpPr/>
            <p:nvPr/>
          </p:nvSpPr>
          <p:spPr>
            <a:xfrm>
              <a:off x="3505689" y="527469"/>
              <a:ext cx="37351" cy="61265"/>
            </a:xfrm>
            <a:custGeom>
              <a:avLst/>
              <a:gdLst/>
              <a:ahLst/>
              <a:cxnLst/>
              <a:rect l="l" t="t" r="r" b="b"/>
              <a:pathLst>
                <a:path w="164" h="269" extrusionOk="0">
                  <a:moveTo>
                    <a:pt x="138" y="0"/>
                  </a:moveTo>
                  <a:cubicBezTo>
                    <a:pt x="130" y="0"/>
                    <a:pt x="123" y="4"/>
                    <a:pt x="120" y="11"/>
                  </a:cubicBezTo>
                  <a:lnTo>
                    <a:pt x="6" y="236"/>
                  </a:lnTo>
                  <a:cubicBezTo>
                    <a:pt x="1" y="247"/>
                    <a:pt x="4" y="261"/>
                    <a:pt x="15" y="266"/>
                  </a:cubicBezTo>
                  <a:cubicBezTo>
                    <a:pt x="18" y="267"/>
                    <a:pt x="22" y="269"/>
                    <a:pt x="24" y="269"/>
                  </a:cubicBezTo>
                  <a:cubicBezTo>
                    <a:pt x="33" y="269"/>
                    <a:pt x="40" y="263"/>
                    <a:pt x="45" y="257"/>
                  </a:cubicBezTo>
                  <a:lnTo>
                    <a:pt x="158" y="32"/>
                  </a:lnTo>
                  <a:cubicBezTo>
                    <a:pt x="164" y="21"/>
                    <a:pt x="159" y="8"/>
                    <a:pt x="149" y="3"/>
                  </a:cubicBezTo>
                  <a:cubicBezTo>
                    <a:pt x="145" y="1"/>
                    <a:pt x="142" y="0"/>
                    <a:pt x="1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4"/>
            <p:cNvSpPr/>
            <p:nvPr/>
          </p:nvSpPr>
          <p:spPr>
            <a:xfrm>
              <a:off x="3414588" y="552522"/>
              <a:ext cx="56254" cy="22547"/>
            </a:xfrm>
            <a:custGeom>
              <a:avLst/>
              <a:gdLst/>
              <a:ahLst/>
              <a:cxnLst/>
              <a:rect l="l" t="t" r="r" b="b"/>
              <a:pathLst>
                <a:path w="247" h="99" extrusionOk="0">
                  <a:moveTo>
                    <a:pt x="25" y="1"/>
                  </a:moveTo>
                  <a:cubicBezTo>
                    <a:pt x="15" y="1"/>
                    <a:pt x="7" y="7"/>
                    <a:pt x="5" y="17"/>
                  </a:cubicBezTo>
                  <a:cubicBezTo>
                    <a:pt x="1" y="29"/>
                    <a:pt x="7" y="41"/>
                    <a:pt x="20" y="44"/>
                  </a:cubicBezTo>
                  <a:lnTo>
                    <a:pt x="215" y="97"/>
                  </a:lnTo>
                  <a:cubicBezTo>
                    <a:pt x="216" y="99"/>
                    <a:pt x="219" y="99"/>
                    <a:pt x="220" y="99"/>
                  </a:cubicBezTo>
                  <a:cubicBezTo>
                    <a:pt x="230" y="99"/>
                    <a:pt x="238" y="93"/>
                    <a:pt x="242" y="82"/>
                  </a:cubicBezTo>
                  <a:cubicBezTo>
                    <a:pt x="246" y="71"/>
                    <a:pt x="240" y="59"/>
                    <a:pt x="227" y="56"/>
                  </a:cubicBezTo>
                  <a:lnTo>
                    <a:pt x="32" y="2"/>
                  </a:lnTo>
                  <a:cubicBezTo>
                    <a:pt x="29" y="1"/>
                    <a:pt x="27"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5" name="Google Shape;565;p14"/>
          <p:cNvGrpSpPr/>
          <p:nvPr/>
        </p:nvGrpSpPr>
        <p:grpSpPr>
          <a:xfrm>
            <a:off x="349226" y="1516180"/>
            <a:ext cx="527069" cy="604971"/>
            <a:chOff x="4832355" y="458686"/>
            <a:chExt cx="547056" cy="627910"/>
          </a:xfrm>
        </p:grpSpPr>
        <p:sp>
          <p:nvSpPr>
            <p:cNvPr id="566" name="Google Shape;566;p14"/>
            <p:cNvSpPr/>
            <p:nvPr/>
          </p:nvSpPr>
          <p:spPr>
            <a:xfrm>
              <a:off x="4832355" y="611282"/>
              <a:ext cx="547056" cy="475314"/>
            </a:xfrm>
            <a:custGeom>
              <a:avLst/>
              <a:gdLst/>
              <a:ahLst/>
              <a:cxnLst/>
              <a:rect l="l" t="t" r="r" b="b"/>
              <a:pathLst>
                <a:path w="2402" h="2087" extrusionOk="0">
                  <a:moveTo>
                    <a:pt x="1761" y="0"/>
                  </a:moveTo>
                  <a:lnTo>
                    <a:pt x="1761" y="0"/>
                  </a:lnTo>
                  <a:cubicBezTo>
                    <a:pt x="1761" y="0"/>
                    <a:pt x="1" y="279"/>
                    <a:pt x="247" y="2086"/>
                  </a:cubicBezTo>
                  <a:cubicBezTo>
                    <a:pt x="247" y="2085"/>
                    <a:pt x="2401" y="1876"/>
                    <a:pt x="1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4"/>
            <p:cNvSpPr/>
            <p:nvPr/>
          </p:nvSpPr>
          <p:spPr>
            <a:xfrm>
              <a:off x="4965135" y="458686"/>
              <a:ext cx="360756" cy="515854"/>
            </a:xfrm>
            <a:custGeom>
              <a:avLst/>
              <a:gdLst/>
              <a:ahLst/>
              <a:cxnLst/>
              <a:rect l="l" t="t" r="r" b="b"/>
              <a:pathLst>
                <a:path w="1584" h="2265" extrusionOk="0">
                  <a:moveTo>
                    <a:pt x="1560" y="1"/>
                  </a:moveTo>
                  <a:cubicBezTo>
                    <a:pt x="1552" y="1"/>
                    <a:pt x="1544" y="5"/>
                    <a:pt x="1540" y="13"/>
                  </a:cubicBezTo>
                  <a:cubicBezTo>
                    <a:pt x="1223" y="682"/>
                    <a:pt x="19" y="2216"/>
                    <a:pt x="7" y="2231"/>
                  </a:cubicBezTo>
                  <a:cubicBezTo>
                    <a:pt x="0" y="2240"/>
                    <a:pt x="1" y="2254"/>
                    <a:pt x="11" y="2262"/>
                  </a:cubicBezTo>
                  <a:cubicBezTo>
                    <a:pt x="14" y="2264"/>
                    <a:pt x="20" y="2265"/>
                    <a:pt x="24" y="2265"/>
                  </a:cubicBezTo>
                  <a:cubicBezTo>
                    <a:pt x="30" y="2265"/>
                    <a:pt x="38" y="2263"/>
                    <a:pt x="40" y="2255"/>
                  </a:cubicBezTo>
                  <a:cubicBezTo>
                    <a:pt x="54" y="2241"/>
                    <a:pt x="1258" y="704"/>
                    <a:pt x="1579" y="30"/>
                  </a:cubicBezTo>
                  <a:cubicBezTo>
                    <a:pt x="1583" y="20"/>
                    <a:pt x="1579" y="8"/>
                    <a:pt x="1568" y="2"/>
                  </a:cubicBezTo>
                  <a:cubicBezTo>
                    <a:pt x="1566" y="1"/>
                    <a:pt x="1563" y="1"/>
                    <a:pt x="15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4"/>
            <p:cNvSpPr/>
            <p:nvPr/>
          </p:nvSpPr>
          <p:spPr>
            <a:xfrm>
              <a:off x="5090627" y="795536"/>
              <a:ext cx="15259" cy="85862"/>
            </a:xfrm>
            <a:custGeom>
              <a:avLst/>
              <a:gdLst/>
              <a:ahLst/>
              <a:cxnLst/>
              <a:rect l="l" t="t" r="r" b="b"/>
              <a:pathLst>
                <a:path w="67" h="377" extrusionOk="0">
                  <a:moveTo>
                    <a:pt x="44" y="1"/>
                  </a:moveTo>
                  <a:cubicBezTo>
                    <a:pt x="33" y="1"/>
                    <a:pt x="24" y="9"/>
                    <a:pt x="22" y="21"/>
                  </a:cubicBezTo>
                  <a:lnTo>
                    <a:pt x="3" y="354"/>
                  </a:lnTo>
                  <a:cubicBezTo>
                    <a:pt x="0" y="366"/>
                    <a:pt x="10" y="375"/>
                    <a:pt x="22" y="376"/>
                  </a:cubicBezTo>
                  <a:lnTo>
                    <a:pt x="24" y="376"/>
                  </a:lnTo>
                  <a:cubicBezTo>
                    <a:pt x="35" y="376"/>
                    <a:pt x="44" y="368"/>
                    <a:pt x="46" y="356"/>
                  </a:cubicBezTo>
                  <a:lnTo>
                    <a:pt x="65" y="24"/>
                  </a:lnTo>
                  <a:cubicBezTo>
                    <a:pt x="67" y="12"/>
                    <a:pt x="57" y="2"/>
                    <a:pt x="46" y="1"/>
                  </a:cubicBezTo>
                  <a:cubicBezTo>
                    <a:pt x="45" y="1"/>
                    <a:pt x="44" y="1"/>
                    <a:pt x="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4"/>
            <p:cNvSpPr/>
            <p:nvPr/>
          </p:nvSpPr>
          <p:spPr>
            <a:xfrm>
              <a:off x="4966729" y="879350"/>
              <a:ext cx="71058" cy="18903"/>
            </a:xfrm>
            <a:custGeom>
              <a:avLst/>
              <a:gdLst/>
              <a:ahLst/>
              <a:cxnLst/>
              <a:rect l="l" t="t" r="r" b="b"/>
              <a:pathLst>
                <a:path w="312" h="83" extrusionOk="0">
                  <a:moveTo>
                    <a:pt x="288" y="1"/>
                  </a:moveTo>
                  <a:cubicBezTo>
                    <a:pt x="287" y="1"/>
                    <a:pt x="287" y="1"/>
                    <a:pt x="286" y="1"/>
                  </a:cubicBezTo>
                  <a:lnTo>
                    <a:pt x="21" y="38"/>
                  </a:lnTo>
                  <a:cubicBezTo>
                    <a:pt x="9" y="40"/>
                    <a:pt x="1" y="51"/>
                    <a:pt x="2" y="63"/>
                  </a:cubicBezTo>
                  <a:cubicBezTo>
                    <a:pt x="4" y="74"/>
                    <a:pt x="13" y="82"/>
                    <a:pt x="23" y="82"/>
                  </a:cubicBezTo>
                  <a:lnTo>
                    <a:pt x="27" y="82"/>
                  </a:lnTo>
                  <a:lnTo>
                    <a:pt x="291" y="44"/>
                  </a:lnTo>
                  <a:cubicBezTo>
                    <a:pt x="304" y="43"/>
                    <a:pt x="312" y="32"/>
                    <a:pt x="311" y="20"/>
                  </a:cubicBezTo>
                  <a:cubicBezTo>
                    <a:pt x="310" y="9"/>
                    <a:pt x="299" y="1"/>
                    <a:pt x="2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 name="Google Shape;570;p14"/>
          <p:cNvGrpSpPr/>
          <p:nvPr/>
        </p:nvGrpSpPr>
        <p:grpSpPr>
          <a:xfrm rot="1338152">
            <a:off x="6985960" y="6540602"/>
            <a:ext cx="273581" cy="265393"/>
            <a:chOff x="975376" y="4599690"/>
            <a:chExt cx="205185" cy="199043"/>
          </a:xfrm>
        </p:grpSpPr>
        <p:sp>
          <p:nvSpPr>
            <p:cNvPr id="571" name="Google Shape;571;p14"/>
            <p:cNvSpPr/>
            <p:nvPr/>
          </p:nvSpPr>
          <p:spPr>
            <a:xfrm>
              <a:off x="975376" y="4599690"/>
              <a:ext cx="205185" cy="199043"/>
            </a:xfrm>
            <a:custGeom>
              <a:avLst/>
              <a:gdLst/>
              <a:ahLst/>
              <a:cxnLst/>
              <a:rect l="l" t="t" r="r" b="b"/>
              <a:pathLst>
                <a:path w="1269" h="1231" extrusionOk="0">
                  <a:moveTo>
                    <a:pt x="755" y="0"/>
                  </a:moveTo>
                  <a:cubicBezTo>
                    <a:pt x="678" y="0"/>
                    <a:pt x="636" y="122"/>
                    <a:pt x="453" y="247"/>
                  </a:cubicBezTo>
                  <a:cubicBezTo>
                    <a:pt x="218" y="405"/>
                    <a:pt x="38" y="375"/>
                    <a:pt x="16" y="475"/>
                  </a:cubicBezTo>
                  <a:cubicBezTo>
                    <a:pt x="0" y="553"/>
                    <a:pt x="102" y="586"/>
                    <a:pt x="231" y="767"/>
                  </a:cubicBezTo>
                  <a:cubicBezTo>
                    <a:pt x="415" y="1025"/>
                    <a:pt x="384" y="1207"/>
                    <a:pt x="491" y="1228"/>
                  </a:cubicBezTo>
                  <a:cubicBezTo>
                    <a:pt x="497" y="1230"/>
                    <a:pt x="502" y="1230"/>
                    <a:pt x="507" y="1230"/>
                  </a:cubicBezTo>
                  <a:cubicBezTo>
                    <a:pt x="589" y="1230"/>
                    <a:pt x="634" y="1099"/>
                    <a:pt x="850" y="965"/>
                  </a:cubicBezTo>
                  <a:cubicBezTo>
                    <a:pt x="1078" y="822"/>
                    <a:pt x="1220" y="849"/>
                    <a:pt x="1244" y="754"/>
                  </a:cubicBezTo>
                  <a:cubicBezTo>
                    <a:pt x="1269" y="659"/>
                    <a:pt x="1126" y="614"/>
                    <a:pt x="976" y="366"/>
                  </a:cubicBezTo>
                  <a:cubicBezTo>
                    <a:pt x="845" y="147"/>
                    <a:pt x="856" y="18"/>
                    <a:pt x="770" y="2"/>
                  </a:cubicBezTo>
                  <a:cubicBezTo>
                    <a:pt x="765" y="1"/>
                    <a:pt x="760" y="0"/>
                    <a:pt x="7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4"/>
            <p:cNvSpPr/>
            <p:nvPr/>
          </p:nvSpPr>
          <p:spPr>
            <a:xfrm>
              <a:off x="1067217" y="4625724"/>
              <a:ext cx="25224" cy="26518"/>
            </a:xfrm>
            <a:custGeom>
              <a:avLst/>
              <a:gdLst/>
              <a:ahLst/>
              <a:cxnLst/>
              <a:rect l="l" t="t" r="r" b="b"/>
              <a:pathLst>
                <a:path w="156" h="164" extrusionOk="0">
                  <a:moveTo>
                    <a:pt x="133" y="0"/>
                  </a:moveTo>
                  <a:cubicBezTo>
                    <a:pt x="126" y="0"/>
                    <a:pt x="120" y="3"/>
                    <a:pt x="116" y="8"/>
                  </a:cubicBezTo>
                  <a:cubicBezTo>
                    <a:pt x="84" y="53"/>
                    <a:pt x="49" y="93"/>
                    <a:pt x="10" y="128"/>
                  </a:cubicBezTo>
                  <a:cubicBezTo>
                    <a:pt x="3" y="135"/>
                    <a:pt x="0" y="149"/>
                    <a:pt x="9" y="157"/>
                  </a:cubicBezTo>
                  <a:cubicBezTo>
                    <a:pt x="13" y="161"/>
                    <a:pt x="19" y="163"/>
                    <a:pt x="24" y="163"/>
                  </a:cubicBezTo>
                  <a:cubicBezTo>
                    <a:pt x="29" y="163"/>
                    <a:pt x="35" y="162"/>
                    <a:pt x="38" y="158"/>
                  </a:cubicBezTo>
                  <a:cubicBezTo>
                    <a:pt x="79" y="120"/>
                    <a:pt x="116" y="80"/>
                    <a:pt x="149" y="34"/>
                  </a:cubicBezTo>
                  <a:cubicBezTo>
                    <a:pt x="156" y="24"/>
                    <a:pt x="155" y="11"/>
                    <a:pt x="145" y="5"/>
                  </a:cubicBezTo>
                  <a:cubicBezTo>
                    <a:pt x="142" y="2"/>
                    <a:pt x="137" y="0"/>
                    <a:pt x="1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4"/>
            <p:cNvSpPr/>
            <p:nvPr/>
          </p:nvSpPr>
          <p:spPr>
            <a:xfrm>
              <a:off x="1010625" y="4653374"/>
              <a:ext cx="55298" cy="28781"/>
            </a:xfrm>
            <a:custGeom>
              <a:avLst/>
              <a:gdLst/>
              <a:ahLst/>
              <a:cxnLst/>
              <a:rect l="l" t="t" r="r" b="b"/>
              <a:pathLst>
                <a:path w="342" h="178" extrusionOk="0">
                  <a:moveTo>
                    <a:pt x="318" y="1"/>
                  </a:moveTo>
                  <a:cubicBezTo>
                    <a:pt x="314" y="1"/>
                    <a:pt x="309" y="2"/>
                    <a:pt x="305" y="5"/>
                  </a:cubicBezTo>
                  <a:cubicBezTo>
                    <a:pt x="157" y="118"/>
                    <a:pt x="21" y="136"/>
                    <a:pt x="20" y="136"/>
                  </a:cubicBezTo>
                  <a:cubicBezTo>
                    <a:pt x="9" y="137"/>
                    <a:pt x="1" y="148"/>
                    <a:pt x="2" y="159"/>
                  </a:cubicBezTo>
                  <a:cubicBezTo>
                    <a:pt x="4" y="168"/>
                    <a:pt x="12" y="177"/>
                    <a:pt x="22" y="177"/>
                  </a:cubicBezTo>
                  <a:cubicBezTo>
                    <a:pt x="22" y="177"/>
                    <a:pt x="23" y="177"/>
                    <a:pt x="25" y="178"/>
                  </a:cubicBezTo>
                  <a:cubicBezTo>
                    <a:pt x="31" y="178"/>
                    <a:pt x="173" y="158"/>
                    <a:pt x="331" y="38"/>
                  </a:cubicBezTo>
                  <a:cubicBezTo>
                    <a:pt x="340" y="30"/>
                    <a:pt x="342" y="18"/>
                    <a:pt x="334" y="8"/>
                  </a:cubicBezTo>
                  <a:cubicBezTo>
                    <a:pt x="330" y="3"/>
                    <a:pt x="324" y="1"/>
                    <a:pt x="3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4" name="Google Shape;574;p14"/>
          <p:cNvGrpSpPr/>
          <p:nvPr/>
        </p:nvGrpSpPr>
        <p:grpSpPr>
          <a:xfrm>
            <a:off x="77492" y="5631234"/>
            <a:ext cx="228737" cy="208260"/>
            <a:chOff x="2570481" y="4799062"/>
            <a:chExt cx="171553" cy="156195"/>
          </a:xfrm>
        </p:grpSpPr>
        <p:sp>
          <p:nvSpPr>
            <p:cNvPr id="575" name="Google Shape;575;p14"/>
            <p:cNvSpPr/>
            <p:nvPr/>
          </p:nvSpPr>
          <p:spPr>
            <a:xfrm>
              <a:off x="2570481" y="4799062"/>
              <a:ext cx="171553" cy="156195"/>
            </a:xfrm>
            <a:custGeom>
              <a:avLst/>
              <a:gdLst/>
              <a:ahLst/>
              <a:cxnLst/>
              <a:rect l="l" t="t" r="r" b="b"/>
              <a:pathLst>
                <a:path w="1061" h="966" extrusionOk="0">
                  <a:moveTo>
                    <a:pt x="169" y="1"/>
                  </a:moveTo>
                  <a:cubicBezTo>
                    <a:pt x="146" y="1"/>
                    <a:pt x="127" y="7"/>
                    <a:pt x="111" y="22"/>
                  </a:cubicBezTo>
                  <a:cubicBezTo>
                    <a:pt x="53" y="77"/>
                    <a:pt x="118" y="162"/>
                    <a:pt x="122" y="384"/>
                  </a:cubicBezTo>
                  <a:cubicBezTo>
                    <a:pt x="128" y="701"/>
                    <a:pt x="0" y="834"/>
                    <a:pt x="76" y="912"/>
                  </a:cubicBezTo>
                  <a:cubicBezTo>
                    <a:pt x="95" y="931"/>
                    <a:pt x="116" y="938"/>
                    <a:pt x="143" y="938"/>
                  </a:cubicBezTo>
                  <a:cubicBezTo>
                    <a:pt x="209" y="938"/>
                    <a:pt x="309" y="895"/>
                    <a:pt x="481" y="895"/>
                  </a:cubicBezTo>
                  <a:cubicBezTo>
                    <a:pt x="495" y="895"/>
                    <a:pt x="509" y="896"/>
                    <a:pt x="524" y="896"/>
                  </a:cubicBezTo>
                  <a:cubicBezTo>
                    <a:pt x="729" y="904"/>
                    <a:pt x="837" y="966"/>
                    <a:pt x="908" y="966"/>
                  </a:cubicBezTo>
                  <a:cubicBezTo>
                    <a:pt x="931" y="966"/>
                    <a:pt x="949" y="960"/>
                    <a:pt x="966" y="945"/>
                  </a:cubicBezTo>
                  <a:cubicBezTo>
                    <a:pt x="1040" y="879"/>
                    <a:pt x="948" y="762"/>
                    <a:pt x="964" y="473"/>
                  </a:cubicBezTo>
                  <a:cubicBezTo>
                    <a:pt x="979" y="217"/>
                    <a:pt x="1061" y="116"/>
                    <a:pt x="999" y="54"/>
                  </a:cubicBezTo>
                  <a:cubicBezTo>
                    <a:pt x="982" y="38"/>
                    <a:pt x="963" y="31"/>
                    <a:pt x="939" y="31"/>
                  </a:cubicBezTo>
                  <a:cubicBezTo>
                    <a:pt x="873" y="31"/>
                    <a:pt x="772" y="78"/>
                    <a:pt x="599" y="78"/>
                  </a:cubicBezTo>
                  <a:cubicBezTo>
                    <a:pt x="377" y="78"/>
                    <a:pt x="250" y="1"/>
                    <a:pt x="1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4"/>
            <p:cNvSpPr/>
            <p:nvPr/>
          </p:nvSpPr>
          <p:spPr>
            <a:xfrm>
              <a:off x="2677037" y="4822347"/>
              <a:ext cx="33146" cy="13259"/>
            </a:xfrm>
            <a:custGeom>
              <a:avLst/>
              <a:gdLst/>
              <a:ahLst/>
              <a:cxnLst/>
              <a:rect l="l" t="t" r="r" b="b"/>
              <a:pathLst>
                <a:path w="205" h="82" extrusionOk="0">
                  <a:moveTo>
                    <a:pt x="181" y="0"/>
                  </a:moveTo>
                  <a:cubicBezTo>
                    <a:pt x="179" y="0"/>
                    <a:pt x="176" y="1"/>
                    <a:pt x="173" y="2"/>
                  </a:cubicBezTo>
                  <a:cubicBezTo>
                    <a:pt x="123" y="20"/>
                    <a:pt x="72" y="33"/>
                    <a:pt x="20" y="40"/>
                  </a:cubicBezTo>
                  <a:cubicBezTo>
                    <a:pt x="9" y="43"/>
                    <a:pt x="1" y="54"/>
                    <a:pt x="2" y="65"/>
                  </a:cubicBezTo>
                  <a:cubicBezTo>
                    <a:pt x="3" y="73"/>
                    <a:pt x="11" y="82"/>
                    <a:pt x="22" y="82"/>
                  </a:cubicBezTo>
                  <a:cubicBezTo>
                    <a:pt x="22" y="82"/>
                    <a:pt x="23" y="82"/>
                    <a:pt x="26" y="81"/>
                  </a:cubicBezTo>
                  <a:cubicBezTo>
                    <a:pt x="80" y="72"/>
                    <a:pt x="135" y="59"/>
                    <a:pt x="188" y="40"/>
                  </a:cubicBezTo>
                  <a:cubicBezTo>
                    <a:pt x="199" y="36"/>
                    <a:pt x="204" y="24"/>
                    <a:pt x="200" y="13"/>
                  </a:cubicBezTo>
                  <a:cubicBezTo>
                    <a:pt x="198" y="5"/>
                    <a:pt x="190" y="0"/>
                    <a:pt x="181"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4"/>
            <p:cNvSpPr/>
            <p:nvPr/>
          </p:nvSpPr>
          <p:spPr>
            <a:xfrm>
              <a:off x="2612844" y="4821053"/>
              <a:ext cx="59340" cy="15846"/>
            </a:xfrm>
            <a:custGeom>
              <a:avLst/>
              <a:gdLst/>
              <a:ahLst/>
              <a:cxnLst/>
              <a:rect l="l" t="t" r="r" b="b"/>
              <a:pathLst>
                <a:path w="367" h="98" extrusionOk="0">
                  <a:moveTo>
                    <a:pt x="25" y="0"/>
                  </a:moveTo>
                  <a:cubicBezTo>
                    <a:pt x="17" y="0"/>
                    <a:pt x="10" y="4"/>
                    <a:pt x="6" y="12"/>
                  </a:cubicBezTo>
                  <a:cubicBezTo>
                    <a:pt x="1" y="22"/>
                    <a:pt x="5" y="35"/>
                    <a:pt x="16" y="41"/>
                  </a:cubicBezTo>
                  <a:cubicBezTo>
                    <a:pt x="20" y="43"/>
                    <a:pt x="131" y="98"/>
                    <a:pt x="302" y="98"/>
                  </a:cubicBezTo>
                  <a:cubicBezTo>
                    <a:pt x="317" y="98"/>
                    <a:pt x="332" y="98"/>
                    <a:pt x="346" y="96"/>
                  </a:cubicBezTo>
                  <a:cubicBezTo>
                    <a:pt x="359" y="96"/>
                    <a:pt x="367" y="87"/>
                    <a:pt x="367" y="75"/>
                  </a:cubicBezTo>
                  <a:cubicBezTo>
                    <a:pt x="367" y="64"/>
                    <a:pt x="359" y="55"/>
                    <a:pt x="347" y="55"/>
                  </a:cubicBezTo>
                  <a:cubicBezTo>
                    <a:pt x="346" y="55"/>
                    <a:pt x="346" y="55"/>
                    <a:pt x="345" y="55"/>
                  </a:cubicBezTo>
                  <a:cubicBezTo>
                    <a:pt x="332" y="55"/>
                    <a:pt x="319" y="56"/>
                    <a:pt x="306" y="56"/>
                  </a:cubicBezTo>
                  <a:cubicBezTo>
                    <a:pt x="143" y="56"/>
                    <a:pt x="36" y="2"/>
                    <a:pt x="34" y="2"/>
                  </a:cubicBezTo>
                  <a:cubicBezTo>
                    <a:pt x="31" y="1"/>
                    <a:pt x="28" y="0"/>
                    <a:pt x="25"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 name="Google Shape;578;p14"/>
          <p:cNvGrpSpPr/>
          <p:nvPr/>
        </p:nvGrpSpPr>
        <p:grpSpPr>
          <a:xfrm>
            <a:off x="11417568" y="4868081"/>
            <a:ext cx="228747" cy="218172"/>
            <a:chOff x="1303451" y="3737847"/>
            <a:chExt cx="335668" cy="320151"/>
          </a:xfrm>
        </p:grpSpPr>
        <p:sp>
          <p:nvSpPr>
            <p:cNvPr id="579" name="Google Shape;579;p14"/>
            <p:cNvSpPr/>
            <p:nvPr/>
          </p:nvSpPr>
          <p:spPr>
            <a:xfrm>
              <a:off x="1303451" y="3737847"/>
              <a:ext cx="335668" cy="320151"/>
            </a:xfrm>
            <a:custGeom>
              <a:avLst/>
              <a:gdLst/>
              <a:ahLst/>
              <a:cxnLst/>
              <a:rect l="l" t="t" r="r" b="b"/>
              <a:pathLst>
                <a:path w="2076" h="1980" extrusionOk="0">
                  <a:moveTo>
                    <a:pt x="713" y="1"/>
                  </a:moveTo>
                  <a:cubicBezTo>
                    <a:pt x="696" y="1"/>
                    <a:pt x="678" y="4"/>
                    <a:pt x="661" y="11"/>
                  </a:cubicBezTo>
                  <a:cubicBezTo>
                    <a:pt x="512" y="72"/>
                    <a:pt x="592" y="298"/>
                    <a:pt x="405" y="709"/>
                  </a:cubicBezTo>
                  <a:cubicBezTo>
                    <a:pt x="221" y="1118"/>
                    <a:pt x="0" y="1211"/>
                    <a:pt x="54" y="1364"/>
                  </a:cubicBezTo>
                  <a:cubicBezTo>
                    <a:pt x="108" y="1519"/>
                    <a:pt x="345" y="1449"/>
                    <a:pt x="783" y="1654"/>
                  </a:cubicBezTo>
                  <a:cubicBezTo>
                    <a:pt x="1120" y="1813"/>
                    <a:pt x="1242" y="1980"/>
                    <a:pt x="1357" y="1980"/>
                  </a:cubicBezTo>
                  <a:cubicBezTo>
                    <a:pt x="1374" y="1980"/>
                    <a:pt x="1390" y="1977"/>
                    <a:pt x="1406" y="1970"/>
                  </a:cubicBezTo>
                  <a:cubicBezTo>
                    <a:pt x="1542" y="1912"/>
                    <a:pt x="1470" y="1700"/>
                    <a:pt x="1619" y="1336"/>
                  </a:cubicBezTo>
                  <a:cubicBezTo>
                    <a:pt x="1797" y="898"/>
                    <a:pt x="2075" y="776"/>
                    <a:pt x="2012" y="617"/>
                  </a:cubicBezTo>
                  <a:cubicBezTo>
                    <a:pt x="1964" y="495"/>
                    <a:pt x="1791" y="542"/>
                    <a:pt x="1446" y="410"/>
                  </a:cubicBezTo>
                  <a:cubicBezTo>
                    <a:pt x="1006" y="241"/>
                    <a:pt x="859" y="1"/>
                    <a:pt x="7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4"/>
            <p:cNvSpPr/>
            <p:nvPr/>
          </p:nvSpPr>
          <p:spPr>
            <a:xfrm>
              <a:off x="1515431" y="3958401"/>
              <a:ext cx="13744" cy="50286"/>
            </a:xfrm>
            <a:custGeom>
              <a:avLst/>
              <a:gdLst/>
              <a:ahLst/>
              <a:cxnLst/>
              <a:rect l="l" t="t" r="r" b="b"/>
              <a:pathLst>
                <a:path w="85" h="311" extrusionOk="0">
                  <a:moveTo>
                    <a:pt x="62" y="0"/>
                  </a:moveTo>
                  <a:cubicBezTo>
                    <a:pt x="52" y="0"/>
                    <a:pt x="43" y="6"/>
                    <a:pt x="41" y="16"/>
                  </a:cubicBezTo>
                  <a:cubicBezTo>
                    <a:pt x="20" y="105"/>
                    <a:pt x="6" y="195"/>
                    <a:pt x="3" y="289"/>
                  </a:cubicBezTo>
                  <a:cubicBezTo>
                    <a:pt x="1" y="300"/>
                    <a:pt x="10" y="311"/>
                    <a:pt x="22" y="311"/>
                  </a:cubicBezTo>
                  <a:cubicBezTo>
                    <a:pt x="33" y="311"/>
                    <a:pt x="42" y="301"/>
                    <a:pt x="44" y="291"/>
                  </a:cubicBezTo>
                  <a:cubicBezTo>
                    <a:pt x="48" y="200"/>
                    <a:pt x="62" y="112"/>
                    <a:pt x="81" y="26"/>
                  </a:cubicBezTo>
                  <a:cubicBezTo>
                    <a:pt x="84" y="15"/>
                    <a:pt x="78" y="4"/>
                    <a:pt x="67" y="1"/>
                  </a:cubicBezTo>
                  <a:cubicBezTo>
                    <a:pt x="65" y="0"/>
                    <a:pt x="64" y="0"/>
                    <a:pt x="62"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4"/>
            <p:cNvSpPr/>
            <p:nvPr/>
          </p:nvSpPr>
          <p:spPr>
            <a:xfrm>
              <a:off x="1527073" y="3864617"/>
              <a:ext cx="53519" cy="81655"/>
            </a:xfrm>
            <a:custGeom>
              <a:avLst/>
              <a:gdLst/>
              <a:ahLst/>
              <a:cxnLst/>
              <a:rect l="l" t="t" r="r" b="b"/>
              <a:pathLst>
                <a:path w="331" h="505" extrusionOk="0">
                  <a:moveTo>
                    <a:pt x="306" y="1"/>
                  </a:moveTo>
                  <a:cubicBezTo>
                    <a:pt x="301" y="1"/>
                    <a:pt x="297" y="2"/>
                    <a:pt x="293" y="6"/>
                  </a:cubicBezTo>
                  <a:cubicBezTo>
                    <a:pt x="286" y="12"/>
                    <a:pt x="109" y="170"/>
                    <a:pt x="3" y="477"/>
                  </a:cubicBezTo>
                  <a:cubicBezTo>
                    <a:pt x="0" y="487"/>
                    <a:pt x="6" y="499"/>
                    <a:pt x="17" y="503"/>
                  </a:cubicBezTo>
                  <a:cubicBezTo>
                    <a:pt x="19" y="505"/>
                    <a:pt x="20" y="505"/>
                    <a:pt x="23" y="505"/>
                  </a:cubicBezTo>
                  <a:cubicBezTo>
                    <a:pt x="30" y="505"/>
                    <a:pt x="39" y="499"/>
                    <a:pt x="41" y="492"/>
                  </a:cubicBezTo>
                  <a:cubicBezTo>
                    <a:pt x="143" y="195"/>
                    <a:pt x="319" y="39"/>
                    <a:pt x="320" y="38"/>
                  </a:cubicBezTo>
                  <a:cubicBezTo>
                    <a:pt x="330" y="31"/>
                    <a:pt x="331" y="17"/>
                    <a:pt x="323" y="9"/>
                  </a:cubicBezTo>
                  <a:cubicBezTo>
                    <a:pt x="318" y="4"/>
                    <a:pt x="312" y="1"/>
                    <a:pt x="306"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 name="Google Shape;582;p14"/>
          <p:cNvGrpSpPr/>
          <p:nvPr/>
        </p:nvGrpSpPr>
        <p:grpSpPr>
          <a:xfrm>
            <a:off x="306217" y="339314"/>
            <a:ext cx="228747" cy="218172"/>
            <a:chOff x="1303451" y="3737847"/>
            <a:chExt cx="335668" cy="320151"/>
          </a:xfrm>
        </p:grpSpPr>
        <p:sp>
          <p:nvSpPr>
            <p:cNvPr id="583" name="Google Shape;583;p14"/>
            <p:cNvSpPr/>
            <p:nvPr/>
          </p:nvSpPr>
          <p:spPr>
            <a:xfrm>
              <a:off x="1303451" y="3737847"/>
              <a:ext cx="335668" cy="320151"/>
            </a:xfrm>
            <a:custGeom>
              <a:avLst/>
              <a:gdLst/>
              <a:ahLst/>
              <a:cxnLst/>
              <a:rect l="l" t="t" r="r" b="b"/>
              <a:pathLst>
                <a:path w="2076" h="1980" extrusionOk="0">
                  <a:moveTo>
                    <a:pt x="713" y="1"/>
                  </a:moveTo>
                  <a:cubicBezTo>
                    <a:pt x="696" y="1"/>
                    <a:pt x="678" y="4"/>
                    <a:pt x="661" y="11"/>
                  </a:cubicBezTo>
                  <a:cubicBezTo>
                    <a:pt x="512" y="72"/>
                    <a:pt x="592" y="298"/>
                    <a:pt x="405" y="709"/>
                  </a:cubicBezTo>
                  <a:cubicBezTo>
                    <a:pt x="221" y="1118"/>
                    <a:pt x="0" y="1211"/>
                    <a:pt x="54" y="1364"/>
                  </a:cubicBezTo>
                  <a:cubicBezTo>
                    <a:pt x="108" y="1519"/>
                    <a:pt x="345" y="1449"/>
                    <a:pt x="783" y="1654"/>
                  </a:cubicBezTo>
                  <a:cubicBezTo>
                    <a:pt x="1120" y="1813"/>
                    <a:pt x="1242" y="1980"/>
                    <a:pt x="1357" y="1980"/>
                  </a:cubicBezTo>
                  <a:cubicBezTo>
                    <a:pt x="1374" y="1980"/>
                    <a:pt x="1390" y="1977"/>
                    <a:pt x="1406" y="1970"/>
                  </a:cubicBezTo>
                  <a:cubicBezTo>
                    <a:pt x="1542" y="1912"/>
                    <a:pt x="1470" y="1700"/>
                    <a:pt x="1619" y="1336"/>
                  </a:cubicBezTo>
                  <a:cubicBezTo>
                    <a:pt x="1797" y="898"/>
                    <a:pt x="2075" y="776"/>
                    <a:pt x="2012" y="617"/>
                  </a:cubicBezTo>
                  <a:cubicBezTo>
                    <a:pt x="1964" y="495"/>
                    <a:pt x="1791" y="542"/>
                    <a:pt x="1446" y="410"/>
                  </a:cubicBezTo>
                  <a:cubicBezTo>
                    <a:pt x="1006" y="241"/>
                    <a:pt x="859" y="1"/>
                    <a:pt x="7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4"/>
            <p:cNvSpPr/>
            <p:nvPr/>
          </p:nvSpPr>
          <p:spPr>
            <a:xfrm>
              <a:off x="1515431" y="3958401"/>
              <a:ext cx="13744" cy="50286"/>
            </a:xfrm>
            <a:custGeom>
              <a:avLst/>
              <a:gdLst/>
              <a:ahLst/>
              <a:cxnLst/>
              <a:rect l="l" t="t" r="r" b="b"/>
              <a:pathLst>
                <a:path w="85" h="311" extrusionOk="0">
                  <a:moveTo>
                    <a:pt x="62" y="0"/>
                  </a:moveTo>
                  <a:cubicBezTo>
                    <a:pt x="52" y="0"/>
                    <a:pt x="43" y="6"/>
                    <a:pt x="41" y="16"/>
                  </a:cubicBezTo>
                  <a:cubicBezTo>
                    <a:pt x="20" y="105"/>
                    <a:pt x="6" y="195"/>
                    <a:pt x="3" y="289"/>
                  </a:cubicBezTo>
                  <a:cubicBezTo>
                    <a:pt x="1" y="300"/>
                    <a:pt x="10" y="311"/>
                    <a:pt x="22" y="311"/>
                  </a:cubicBezTo>
                  <a:cubicBezTo>
                    <a:pt x="33" y="311"/>
                    <a:pt x="42" y="301"/>
                    <a:pt x="44" y="291"/>
                  </a:cubicBezTo>
                  <a:cubicBezTo>
                    <a:pt x="48" y="200"/>
                    <a:pt x="62" y="112"/>
                    <a:pt x="81" y="26"/>
                  </a:cubicBezTo>
                  <a:cubicBezTo>
                    <a:pt x="84" y="15"/>
                    <a:pt x="78" y="4"/>
                    <a:pt x="67" y="1"/>
                  </a:cubicBezTo>
                  <a:cubicBezTo>
                    <a:pt x="65" y="0"/>
                    <a:pt x="64" y="0"/>
                    <a:pt x="62"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4"/>
            <p:cNvSpPr/>
            <p:nvPr/>
          </p:nvSpPr>
          <p:spPr>
            <a:xfrm>
              <a:off x="1527073" y="3864617"/>
              <a:ext cx="53519" cy="81655"/>
            </a:xfrm>
            <a:custGeom>
              <a:avLst/>
              <a:gdLst/>
              <a:ahLst/>
              <a:cxnLst/>
              <a:rect l="l" t="t" r="r" b="b"/>
              <a:pathLst>
                <a:path w="331" h="505" extrusionOk="0">
                  <a:moveTo>
                    <a:pt x="306" y="1"/>
                  </a:moveTo>
                  <a:cubicBezTo>
                    <a:pt x="301" y="1"/>
                    <a:pt x="297" y="2"/>
                    <a:pt x="293" y="6"/>
                  </a:cubicBezTo>
                  <a:cubicBezTo>
                    <a:pt x="286" y="12"/>
                    <a:pt x="109" y="170"/>
                    <a:pt x="3" y="477"/>
                  </a:cubicBezTo>
                  <a:cubicBezTo>
                    <a:pt x="0" y="487"/>
                    <a:pt x="6" y="499"/>
                    <a:pt x="17" y="503"/>
                  </a:cubicBezTo>
                  <a:cubicBezTo>
                    <a:pt x="19" y="505"/>
                    <a:pt x="20" y="505"/>
                    <a:pt x="23" y="505"/>
                  </a:cubicBezTo>
                  <a:cubicBezTo>
                    <a:pt x="30" y="505"/>
                    <a:pt x="39" y="499"/>
                    <a:pt x="41" y="492"/>
                  </a:cubicBezTo>
                  <a:cubicBezTo>
                    <a:pt x="143" y="195"/>
                    <a:pt x="319" y="39"/>
                    <a:pt x="320" y="38"/>
                  </a:cubicBezTo>
                  <a:cubicBezTo>
                    <a:pt x="330" y="31"/>
                    <a:pt x="331" y="17"/>
                    <a:pt x="323" y="9"/>
                  </a:cubicBezTo>
                  <a:cubicBezTo>
                    <a:pt x="318" y="4"/>
                    <a:pt x="312" y="1"/>
                    <a:pt x="306"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 name="Google Shape;586;p14"/>
          <p:cNvGrpSpPr/>
          <p:nvPr/>
        </p:nvGrpSpPr>
        <p:grpSpPr>
          <a:xfrm>
            <a:off x="6210750" y="6498606"/>
            <a:ext cx="554061" cy="533655"/>
            <a:chOff x="2452328" y="-685783"/>
            <a:chExt cx="575071" cy="553890"/>
          </a:xfrm>
        </p:grpSpPr>
        <p:sp>
          <p:nvSpPr>
            <p:cNvPr id="587" name="Google Shape;587;p14"/>
            <p:cNvSpPr/>
            <p:nvPr/>
          </p:nvSpPr>
          <p:spPr>
            <a:xfrm>
              <a:off x="2452328" y="-685783"/>
              <a:ext cx="461194" cy="438647"/>
            </a:xfrm>
            <a:custGeom>
              <a:avLst/>
              <a:gdLst/>
              <a:ahLst/>
              <a:cxnLst/>
              <a:rect l="l" t="t" r="r" b="b"/>
              <a:pathLst>
                <a:path w="2025" h="1926" extrusionOk="0">
                  <a:moveTo>
                    <a:pt x="205" y="1"/>
                  </a:moveTo>
                  <a:lnTo>
                    <a:pt x="205" y="1"/>
                  </a:lnTo>
                  <a:cubicBezTo>
                    <a:pt x="205" y="2"/>
                    <a:pt x="1" y="1925"/>
                    <a:pt x="1640" y="1925"/>
                  </a:cubicBezTo>
                  <a:cubicBezTo>
                    <a:pt x="1735" y="1925"/>
                    <a:pt x="1835" y="1919"/>
                    <a:pt x="1942" y="1905"/>
                  </a:cubicBezTo>
                  <a:cubicBezTo>
                    <a:pt x="1942" y="1905"/>
                    <a:pt x="2025" y="125"/>
                    <a:pt x="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4"/>
            <p:cNvSpPr/>
            <p:nvPr/>
          </p:nvSpPr>
          <p:spPr>
            <a:xfrm>
              <a:off x="2591030" y="-586482"/>
              <a:ext cx="436369" cy="454589"/>
            </a:xfrm>
            <a:custGeom>
              <a:avLst/>
              <a:gdLst/>
              <a:ahLst/>
              <a:cxnLst/>
              <a:rect l="l" t="t" r="r" b="b"/>
              <a:pathLst>
                <a:path w="1916" h="1996" extrusionOk="0">
                  <a:moveTo>
                    <a:pt x="25" y="0"/>
                  </a:moveTo>
                  <a:cubicBezTo>
                    <a:pt x="20" y="0"/>
                    <a:pt x="15" y="2"/>
                    <a:pt x="11" y="6"/>
                  </a:cubicBezTo>
                  <a:cubicBezTo>
                    <a:pt x="1" y="14"/>
                    <a:pt x="0" y="27"/>
                    <a:pt x="8" y="37"/>
                  </a:cubicBezTo>
                  <a:cubicBezTo>
                    <a:pt x="20" y="52"/>
                    <a:pt x="1283" y="1543"/>
                    <a:pt x="1878" y="1993"/>
                  </a:cubicBezTo>
                  <a:cubicBezTo>
                    <a:pt x="1882" y="1995"/>
                    <a:pt x="1888" y="1996"/>
                    <a:pt x="1891" y="1996"/>
                  </a:cubicBezTo>
                  <a:cubicBezTo>
                    <a:pt x="1896" y="1996"/>
                    <a:pt x="1904" y="1994"/>
                    <a:pt x="1909" y="1986"/>
                  </a:cubicBezTo>
                  <a:cubicBezTo>
                    <a:pt x="1916" y="1978"/>
                    <a:pt x="1915" y="1964"/>
                    <a:pt x="1905" y="1957"/>
                  </a:cubicBezTo>
                  <a:cubicBezTo>
                    <a:pt x="1314" y="1511"/>
                    <a:pt x="54" y="23"/>
                    <a:pt x="41" y="8"/>
                  </a:cubicBezTo>
                  <a:cubicBezTo>
                    <a:pt x="37" y="3"/>
                    <a:pt x="31" y="0"/>
                    <a:pt x="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14"/>
            <p:cNvSpPr/>
            <p:nvPr/>
          </p:nvSpPr>
          <p:spPr>
            <a:xfrm>
              <a:off x="2657307" y="-445274"/>
              <a:ext cx="84723" cy="30063"/>
            </a:xfrm>
            <a:custGeom>
              <a:avLst/>
              <a:gdLst/>
              <a:ahLst/>
              <a:cxnLst/>
              <a:rect l="l" t="t" r="r" b="b"/>
              <a:pathLst>
                <a:path w="372" h="132" extrusionOk="0">
                  <a:moveTo>
                    <a:pt x="24" y="1"/>
                  </a:moveTo>
                  <a:cubicBezTo>
                    <a:pt x="14" y="1"/>
                    <a:pt x="6" y="8"/>
                    <a:pt x="4" y="17"/>
                  </a:cubicBezTo>
                  <a:cubicBezTo>
                    <a:pt x="0" y="29"/>
                    <a:pt x="6" y="41"/>
                    <a:pt x="18" y="44"/>
                  </a:cubicBezTo>
                  <a:lnTo>
                    <a:pt x="340" y="131"/>
                  </a:lnTo>
                  <a:cubicBezTo>
                    <a:pt x="342" y="132"/>
                    <a:pt x="344" y="132"/>
                    <a:pt x="345" y="132"/>
                  </a:cubicBezTo>
                  <a:cubicBezTo>
                    <a:pt x="355" y="132"/>
                    <a:pt x="364" y="127"/>
                    <a:pt x="367" y="116"/>
                  </a:cubicBezTo>
                  <a:cubicBezTo>
                    <a:pt x="371" y="104"/>
                    <a:pt x="365" y="92"/>
                    <a:pt x="353" y="89"/>
                  </a:cubicBezTo>
                  <a:lnTo>
                    <a:pt x="31" y="2"/>
                  </a:lnTo>
                  <a:cubicBezTo>
                    <a:pt x="29" y="1"/>
                    <a:pt x="26" y="1"/>
                    <a:pt x="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14"/>
            <p:cNvSpPr/>
            <p:nvPr/>
          </p:nvSpPr>
          <p:spPr>
            <a:xfrm>
              <a:off x="2662317" y="-569400"/>
              <a:ext cx="14348" cy="70830"/>
            </a:xfrm>
            <a:custGeom>
              <a:avLst/>
              <a:gdLst/>
              <a:ahLst/>
              <a:cxnLst/>
              <a:rect l="l" t="t" r="r" b="b"/>
              <a:pathLst>
                <a:path w="63" h="311" extrusionOk="0">
                  <a:moveTo>
                    <a:pt x="38" y="0"/>
                  </a:moveTo>
                  <a:cubicBezTo>
                    <a:pt x="26" y="0"/>
                    <a:pt x="18" y="9"/>
                    <a:pt x="18" y="21"/>
                  </a:cubicBezTo>
                  <a:lnTo>
                    <a:pt x="2" y="288"/>
                  </a:lnTo>
                  <a:cubicBezTo>
                    <a:pt x="1" y="299"/>
                    <a:pt x="10" y="309"/>
                    <a:pt x="23" y="310"/>
                  </a:cubicBezTo>
                  <a:cubicBezTo>
                    <a:pt x="34" y="310"/>
                    <a:pt x="43" y="302"/>
                    <a:pt x="44" y="290"/>
                  </a:cubicBezTo>
                  <a:lnTo>
                    <a:pt x="61" y="23"/>
                  </a:lnTo>
                  <a:cubicBezTo>
                    <a:pt x="63" y="11"/>
                    <a:pt x="53" y="1"/>
                    <a:pt x="40" y="0"/>
                  </a:cubicBezTo>
                  <a:cubicBezTo>
                    <a:pt x="40" y="0"/>
                    <a:pt x="39" y="0"/>
                    <a:pt x="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91"/>
        <p:cNvGrpSpPr/>
        <p:nvPr/>
      </p:nvGrpSpPr>
      <p:grpSpPr>
        <a:xfrm>
          <a:off x="0" y="0"/>
          <a:ext cx="0" cy="0"/>
          <a:chOff x="0" y="0"/>
          <a:chExt cx="0" cy="0"/>
        </a:xfrm>
      </p:grpSpPr>
      <p:sp>
        <p:nvSpPr>
          <p:cNvPr id="592" name="Google Shape;592;p15"/>
          <p:cNvSpPr/>
          <p:nvPr/>
        </p:nvSpPr>
        <p:spPr>
          <a:xfrm>
            <a:off x="2940867" y="-2181799"/>
            <a:ext cx="12642027" cy="12987836"/>
          </a:xfrm>
          <a:custGeom>
            <a:avLst/>
            <a:gdLst/>
            <a:ahLst/>
            <a:cxnLst/>
            <a:rect l="l" t="t" r="r" b="b"/>
            <a:pathLst>
              <a:path w="49609" h="50966" extrusionOk="0">
                <a:moveTo>
                  <a:pt x="6871" y="45273"/>
                </a:moveTo>
                <a:cubicBezTo>
                  <a:pt x="6871" y="45273"/>
                  <a:pt x="1" y="36777"/>
                  <a:pt x="11156" y="31660"/>
                </a:cubicBezTo>
                <a:cubicBezTo>
                  <a:pt x="22312" y="26543"/>
                  <a:pt x="4727" y="12038"/>
                  <a:pt x="12942" y="6020"/>
                </a:cubicBezTo>
                <a:cubicBezTo>
                  <a:pt x="21156" y="1"/>
                  <a:pt x="45681" y="2119"/>
                  <a:pt x="45561" y="15428"/>
                </a:cubicBezTo>
                <a:cubicBezTo>
                  <a:pt x="45561" y="15428"/>
                  <a:pt x="49609" y="29550"/>
                  <a:pt x="37109" y="30499"/>
                </a:cubicBezTo>
                <a:cubicBezTo>
                  <a:pt x="24609" y="31447"/>
                  <a:pt x="33159" y="44730"/>
                  <a:pt x="25253" y="46153"/>
                </a:cubicBezTo>
                <a:cubicBezTo>
                  <a:pt x="17347" y="47578"/>
                  <a:pt x="13299" y="50966"/>
                  <a:pt x="6871" y="45273"/>
                </a:cubicBezTo>
                <a:close/>
              </a:path>
            </a:pathLst>
          </a:custGeom>
          <a:solidFill>
            <a:srgbClr val="FFC3A5">
              <a:alpha val="117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3" name="Google Shape;593;p1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grpSp>
        <p:nvGrpSpPr>
          <p:cNvPr id="594" name="Google Shape;594;p15"/>
          <p:cNvGrpSpPr/>
          <p:nvPr/>
        </p:nvGrpSpPr>
        <p:grpSpPr>
          <a:xfrm>
            <a:off x="360201" y="4415265"/>
            <a:ext cx="228747" cy="218172"/>
            <a:chOff x="1303451" y="3737847"/>
            <a:chExt cx="335668" cy="320151"/>
          </a:xfrm>
        </p:grpSpPr>
        <p:sp>
          <p:nvSpPr>
            <p:cNvPr id="595" name="Google Shape;595;p15"/>
            <p:cNvSpPr/>
            <p:nvPr/>
          </p:nvSpPr>
          <p:spPr>
            <a:xfrm>
              <a:off x="1303451" y="3737847"/>
              <a:ext cx="335668" cy="320151"/>
            </a:xfrm>
            <a:custGeom>
              <a:avLst/>
              <a:gdLst/>
              <a:ahLst/>
              <a:cxnLst/>
              <a:rect l="l" t="t" r="r" b="b"/>
              <a:pathLst>
                <a:path w="2076" h="1980" extrusionOk="0">
                  <a:moveTo>
                    <a:pt x="713" y="1"/>
                  </a:moveTo>
                  <a:cubicBezTo>
                    <a:pt x="696" y="1"/>
                    <a:pt x="678" y="4"/>
                    <a:pt x="661" y="11"/>
                  </a:cubicBezTo>
                  <a:cubicBezTo>
                    <a:pt x="512" y="72"/>
                    <a:pt x="592" y="298"/>
                    <a:pt x="405" y="709"/>
                  </a:cubicBezTo>
                  <a:cubicBezTo>
                    <a:pt x="221" y="1118"/>
                    <a:pt x="0" y="1211"/>
                    <a:pt x="54" y="1364"/>
                  </a:cubicBezTo>
                  <a:cubicBezTo>
                    <a:pt x="108" y="1519"/>
                    <a:pt x="345" y="1449"/>
                    <a:pt x="783" y="1654"/>
                  </a:cubicBezTo>
                  <a:cubicBezTo>
                    <a:pt x="1120" y="1813"/>
                    <a:pt x="1242" y="1980"/>
                    <a:pt x="1357" y="1980"/>
                  </a:cubicBezTo>
                  <a:cubicBezTo>
                    <a:pt x="1374" y="1980"/>
                    <a:pt x="1390" y="1977"/>
                    <a:pt x="1406" y="1970"/>
                  </a:cubicBezTo>
                  <a:cubicBezTo>
                    <a:pt x="1542" y="1912"/>
                    <a:pt x="1470" y="1700"/>
                    <a:pt x="1619" y="1336"/>
                  </a:cubicBezTo>
                  <a:cubicBezTo>
                    <a:pt x="1797" y="898"/>
                    <a:pt x="2075" y="776"/>
                    <a:pt x="2012" y="617"/>
                  </a:cubicBezTo>
                  <a:cubicBezTo>
                    <a:pt x="1964" y="495"/>
                    <a:pt x="1791" y="542"/>
                    <a:pt x="1446" y="410"/>
                  </a:cubicBezTo>
                  <a:cubicBezTo>
                    <a:pt x="1006" y="241"/>
                    <a:pt x="859" y="1"/>
                    <a:pt x="7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5"/>
            <p:cNvSpPr/>
            <p:nvPr/>
          </p:nvSpPr>
          <p:spPr>
            <a:xfrm>
              <a:off x="1515431" y="3958401"/>
              <a:ext cx="13744" cy="50286"/>
            </a:xfrm>
            <a:custGeom>
              <a:avLst/>
              <a:gdLst/>
              <a:ahLst/>
              <a:cxnLst/>
              <a:rect l="l" t="t" r="r" b="b"/>
              <a:pathLst>
                <a:path w="85" h="311" extrusionOk="0">
                  <a:moveTo>
                    <a:pt x="62" y="0"/>
                  </a:moveTo>
                  <a:cubicBezTo>
                    <a:pt x="52" y="0"/>
                    <a:pt x="43" y="6"/>
                    <a:pt x="41" y="16"/>
                  </a:cubicBezTo>
                  <a:cubicBezTo>
                    <a:pt x="20" y="105"/>
                    <a:pt x="6" y="195"/>
                    <a:pt x="3" y="289"/>
                  </a:cubicBezTo>
                  <a:cubicBezTo>
                    <a:pt x="1" y="300"/>
                    <a:pt x="10" y="311"/>
                    <a:pt x="22" y="311"/>
                  </a:cubicBezTo>
                  <a:cubicBezTo>
                    <a:pt x="33" y="311"/>
                    <a:pt x="42" y="301"/>
                    <a:pt x="44" y="291"/>
                  </a:cubicBezTo>
                  <a:cubicBezTo>
                    <a:pt x="48" y="200"/>
                    <a:pt x="62" y="112"/>
                    <a:pt x="81" y="26"/>
                  </a:cubicBezTo>
                  <a:cubicBezTo>
                    <a:pt x="84" y="15"/>
                    <a:pt x="78" y="4"/>
                    <a:pt x="67" y="1"/>
                  </a:cubicBezTo>
                  <a:cubicBezTo>
                    <a:pt x="65" y="0"/>
                    <a:pt x="64" y="0"/>
                    <a:pt x="62"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5"/>
            <p:cNvSpPr/>
            <p:nvPr/>
          </p:nvSpPr>
          <p:spPr>
            <a:xfrm>
              <a:off x="1527073" y="3864617"/>
              <a:ext cx="53519" cy="81655"/>
            </a:xfrm>
            <a:custGeom>
              <a:avLst/>
              <a:gdLst/>
              <a:ahLst/>
              <a:cxnLst/>
              <a:rect l="l" t="t" r="r" b="b"/>
              <a:pathLst>
                <a:path w="331" h="505" extrusionOk="0">
                  <a:moveTo>
                    <a:pt x="306" y="1"/>
                  </a:moveTo>
                  <a:cubicBezTo>
                    <a:pt x="301" y="1"/>
                    <a:pt x="297" y="2"/>
                    <a:pt x="293" y="6"/>
                  </a:cubicBezTo>
                  <a:cubicBezTo>
                    <a:pt x="286" y="12"/>
                    <a:pt x="109" y="170"/>
                    <a:pt x="3" y="477"/>
                  </a:cubicBezTo>
                  <a:cubicBezTo>
                    <a:pt x="0" y="487"/>
                    <a:pt x="6" y="499"/>
                    <a:pt x="17" y="503"/>
                  </a:cubicBezTo>
                  <a:cubicBezTo>
                    <a:pt x="19" y="505"/>
                    <a:pt x="20" y="505"/>
                    <a:pt x="23" y="505"/>
                  </a:cubicBezTo>
                  <a:cubicBezTo>
                    <a:pt x="30" y="505"/>
                    <a:pt x="39" y="499"/>
                    <a:pt x="41" y="492"/>
                  </a:cubicBezTo>
                  <a:cubicBezTo>
                    <a:pt x="143" y="195"/>
                    <a:pt x="319" y="39"/>
                    <a:pt x="320" y="38"/>
                  </a:cubicBezTo>
                  <a:cubicBezTo>
                    <a:pt x="330" y="31"/>
                    <a:pt x="331" y="17"/>
                    <a:pt x="323" y="9"/>
                  </a:cubicBezTo>
                  <a:cubicBezTo>
                    <a:pt x="318" y="4"/>
                    <a:pt x="312" y="1"/>
                    <a:pt x="306"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8" name="Google Shape;598;p15"/>
          <p:cNvGrpSpPr/>
          <p:nvPr/>
        </p:nvGrpSpPr>
        <p:grpSpPr>
          <a:xfrm>
            <a:off x="6842480" y="6373956"/>
            <a:ext cx="270777" cy="260001"/>
            <a:chOff x="-1286391" y="3733966"/>
            <a:chExt cx="203083" cy="195001"/>
          </a:xfrm>
        </p:grpSpPr>
        <p:sp>
          <p:nvSpPr>
            <p:cNvPr id="599" name="Google Shape;599;p15"/>
            <p:cNvSpPr/>
            <p:nvPr/>
          </p:nvSpPr>
          <p:spPr>
            <a:xfrm>
              <a:off x="-1286391" y="3733966"/>
              <a:ext cx="203083" cy="195001"/>
            </a:xfrm>
            <a:custGeom>
              <a:avLst/>
              <a:gdLst/>
              <a:ahLst/>
              <a:cxnLst/>
              <a:rect l="l" t="t" r="r" b="b"/>
              <a:pathLst>
                <a:path w="1256" h="1206" extrusionOk="0">
                  <a:moveTo>
                    <a:pt x="792" y="0"/>
                  </a:moveTo>
                  <a:cubicBezTo>
                    <a:pt x="719" y="0"/>
                    <a:pt x="665" y="115"/>
                    <a:pt x="476" y="222"/>
                  </a:cubicBezTo>
                  <a:cubicBezTo>
                    <a:pt x="229" y="361"/>
                    <a:pt x="52" y="315"/>
                    <a:pt x="23" y="413"/>
                  </a:cubicBezTo>
                  <a:cubicBezTo>
                    <a:pt x="0" y="488"/>
                    <a:pt x="99" y="531"/>
                    <a:pt x="212" y="722"/>
                  </a:cubicBezTo>
                  <a:cubicBezTo>
                    <a:pt x="373" y="993"/>
                    <a:pt x="328" y="1172"/>
                    <a:pt x="432" y="1202"/>
                  </a:cubicBezTo>
                  <a:cubicBezTo>
                    <a:pt x="440" y="1204"/>
                    <a:pt x="447" y="1206"/>
                    <a:pt x="455" y="1206"/>
                  </a:cubicBezTo>
                  <a:cubicBezTo>
                    <a:pt x="533" y="1206"/>
                    <a:pt x="592" y="1083"/>
                    <a:pt x="812" y="969"/>
                  </a:cubicBezTo>
                  <a:cubicBezTo>
                    <a:pt x="1053" y="847"/>
                    <a:pt x="1191" y="885"/>
                    <a:pt x="1223" y="794"/>
                  </a:cubicBezTo>
                  <a:cubicBezTo>
                    <a:pt x="1255" y="701"/>
                    <a:pt x="1117" y="646"/>
                    <a:pt x="989" y="384"/>
                  </a:cubicBezTo>
                  <a:cubicBezTo>
                    <a:pt x="877" y="154"/>
                    <a:pt x="898" y="27"/>
                    <a:pt x="813" y="3"/>
                  </a:cubicBezTo>
                  <a:cubicBezTo>
                    <a:pt x="806" y="1"/>
                    <a:pt x="799"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5"/>
            <p:cNvSpPr/>
            <p:nvPr/>
          </p:nvSpPr>
          <p:spPr>
            <a:xfrm>
              <a:off x="-1191477" y="3759353"/>
              <a:ext cx="26841" cy="25386"/>
            </a:xfrm>
            <a:custGeom>
              <a:avLst/>
              <a:gdLst/>
              <a:ahLst/>
              <a:cxnLst/>
              <a:rect l="l" t="t" r="r" b="b"/>
              <a:pathLst>
                <a:path w="166" h="157" extrusionOk="0">
                  <a:moveTo>
                    <a:pt x="143" y="1"/>
                  </a:moveTo>
                  <a:cubicBezTo>
                    <a:pt x="137" y="1"/>
                    <a:pt x="131" y="3"/>
                    <a:pt x="127" y="8"/>
                  </a:cubicBezTo>
                  <a:cubicBezTo>
                    <a:pt x="91" y="50"/>
                    <a:pt x="53" y="85"/>
                    <a:pt x="11" y="117"/>
                  </a:cubicBezTo>
                  <a:cubicBezTo>
                    <a:pt x="1" y="126"/>
                    <a:pt x="0" y="138"/>
                    <a:pt x="7" y="147"/>
                  </a:cubicBezTo>
                  <a:cubicBezTo>
                    <a:pt x="11" y="153"/>
                    <a:pt x="16" y="156"/>
                    <a:pt x="23" y="156"/>
                  </a:cubicBezTo>
                  <a:cubicBezTo>
                    <a:pt x="28" y="156"/>
                    <a:pt x="32" y="154"/>
                    <a:pt x="38" y="150"/>
                  </a:cubicBezTo>
                  <a:cubicBezTo>
                    <a:pt x="81" y="116"/>
                    <a:pt x="121" y="78"/>
                    <a:pt x="159" y="35"/>
                  </a:cubicBezTo>
                  <a:cubicBezTo>
                    <a:pt x="165" y="25"/>
                    <a:pt x="164" y="13"/>
                    <a:pt x="156" y="5"/>
                  </a:cubicBezTo>
                  <a:cubicBezTo>
                    <a:pt x="151" y="2"/>
                    <a:pt x="147"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5"/>
            <p:cNvSpPr/>
            <p:nvPr/>
          </p:nvSpPr>
          <p:spPr>
            <a:xfrm>
              <a:off x="-1250334" y="3784416"/>
              <a:ext cx="57077" cy="24901"/>
            </a:xfrm>
            <a:custGeom>
              <a:avLst/>
              <a:gdLst/>
              <a:ahLst/>
              <a:cxnLst/>
              <a:rect l="l" t="t" r="r" b="b"/>
              <a:pathLst>
                <a:path w="353" h="154" extrusionOk="0">
                  <a:moveTo>
                    <a:pt x="328" y="1"/>
                  </a:moveTo>
                  <a:cubicBezTo>
                    <a:pt x="324" y="1"/>
                    <a:pt x="320" y="2"/>
                    <a:pt x="317" y="4"/>
                  </a:cubicBezTo>
                  <a:cubicBezTo>
                    <a:pt x="160" y="104"/>
                    <a:pt x="22" y="112"/>
                    <a:pt x="21" y="112"/>
                  </a:cubicBezTo>
                  <a:cubicBezTo>
                    <a:pt x="9" y="112"/>
                    <a:pt x="1" y="121"/>
                    <a:pt x="1" y="133"/>
                  </a:cubicBezTo>
                  <a:cubicBezTo>
                    <a:pt x="1" y="145"/>
                    <a:pt x="10" y="153"/>
                    <a:pt x="21" y="153"/>
                  </a:cubicBezTo>
                  <a:cubicBezTo>
                    <a:pt x="27" y="153"/>
                    <a:pt x="172" y="146"/>
                    <a:pt x="338" y="40"/>
                  </a:cubicBezTo>
                  <a:cubicBezTo>
                    <a:pt x="349" y="34"/>
                    <a:pt x="352" y="20"/>
                    <a:pt x="346" y="11"/>
                  </a:cubicBezTo>
                  <a:cubicBezTo>
                    <a:pt x="342" y="4"/>
                    <a:pt x="335"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602"/>
        <p:cNvGrpSpPr/>
        <p:nvPr/>
      </p:nvGrpSpPr>
      <p:grpSpPr>
        <a:xfrm>
          <a:off x="0" y="0"/>
          <a:ext cx="0" cy="0"/>
          <a:chOff x="0" y="0"/>
          <a:chExt cx="0" cy="0"/>
        </a:xfrm>
      </p:grpSpPr>
      <p:sp>
        <p:nvSpPr>
          <p:cNvPr id="603" name="Google Shape;603;p16"/>
          <p:cNvSpPr/>
          <p:nvPr/>
        </p:nvSpPr>
        <p:spPr>
          <a:xfrm>
            <a:off x="-747343" y="-1697195"/>
            <a:ext cx="13686689" cy="8476481"/>
          </a:xfrm>
          <a:custGeom>
            <a:avLst/>
            <a:gdLst/>
            <a:ahLst/>
            <a:cxnLst/>
            <a:rect l="l" t="t" r="r" b="b"/>
            <a:pathLst>
              <a:path w="83010" h="51410" extrusionOk="0">
                <a:moveTo>
                  <a:pt x="19627" y="1"/>
                </a:moveTo>
                <a:cubicBezTo>
                  <a:pt x="10369" y="1"/>
                  <a:pt x="4240" y="9034"/>
                  <a:pt x="3628" y="9965"/>
                </a:cubicBezTo>
                <a:cubicBezTo>
                  <a:pt x="2559" y="13384"/>
                  <a:pt x="1" y="23211"/>
                  <a:pt x="4539" y="33200"/>
                </a:cubicBezTo>
                <a:cubicBezTo>
                  <a:pt x="6700" y="37955"/>
                  <a:pt x="9610" y="40856"/>
                  <a:pt x="10365" y="41586"/>
                </a:cubicBezTo>
                <a:cubicBezTo>
                  <a:pt x="16568" y="47582"/>
                  <a:pt x="23980" y="48782"/>
                  <a:pt x="26820" y="49091"/>
                </a:cubicBezTo>
                <a:cubicBezTo>
                  <a:pt x="28612" y="49481"/>
                  <a:pt x="30614" y="49771"/>
                  <a:pt x="32680" y="49771"/>
                </a:cubicBezTo>
                <a:cubicBezTo>
                  <a:pt x="35511" y="49771"/>
                  <a:pt x="38464" y="49227"/>
                  <a:pt x="41162" y="47650"/>
                </a:cubicBezTo>
                <a:cubicBezTo>
                  <a:pt x="47691" y="43834"/>
                  <a:pt x="48780" y="36283"/>
                  <a:pt x="51769" y="36283"/>
                </a:cubicBezTo>
                <a:cubicBezTo>
                  <a:pt x="51825" y="36283"/>
                  <a:pt x="51881" y="36286"/>
                  <a:pt x="51938" y="36291"/>
                </a:cubicBezTo>
                <a:cubicBezTo>
                  <a:pt x="55758" y="36646"/>
                  <a:pt x="54875" y="48334"/>
                  <a:pt x="61178" y="50921"/>
                </a:cubicBezTo>
                <a:cubicBezTo>
                  <a:pt x="62003" y="51260"/>
                  <a:pt x="62870" y="51409"/>
                  <a:pt x="63753" y="51409"/>
                </a:cubicBezTo>
                <a:cubicBezTo>
                  <a:pt x="68008" y="51409"/>
                  <a:pt x="72645" y="47950"/>
                  <a:pt x="74941" y="45626"/>
                </a:cubicBezTo>
                <a:cubicBezTo>
                  <a:pt x="81015" y="39475"/>
                  <a:pt x="83009" y="28805"/>
                  <a:pt x="78407" y="21664"/>
                </a:cubicBezTo>
                <a:cubicBezTo>
                  <a:pt x="75805" y="17628"/>
                  <a:pt x="71775" y="15773"/>
                  <a:pt x="69650" y="15023"/>
                </a:cubicBezTo>
                <a:cubicBezTo>
                  <a:pt x="67599" y="14298"/>
                  <a:pt x="65649" y="14012"/>
                  <a:pt x="63787" y="14012"/>
                </a:cubicBezTo>
                <a:cubicBezTo>
                  <a:pt x="56702" y="14012"/>
                  <a:pt x="50882" y="18164"/>
                  <a:pt x="45549" y="18164"/>
                </a:cubicBezTo>
                <a:cubicBezTo>
                  <a:pt x="44061" y="18164"/>
                  <a:pt x="42611" y="17841"/>
                  <a:pt x="41182" y="17014"/>
                </a:cubicBezTo>
                <a:cubicBezTo>
                  <a:pt x="36850" y="14508"/>
                  <a:pt x="38642" y="10811"/>
                  <a:pt x="32082" y="5421"/>
                </a:cubicBezTo>
                <a:cubicBezTo>
                  <a:pt x="29941" y="3661"/>
                  <a:pt x="25715" y="189"/>
                  <a:pt x="20084" y="8"/>
                </a:cubicBezTo>
                <a:cubicBezTo>
                  <a:pt x="19931" y="3"/>
                  <a:pt x="19779" y="1"/>
                  <a:pt x="19627" y="1"/>
                </a:cubicBezTo>
                <a:close/>
              </a:path>
            </a:pathLst>
          </a:custGeom>
          <a:solidFill>
            <a:srgbClr val="FFC3A5">
              <a:alpha val="117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4" name="Google Shape;604;p1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grpSp>
        <p:nvGrpSpPr>
          <p:cNvPr id="605" name="Google Shape;605;p16"/>
          <p:cNvGrpSpPr/>
          <p:nvPr/>
        </p:nvGrpSpPr>
        <p:grpSpPr>
          <a:xfrm>
            <a:off x="2330496" y="6222792"/>
            <a:ext cx="474408" cy="314225"/>
            <a:chOff x="3304127" y="359385"/>
            <a:chExt cx="492397" cy="326140"/>
          </a:xfrm>
        </p:grpSpPr>
        <p:sp>
          <p:nvSpPr>
            <p:cNvPr id="606" name="Google Shape;606;p16"/>
            <p:cNvSpPr/>
            <p:nvPr/>
          </p:nvSpPr>
          <p:spPr>
            <a:xfrm>
              <a:off x="3304127" y="432267"/>
              <a:ext cx="382620" cy="253258"/>
            </a:xfrm>
            <a:custGeom>
              <a:avLst/>
              <a:gdLst/>
              <a:ahLst/>
              <a:cxnLst/>
              <a:rect l="l" t="t" r="r" b="b"/>
              <a:pathLst>
                <a:path w="1680" h="1112" extrusionOk="0">
                  <a:moveTo>
                    <a:pt x="1" y="1032"/>
                  </a:moveTo>
                  <a:cubicBezTo>
                    <a:pt x="1" y="1032"/>
                    <a:pt x="1" y="1032"/>
                    <a:pt x="1" y="1032"/>
                  </a:cubicBezTo>
                  <a:cubicBezTo>
                    <a:pt x="1" y="1032"/>
                    <a:pt x="1" y="1032"/>
                    <a:pt x="1" y="1032"/>
                  </a:cubicBezTo>
                  <a:close/>
                  <a:moveTo>
                    <a:pt x="1324" y="0"/>
                  </a:moveTo>
                  <a:cubicBezTo>
                    <a:pt x="909" y="0"/>
                    <a:pt x="248" y="148"/>
                    <a:pt x="1" y="1032"/>
                  </a:cubicBezTo>
                  <a:lnTo>
                    <a:pt x="1" y="1032"/>
                  </a:lnTo>
                  <a:cubicBezTo>
                    <a:pt x="1" y="1032"/>
                    <a:pt x="1" y="1032"/>
                    <a:pt x="1" y="1032"/>
                  </a:cubicBezTo>
                  <a:cubicBezTo>
                    <a:pt x="4" y="1032"/>
                    <a:pt x="253" y="1111"/>
                    <a:pt x="559" y="1111"/>
                  </a:cubicBezTo>
                  <a:cubicBezTo>
                    <a:pt x="1019" y="1111"/>
                    <a:pt x="1607" y="932"/>
                    <a:pt x="1679" y="38"/>
                  </a:cubicBezTo>
                  <a:cubicBezTo>
                    <a:pt x="1679" y="38"/>
                    <a:pt x="1533" y="0"/>
                    <a:pt x="1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6"/>
            <p:cNvSpPr/>
            <p:nvPr/>
          </p:nvSpPr>
          <p:spPr>
            <a:xfrm>
              <a:off x="3390446" y="359385"/>
              <a:ext cx="406078" cy="256219"/>
            </a:xfrm>
            <a:custGeom>
              <a:avLst/>
              <a:gdLst/>
              <a:ahLst/>
              <a:cxnLst/>
              <a:rect l="l" t="t" r="r" b="b"/>
              <a:pathLst>
                <a:path w="1783" h="1125" extrusionOk="0">
                  <a:moveTo>
                    <a:pt x="1758" y="0"/>
                  </a:moveTo>
                  <a:cubicBezTo>
                    <a:pt x="1753" y="0"/>
                    <a:pt x="1747" y="2"/>
                    <a:pt x="1743" y="6"/>
                  </a:cubicBezTo>
                  <a:cubicBezTo>
                    <a:pt x="1323" y="374"/>
                    <a:pt x="27" y="1078"/>
                    <a:pt x="14" y="1085"/>
                  </a:cubicBezTo>
                  <a:cubicBezTo>
                    <a:pt x="5" y="1090"/>
                    <a:pt x="0" y="1103"/>
                    <a:pt x="6" y="1114"/>
                  </a:cubicBezTo>
                  <a:cubicBezTo>
                    <a:pt x="10" y="1120"/>
                    <a:pt x="16" y="1125"/>
                    <a:pt x="25" y="1125"/>
                  </a:cubicBezTo>
                  <a:cubicBezTo>
                    <a:pt x="29" y="1125"/>
                    <a:pt x="32" y="1125"/>
                    <a:pt x="35" y="1123"/>
                  </a:cubicBezTo>
                  <a:cubicBezTo>
                    <a:pt x="48" y="1116"/>
                    <a:pt x="1346" y="410"/>
                    <a:pt x="1772" y="39"/>
                  </a:cubicBezTo>
                  <a:cubicBezTo>
                    <a:pt x="1781" y="31"/>
                    <a:pt x="1783" y="18"/>
                    <a:pt x="1774" y="8"/>
                  </a:cubicBezTo>
                  <a:cubicBezTo>
                    <a:pt x="1770" y="3"/>
                    <a:pt x="1764" y="0"/>
                    <a:pt x="17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6"/>
            <p:cNvSpPr/>
            <p:nvPr/>
          </p:nvSpPr>
          <p:spPr>
            <a:xfrm>
              <a:off x="3505689" y="527469"/>
              <a:ext cx="37351" cy="61265"/>
            </a:xfrm>
            <a:custGeom>
              <a:avLst/>
              <a:gdLst/>
              <a:ahLst/>
              <a:cxnLst/>
              <a:rect l="l" t="t" r="r" b="b"/>
              <a:pathLst>
                <a:path w="164" h="269" extrusionOk="0">
                  <a:moveTo>
                    <a:pt x="138" y="0"/>
                  </a:moveTo>
                  <a:cubicBezTo>
                    <a:pt x="130" y="0"/>
                    <a:pt x="123" y="4"/>
                    <a:pt x="120" y="11"/>
                  </a:cubicBezTo>
                  <a:lnTo>
                    <a:pt x="6" y="236"/>
                  </a:lnTo>
                  <a:cubicBezTo>
                    <a:pt x="1" y="247"/>
                    <a:pt x="4" y="261"/>
                    <a:pt x="15" y="266"/>
                  </a:cubicBezTo>
                  <a:cubicBezTo>
                    <a:pt x="18" y="267"/>
                    <a:pt x="22" y="269"/>
                    <a:pt x="24" y="269"/>
                  </a:cubicBezTo>
                  <a:cubicBezTo>
                    <a:pt x="33" y="269"/>
                    <a:pt x="40" y="263"/>
                    <a:pt x="45" y="257"/>
                  </a:cubicBezTo>
                  <a:lnTo>
                    <a:pt x="158" y="32"/>
                  </a:lnTo>
                  <a:cubicBezTo>
                    <a:pt x="164" y="21"/>
                    <a:pt x="159" y="8"/>
                    <a:pt x="149" y="3"/>
                  </a:cubicBezTo>
                  <a:cubicBezTo>
                    <a:pt x="145" y="1"/>
                    <a:pt x="142" y="0"/>
                    <a:pt x="1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6"/>
            <p:cNvSpPr/>
            <p:nvPr/>
          </p:nvSpPr>
          <p:spPr>
            <a:xfrm>
              <a:off x="3414588" y="552522"/>
              <a:ext cx="56254" cy="22547"/>
            </a:xfrm>
            <a:custGeom>
              <a:avLst/>
              <a:gdLst/>
              <a:ahLst/>
              <a:cxnLst/>
              <a:rect l="l" t="t" r="r" b="b"/>
              <a:pathLst>
                <a:path w="247" h="99" extrusionOk="0">
                  <a:moveTo>
                    <a:pt x="25" y="1"/>
                  </a:moveTo>
                  <a:cubicBezTo>
                    <a:pt x="15" y="1"/>
                    <a:pt x="7" y="7"/>
                    <a:pt x="5" y="17"/>
                  </a:cubicBezTo>
                  <a:cubicBezTo>
                    <a:pt x="1" y="29"/>
                    <a:pt x="7" y="41"/>
                    <a:pt x="20" y="44"/>
                  </a:cubicBezTo>
                  <a:lnTo>
                    <a:pt x="215" y="97"/>
                  </a:lnTo>
                  <a:cubicBezTo>
                    <a:pt x="216" y="99"/>
                    <a:pt x="219" y="99"/>
                    <a:pt x="220" y="99"/>
                  </a:cubicBezTo>
                  <a:cubicBezTo>
                    <a:pt x="230" y="99"/>
                    <a:pt x="238" y="93"/>
                    <a:pt x="242" y="82"/>
                  </a:cubicBezTo>
                  <a:cubicBezTo>
                    <a:pt x="246" y="71"/>
                    <a:pt x="240" y="59"/>
                    <a:pt x="227" y="56"/>
                  </a:cubicBezTo>
                  <a:lnTo>
                    <a:pt x="32" y="2"/>
                  </a:lnTo>
                  <a:cubicBezTo>
                    <a:pt x="29" y="1"/>
                    <a:pt x="27"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 name="Google Shape;610;p16"/>
          <p:cNvGrpSpPr/>
          <p:nvPr/>
        </p:nvGrpSpPr>
        <p:grpSpPr>
          <a:xfrm flipH="1">
            <a:off x="11143179" y="6106876"/>
            <a:ext cx="693619" cy="312907"/>
            <a:chOff x="2973429" y="1267445"/>
            <a:chExt cx="719920" cy="324772"/>
          </a:xfrm>
        </p:grpSpPr>
        <p:sp>
          <p:nvSpPr>
            <p:cNvPr id="611" name="Google Shape;611;p16"/>
            <p:cNvSpPr/>
            <p:nvPr/>
          </p:nvSpPr>
          <p:spPr>
            <a:xfrm>
              <a:off x="2973429" y="1267445"/>
              <a:ext cx="549561" cy="324772"/>
            </a:xfrm>
            <a:custGeom>
              <a:avLst/>
              <a:gdLst/>
              <a:ahLst/>
              <a:cxnLst/>
              <a:rect l="l" t="t" r="r" b="b"/>
              <a:pathLst>
                <a:path w="2413" h="1426" extrusionOk="0">
                  <a:moveTo>
                    <a:pt x="816" y="0"/>
                  </a:moveTo>
                  <a:cubicBezTo>
                    <a:pt x="574" y="0"/>
                    <a:pt x="303" y="53"/>
                    <a:pt x="1" y="181"/>
                  </a:cubicBezTo>
                  <a:cubicBezTo>
                    <a:pt x="1" y="181"/>
                    <a:pt x="475" y="1426"/>
                    <a:pt x="1472" y="1426"/>
                  </a:cubicBezTo>
                  <a:cubicBezTo>
                    <a:pt x="1746" y="1426"/>
                    <a:pt x="2059" y="1332"/>
                    <a:pt x="2413" y="1093"/>
                  </a:cubicBezTo>
                  <a:cubicBezTo>
                    <a:pt x="2413" y="1093"/>
                    <a:pt x="1919" y="0"/>
                    <a:pt x="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6"/>
            <p:cNvSpPr/>
            <p:nvPr/>
          </p:nvSpPr>
          <p:spPr>
            <a:xfrm>
              <a:off x="3101882" y="1352398"/>
              <a:ext cx="591467" cy="214085"/>
            </a:xfrm>
            <a:custGeom>
              <a:avLst/>
              <a:gdLst/>
              <a:ahLst/>
              <a:cxnLst/>
              <a:rect l="l" t="t" r="r" b="b"/>
              <a:pathLst>
                <a:path w="2597" h="940" extrusionOk="0">
                  <a:moveTo>
                    <a:pt x="25" y="1"/>
                  </a:moveTo>
                  <a:cubicBezTo>
                    <a:pt x="17" y="1"/>
                    <a:pt x="8" y="6"/>
                    <a:pt x="5" y="14"/>
                  </a:cubicBezTo>
                  <a:cubicBezTo>
                    <a:pt x="1" y="25"/>
                    <a:pt x="6" y="39"/>
                    <a:pt x="17" y="43"/>
                  </a:cubicBezTo>
                  <a:cubicBezTo>
                    <a:pt x="34" y="49"/>
                    <a:pt x="1836" y="808"/>
                    <a:pt x="2569" y="939"/>
                  </a:cubicBezTo>
                  <a:lnTo>
                    <a:pt x="2574" y="939"/>
                  </a:lnTo>
                  <a:cubicBezTo>
                    <a:pt x="2584" y="939"/>
                    <a:pt x="2594" y="931"/>
                    <a:pt x="2594" y="922"/>
                  </a:cubicBezTo>
                  <a:cubicBezTo>
                    <a:pt x="2596" y="909"/>
                    <a:pt x="2589" y="899"/>
                    <a:pt x="2576" y="897"/>
                  </a:cubicBezTo>
                  <a:cubicBezTo>
                    <a:pt x="1849" y="767"/>
                    <a:pt x="50" y="11"/>
                    <a:pt x="33" y="2"/>
                  </a:cubicBezTo>
                  <a:cubicBezTo>
                    <a:pt x="31" y="1"/>
                    <a:pt x="2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6"/>
            <p:cNvSpPr/>
            <p:nvPr/>
          </p:nvSpPr>
          <p:spPr>
            <a:xfrm>
              <a:off x="3225097" y="1433023"/>
              <a:ext cx="85178" cy="25736"/>
            </a:xfrm>
            <a:custGeom>
              <a:avLst/>
              <a:gdLst/>
              <a:ahLst/>
              <a:cxnLst/>
              <a:rect l="l" t="t" r="r" b="b"/>
              <a:pathLst>
                <a:path w="374" h="113" extrusionOk="0">
                  <a:moveTo>
                    <a:pt x="351" y="0"/>
                  </a:moveTo>
                  <a:cubicBezTo>
                    <a:pt x="349" y="0"/>
                    <a:pt x="347" y="1"/>
                    <a:pt x="346" y="1"/>
                  </a:cubicBezTo>
                  <a:lnTo>
                    <a:pt x="19" y="70"/>
                  </a:lnTo>
                  <a:cubicBezTo>
                    <a:pt x="8" y="72"/>
                    <a:pt x="0" y="83"/>
                    <a:pt x="3" y="94"/>
                  </a:cubicBezTo>
                  <a:cubicBezTo>
                    <a:pt x="6" y="105"/>
                    <a:pt x="15" y="113"/>
                    <a:pt x="24" y="113"/>
                  </a:cubicBezTo>
                  <a:cubicBezTo>
                    <a:pt x="26" y="113"/>
                    <a:pt x="27" y="113"/>
                    <a:pt x="28" y="110"/>
                  </a:cubicBezTo>
                  <a:lnTo>
                    <a:pt x="355" y="43"/>
                  </a:lnTo>
                  <a:cubicBezTo>
                    <a:pt x="366" y="40"/>
                    <a:pt x="374" y="29"/>
                    <a:pt x="371" y="17"/>
                  </a:cubicBezTo>
                  <a:cubicBezTo>
                    <a:pt x="369" y="8"/>
                    <a:pt x="360" y="0"/>
                    <a:pt x="3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6"/>
            <p:cNvSpPr/>
            <p:nvPr/>
          </p:nvSpPr>
          <p:spPr>
            <a:xfrm>
              <a:off x="3175902" y="1333494"/>
              <a:ext cx="35985" cy="65820"/>
            </a:xfrm>
            <a:custGeom>
              <a:avLst/>
              <a:gdLst/>
              <a:ahLst/>
              <a:cxnLst/>
              <a:rect l="l" t="t" r="r" b="b"/>
              <a:pathLst>
                <a:path w="158" h="289" extrusionOk="0">
                  <a:moveTo>
                    <a:pt x="26" y="0"/>
                  </a:moveTo>
                  <a:cubicBezTo>
                    <a:pt x="23" y="0"/>
                    <a:pt x="20" y="1"/>
                    <a:pt x="17" y="3"/>
                  </a:cubicBezTo>
                  <a:cubicBezTo>
                    <a:pt x="6" y="6"/>
                    <a:pt x="1" y="20"/>
                    <a:pt x="6" y="30"/>
                  </a:cubicBezTo>
                  <a:lnTo>
                    <a:pt x="113" y="276"/>
                  </a:lnTo>
                  <a:cubicBezTo>
                    <a:pt x="117" y="284"/>
                    <a:pt x="125" y="289"/>
                    <a:pt x="133" y="289"/>
                  </a:cubicBezTo>
                  <a:cubicBezTo>
                    <a:pt x="136" y="289"/>
                    <a:pt x="138" y="289"/>
                    <a:pt x="141" y="287"/>
                  </a:cubicBezTo>
                  <a:cubicBezTo>
                    <a:pt x="152" y="282"/>
                    <a:pt x="157" y="269"/>
                    <a:pt x="152" y="258"/>
                  </a:cubicBezTo>
                  <a:lnTo>
                    <a:pt x="45" y="13"/>
                  </a:lnTo>
                  <a:cubicBezTo>
                    <a:pt x="42" y="5"/>
                    <a:pt x="34"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 name="Google Shape;615;p16"/>
          <p:cNvGrpSpPr/>
          <p:nvPr/>
        </p:nvGrpSpPr>
        <p:grpSpPr>
          <a:xfrm>
            <a:off x="207744" y="1532433"/>
            <a:ext cx="551429" cy="558012"/>
            <a:chOff x="1549057" y="302446"/>
            <a:chExt cx="572338" cy="579171"/>
          </a:xfrm>
        </p:grpSpPr>
        <p:sp>
          <p:nvSpPr>
            <p:cNvPr id="616" name="Google Shape;616;p16"/>
            <p:cNvSpPr/>
            <p:nvPr/>
          </p:nvSpPr>
          <p:spPr>
            <a:xfrm>
              <a:off x="1549057" y="302446"/>
              <a:ext cx="484197" cy="454817"/>
            </a:xfrm>
            <a:custGeom>
              <a:avLst/>
              <a:gdLst/>
              <a:ahLst/>
              <a:cxnLst/>
              <a:rect l="l" t="t" r="r" b="b"/>
              <a:pathLst>
                <a:path w="2126" h="1997" extrusionOk="0">
                  <a:moveTo>
                    <a:pt x="315" y="1"/>
                  </a:moveTo>
                  <a:lnTo>
                    <a:pt x="315" y="1"/>
                  </a:lnTo>
                  <a:cubicBezTo>
                    <a:pt x="315" y="1"/>
                    <a:pt x="0" y="1997"/>
                    <a:pt x="1762" y="1997"/>
                  </a:cubicBezTo>
                  <a:cubicBezTo>
                    <a:pt x="1824" y="1997"/>
                    <a:pt x="1888" y="1994"/>
                    <a:pt x="1955" y="1989"/>
                  </a:cubicBezTo>
                  <a:cubicBezTo>
                    <a:pt x="1955" y="1989"/>
                    <a:pt x="2126" y="215"/>
                    <a:pt x="3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6"/>
            <p:cNvSpPr/>
            <p:nvPr/>
          </p:nvSpPr>
          <p:spPr>
            <a:xfrm>
              <a:off x="1707346" y="406531"/>
              <a:ext cx="414049" cy="475086"/>
            </a:xfrm>
            <a:custGeom>
              <a:avLst/>
              <a:gdLst/>
              <a:ahLst/>
              <a:cxnLst/>
              <a:rect l="l" t="t" r="r" b="b"/>
              <a:pathLst>
                <a:path w="1818" h="2086" extrusionOk="0">
                  <a:moveTo>
                    <a:pt x="24" y="1"/>
                  </a:moveTo>
                  <a:cubicBezTo>
                    <a:pt x="20" y="1"/>
                    <a:pt x="15" y="2"/>
                    <a:pt x="11" y="5"/>
                  </a:cubicBezTo>
                  <a:cubicBezTo>
                    <a:pt x="1" y="11"/>
                    <a:pt x="0" y="25"/>
                    <a:pt x="7" y="35"/>
                  </a:cubicBezTo>
                  <a:cubicBezTo>
                    <a:pt x="20" y="51"/>
                    <a:pt x="1206" y="1603"/>
                    <a:pt x="1778" y="2080"/>
                  </a:cubicBezTo>
                  <a:cubicBezTo>
                    <a:pt x="1782" y="2084"/>
                    <a:pt x="1786" y="2085"/>
                    <a:pt x="1791" y="2085"/>
                  </a:cubicBezTo>
                  <a:cubicBezTo>
                    <a:pt x="1798" y="2085"/>
                    <a:pt x="1803" y="2083"/>
                    <a:pt x="1808" y="2079"/>
                  </a:cubicBezTo>
                  <a:cubicBezTo>
                    <a:pt x="1817" y="2069"/>
                    <a:pt x="1816" y="2056"/>
                    <a:pt x="1806" y="2048"/>
                  </a:cubicBezTo>
                  <a:cubicBezTo>
                    <a:pt x="1238" y="1574"/>
                    <a:pt x="54" y="25"/>
                    <a:pt x="42" y="9"/>
                  </a:cubicBezTo>
                  <a:cubicBezTo>
                    <a:pt x="37" y="4"/>
                    <a:pt x="31" y="1"/>
                    <a:pt x="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6"/>
            <p:cNvSpPr/>
            <p:nvPr/>
          </p:nvSpPr>
          <p:spPr>
            <a:xfrm>
              <a:off x="1766107" y="551155"/>
              <a:ext cx="83812" cy="33479"/>
            </a:xfrm>
            <a:custGeom>
              <a:avLst/>
              <a:gdLst/>
              <a:ahLst/>
              <a:cxnLst/>
              <a:rect l="l" t="t" r="r" b="b"/>
              <a:pathLst>
                <a:path w="368" h="147" extrusionOk="0">
                  <a:moveTo>
                    <a:pt x="25" y="0"/>
                  </a:moveTo>
                  <a:cubicBezTo>
                    <a:pt x="17" y="0"/>
                    <a:pt x="8" y="6"/>
                    <a:pt x="5" y="14"/>
                  </a:cubicBezTo>
                  <a:cubicBezTo>
                    <a:pt x="1" y="25"/>
                    <a:pt x="8" y="38"/>
                    <a:pt x="19" y="41"/>
                  </a:cubicBezTo>
                  <a:lnTo>
                    <a:pt x="336" y="145"/>
                  </a:lnTo>
                  <a:cubicBezTo>
                    <a:pt x="339" y="146"/>
                    <a:pt x="341" y="146"/>
                    <a:pt x="343" y="146"/>
                  </a:cubicBezTo>
                  <a:cubicBezTo>
                    <a:pt x="352" y="146"/>
                    <a:pt x="360" y="141"/>
                    <a:pt x="363" y="131"/>
                  </a:cubicBezTo>
                  <a:cubicBezTo>
                    <a:pt x="368" y="121"/>
                    <a:pt x="360" y="109"/>
                    <a:pt x="349" y="105"/>
                  </a:cubicBezTo>
                  <a:lnTo>
                    <a:pt x="32" y="2"/>
                  </a:lnTo>
                  <a:cubicBezTo>
                    <a:pt x="30" y="1"/>
                    <a:pt x="27" y="0"/>
                    <a:pt x="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6"/>
            <p:cNvSpPr/>
            <p:nvPr/>
          </p:nvSpPr>
          <p:spPr>
            <a:xfrm>
              <a:off x="1774533" y="426801"/>
              <a:ext cx="17309" cy="70830"/>
            </a:xfrm>
            <a:custGeom>
              <a:avLst/>
              <a:gdLst/>
              <a:ahLst/>
              <a:cxnLst/>
              <a:rect l="l" t="t" r="r" b="b"/>
              <a:pathLst>
                <a:path w="76" h="311" extrusionOk="0">
                  <a:moveTo>
                    <a:pt x="53" y="1"/>
                  </a:moveTo>
                  <a:cubicBezTo>
                    <a:pt x="42" y="1"/>
                    <a:pt x="32" y="8"/>
                    <a:pt x="31" y="19"/>
                  </a:cubicBezTo>
                  <a:lnTo>
                    <a:pt x="1" y="286"/>
                  </a:lnTo>
                  <a:cubicBezTo>
                    <a:pt x="0" y="298"/>
                    <a:pt x="9" y="308"/>
                    <a:pt x="21" y="311"/>
                  </a:cubicBezTo>
                  <a:lnTo>
                    <a:pt x="23" y="311"/>
                  </a:lnTo>
                  <a:cubicBezTo>
                    <a:pt x="34" y="311"/>
                    <a:pt x="43" y="302"/>
                    <a:pt x="44" y="291"/>
                  </a:cubicBezTo>
                  <a:lnTo>
                    <a:pt x="74" y="24"/>
                  </a:lnTo>
                  <a:cubicBezTo>
                    <a:pt x="75" y="12"/>
                    <a:pt x="68" y="2"/>
                    <a:pt x="55" y="1"/>
                  </a:cubicBezTo>
                  <a:cubicBezTo>
                    <a:pt x="54" y="1"/>
                    <a:pt x="5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 name="Google Shape;620;p16"/>
          <p:cNvGrpSpPr/>
          <p:nvPr/>
        </p:nvGrpSpPr>
        <p:grpSpPr>
          <a:xfrm>
            <a:off x="5207325" y="6451601"/>
            <a:ext cx="228737" cy="208260"/>
            <a:chOff x="2570481" y="4799062"/>
            <a:chExt cx="171553" cy="156195"/>
          </a:xfrm>
        </p:grpSpPr>
        <p:sp>
          <p:nvSpPr>
            <p:cNvPr id="621" name="Google Shape;621;p16"/>
            <p:cNvSpPr/>
            <p:nvPr/>
          </p:nvSpPr>
          <p:spPr>
            <a:xfrm>
              <a:off x="2570481" y="4799062"/>
              <a:ext cx="171553" cy="156195"/>
            </a:xfrm>
            <a:custGeom>
              <a:avLst/>
              <a:gdLst/>
              <a:ahLst/>
              <a:cxnLst/>
              <a:rect l="l" t="t" r="r" b="b"/>
              <a:pathLst>
                <a:path w="1061" h="966" extrusionOk="0">
                  <a:moveTo>
                    <a:pt x="169" y="1"/>
                  </a:moveTo>
                  <a:cubicBezTo>
                    <a:pt x="146" y="1"/>
                    <a:pt x="127" y="7"/>
                    <a:pt x="111" y="22"/>
                  </a:cubicBezTo>
                  <a:cubicBezTo>
                    <a:pt x="53" y="77"/>
                    <a:pt x="118" y="162"/>
                    <a:pt x="122" y="384"/>
                  </a:cubicBezTo>
                  <a:cubicBezTo>
                    <a:pt x="128" y="701"/>
                    <a:pt x="0" y="834"/>
                    <a:pt x="76" y="912"/>
                  </a:cubicBezTo>
                  <a:cubicBezTo>
                    <a:pt x="95" y="931"/>
                    <a:pt x="116" y="938"/>
                    <a:pt x="143" y="938"/>
                  </a:cubicBezTo>
                  <a:cubicBezTo>
                    <a:pt x="209" y="938"/>
                    <a:pt x="309" y="895"/>
                    <a:pt x="481" y="895"/>
                  </a:cubicBezTo>
                  <a:cubicBezTo>
                    <a:pt x="495" y="895"/>
                    <a:pt x="509" y="896"/>
                    <a:pt x="524" y="896"/>
                  </a:cubicBezTo>
                  <a:cubicBezTo>
                    <a:pt x="729" y="904"/>
                    <a:pt x="837" y="966"/>
                    <a:pt x="908" y="966"/>
                  </a:cubicBezTo>
                  <a:cubicBezTo>
                    <a:pt x="931" y="966"/>
                    <a:pt x="949" y="960"/>
                    <a:pt x="966" y="945"/>
                  </a:cubicBezTo>
                  <a:cubicBezTo>
                    <a:pt x="1040" y="879"/>
                    <a:pt x="948" y="762"/>
                    <a:pt x="964" y="473"/>
                  </a:cubicBezTo>
                  <a:cubicBezTo>
                    <a:pt x="979" y="217"/>
                    <a:pt x="1061" y="116"/>
                    <a:pt x="999" y="54"/>
                  </a:cubicBezTo>
                  <a:cubicBezTo>
                    <a:pt x="982" y="38"/>
                    <a:pt x="963" y="31"/>
                    <a:pt x="939" y="31"/>
                  </a:cubicBezTo>
                  <a:cubicBezTo>
                    <a:pt x="873" y="31"/>
                    <a:pt x="772" y="78"/>
                    <a:pt x="599" y="78"/>
                  </a:cubicBezTo>
                  <a:cubicBezTo>
                    <a:pt x="377" y="78"/>
                    <a:pt x="250" y="1"/>
                    <a:pt x="1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6"/>
            <p:cNvSpPr/>
            <p:nvPr/>
          </p:nvSpPr>
          <p:spPr>
            <a:xfrm>
              <a:off x="2677037" y="4822347"/>
              <a:ext cx="33146" cy="13259"/>
            </a:xfrm>
            <a:custGeom>
              <a:avLst/>
              <a:gdLst/>
              <a:ahLst/>
              <a:cxnLst/>
              <a:rect l="l" t="t" r="r" b="b"/>
              <a:pathLst>
                <a:path w="205" h="82" extrusionOk="0">
                  <a:moveTo>
                    <a:pt x="181" y="0"/>
                  </a:moveTo>
                  <a:cubicBezTo>
                    <a:pt x="179" y="0"/>
                    <a:pt x="176" y="1"/>
                    <a:pt x="173" y="2"/>
                  </a:cubicBezTo>
                  <a:cubicBezTo>
                    <a:pt x="123" y="20"/>
                    <a:pt x="72" y="33"/>
                    <a:pt x="20" y="40"/>
                  </a:cubicBezTo>
                  <a:cubicBezTo>
                    <a:pt x="9" y="43"/>
                    <a:pt x="1" y="54"/>
                    <a:pt x="2" y="65"/>
                  </a:cubicBezTo>
                  <a:cubicBezTo>
                    <a:pt x="3" y="73"/>
                    <a:pt x="11" y="82"/>
                    <a:pt x="22" y="82"/>
                  </a:cubicBezTo>
                  <a:cubicBezTo>
                    <a:pt x="22" y="82"/>
                    <a:pt x="23" y="82"/>
                    <a:pt x="26" y="81"/>
                  </a:cubicBezTo>
                  <a:cubicBezTo>
                    <a:pt x="80" y="72"/>
                    <a:pt x="135" y="59"/>
                    <a:pt x="188" y="40"/>
                  </a:cubicBezTo>
                  <a:cubicBezTo>
                    <a:pt x="199" y="36"/>
                    <a:pt x="204" y="24"/>
                    <a:pt x="200" y="13"/>
                  </a:cubicBezTo>
                  <a:cubicBezTo>
                    <a:pt x="198" y="5"/>
                    <a:pt x="190" y="0"/>
                    <a:pt x="181"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6"/>
            <p:cNvSpPr/>
            <p:nvPr/>
          </p:nvSpPr>
          <p:spPr>
            <a:xfrm>
              <a:off x="2612844" y="4821053"/>
              <a:ext cx="59340" cy="15846"/>
            </a:xfrm>
            <a:custGeom>
              <a:avLst/>
              <a:gdLst/>
              <a:ahLst/>
              <a:cxnLst/>
              <a:rect l="l" t="t" r="r" b="b"/>
              <a:pathLst>
                <a:path w="367" h="98" extrusionOk="0">
                  <a:moveTo>
                    <a:pt x="25" y="0"/>
                  </a:moveTo>
                  <a:cubicBezTo>
                    <a:pt x="17" y="0"/>
                    <a:pt x="10" y="4"/>
                    <a:pt x="6" y="12"/>
                  </a:cubicBezTo>
                  <a:cubicBezTo>
                    <a:pt x="1" y="22"/>
                    <a:pt x="5" y="35"/>
                    <a:pt x="16" y="41"/>
                  </a:cubicBezTo>
                  <a:cubicBezTo>
                    <a:pt x="20" y="43"/>
                    <a:pt x="131" y="98"/>
                    <a:pt x="302" y="98"/>
                  </a:cubicBezTo>
                  <a:cubicBezTo>
                    <a:pt x="317" y="98"/>
                    <a:pt x="332" y="98"/>
                    <a:pt x="346" y="96"/>
                  </a:cubicBezTo>
                  <a:cubicBezTo>
                    <a:pt x="359" y="96"/>
                    <a:pt x="367" y="87"/>
                    <a:pt x="367" y="75"/>
                  </a:cubicBezTo>
                  <a:cubicBezTo>
                    <a:pt x="367" y="64"/>
                    <a:pt x="359" y="55"/>
                    <a:pt x="347" y="55"/>
                  </a:cubicBezTo>
                  <a:cubicBezTo>
                    <a:pt x="346" y="55"/>
                    <a:pt x="346" y="55"/>
                    <a:pt x="345" y="55"/>
                  </a:cubicBezTo>
                  <a:cubicBezTo>
                    <a:pt x="332" y="55"/>
                    <a:pt x="319" y="56"/>
                    <a:pt x="306" y="56"/>
                  </a:cubicBezTo>
                  <a:cubicBezTo>
                    <a:pt x="143" y="56"/>
                    <a:pt x="36" y="2"/>
                    <a:pt x="34" y="2"/>
                  </a:cubicBezTo>
                  <a:cubicBezTo>
                    <a:pt x="31" y="1"/>
                    <a:pt x="28" y="0"/>
                    <a:pt x="25"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 name="Google Shape;624;p16"/>
          <p:cNvGrpSpPr/>
          <p:nvPr/>
        </p:nvGrpSpPr>
        <p:grpSpPr>
          <a:xfrm rot="-555604">
            <a:off x="10491274" y="6240350"/>
            <a:ext cx="236812" cy="230369"/>
            <a:chOff x="-699121" y="2526254"/>
            <a:chExt cx="470841" cy="457913"/>
          </a:xfrm>
        </p:grpSpPr>
        <p:sp>
          <p:nvSpPr>
            <p:cNvPr id="625" name="Google Shape;625;p16"/>
            <p:cNvSpPr/>
            <p:nvPr/>
          </p:nvSpPr>
          <p:spPr>
            <a:xfrm>
              <a:off x="-699121" y="2526254"/>
              <a:ext cx="470841" cy="457913"/>
            </a:xfrm>
            <a:custGeom>
              <a:avLst/>
              <a:gdLst/>
              <a:ahLst/>
              <a:cxnLst/>
              <a:rect l="l" t="t" r="r" b="b"/>
              <a:pathLst>
                <a:path w="2912" h="2832" extrusionOk="0">
                  <a:moveTo>
                    <a:pt x="1212" y="1"/>
                  </a:moveTo>
                  <a:cubicBezTo>
                    <a:pt x="1199" y="1"/>
                    <a:pt x="1185" y="3"/>
                    <a:pt x="1171" y="6"/>
                  </a:cubicBezTo>
                  <a:cubicBezTo>
                    <a:pt x="972" y="54"/>
                    <a:pt x="1025" y="358"/>
                    <a:pt x="742" y="820"/>
                  </a:cubicBezTo>
                  <a:cubicBezTo>
                    <a:pt x="404" y="1373"/>
                    <a:pt x="1" y="1479"/>
                    <a:pt x="52" y="1709"/>
                  </a:cubicBezTo>
                  <a:cubicBezTo>
                    <a:pt x="91" y="1886"/>
                    <a:pt x="334" y="1859"/>
                    <a:pt x="774" y="2113"/>
                  </a:cubicBezTo>
                  <a:cubicBezTo>
                    <a:pt x="1361" y="2454"/>
                    <a:pt x="1495" y="2832"/>
                    <a:pt x="1708" y="2832"/>
                  </a:cubicBezTo>
                  <a:cubicBezTo>
                    <a:pt x="1723" y="2832"/>
                    <a:pt x="1738" y="2830"/>
                    <a:pt x="1753" y="2826"/>
                  </a:cubicBezTo>
                  <a:cubicBezTo>
                    <a:pt x="1968" y="2777"/>
                    <a:pt x="1908" y="2453"/>
                    <a:pt x="2251" y="1935"/>
                  </a:cubicBezTo>
                  <a:cubicBezTo>
                    <a:pt x="2590" y="1423"/>
                    <a:pt x="2911" y="1344"/>
                    <a:pt x="2871" y="1126"/>
                  </a:cubicBezTo>
                  <a:cubicBezTo>
                    <a:pt x="2831" y="905"/>
                    <a:pt x="2493" y="945"/>
                    <a:pt x="1948" y="571"/>
                  </a:cubicBezTo>
                  <a:cubicBezTo>
                    <a:pt x="1501" y="264"/>
                    <a:pt x="1383"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6"/>
            <p:cNvSpPr/>
            <p:nvPr/>
          </p:nvSpPr>
          <p:spPr>
            <a:xfrm>
              <a:off x="-527403" y="2596107"/>
              <a:ext cx="25547" cy="64354"/>
            </a:xfrm>
            <a:custGeom>
              <a:avLst/>
              <a:gdLst/>
              <a:ahLst/>
              <a:cxnLst/>
              <a:rect l="l" t="t" r="r" b="b"/>
              <a:pathLst>
                <a:path w="158" h="398" extrusionOk="0">
                  <a:moveTo>
                    <a:pt x="135" y="0"/>
                  </a:moveTo>
                  <a:cubicBezTo>
                    <a:pt x="126" y="0"/>
                    <a:pt x="117" y="7"/>
                    <a:pt x="114" y="17"/>
                  </a:cubicBezTo>
                  <a:cubicBezTo>
                    <a:pt x="91" y="139"/>
                    <a:pt x="53" y="258"/>
                    <a:pt x="6" y="370"/>
                  </a:cubicBezTo>
                  <a:cubicBezTo>
                    <a:pt x="0" y="380"/>
                    <a:pt x="6" y="392"/>
                    <a:pt x="17" y="396"/>
                  </a:cubicBezTo>
                  <a:cubicBezTo>
                    <a:pt x="20" y="398"/>
                    <a:pt x="22" y="398"/>
                    <a:pt x="25" y="398"/>
                  </a:cubicBezTo>
                  <a:cubicBezTo>
                    <a:pt x="33" y="398"/>
                    <a:pt x="41" y="393"/>
                    <a:pt x="43" y="386"/>
                  </a:cubicBezTo>
                  <a:cubicBezTo>
                    <a:pt x="92" y="271"/>
                    <a:pt x="129" y="150"/>
                    <a:pt x="155" y="24"/>
                  </a:cubicBezTo>
                  <a:cubicBezTo>
                    <a:pt x="157" y="14"/>
                    <a:pt x="150" y="4"/>
                    <a:pt x="139" y="1"/>
                  </a:cubicBezTo>
                  <a:cubicBezTo>
                    <a:pt x="138" y="1"/>
                    <a:pt x="136" y="0"/>
                    <a:pt x="135"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6"/>
            <p:cNvSpPr/>
            <p:nvPr/>
          </p:nvSpPr>
          <p:spPr>
            <a:xfrm>
              <a:off x="-617628" y="2678249"/>
              <a:ext cx="86504" cy="97986"/>
            </a:xfrm>
            <a:custGeom>
              <a:avLst/>
              <a:gdLst/>
              <a:ahLst/>
              <a:cxnLst/>
              <a:rect l="l" t="t" r="r" b="b"/>
              <a:pathLst>
                <a:path w="535" h="606" extrusionOk="0">
                  <a:moveTo>
                    <a:pt x="511" y="1"/>
                  </a:moveTo>
                  <a:cubicBezTo>
                    <a:pt x="503" y="1"/>
                    <a:pt x="497" y="4"/>
                    <a:pt x="493" y="12"/>
                  </a:cubicBezTo>
                  <a:cubicBezTo>
                    <a:pt x="289" y="394"/>
                    <a:pt x="16" y="566"/>
                    <a:pt x="13" y="568"/>
                  </a:cubicBezTo>
                  <a:cubicBezTo>
                    <a:pt x="4" y="573"/>
                    <a:pt x="1" y="587"/>
                    <a:pt x="6" y="596"/>
                  </a:cubicBezTo>
                  <a:cubicBezTo>
                    <a:pt x="10" y="602"/>
                    <a:pt x="17" y="606"/>
                    <a:pt x="23" y="606"/>
                  </a:cubicBezTo>
                  <a:cubicBezTo>
                    <a:pt x="28" y="606"/>
                    <a:pt x="32" y="604"/>
                    <a:pt x="34" y="603"/>
                  </a:cubicBezTo>
                  <a:cubicBezTo>
                    <a:pt x="47" y="596"/>
                    <a:pt x="320" y="424"/>
                    <a:pt x="530" y="32"/>
                  </a:cubicBezTo>
                  <a:cubicBezTo>
                    <a:pt x="535" y="20"/>
                    <a:pt x="532" y="9"/>
                    <a:pt x="521" y="3"/>
                  </a:cubicBezTo>
                  <a:cubicBezTo>
                    <a:pt x="518" y="2"/>
                    <a:pt x="514" y="1"/>
                    <a:pt x="511"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 name="Google Shape;628;p16"/>
          <p:cNvGrpSpPr/>
          <p:nvPr/>
        </p:nvGrpSpPr>
        <p:grpSpPr>
          <a:xfrm>
            <a:off x="5592246" y="441156"/>
            <a:ext cx="270777" cy="260001"/>
            <a:chOff x="-1286391" y="3733966"/>
            <a:chExt cx="203083" cy="195001"/>
          </a:xfrm>
        </p:grpSpPr>
        <p:sp>
          <p:nvSpPr>
            <p:cNvPr id="629" name="Google Shape;629;p16"/>
            <p:cNvSpPr/>
            <p:nvPr/>
          </p:nvSpPr>
          <p:spPr>
            <a:xfrm>
              <a:off x="-1286391" y="3733966"/>
              <a:ext cx="203083" cy="195001"/>
            </a:xfrm>
            <a:custGeom>
              <a:avLst/>
              <a:gdLst/>
              <a:ahLst/>
              <a:cxnLst/>
              <a:rect l="l" t="t" r="r" b="b"/>
              <a:pathLst>
                <a:path w="1256" h="1206" extrusionOk="0">
                  <a:moveTo>
                    <a:pt x="792" y="0"/>
                  </a:moveTo>
                  <a:cubicBezTo>
                    <a:pt x="719" y="0"/>
                    <a:pt x="665" y="115"/>
                    <a:pt x="476" y="222"/>
                  </a:cubicBezTo>
                  <a:cubicBezTo>
                    <a:pt x="229" y="361"/>
                    <a:pt x="52" y="315"/>
                    <a:pt x="23" y="413"/>
                  </a:cubicBezTo>
                  <a:cubicBezTo>
                    <a:pt x="0" y="488"/>
                    <a:pt x="99" y="531"/>
                    <a:pt x="212" y="722"/>
                  </a:cubicBezTo>
                  <a:cubicBezTo>
                    <a:pt x="373" y="993"/>
                    <a:pt x="328" y="1172"/>
                    <a:pt x="432" y="1202"/>
                  </a:cubicBezTo>
                  <a:cubicBezTo>
                    <a:pt x="440" y="1204"/>
                    <a:pt x="447" y="1206"/>
                    <a:pt x="455" y="1206"/>
                  </a:cubicBezTo>
                  <a:cubicBezTo>
                    <a:pt x="533" y="1206"/>
                    <a:pt x="592" y="1083"/>
                    <a:pt x="812" y="969"/>
                  </a:cubicBezTo>
                  <a:cubicBezTo>
                    <a:pt x="1053" y="847"/>
                    <a:pt x="1191" y="885"/>
                    <a:pt x="1223" y="794"/>
                  </a:cubicBezTo>
                  <a:cubicBezTo>
                    <a:pt x="1255" y="701"/>
                    <a:pt x="1117" y="646"/>
                    <a:pt x="989" y="384"/>
                  </a:cubicBezTo>
                  <a:cubicBezTo>
                    <a:pt x="877" y="154"/>
                    <a:pt x="898" y="27"/>
                    <a:pt x="813" y="3"/>
                  </a:cubicBezTo>
                  <a:cubicBezTo>
                    <a:pt x="806" y="1"/>
                    <a:pt x="799"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6"/>
            <p:cNvSpPr/>
            <p:nvPr/>
          </p:nvSpPr>
          <p:spPr>
            <a:xfrm>
              <a:off x="-1191477" y="3759353"/>
              <a:ext cx="26841" cy="25386"/>
            </a:xfrm>
            <a:custGeom>
              <a:avLst/>
              <a:gdLst/>
              <a:ahLst/>
              <a:cxnLst/>
              <a:rect l="l" t="t" r="r" b="b"/>
              <a:pathLst>
                <a:path w="166" h="157" extrusionOk="0">
                  <a:moveTo>
                    <a:pt x="143" y="1"/>
                  </a:moveTo>
                  <a:cubicBezTo>
                    <a:pt x="137" y="1"/>
                    <a:pt x="131" y="3"/>
                    <a:pt x="127" y="8"/>
                  </a:cubicBezTo>
                  <a:cubicBezTo>
                    <a:pt x="91" y="50"/>
                    <a:pt x="53" y="85"/>
                    <a:pt x="11" y="117"/>
                  </a:cubicBezTo>
                  <a:cubicBezTo>
                    <a:pt x="1" y="126"/>
                    <a:pt x="0" y="138"/>
                    <a:pt x="7" y="147"/>
                  </a:cubicBezTo>
                  <a:cubicBezTo>
                    <a:pt x="11" y="153"/>
                    <a:pt x="16" y="156"/>
                    <a:pt x="23" y="156"/>
                  </a:cubicBezTo>
                  <a:cubicBezTo>
                    <a:pt x="28" y="156"/>
                    <a:pt x="32" y="154"/>
                    <a:pt x="38" y="150"/>
                  </a:cubicBezTo>
                  <a:cubicBezTo>
                    <a:pt x="81" y="116"/>
                    <a:pt x="121" y="78"/>
                    <a:pt x="159" y="35"/>
                  </a:cubicBezTo>
                  <a:cubicBezTo>
                    <a:pt x="165" y="25"/>
                    <a:pt x="164" y="13"/>
                    <a:pt x="156" y="5"/>
                  </a:cubicBezTo>
                  <a:cubicBezTo>
                    <a:pt x="151" y="2"/>
                    <a:pt x="147"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6"/>
            <p:cNvSpPr/>
            <p:nvPr/>
          </p:nvSpPr>
          <p:spPr>
            <a:xfrm>
              <a:off x="-1250334" y="3784416"/>
              <a:ext cx="57077" cy="24901"/>
            </a:xfrm>
            <a:custGeom>
              <a:avLst/>
              <a:gdLst/>
              <a:ahLst/>
              <a:cxnLst/>
              <a:rect l="l" t="t" r="r" b="b"/>
              <a:pathLst>
                <a:path w="353" h="154" extrusionOk="0">
                  <a:moveTo>
                    <a:pt x="328" y="1"/>
                  </a:moveTo>
                  <a:cubicBezTo>
                    <a:pt x="324" y="1"/>
                    <a:pt x="320" y="2"/>
                    <a:pt x="317" y="4"/>
                  </a:cubicBezTo>
                  <a:cubicBezTo>
                    <a:pt x="160" y="104"/>
                    <a:pt x="22" y="112"/>
                    <a:pt x="21" y="112"/>
                  </a:cubicBezTo>
                  <a:cubicBezTo>
                    <a:pt x="9" y="112"/>
                    <a:pt x="1" y="121"/>
                    <a:pt x="1" y="133"/>
                  </a:cubicBezTo>
                  <a:cubicBezTo>
                    <a:pt x="1" y="145"/>
                    <a:pt x="10" y="153"/>
                    <a:pt x="21" y="153"/>
                  </a:cubicBezTo>
                  <a:cubicBezTo>
                    <a:pt x="27" y="153"/>
                    <a:pt x="172" y="146"/>
                    <a:pt x="338" y="40"/>
                  </a:cubicBezTo>
                  <a:cubicBezTo>
                    <a:pt x="349" y="34"/>
                    <a:pt x="352" y="20"/>
                    <a:pt x="346" y="11"/>
                  </a:cubicBezTo>
                  <a:cubicBezTo>
                    <a:pt x="342" y="4"/>
                    <a:pt x="335"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2" name="Google Shape;632;p16"/>
          <p:cNvGrpSpPr/>
          <p:nvPr/>
        </p:nvGrpSpPr>
        <p:grpSpPr>
          <a:xfrm>
            <a:off x="595001" y="5697031"/>
            <a:ext cx="228747" cy="218172"/>
            <a:chOff x="1303451" y="3737847"/>
            <a:chExt cx="335668" cy="320151"/>
          </a:xfrm>
        </p:grpSpPr>
        <p:sp>
          <p:nvSpPr>
            <p:cNvPr id="633" name="Google Shape;633;p16"/>
            <p:cNvSpPr/>
            <p:nvPr/>
          </p:nvSpPr>
          <p:spPr>
            <a:xfrm>
              <a:off x="1303451" y="3737847"/>
              <a:ext cx="335668" cy="320151"/>
            </a:xfrm>
            <a:custGeom>
              <a:avLst/>
              <a:gdLst/>
              <a:ahLst/>
              <a:cxnLst/>
              <a:rect l="l" t="t" r="r" b="b"/>
              <a:pathLst>
                <a:path w="2076" h="1980" extrusionOk="0">
                  <a:moveTo>
                    <a:pt x="713" y="1"/>
                  </a:moveTo>
                  <a:cubicBezTo>
                    <a:pt x="696" y="1"/>
                    <a:pt x="678" y="4"/>
                    <a:pt x="661" y="11"/>
                  </a:cubicBezTo>
                  <a:cubicBezTo>
                    <a:pt x="512" y="72"/>
                    <a:pt x="592" y="298"/>
                    <a:pt x="405" y="709"/>
                  </a:cubicBezTo>
                  <a:cubicBezTo>
                    <a:pt x="221" y="1118"/>
                    <a:pt x="0" y="1211"/>
                    <a:pt x="54" y="1364"/>
                  </a:cubicBezTo>
                  <a:cubicBezTo>
                    <a:pt x="108" y="1519"/>
                    <a:pt x="345" y="1449"/>
                    <a:pt x="783" y="1654"/>
                  </a:cubicBezTo>
                  <a:cubicBezTo>
                    <a:pt x="1120" y="1813"/>
                    <a:pt x="1242" y="1980"/>
                    <a:pt x="1357" y="1980"/>
                  </a:cubicBezTo>
                  <a:cubicBezTo>
                    <a:pt x="1374" y="1980"/>
                    <a:pt x="1390" y="1977"/>
                    <a:pt x="1406" y="1970"/>
                  </a:cubicBezTo>
                  <a:cubicBezTo>
                    <a:pt x="1542" y="1912"/>
                    <a:pt x="1470" y="1700"/>
                    <a:pt x="1619" y="1336"/>
                  </a:cubicBezTo>
                  <a:cubicBezTo>
                    <a:pt x="1797" y="898"/>
                    <a:pt x="2075" y="776"/>
                    <a:pt x="2012" y="617"/>
                  </a:cubicBezTo>
                  <a:cubicBezTo>
                    <a:pt x="1964" y="495"/>
                    <a:pt x="1791" y="542"/>
                    <a:pt x="1446" y="410"/>
                  </a:cubicBezTo>
                  <a:cubicBezTo>
                    <a:pt x="1006" y="241"/>
                    <a:pt x="859" y="1"/>
                    <a:pt x="7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6"/>
            <p:cNvSpPr/>
            <p:nvPr/>
          </p:nvSpPr>
          <p:spPr>
            <a:xfrm>
              <a:off x="1515431" y="3958401"/>
              <a:ext cx="13744" cy="50286"/>
            </a:xfrm>
            <a:custGeom>
              <a:avLst/>
              <a:gdLst/>
              <a:ahLst/>
              <a:cxnLst/>
              <a:rect l="l" t="t" r="r" b="b"/>
              <a:pathLst>
                <a:path w="85" h="311" extrusionOk="0">
                  <a:moveTo>
                    <a:pt x="62" y="0"/>
                  </a:moveTo>
                  <a:cubicBezTo>
                    <a:pt x="52" y="0"/>
                    <a:pt x="43" y="6"/>
                    <a:pt x="41" y="16"/>
                  </a:cubicBezTo>
                  <a:cubicBezTo>
                    <a:pt x="20" y="105"/>
                    <a:pt x="6" y="195"/>
                    <a:pt x="3" y="289"/>
                  </a:cubicBezTo>
                  <a:cubicBezTo>
                    <a:pt x="1" y="300"/>
                    <a:pt x="10" y="311"/>
                    <a:pt x="22" y="311"/>
                  </a:cubicBezTo>
                  <a:cubicBezTo>
                    <a:pt x="33" y="311"/>
                    <a:pt x="42" y="301"/>
                    <a:pt x="44" y="291"/>
                  </a:cubicBezTo>
                  <a:cubicBezTo>
                    <a:pt x="48" y="200"/>
                    <a:pt x="62" y="112"/>
                    <a:pt x="81" y="26"/>
                  </a:cubicBezTo>
                  <a:cubicBezTo>
                    <a:pt x="84" y="15"/>
                    <a:pt x="78" y="4"/>
                    <a:pt x="67" y="1"/>
                  </a:cubicBezTo>
                  <a:cubicBezTo>
                    <a:pt x="65" y="0"/>
                    <a:pt x="64" y="0"/>
                    <a:pt x="62"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6"/>
            <p:cNvSpPr/>
            <p:nvPr/>
          </p:nvSpPr>
          <p:spPr>
            <a:xfrm>
              <a:off x="1527073" y="3864617"/>
              <a:ext cx="53519" cy="81655"/>
            </a:xfrm>
            <a:custGeom>
              <a:avLst/>
              <a:gdLst/>
              <a:ahLst/>
              <a:cxnLst/>
              <a:rect l="l" t="t" r="r" b="b"/>
              <a:pathLst>
                <a:path w="331" h="505" extrusionOk="0">
                  <a:moveTo>
                    <a:pt x="306" y="1"/>
                  </a:moveTo>
                  <a:cubicBezTo>
                    <a:pt x="301" y="1"/>
                    <a:pt x="297" y="2"/>
                    <a:pt x="293" y="6"/>
                  </a:cubicBezTo>
                  <a:cubicBezTo>
                    <a:pt x="286" y="12"/>
                    <a:pt x="109" y="170"/>
                    <a:pt x="3" y="477"/>
                  </a:cubicBezTo>
                  <a:cubicBezTo>
                    <a:pt x="0" y="487"/>
                    <a:pt x="6" y="499"/>
                    <a:pt x="17" y="503"/>
                  </a:cubicBezTo>
                  <a:cubicBezTo>
                    <a:pt x="19" y="505"/>
                    <a:pt x="20" y="505"/>
                    <a:pt x="23" y="505"/>
                  </a:cubicBezTo>
                  <a:cubicBezTo>
                    <a:pt x="30" y="505"/>
                    <a:pt x="39" y="499"/>
                    <a:pt x="41" y="492"/>
                  </a:cubicBezTo>
                  <a:cubicBezTo>
                    <a:pt x="143" y="195"/>
                    <a:pt x="319" y="39"/>
                    <a:pt x="320" y="38"/>
                  </a:cubicBezTo>
                  <a:cubicBezTo>
                    <a:pt x="330" y="31"/>
                    <a:pt x="331" y="17"/>
                    <a:pt x="323" y="9"/>
                  </a:cubicBezTo>
                  <a:cubicBezTo>
                    <a:pt x="318" y="4"/>
                    <a:pt x="312" y="1"/>
                    <a:pt x="306"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6" name="Google Shape;636;p16"/>
          <p:cNvGrpSpPr/>
          <p:nvPr/>
        </p:nvGrpSpPr>
        <p:grpSpPr>
          <a:xfrm rot="1035211">
            <a:off x="11185108" y="2664109"/>
            <a:ext cx="343987" cy="335048"/>
            <a:chOff x="-641396" y="4963993"/>
            <a:chExt cx="310930" cy="302850"/>
          </a:xfrm>
        </p:grpSpPr>
        <p:sp>
          <p:nvSpPr>
            <p:cNvPr id="637" name="Google Shape;637;p16"/>
            <p:cNvSpPr/>
            <p:nvPr/>
          </p:nvSpPr>
          <p:spPr>
            <a:xfrm>
              <a:off x="-641396" y="4963993"/>
              <a:ext cx="310930" cy="302850"/>
            </a:xfrm>
            <a:custGeom>
              <a:avLst/>
              <a:gdLst/>
              <a:ahLst/>
              <a:cxnLst/>
              <a:rect l="l" t="t" r="r" b="b"/>
              <a:pathLst>
                <a:path w="1923" h="1873" extrusionOk="0">
                  <a:moveTo>
                    <a:pt x="810" y="1"/>
                  </a:moveTo>
                  <a:cubicBezTo>
                    <a:pt x="802" y="1"/>
                    <a:pt x="793" y="2"/>
                    <a:pt x="784" y="4"/>
                  </a:cubicBezTo>
                  <a:cubicBezTo>
                    <a:pt x="653" y="33"/>
                    <a:pt x="685" y="232"/>
                    <a:pt x="495" y="537"/>
                  </a:cubicBezTo>
                  <a:cubicBezTo>
                    <a:pt x="267" y="900"/>
                    <a:pt x="1" y="966"/>
                    <a:pt x="33" y="1119"/>
                  </a:cubicBezTo>
                  <a:cubicBezTo>
                    <a:pt x="57" y="1235"/>
                    <a:pt x="219" y="1219"/>
                    <a:pt x="507" y="1391"/>
                  </a:cubicBezTo>
                  <a:cubicBezTo>
                    <a:pt x="895" y="1621"/>
                    <a:pt x="978" y="1873"/>
                    <a:pt x="1121" y="1873"/>
                  </a:cubicBezTo>
                  <a:cubicBezTo>
                    <a:pt x="1130" y="1873"/>
                    <a:pt x="1139" y="1872"/>
                    <a:pt x="1148" y="1870"/>
                  </a:cubicBezTo>
                  <a:cubicBezTo>
                    <a:pt x="1290" y="1838"/>
                    <a:pt x="1252" y="1624"/>
                    <a:pt x="1483" y="1283"/>
                  </a:cubicBezTo>
                  <a:cubicBezTo>
                    <a:pt x="1711" y="948"/>
                    <a:pt x="1923" y="897"/>
                    <a:pt x="1899" y="752"/>
                  </a:cubicBezTo>
                  <a:cubicBezTo>
                    <a:pt x="1873" y="607"/>
                    <a:pt x="1649" y="631"/>
                    <a:pt x="1293" y="381"/>
                  </a:cubicBezTo>
                  <a:cubicBezTo>
                    <a:pt x="999" y="176"/>
                    <a:pt x="923" y="1"/>
                    <a:pt x="8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6"/>
            <p:cNvSpPr/>
            <p:nvPr/>
          </p:nvSpPr>
          <p:spPr>
            <a:xfrm>
              <a:off x="-528211" y="5008460"/>
              <a:ext cx="19726" cy="44789"/>
            </a:xfrm>
            <a:custGeom>
              <a:avLst/>
              <a:gdLst/>
              <a:ahLst/>
              <a:cxnLst/>
              <a:rect l="l" t="t" r="r" b="b"/>
              <a:pathLst>
                <a:path w="122" h="277" extrusionOk="0">
                  <a:moveTo>
                    <a:pt x="99" y="1"/>
                  </a:moveTo>
                  <a:cubicBezTo>
                    <a:pt x="89" y="1"/>
                    <a:pt x="80" y="9"/>
                    <a:pt x="78" y="18"/>
                  </a:cubicBezTo>
                  <a:cubicBezTo>
                    <a:pt x="60" y="99"/>
                    <a:pt x="37" y="176"/>
                    <a:pt x="4" y="249"/>
                  </a:cubicBezTo>
                  <a:cubicBezTo>
                    <a:pt x="0" y="260"/>
                    <a:pt x="4" y="272"/>
                    <a:pt x="15" y="276"/>
                  </a:cubicBezTo>
                  <a:cubicBezTo>
                    <a:pt x="17" y="277"/>
                    <a:pt x="20" y="277"/>
                    <a:pt x="23" y="277"/>
                  </a:cubicBezTo>
                  <a:cubicBezTo>
                    <a:pt x="30" y="277"/>
                    <a:pt x="38" y="273"/>
                    <a:pt x="42" y="264"/>
                  </a:cubicBezTo>
                  <a:cubicBezTo>
                    <a:pt x="74" y="189"/>
                    <a:pt x="101" y="109"/>
                    <a:pt x="118" y="26"/>
                  </a:cubicBezTo>
                  <a:cubicBezTo>
                    <a:pt x="121" y="15"/>
                    <a:pt x="113" y="4"/>
                    <a:pt x="102" y="1"/>
                  </a:cubicBezTo>
                  <a:cubicBezTo>
                    <a:pt x="101" y="1"/>
                    <a:pt x="100" y="1"/>
                    <a:pt x="99"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6"/>
            <p:cNvSpPr/>
            <p:nvPr/>
          </p:nvSpPr>
          <p:spPr>
            <a:xfrm>
              <a:off x="-589008" y="5062951"/>
              <a:ext cx="60149" cy="66132"/>
            </a:xfrm>
            <a:custGeom>
              <a:avLst/>
              <a:gdLst/>
              <a:ahLst/>
              <a:cxnLst/>
              <a:rect l="l" t="t" r="r" b="b"/>
              <a:pathLst>
                <a:path w="372" h="409" extrusionOk="0">
                  <a:moveTo>
                    <a:pt x="348" y="0"/>
                  </a:moveTo>
                  <a:cubicBezTo>
                    <a:pt x="341" y="0"/>
                    <a:pt x="335" y="4"/>
                    <a:pt x="331" y="11"/>
                  </a:cubicBezTo>
                  <a:cubicBezTo>
                    <a:pt x="195" y="258"/>
                    <a:pt x="15" y="370"/>
                    <a:pt x="13" y="371"/>
                  </a:cubicBezTo>
                  <a:cubicBezTo>
                    <a:pt x="4" y="376"/>
                    <a:pt x="1" y="390"/>
                    <a:pt x="6" y="400"/>
                  </a:cubicBezTo>
                  <a:cubicBezTo>
                    <a:pt x="10" y="405"/>
                    <a:pt x="17" y="409"/>
                    <a:pt x="23" y="409"/>
                  </a:cubicBezTo>
                  <a:cubicBezTo>
                    <a:pt x="28" y="409"/>
                    <a:pt x="32" y="407"/>
                    <a:pt x="34" y="407"/>
                  </a:cubicBezTo>
                  <a:cubicBezTo>
                    <a:pt x="42" y="402"/>
                    <a:pt x="225" y="289"/>
                    <a:pt x="366" y="31"/>
                  </a:cubicBezTo>
                  <a:cubicBezTo>
                    <a:pt x="372" y="20"/>
                    <a:pt x="369" y="7"/>
                    <a:pt x="359" y="3"/>
                  </a:cubicBezTo>
                  <a:cubicBezTo>
                    <a:pt x="356" y="1"/>
                    <a:pt x="352" y="0"/>
                    <a:pt x="348"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640"/>
        <p:cNvGrpSpPr/>
        <p:nvPr/>
      </p:nvGrpSpPr>
      <p:grpSpPr>
        <a:xfrm>
          <a:off x="0" y="0"/>
          <a:ext cx="0" cy="0"/>
          <a:chOff x="0" y="0"/>
          <a:chExt cx="0" cy="0"/>
        </a:xfrm>
      </p:grpSpPr>
      <p:sp>
        <p:nvSpPr>
          <p:cNvPr id="641" name="Google Shape;641;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642" name="Google Shape;642;p17"/>
          <p:cNvSpPr/>
          <p:nvPr/>
        </p:nvSpPr>
        <p:spPr>
          <a:xfrm rot="5400000">
            <a:off x="3422599" y="-1911399"/>
            <a:ext cx="8483603" cy="9055209"/>
          </a:xfrm>
          <a:custGeom>
            <a:avLst/>
            <a:gdLst/>
            <a:ahLst/>
            <a:cxnLst/>
            <a:rect l="l" t="t" r="r" b="b"/>
            <a:pathLst>
              <a:path w="51367" h="54828" extrusionOk="0">
                <a:moveTo>
                  <a:pt x="1908" y="0"/>
                </a:moveTo>
                <a:cubicBezTo>
                  <a:pt x="1908" y="0"/>
                  <a:pt x="0" y="9946"/>
                  <a:pt x="7222" y="12944"/>
                </a:cubicBezTo>
                <a:cubicBezTo>
                  <a:pt x="8456" y="13456"/>
                  <a:pt x="9733" y="13654"/>
                  <a:pt x="11025" y="13654"/>
                </a:cubicBezTo>
                <a:cubicBezTo>
                  <a:pt x="15429" y="13654"/>
                  <a:pt x="20001" y="11353"/>
                  <a:pt x="23586" y="11353"/>
                </a:cubicBezTo>
                <a:cubicBezTo>
                  <a:pt x="25105" y="11353"/>
                  <a:pt x="26447" y="11767"/>
                  <a:pt x="27524" y="12944"/>
                </a:cubicBezTo>
                <a:cubicBezTo>
                  <a:pt x="31884" y="17714"/>
                  <a:pt x="25344" y="23164"/>
                  <a:pt x="34064" y="26161"/>
                </a:cubicBezTo>
                <a:cubicBezTo>
                  <a:pt x="37200" y="27240"/>
                  <a:pt x="40043" y="29404"/>
                  <a:pt x="40639" y="32834"/>
                </a:cubicBezTo>
                <a:cubicBezTo>
                  <a:pt x="41369" y="37048"/>
                  <a:pt x="38310" y="39465"/>
                  <a:pt x="37055" y="43072"/>
                </a:cubicBezTo>
                <a:cubicBezTo>
                  <a:pt x="36381" y="45009"/>
                  <a:pt x="36784" y="47434"/>
                  <a:pt x="37593" y="49255"/>
                </a:cubicBezTo>
                <a:cubicBezTo>
                  <a:pt x="38534" y="51374"/>
                  <a:pt x="40221" y="53107"/>
                  <a:pt x="42356" y="54028"/>
                </a:cubicBezTo>
                <a:cubicBezTo>
                  <a:pt x="43608" y="54570"/>
                  <a:pt x="44968" y="54810"/>
                  <a:pt x="46328" y="54827"/>
                </a:cubicBezTo>
                <a:cubicBezTo>
                  <a:pt x="46333" y="54827"/>
                  <a:pt x="46339" y="54827"/>
                  <a:pt x="46344" y="54827"/>
                </a:cubicBezTo>
                <a:cubicBezTo>
                  <a:pt x="46951" y="54827"/>
                  <a:pt x="51366" y="54497"/>
                  <a:pt x="51366" y="53956"/>
                </a:cubicBezTo>
                <a:lnTo>
                  <a:pt x="51366" y="0"/>
                </a:lnTo>
                <a:close/>
              </a:path>
            </a:pathLst>
          </a:custGeom>
          <a:solidFill>
            <a:srgbClr val="FFC3A5">
              <a:alpha val="117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3" name="Google Shape;643;p17"/>
          <p:cNvGrpSpPr/>
          <p:nvPr/>
        </p:nvGrpSpPr>
        <p:grpSpPr>
          <a:xfrm>
            <a:off x="577896" y="5765592"/>
            <a:ext cx="474408" cy="314225"/>
            <a:chOff x="3304127" y="359385"/>
            <a:chExt cx="492397" cy="326140"/>
          </a:xfrm>
        </p:grpSpPr>
        <p:sp>
          <p:nvSpPr>
            <p:cNvPr id="644" name="Google Shape;644;p17"/>
            <p:cNvSpPr/>
            <p:nvPr/>
          </p:nvSpPr>
          <p:spPr>
            <a:xfrm>
              <a:off x="3304127" y="432267"/>
              <a:ext cx="382620" cy="253258"/>
            </a:xfrm>
            <a:custGeom>
              <a:avLst/>
              <a:gdLst/>
              <a:ahLst/>
              <a:cxnLst/>
              <a:rect l="l" t="t" r="r" b="b"/>
              <a:pathLst>
                <a:path w="1680" h="1112" extrusionOk="0">
                  <a:moveTo>
                    <a:pt x="1" y="1032"/>
                  </a:moveTo>
                  <a:cubicBezTo>
                    <a:pt x="1" y="1032"/>
                    <a:pt x="1" y="1032"/>
                    <a:pt x="1" y="1032"/>
                  </a:cubicBezTo>
                  <a:cubicBezTo>
                    <a:pt x="1" y="1032"/>
                    <a:pt x="1" y="1032"/>
                    <a:pt x="1" y="1032"/>
                  </a:cubicBezTo>
                  <a:close/>
                  <a:moveTo>
                    <a:pt x="1324" y="0"/>
                  </a:moveTo>
                  <a:cubicBezTo>
                    <a:pt x="909" y="0"/>
                    <a:pt x="248" y="148"/>
                    <a:pt x="1" y="1032"/>
                  </a:cubicBezTo>
                  <a:lnTo>
                    <a:pt x="1" y="1032"/>
                  </a:lnTo>
                  <a:cubicBezTo>
                    <a:pt x="1" y="1032"/>
                    <a:pt x="1" y="1032"/>
                    <a:pt x="1" y="1032"/>
                  </a:cubicBezTo>
                  <a:cubicBezTo>
                    <a:pt x="4" y="1032"/>
                    <a:pt x="253" y="1111"/>
                    <a:pt x="559" y="1111"/>
                  </a:cubicBezTo>
                  <a:cubicBezTo>
                    <a:pt x="1019" y="1111"/>
                    <a:pt x="1607" y="932"/>
                    <a:pt x="1679" y="38"/>
                  </a:cubicBezTo>
                  <a:cubicBezTo>
                    <a:pt x="1679" y="38"/>
                    <a:pt x="1533" y="0"/>
                    <a:pt x="1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7"/>
            <p:cNvSpPr/>
            <p:nvPr/>
          </p:nvSpPr>
          <p:spPr>
            <a:xfrm>
              <a:off x="3390446" y="359385"/>
              <a:ext cx="406078" cy="256219"/>
            </a:xfrm>
            <a:custGeom>
              <a:avLst/>
              <a:gdLst/>
              <a:ahLst/>
              <a:cxnLst/>
              <a:rect l="l" t="t" r="r" b="b"/>
              <a:pathLst>
                <a:path w="1783" h="1125" extrusionOk="0">
                  <a:moveTo>
                    <a:pt x="1758" y="0"/>
                  </a:moveTo>
                  <a:cubicBezTo>
                    <a:pt x="1753" y="0"/>
                    <a:pt x="1747" y="2"/>
                    <a:pt x="1743" y="6"/>
                  </a:cubicBezTo>
                  <a:cubicBezTo>
                    <a:pt x="1323" y="374"/>
                    <a:pt x="27" y="1078"/>
                    <a:pt x="14" y="1085"/>
                  </a:cubicBezTo>
                  <a:cubicBezTo>
                    <a:pt x="5" y="1090"/>
                    <a:pt x="0" y="1103"/>
                    <a:pt x="6" y="1114"/>
                  </a:cubicBezTo>
                  <a:cubicBezTo>
                    <a:pt x="10" y="1120"/>
                    <a:pt x="16" y="1125"/>
                    <a:pt x="25" y="1125"/>
                  </a:cubicBezTo>
                  <a:cubicBezTo>
                    <a:pt x="29" y="1125"/>
                    <a:pt x="32" y="1125"/>
                    <a:pt x="35" y="1123"/>
                  </a:cubicBezTo>
                  <a:cubicBezTo>
                    <a:pt x="48" y="1116"/>
                    <a:pt x="1346" y="410"/>
                    <a:pt x="1772" y="39"/>
                  </a:cubicBezTo>
                  <a:cubicBezTo>
                    <a:pt x="1781" y="31"/>
                    <a:pt x="1783" y="18"/>
                    <a:pt x="1774" y="8"/>
                  </a:cubicBezTo>
                  <a:cubicBezTo>
                    <a:pt x="1770" y="3"/>
                    <a:pt x="1764" y="0"/>
                    <a:pt x="17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7"/>
            <p:cNvSpPr/>
            <p:nvPr/>
          </p:nvSpPr>
          <p:spPr>
            <a:xfrm>
              <a:off x="3505689" y="527469"/>
              <a:ext cx="37351" cy="61265"/>
            </a:xfrm>
            <a:custGeom>
              <a:avLst/>
              <a:gdLst/>
              <a:ahLst/>
              <a:cxnLst/>
              <a:rect l="l" t="t" r="r" b="b"/>
              <a:pathLst>
                <a:path w="164" h="269" extrusionOk="0">
                  <a:moveTo>
                    <a:pt x="138" y="0"/>
                  </a:moveTo>
                  <a:cubicBezTo>
                    <a:pt x="130" y="0"/>
                    <a:pt x="123" y="4"/>
                    <a:pt x="120" y="11"/>
                  </a:cubicBezTo>
                  <a:lnTo>
                    <a:pt x="6" y="236"/>
                  </a:lnTo>
                  <a:cubicBezTo>
                    <a:pt x="1" y="247"/>
                    <a:pt x="4" y="261"/>
                    <a:pt x="15" y="266"/>
                  </a:cubicBezTo>
                  <a:cubicBezTo>
                    <a:pt x="18" y="267"/>
                    <a:pt x="22" y="269"/>
                    <a:pt x="24" y="269"/>
                  </a:cubicBezTo>
                  <a:cubicBezTo>
                    <a:pt x="33" y="269"/>
                    <a:pt x="40" y="263"/>
                    <a:pt x="45" y="257"/>
                  </a:cubicBezTo>
                  <a:lnTo>
                    <a:pt x="158" y="32"/>
                  </a:lnTo>
                  <a:cubicBezTo>
                    <a:pt x="164" y="21"/>
                    <a:pt x="159" y="8"/>
                    <a:pt x="149" y="3"/>
                  </a:cubicBezTo>
                  <a:cubicBezTo>
                    <a:pt x="145" y="1"/>
                    <a:pt x="142" y="0"/>
                    <a:pt x="1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17"/>
            <p:cNvSpPr/>
            <p:nvPr/>
          </p:nvSpPr>
          <p:spPr>
            <a:xfrm>
              <a:off x="3414588" y="552522"/>
              <a:ext cx="56254" cy="22547"/>
            </a:xfrm>
            <a:custGeom>
              <a:avLst/>
              <a:gdLst/>
              <a:ahLst/>
              <a:cxnLst/>
              <a:rect l="l" t="t" r="r" b="b"/>
              <a:pathLst>
                <a:path w="247" h="99" extrusionOk="0">
                  <a:moveTo>
                    <a:pt x="25" y="1"/>
                  </a:moveTo>
                  <a:cubicBezTo>
                    <a:pt x="15" y="1"/>
                    <a:pt x="7" y="7"/>
                    <a:pt x="5" y="17"/>
                  </a:cubicBezTo>
                  <a:cubicBezTo>
                    <a:pt x="1" y="29"/>
                    <a:pt x="7" y="41"/>
                    <a:pt x="20" y="44"/>
                  </a:cubicBezTo>
                  <a:lnTo>
                    <a:pt x="215" y="97"/>
                  </a:lnTo>
                  <a:cubicBezTo>
                    <a:pt x="216" y="99"/>
                    <a:pt x="219" y="99"/>
                    <a:pt x="220" y="99"/>
                  </a:cubicBezTo>
                  <a:cubicBezTo>
                    <a:pt x="230" y="99"/>
                    <a:pt x="238" y="93"/>
                    <a:pt x="242" y="82"/>
                  </a:cubicBezTo>
                  <a:cubicBezTo>
                    <a:pt x="246" y="71"/>
                    <a:pt x="240" y="59"/>
                    <a:pt x="227" y="56"/>
                  </a:cubicBezTo>
                  <a:lnTo>
                    <a:pt x="32" y="2"/>
                  </a:lnTo>
                  <a:cubicBezTo>
                    <a:pt x="29" y="1"/>
                    <a:pt x="27"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8" name="Google Shape;648;p17"/>
          <p:cNvGrpSpPr/>
          <p:nvPr/>
        </p:nvGrpSpPr>
        <p:grpSpPr>
          <a:xfrm>
            <a:off x="11524492" y="3600680"/>
            <a:ext cx="527069" cy="604971"/>
            <a:chOff x="4832355" y="458686"/>
            <a:chExt cx="547056" cy="627910"/>
          </a:xfrm>
        </p:grpSpPr>
        <p:sp>
          <p:nvSpPr>
            <p:cNvPr id="649" name="Google Shape;649;p17"/>
            <p:cNvSpPr/>
            <p:nvPr/>
          </p:nvSpPr>
          <p:spPr>
            <a:xfrm>
              <a:off x="4832355" y="611282"/>
              <a:ext cx="547056" cy="475314"/>
            </a:xfrm>
            <a:custGeom>
              <a:avLst/>
              <a:gdLst/>
              <a:ahLst/>
              <a:cxnLst/>
              <a:rect l="l" t="t" r="r" b="b"/>
              <a:pathLst>
                <a:path w="2402" h="2087" extrusionOk="0">
                  <a:moveTo>
                    <a:pt x="1761" y="0"/>
                  </a:moveTo>
                  <a:lnTo>
                    <a:pt x="1761" y="0"/>
                  </a:lnTo>
                  <a:cubicBezTo>
                    <a:pt x="1761" y="0"/>
                    <a:pt x="1" y="279"/>
                    <a:pt x="247" y="2086"/>
                  </a:cubicBezTo>
                  <a:cubicBezTo>
                    <a:pt x="247" y="2085"/>
                    <a:pt x="2401" y="1876"/>
                    <a:pt x="1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7"/>
            <p:cNvSpPr/>
            <p:nvPr/>
          </p:nvSpPr>
          <p:spPr>
            <a:xfrm>
              <a:off x="4965135" y="458686"/>
              <a:ext cx="360756" cy="515854"/>
            </a:xfrm>
            <a:custGeom>
              <a:avLst/>
              <a:gdLst/>
              <a:ahLst/>
              <a:cxnLst/>
              <a:rect l="l" t="t" r="r" b="b"/>
              <a:pathLst>
                <a:path w="1584" h="2265" extrusionOk="0">
                  <a:moveTo>
                    <a:pt x="1560" y="1"/>
                  </a:moveTo>
                  <a:cubicBezTo>
                    <a:pt x="1552" y="1"/>
                    <a:pt x="1544" y="5"/>
                    <a:pt x="1540" y="13"/>
                  </a:cubicBezTo>
                  <a:cubicBezTo>
                    <a:pt x="1223" y="682"/>
                    <a:pt x="19" y="2216"/>
                    <a:pt x="7" y="2231"/>
                  </a:cubicBezTo>
                  <a:cubicBezTo>
                    <a:pt x="0" y="2240"/>
                    <a:pt x="1" y="2254"/>
                    <a:pt x="11" y="2262"/>
                  </a:cubicBezTo>
                  <a:cubicBezTo>
                    <a:pt x="14" y="2264"/>
                    <a:pt x="20" y="2265"/>
                    <a:pt x="24" y="2265"/>
                  </a:cubicBezTo>
                  <a:cubicBezTo>
                    <a:pt x="30" y="2265"/>
                    <a:pt x="38" y="2263"/>
                    <a:pt x="40" y="2255"/>
                  </a:cubicBezTo>
                  <a:cubicBezTo>
                    <a:pt x="54" y="2241"/>
                    <a:pt x="1258" y="704"/>
                    <a:pt x="1579" y="30"/>
                  </a:cubicBezTo>
                  <a:cubicBezTo>
                    <a:pt x="1583" y="20"/>
                    <a:pt x="1579" y="8"/>
                    <a:pt x="1568" y="2"/>
                  </a:cubicBezTo>
                  <a:cubicBezTo>
                    <a:pt x="1566" y="1"/>
                    <a:pt x="1563" y="1"/>
                    <a:pt x="15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7"/>
            <p:cNvSpPr/>
            <p:nvPr/>
          </p:nvSpPr>
          <p:spPr>
            <a:xfrm>
              <a:off x="5090627" y="795536"/>
              <a:ext cx="15259" cy="85862"/>
            </a:xfrm>
            <a:custGeom>
              <a:avLst/>
              <a:gdLst/>
              <a:ahLst/>
              <a:cxnLst/>
              <a:rect l="l" t="t" r="r" b="b"/>
              <a:pathLst>
                <a:path w="67" h="377" extrusionOk="0">
                  <a:moveTo>
                    <a:pt x="44" y="1"/>
                  </a:moveTo>
                  <a:cubicBezTo>
                    <a:pt x="33" y="1"/>
                    <a:pt x="24" y="9"/>
                    <a:pt x="22" y="21"/>
                  </a:cubicBezTo>
                  <a:lnTo>
                    <a:pt x="3" y="354"/>
                  </a:lnTo>
                  <a:cubicBezTo>
                    <a:pt x="0" y="366"/>
                    <a:pt x="10" y="375"/>
                    <a:pt x="22" y="376"/>
                  </a:cubicBezTo>
                  <a:lnTo>
                    <a:pt x="24" y="376"/>
                  </a:lnTo>
                  <a:cubicBezTo>
                    <a:pt x="35" y="376"/>
                    <a:pt x="44" y="368"/>
                    <a:pt x="46" y="356"/>
                  </a:cubicBezTo>
                  <a:lnTo>
                    <a:pt x="65" y="24"/>
                  </a:lnTo>
                  <a:cubicBezTo>
                    <a:pt x="67" y="12"/>
                    <a:pt x="57" y="2"/>
                    <a:pt x="46" y="1"/>
                  </a:cubicBezTo>
                  <a:cubicBezTo>
                    <a:pt x="45" y="1"/>
                    <a:pt x="44" y="1"/>
                    <a:pt x="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7"/>
            <p:cNvSpPr/>
            <p:nvPr/>
          </p:nvSpPr>
          <p:spPr>
            <a:xfrm>
              <a:off x="4966729" y="879350"/>
              <a:ext cx="71058" cy="18903"/>
            </a:xfrm>
            <a:custGeom>
              <a:avLst/>
              <a:gdLst/>
              <a:ahLst/>
              <a:cxnLst/>
              <a:rect l="l" t="t" r="r" b="b"/>
              <a:pathLst>
                <a:path w="312" h="83" extrusionOk="0">
                  <a:moveTo>
                    <a:pt x="288" y="1"/>
                  </a:moveTo>
                  <a:cubicBezTo>
                    <a:pt x="287" y="1"/>
                    <a:pt x="287" y="1"/>
                    <a:pt x="286" y="1"/>
                  </a:cubicBezTo>
                  <a:lnTo>
                    <a:pt x="21" y="38"/>
                  </a:lnTo>
                  <a:cubicBezTo>
                    <a:pt x="9" y="40"/>
                    <a:pt x="1" y="51"/>
                    <a:pt x="2" y="63"/>
                  </a:cubicBezTo>
                  <a:cubicBezTo>
                    <a:pt x="4" y="74"/>
                    <a:pt x="13" y="82"/>
                    <a:pt x="23" y="82"/>
                  </a:cubicBezTo>
                  <a:lnTo>
                    <a:pt x="27" y="82"/>
                  </a:lnTo>
                  <a:lnTo>
                    <a:pt x="291" y="44"/>
                  </a:lnTo>
                  <a:cubicBezTo>
                    <a:pt x="304" y="43"/>
                    <a:pt x="312" y="32"/>
                    <a:pt x="311" y="20"/>
                  </a:cubicBezTo>
                  <a:cubicBezTo>
                    <a:pt x="310" y="9"/>
                    <a:pt x="299" y="1"/>
                    <a:pt x="2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3" name="Google Shape;653;p17"/>
          <p:cNvGrpSpPr/>
          <p:nvPr/>
        </p:nvGrpSpPr>
        <p:grpSpPr>
          <a:xfrm rot="1207274">
            <a:off x="11570440" y="429424"/>
            <a:ext cx="335969" cy="326744"/>
            <a:chOff x="-699121" y="2526254"/>
            <a:chExt cx="470841" cy="457913"/>
          </a:xfrm>
        </p:grpSpPr>
        <p:sp>
          <p:nvSpPr>
            <p:cNvPr id="654" name="Google Shape;654;p17"/>
            <p:cNvSpPr/>
            <p:nvPr/>
          </p:nvSpPr>
          <p:spPr>
            <a:xfrm>
              <a:off x="-699121" y="2526254"/>
              <a:ext cx="470841" cy="457913"/>
            </a:xfrm>
            <a:custGeom>
              <a:avLst/>
              <a:gdLst/>
              <a:ahLst/>
              <a:cxnLst/>
              <a:rect l="l" t="t" r="r" b="b"/>
              <a:pathLst>
                <a:path w="2912" h="2832" extrusionOk="0">
                  <a:moveTo>
                    <a:pt x="1212" y="1"/>
                  </a:moveTo>
                  <a:cubicBezTo>
                    <a:pt x="1199" y="1"/>
                    <a:pt x="1185" y="3"/>
                    <a:pt x="1171" y="6"/>
                  </a:cubicBezTo>
                  <a:cubicBezTo>
                    <a:pt x="972" y="54"/>
                    <a:pt x="1025" y="358"/>
                    <a:pt x="742" y="820"/>
                  </a:cubicBezTo>
                  <a:cubicBezTo>
                    <a:pt x="404" y="1373"/>
                    <a:pt x="1" y="1479"/>
                    <a:pt x="52" y="1709"/>
                  </a:cubicBezTo>
                  <a:cubicBezTo>
                    <a:pt x="91" y="1886"/>
                    <a:pt x="334" y="1859"/>
                    <a:pt x="774" y="2113"/>
                  </a:cubicBezTo>
                  <a:cubicBezTo>
                    <a:pt x="1361" y="2454"/>
                    <a:pt x="1495" y="2832"/>
                    <a:pt x="1708" y="2832"/>
                  </a:cubicBezTo>
                  <a:cubicBezTo>
                    <a:pt x="1723" y="2832"/>
                    <a:pt x="1738" y="2830"/>
                    <a:pt x="1753" y="2826"/>
                  </a:cubicBezTo>
                  <a:cubicBezTo>
                    <a:pt x="1968" y="2777"/>
                    <a:pt x="1908" y="2453"/>
                    <a:pt x="2251" y="1935"/>
                  </a:cubicBezTo>
                  <a:cubicBezTo>
                    <a:pt x="2590" y="1423"/>
                    <a:pt x="2911" y="1344"/>
                    <a:pt x="2871" y="1126"/>
                  </a:cubicBezTo>
                  <a:cubicBezTo>
                    <a:pt x="2831" y="905"/>
                    <a:pt x="2493" y="945"/>
                    <a:pt x="1948" y="571"/>
                  </a:cubicBezTo>
                  <a:cubicBezTo>
                    <a:pt x="1501" y="264"/>
                    <a:pt x="1383"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7"/>
            <p:cNvSpPr/>
            <p:nvPr/>
          </p:nvSpPr>
          <p:spPr>
            <a:xfrm>
              <a:off x="-527403" y="2596107"/>
              <a:ext cx="25547" cy="64354"/>
            </a:xfrm>
            <a:custGeom>
              <a:avLst/>
              <a:gdLst/>
              <a:ahLst/>
              <a:cxnLst/>
              <a:rect l="l" t="t" r="r" b="b"/>
              <a:pathLst>
                <a:path w="158" h="398" extrusionOk="0">
                  <a:moveTo>
                    <a:pt x="135" y="0"/>
                  </a:moveTo>
                  <a:cubicBezTo>
                    <a:pt x="126" y="0"/>
                    <a:pt x="117" y="7"/>
                    <a:pt x="114" y="17"/>
                  </a:cubicBezTo>
                  <a:cubicBezTo>
                    <a:pt x="91" y="139"/>
                    <a:pt x="53" y="258"/>
                    <a:pt x="6" y="370"/>
                  </a:cubicBezTo>
                  <a:cubicBezTo>
                    <a:pt x="0" y="380"/>
                    <a:pt x="6" y="392"/>
                    <a:pt x="17" y="396"/>
                  </a:cubicBezTo>
                  <a:cubicBezTo>
                    <a:pt x="20" y="398"/>
                    <a:pt x="22" y="398"/>
                    <a:pt x="25" y="398"/>
                  </a:cubicBezTo>
                  <a:cubicBezTo>
                    <a:pt x="33" y="398"/>
                    <a:pt x="41" y="393"/>
                    <a:pt x="43" y="386"/>
                  </a:cubicBezTo>
                  <a:cubicBezTo>
                    <a:pt x="92" y="271"/>
                    <a:pt x="129" y="150"/>
                    <a:pt x="155" y="24"/>
                  </a:cubicBezTo>
                  <a:cubicBezTo>
                    <a:pt x="157" y="14"/>
                    <a:pt x="150" y="4"/>
                    <a:pt x="139" y="1"/>
                  </a:cubicBezTo>
                  <a:cubicBezTo>
                    <a:pt x="138" y="1"/>
                    <a:pt x="136" y="0"/>
                    <a:pt x="135"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7"/>
            <p:cNvSpPr/>
            <p:nvPr/>
          </p:nvSpPr>
          <p:spPr>
            <a:xfrm>
              <a:off x="-617628" y="2678249"/>
              <a:ext cx="86504" cy="97986"/>
            </a:xfrm>
            <a:custGeom>
              <a:avLst/>
              <a:gdLst/>
              <a:ahLst/>
              <a:cxnLst/>
              <a:rect l="l" t="t" r="r" b="b"/>
              <a:pathLst>
                <a:path w="535" h="606" extrusionOk="0">
                  <a:moveTo>
                    <a:pt x="511" y="1"/>
                  </a:moveTo>
                  <a:cubicBezTo>
                    <a:pt x="503" y="1"/>
                    <a:pt x="497" y="4"/>
                    <a:pt x="493" y="12"/>
                  </a:cubicBezTo>
                  <a:cubicBezTo>
                    <a:pt x="289" y="394"/>
                    <a:pt x="16" y="566"/>
                    <a:pt x="13" y="568"/>
                  </a:cubicBezTo>
                  <a:cubicBezTo>
                    <a:pt x="4" y="573"/>
                    <a:pt x="1" y="587"/>
                    <a:pt x="6" y="596"/>
                  </a:cubicBezTo>
                  <a:cubicBezTo>
                    <a:pt x="10" y="602"/>
                    <a:pt x="17" y="606"/>
                    <a:pt x="23" y="606"/>
                  </a:cubicBezTo>
                  <a:cubicBezTo>
                    <a:pt x="28" y="606"/>
                    <a:pt x="32" y="604"/>
                    <a:pt x="34" y="603"/>
                  </a:cubicBezTo>
                  <a:cubicBezTo>
                    <a:pt x="47" y="596"/>
                    <a:pt x="320" y="424"/>
                    <a:pt x="530" y="32"/>
                  </a:cubicBezTo>
                  <a:cubicBezTo>
                    <a:pt x="535" y="20"/>
                    <a:pt x="532" y="9"/>
                    <a:pt x="521" y="3"/>
                  </a:cubicBezTo>
                  <a:cubicBezTo>
                    <a:pt x="518" y="2"/>
                    <a:pt x="514" y="1"/>
                    <a:pt x="511"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7" name="Google Shape;657;p17"/>
          <p:cNvGrpSpPr/>
          <p:nvPr/>
        </p:nvGrpSpPr>
        <p:grpSpPr>
          <a:xfrm rot="-1198516">
            <a:off x="7942411" y="258033"/>
            <a:ext cx="274431" cy="267320"/>
            <a:chOff x="2351871" y="3678343"/>
            <a:chExt cx="205831" cy="200499"/>
          </a:xfrm>
        </p:grpSpPr>
        <p:sp>
          <p:nvSpPr>
            <p:cNvPr id="658" name="Google Shape;658;p17"/>
            <p:cNvSpPr/>
            <p:nvPr/>
          </p:nvSpPr>
          <p:spPr>
            <a:xfrm>
              <a:off x="2351871" y="3678343"/>
              <a:ext cx="205831" cy="200499"/>
            </a:xfrm>
            <a:custGeom>
              <a:avLst/>
              <a:gdLst/>
              <a:ahLst/>
              <a:cxnLst/>
              <a:rect l="l" t="t" r="r" b="b"/>
              <a:pathLst>
                <a:path w="1273" h="1240" extrusionOk="0">
                  <a:moveTo>
                    <a:pt x="538" y="1"/>
                  </a:moveTo>
                  <a:cubicBezTo>
                    <a:pt x="532" y="1"/>
                    <a:pt x="526" y="1"/>
                    <a:pt x="520" y="3"/>
                  </a:cubicBezTo>
                  <a:cubicBezTo>
                    <a:pt x="433" y="22"/>
                    <a:pt x="455" y="155"/>
                    <a:pt x="328" y="357"/>
                  </a:cubicBezTo>
                  <a:cubicBezTo>
                    <a:pt x="178" y="596"/>
                    <a:pt x="1" y="641"/>
                    <a:pt x="22" y="741"/>
                  </a:cubicBezTo>
                  <a:cubicBezTo>
                    <a:pt x="38" y="818"/>
                    <a:pt x="146" y="807"/>
                    <a:pt x="337" y="921"/>
                  </a:cubicBezTo>
                  <a:cubicBezTo>
                    <a:pt x="593" y="1073"/>
                    <a:pt x="649" y="1239"/>
                    <a:pt x="743" y="1239"/>
                  </a:cubicBezTo>
                  <a:cubicBezTo>
                    <a:pt x="749" y="1239"/>
                    <a:pt x="755" y="1239"/>
                    <a:pt x="761" y="1237"/>
                  </a:cubicBezTo>
                  <a:cubicBezTo>
                    <a:pt x="855" y="1216"/>
                    <a:pt x="829" y="1075"/>
                    <a:pt x="982" y="850"/>
                  </a:cubicBezTo>
                  <a:cubicBezTo>
                    <a:pt x="1132" y="627"/>
                    <a:pt x="1273" y="594"/>
                    <a:pt x="1257" y="498"/>
                  </a:cubicBezTo>
                  <a:cubicBezTo>
                    <a:pt x="1241" y="401"/>
                    <a:pt x="1093" y="418"/>
                    <a:pt x="857" y="253"/>
                  </a:cubicBezTo>
                  <a:cubicBezTo>
                    <a:pt x="663" y="117"/>
                    <a:pt x="613" y="1"/>
                    <a:pt x="5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17"/>
            <p:cNvSpPr/>
            <p:nvPr/>
          </p:nvSpPr>
          <p:spPr>
            <a:xfrm>
              <a:off x="2425442" y="3706801"/>
              <a:ext cx="15684" cy="31853"/>
            </a:xfrm>
            <a:custGeom>
              <a:avLst/>
              <a:gdLst/>
              <a:ahLst/>
              <a:cxnLst/>
              <a:rect l="l" t="t" r="r" b="b"/>
              <a:pathLst>
                <a:path w="97" h="197" extrusionOk="0">
                  <a:moveTo>
                    <a:pt x="73" y="0"/>
                  </a:moveTo>
                  <a:cubicBezTo>
                    <a:pt x="64" y="0"/>
                    <a:pt x="55" y="7"/>
                    <a:pt x="52" y="17"/>
                  </a:cubicBezTo>
                  <a:cubicBezTo>
                    <a:pt x="42" y="69"/>
                    <a:pt x="25" y="120"/>
                    <a:pt x="4" y="168"/>
                  </a:cubicBezTo>
                  <a:cubicBezTo>
                    <a:pt x="1" y="179"/>
                    <a:pt x="4" y="192"/>
                    <a:pt x="16" y="195"/>
                  </a:cubicBezTo>
                  <a:cubicBezTo>
                    <a:pt x="18" y="197"/>
                    <a:pt x="21" y="197"/>
                    <a:pt x="23" y="197"/>
                  </a:cubicBezTo>
                  <a:cubicBezTo>
                    <a:pt x="31" y="197"/>
                    <a:pt x="39" y="190"/>
                    <a:pt x="41" y="184"/>
                  </a:cubicBezTo>
                  <a:cubicBezTo>
                    <a:pt x="64" y="134"/>
                    <a:pt x="81" y="80"/>
                    <a:pt x="93" y="25"/>
                  </a:cubicBezTo>
                  <a:cubicBezTo>
                    <a:pt x="96" y="15"/>
                    <a:pt x="88" y="4"/>
                    <a:pt x="77" y="1"/>
                  </a:cubicBezTo>
                  <a:cubicBezTo>
                    <a:pt x="76" y="0"/>
                    <a:pt x="74" y="0"/>
                    <a:pt x="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7"/>
            <p:cNvSpPr/>
            <p:nvPr/>
          </p:nvSpPr>
          <p:spPr>
            <a:xfrm>
              <a:off x="2385503" y="3742536"/>
              <a:ext cx="42363" cy="46082"/>
            </a:xfrm>
            <a:custGeom>
              <a:avLst/>
              <a:gdLst/>
              <a:ahLst/>
              <a:cxnLst/>
              <a:rect l="l" t="t" r="r" b="b"/>
              <a:pathLst>
                <a:path w="262" h="285" extrusionOk="0">
                  <a:moveTo>
                    <a:pt x="238" y="1"/>
                  </a:moveTo>
                  <a:cubicBezTo>
                    <a:pt x="231" y="1"/>
                    <a:pt x="224" y="4"/>
                    <a:pt x="221" y="11"/>
                  </a:cubicBezTo>
                  <a:cubicBezTo>
                    <a:pt x="132" y="173"/>
                    <a:pt x="14" y="246"/>
                    <a:pt x="13" y="247"/>
                  </a:cubicBezTo>
                  <a:cubicBezTo>
                    <a:pt x="3" y="253"/>
                    <a:pt x="1" y="266"/>
                    <a:pt x="6" y="275"/>
                  </a:cubicBezTo>
                  <a:cubicBezTo>
                    <a:pt x="10" y="282"/>
                    <a:pt x="17" y="285"/>
                    <a:pt x="24" y="285"/>
                  </a:cubicBezTo>
                  <a:cubicBezTo>
                    <a:pt x="27" y="285"/>
                    <a:pt x="30" y="284"/>
                    <a:pt x="34" y="284"/>
                  </a:cubicBezTo>
                  <a:cubicBezTo>
                    <a:pt x="40" y="280"/>
                    <a:pt x="162" y="204"/>
                    <a:pt x="256" y="32"/>
                  </a:cubicBezTo>
                  <a:cubicBezTo>
                    <a:pt x="262" y="21"/>
                    <a:pt x="258" y="9"/>
                    <a:pt x="249" y="4"/>
                  </a:cubicBezTo>
                  <a:cubicBezTo>
                    <a:pt x="245" y="2"/>
                    <a:pt x="242" y="1"/>
                    <a:pt x="2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1" name="Google Shape;661;p17"/>
          <p:cNvGrpSpPr/>
          <p:nvPr/>
        </p:nvGrpSpPr>
        <p:grpSpPr>
          <a:xfrm>
            <a:off x="442601" y="4472298"/>
            <a:ext cx="228747" cy="218172"/>
            <a:chOff x="1303451" y="3737847"/>
            <a:chExt cx="335668" cy="320151"/>
          </a:xfrm>
        </p:grpSpPr>
        <p:sp>
          <p:nvSpPr>
            <p:cNvPr id="662" name="Google Shape;662;p17"/>
            <p:cNvSpPr/>
            <p:nvPr/>
          </p:nvSpPr>
          <p:spPr>
            <a:xfrm>
              <a:off x="1303451" y="3737847"/>
              <a:ext cx="335668" cy="320151"/>
            </a:xfrm>
            <a:custGeom>
              <a:avLst/>
              <a:gdLst/>
              <a:ahLst/>
              <a:cxnLst/>
              <a:rect l="l" t="t" r="r" b="b"/>
              <a:pathLst>
                <a:path w="2076" h="1980" extrusionOk="0">
                  <a:moveTo>
                    <a:pt x="713" y="1"/>
                  </a:moveTo>
                  <a:cubicBezTo>
                    <a:pt x="696" y="1"/>
                    <a:pt x="678" y="4"/>
                    <a:pt x="661" y="11"/>
                  </a:cubicBezTo>
                  <a:cubicBezTo>
                    <a:pt x="512" y="72"/>
                    <a:pt x="592" y="298"/>
                    <a:pt x="405" y="709"/>
                  </a:cubicBezTo>
                  <a:cubicBezTo>
                    <a:pt x="221" y="1118"/>
                    <a:pt x="0" y="1211"/>
                    <a:pt x="54" y="1364"/>
                  </a:cubicBezTo>
                  <a:cubicBezTo>
                    <a:pt x="108" y="1519"/>
                    <a:pt x="345" y="1449"/>
                    <a:pt x="783" y="1654"/>
                  </a:cubicBezTo>
                  <a:cubicBezTo>
                    <a:pt x="1120" y="1813"/>
                    <a:pt x="1242" y="1980"/>
                    <a:pt x="1357" y="1980"/>
                  </a:cubicBezTo>
                  <a:cubicBezTo>
                    <a:pt x="1374" y="1980"/>
                    <a:pt x="1390" y="1977"/>
                    <a:pt x="1406" y="1970"/>
                  </a:cubicBezTo>
                  <a:cubicBezTo>
                    <a:pt x="1542" y="1912"/>
                    <a:pt x="1470" y="1700"/>
                    <a:pt x="1619" y="1336"/>
                  </a:cubicBezTo>
                  <a:cubicBezTo>
                    <a:pt x="1797" y="898"/>
                    <a:pt x="2075" y="776"/>
                    <a:pt x="2012" y="617"/>
                  </a:cubicBezTo>
                  <a:cubicBezTo>
                    <a:pt x="1964" y="495"/>
                    <a:pt x="1791" y="542"/>
                    <a:pt x="1446" y="410"/>
                  </a:cubicBezTo>
                  <a:cubicBezTo>
                    <a:pt x="1006" y="241"/>
                    <a:pt x="859" y="1"/>
                    <a:pt x="7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7"/>
            <p:cNvSpPr/>
            <p:nvPr/>
          </p:nvSpPr>
          <p:spPr>
            <a:xfrm>
              <a:off x="1515431" y="3958401"/>
              <a:ext cx="13744" cy="50286"/>
            </a:xfrm>
            <a:custGeom>
              <a:avLst/>
              <a:gdLst/>
              <a:ahLst/>
              <a:cxnLst/>
              <a:rect l="l" t="t" r="r" b="b"/>
              <a:pathLst>
                <a:path w="85" h="311" extrusionOk="0">
                  <a:moveTo>
                    <a:pt x="62" y="0"/>
                  </a:moveTo>
                  <a:cubicBezTo>
                    <a:pt x="52" y="0"/>
                    <a:pt x="43" y="6"/>
                    <a:pt x="41" y="16"/>
                  </a:cubicBezTo>
                  <a:cubicBezTo>
                    <a:pt x="20" y="105"/>
                    <a:pt x="6" y="195"/>
                    <a:pt x="3" y="289"/>
                  </a:cubicBezTo>
                  <a:cubicBezTo>
                    <a:pt x="1" y="300"/>
                    <a:pt x="10" y="311"/>
                    <a:pt x="22" y="311"/>
                  </a:cubicBezTo>
                  <a:cubicBezTo>
                    <a:pt x="33" y="311"/>
                    <a:pt x="42" y="301"/>
                    <a:pt x="44" y="291"/>
                  </a:cubicBezTo>
                  <a:cubicBezTo>
                    <a:pt x="48" y="200"/>
                    <a:pt x="62" y="112"/>
                    <a:pt x="81" y="26"/>
                  </a:cubicBezTo>
                  <a:cubicBezTo>
                    <a:pt x="84" y="15"/>
                    <a:pt x="78" y="4"/>
                    <a:pt x="67" y="1"/>
                  </a:cubicBezTo>
                  <a:cubicBezTo>
                    <a:pt x="65" y="0"/>
                    <a:pt x="64" y="0"/>
                    <a:pt x="62"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7"/>
            <p:cNvSpPr/>
            <p:nvPr/>
          </p:nvSpPr>
          <p:spPr>
            <a:xfrm>
              <a:off x="1527073" y="3864617"/>
              <a:ext cx="53519" cy="81655"/>
            </a:xfrm>
            <a:custGeom>
              <a:avLst/>
              <a:gdLst/>
              <a:ahLst/>
              <a:cxnLst/>
              <a:rect l="l" t="t" r="r" b="b"/>
              <a:pathLst>
                <a:path w="331" h="505" extrusionOk="0">
                  <a:moveTo>
                    <a:pt x="306" y="1"/>
                  </a:moveTo>
                  <a:cubicBezTo>
                    <a:pt x="301" y="1"/>
                    <a:pt x="297" y="2"/>
                    <a:pt x="293" y="6"/>
                  </a:cubicBezTo>
                  <a:cubicBezTo>
                    <a:pt x="286" y="12"/>
                    <a:pt x="109" y="170"/>
                    <a:pt x="3" y="477"/>
                  </a:cubicBezTo>
                  <a:cubicBezTo>
                    <a:pt x="0" y="487"/>
                    <a:pt x="6" y="499"/>
                    <a:pt x="17" y="503"/>
                  </a:cubicBezTo>
                  <a:cubicBezTo>
                    <a:pt x="19" y="505"/>
                    <a:pt x="20" y="505"/>
                    <a:pt x="23" y="505"/>
                  </a:cubicBezTo>
                  <a:cubicBezTo>
                    <a:pt x="30" y="505"/>
                    <a:pt x="39" y="499"/>
                    <a:pt x="41" y="492"/>
                  </a:cubicBezTo>
                  <a:cubicBezTo>
                    <a:pt x="143" y="195"/>
                    <a:pt x="319" y="39"/>
                    <a:pt x="320" y="38"/>
                  </a:cubicBezTo>
                  <a:cubicBezTo>
                    <a:pt x="330" y="31"/>
                    <a:pt x="331" y="17"/>
                    <a:pt x="323" y="9"/>
                  </a:cubicBezTo>
                  <a:cubicBezTo>
                    <a:pt x="318" y="4"/>
                    <a:pt x="312" y="1"/>
                    <a:pt x="306"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5" name="Google Shape;665;p17"/>
          <p:cNvGrpSpPr/>
          <p:nvPr/>
        </p:nvGrpSpPr>
        <p:grpSpPr>
          <a:xfrm>
            <a:off x="195044" y="2288099"/>
            <a:ext cx="551429" cy="558012"/>
            <a:chOff x="1549057" y="302446"/>
            <a:chExt cx="572338" cy="579171"/>
          </a:xfrm>
        </p:grpSpPr>
        <p:sp>
          <p:nvSpPr>
            <p:cNvPr id="666" name="Google Shape;666;p17"/>
            <p:cNvSpPr/>
            <p:nvPr/>
          </p:nvSpPr>
          <p:spPr>
            <a:xfrm>
              <a:off x="1549057" y="302446"/>
              <a:ext cx="484197" cy="454817"/>
            </a:xfrm>
            <a:custGeom>
              <a:avLst/>
              <a:gdLst/>
              <a:ahLst/>
              <a:cxnLst/>
              <a:rect l="l" t="t" r="r" b="b"/>
              <a:pathLst>
                <a:path w="2126" h="1997" extrusionOk="0">
                  <a:moveTo>
                    <a:pt x="315" y="1"/>
                  </a:moveTo>
                  <a:lnTo>
                    <a:pt x="315" y="1"/>
                  </a:lnTo>
                  <a:cubicBezTo>
                    <a:pt x="315" y="1"/>
                    <a:pt x="0" y="1997"/>
                    <a:pt x="1762" y="1997"/>
                  </a:cubicBezTo>
                  <a:cubicBezTo>
                    <a:pt x="1824" y="1997"/>
                    <a:pt x="1888" y="1994"/>
                    <a:pt x="1955" y="1989"/>
                  </a:cubicBezTo>
                  <a:cubicBezTo>
                    <a:pt x="1955" y="1989"/>
                    <a:pt x="2126" y="215"/>
                    <a:pt x="3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7"/>
            <p:cNvSpPr/>
            <p:nvPr/>
          </p:nvSpPr>
          <p:spPr>
            <a:xfrm>
              <a:off x="1707346" y="406531"/>
              <a:ext cx="414049" cy="475086"/>
            </a:xfrm>
            <a:custGeom>
              <a:avLst/>
              <a:gdLst/>
              <a:ahLst/>
              <a:cxnLst/>
              <a:rect l="l" t="t" r="r" b="b"/>
              <a:pathLst>
                <a:path w="1818" h="2086" extrusionOk="0">
                  <a:moveTo>
                    <a:pt x="24" y="1"/>
                  </a:moveTo>
                  <a:cubicBezTo>
                    <a:pt x="20" y="1"/>
                    <a:pt x="15" y="2"/>
                    <a:pt x="11" y="5"/>
                  </a:cubicBezTo>
                  <a:cubicBezTo>
                    <a:pt x="1" y="11"/>
                    <a:pt x="0" y="25"/>
                    <a:pt x="7" y="35"/>
                  </a:cubicBezTo>
                  <a:cubicBezTo>
                    <a:pt x="20" y="51"/>
                    <a:pt x="1206" y="1603"/>
                    <a:pt x="1778" y="2080"/>
                  </a:cubicBezTo>
                  <a:cubicBezTo>
                    <a:pt x="1782" y="2084"/>
                    <a:pt x="1786" y="2085"/>
                    <a:pt x="1791" y="2085"/>
                  </a:cubicBezTo>
                  <a:cubicBezTo>
                    <a:pt x="1798" y="2085"/>
                    <a:pt x="1803" y="2083"/>
                    <a:pt x="1808" y="2079"/>
                  </a:cubicBezTo>
                  <a:cubicBezTo>
                    <a:pt x="1817" y="2069"/>
                    <a:pt x="1816" y="2056"/>
                    <a:pt x="1806" y="2048"/>
                  </a:cubicBezTo>
                  <a:cubicBezTo>
                    <a:pt x="1238" y="1574"/>
                    <a:pt x="54" y="25"/>
                    <a:pt x="42" y="9"/>
                  </a:cubicBezTo>
                  <a:cubicBezTo>
                    <a:pt x="37" y="4"/>
                    <a:pt x="31" y="1"/>
                    <a:pt x="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7"/>
            <p:cNvSpPr/>
            <p:nvPr/>
          </p:nvSpPr>
          <p:spPr>
            <a:xfrm>
              <a:off x="1766107" y="551155"/>
              <a:ext cx="83812" cy="33479"/>
            </a:xfrm>
            <a:custGeom>
              <a:avLst/>
              <a:gdLst/>
              <a:ahLst/>
              <a:cxnLst/>
              <a:rect l="l" t="t" r="r" b="b"/>
              <a:pathLst>
                <a:path w="368" h="147" extrusionOk="0">
                  <a:moveTo>
                    <a:pt x="25" y="0"/>
                  </a:moveTo>
                  <a:cubicBezTo>
                    <a:pt x="17" y="0"/>
                    <a:pt x="8" y="6"/>
                    <a:pt x="5" y="14"/>
                  </a:cubicBezTo>
                  <a:cubicBezTo>
                    <a:pt x="1" y="25"/>
                    <a:pt x="8" y="38"/>
                    <a:pt x="19" y="41"/>
                  </a:cubicBezTo>
                  <a:lnTo>
                    <a:pt x="336" y="145"/>
                  </a:lnTo>
                  <a:cubicBezTo>
                    <a:pt x="339" y="146"/>
                    <a:pt x="341" y="146"/>
                    <a:pt x="343" y="146"/>
                  </a:cubicBezTo>
                  <a:cubicBezTo>
                    <a:pt x="352" y="146"/>
                    <a:pt x="360" y="141"/>
                    <a:pt x="363" y="131"/>
                  </a:cubicBezTo>
                  <a:cubicBezTo>
                    <a:pt x="368" y="121"/>
                    <a:pt x="360" y="109"/>
                    <a:pt x="349" y="105"/>
                  </a:cubicBezTo>
                  <a:lnTo>
                    <a:pt x="32" y="2"/>
                  </a:lnTo>
                  <a:cubicBezTo>
                    <a:pt x="30" y="1"/>
                    <a:pt x="27" y="0"/>
                    <a:pt x="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7"/>
            <p:cNvSpPr/>
            <p:nvPr/>
          </p:nvSpPr>
          <p:spPr>
            <a:xfrm>
              <a:off x="1774533" y="426801"/>
              <a:ext cx="17309" cy="70830"/>
            </a:xfrm>
            <a:custGeom>
              <a:avLst/>
              <a:gdLst/>
              <a:ahLst/>
              <a:cxnLst/>
              <a:rect l="l" t="t" r="r" b="b"/>
              <a:pathLst>
                <a:path w="76" h="311" extrusionOk="0">
                  <a:moveTo>
                    <a:pt x="53" y="1"/>
                  </a:moveTo>
                  <a:cubicBezTo>
                    <a:pt x="42" y="1"/>
                    <a:pt x="32" y="8"/>
                    <a:pt x="31" y="19"/>
                  </a:cubicBezTo>
                  <a:lnTo>
                    <a:pt x="1" y="286"/>
                  </a:lnTo>
                  <a:cubicBezTo>
                    <a:pt x="0" y="298"/>
                    <a:pt x="9" y="308"/>
                    <a:pt x="21" y="311"/>
                  </a:cubicBezTo>
                  <a:lnTo>
                    <a:pt x="23" y="311"/>
                  </a:lnTo>
                  <a:cubicBezTo>
                    <a:pt x="34" y="311"/>
                    <a:pt x="43" y="302"/>
                    <a:pt x="44" y="291"/>
                  </a:cubicBezTo>
                  <a:lnTo>
                    <a:pt x="74" y="24"/>
                  </a:lnTo>
                  <a:cubicBezTo>
                    <a:pt x="75" y="12"/>
                    <a:pt x="68" y="2"/>
                    <a:pt x="55" y="1"/>
                  </a:cubicBezTo>
                  <a:cubicBezTo>
                    <a:pt x="54" y="1"/>
                    <a:pt x="5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9E311499-6BD6-4391-A179-B485D67C2C3B}"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E81766-29C6-4F99-AC34-300F76F55AFF}"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670"/>
        <p:cNvGrpSpPr/>
        <p:nvPr/>
      </p:nvGrpSpPr>
      <p:grpSpPr>
        <a:xfrm>
          <a:off x="0" y="0"/>
          <a:ext cx="0" cy="0"/>
          <a:chOff x="0" y="0"/>
          <a:chExt cx="0" cy="0"/>
        </a:xfrm>
      </p:grpSpPr>
      <p:sp>
        <p:nvSpPr>
          <p:cNvPr id="671" name="Google Shape;671;p18"/>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672" name="Google Shape;672;p18"/>
          <p:cNvSpPr/>
          <p:nvPr/>
        </p:nvSpPr>
        <p:spPr>
          <a:xfrm rot="5400000">
            <a:off x="2553743" y="475064"/>
            <a:ext cx="8196075" cy="10851707"/>
          </a:xfrm>
          <a:custGeom>
            <a:avLst/>
            <a:gdLst/>
            <a:ahLst/>
            <a:cxnLst/>
            <a:rect l="l" t="t" r="r" b="b"/>
            <a:pathLst>
              <a:path w="22216" h="29414" extrusionOk="0">
                <a:moveTo>
                  <a:pt x="12843" y="1"/>
                </a:moveTo>
                <a:cubicBezTo>
                  <a:pt x="12808" y="1"/>
                  <a:pt x="12774" y="1"/>
                  <a:pt x="12739" y="2"/>
                </a:cubicBezTo>
                <a:cubicBezTo>
                  <a:pt x="10638" y="19"/>
                  <a:pt x="8555" y="1199"/>
                  <a:pt x="6914" y="2638"/>
                </a:cubicBezTo>
                <a:cubicBezTo>
                  <a:pt x="5254" y="4076"/>
                  <a:pt x="4057" y="5772"/>
                  <a:pt x="2730" y="7578"/>
                </a:cubicBezTo>
                <a:cubicBezTo>
                  <a:pt x="1420" y="9385"/>
                  <a:pt x="0" y="11283"/>
                  <a:pt x="333" y="12980"/>
                </a:cubicBezTo>
                <a:cubicBezTo>
                  <a:pt x="683" y="14694"/>
                  <a:pt x="2785" y="16206"/>
                  <a:pt x="3725" y="18658"/>
                </a:cubicBezTo>
                <a:cubicBezTo>
                  <a:pt x="4664" y="21110"/>
                  <a:pt x="4443" y="24502"/>
                  <a:pt x="5753" y="26659"/>
                </a:cubicBezTo>
                <a:cubicBezTo>
                  <a:pt x="6854" y="28474"/>
                  <a:pt x="9026" y="29414"/>
                  <a:pt x="11235" y="29414"/>
                </a:cubicBezTo>
                <a:cubicBezTo>
                  <a:pt x="11652" y="29414"/>
                  <a:pt x="12069" y="29380"/>
                  <a:pt x="12481" y="29313"/>
                </a:cubicBezTo>
                <a:cubicBezTo>
                  <a:pt x="15062" y="28889"/>
                  <a:pt x="17404" y="27101"/>
                  <a:pt x="18436" y="24797"/>
                </a:cubicBezTo>
                <a:cubicBezTo>
                  <a:pt x="19469" y="22473"/>
                  <a:pt x="19192" y="19616"/>
                  <a:pt x="19395" y="17607"/>
                </a:cubicBezTo>
                <a:cubicBezTo>
                  <a:pt x="19597" y="15579"/>
                  <a:pt x="20280" y="14380"/>
                  <a:pt x="20925" y="12814"/>
                </a:cubicBezTo>
                <a:cubicBezTo>
                  <a:pt x="21571" y="11228"/>
                  <a:pt x="22215" y="9292"/>
                  <a:pt x="21902" y="7449"/>
                </a:cubicBezTo>
                <a:cubicBezTo>
                  <a:pt x="21588" y="5606"/>
                  <a:pt x="20335" y="3891"/>
                  <a:pt x="18657" y="2471"/>
                </a:cubicBezTo>
                <a:cubicBezTo>
                  <a:pt x="16989" y="1093"/>
                  <a:pt x="14911" y="1"/>
                  <a:pt x="12843" y="1"/>
                </a:cubicBezTo>
                <a:close/>
              </a:path>
            </a:pathLst>
          </a:custGeom>
          <a:solidFill>
            <a:srgbClr val="FFC3A5">
              <a:alpha val="117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3" name="Google Shape;673;p18"/>
          <p:cNvGrpSpPr/>
          <p:nvPr/>
        </p:nvGrpSpPr>
        <p:grpSpPr>
          <a:xfrm>
            <a:off x="476563" y="1650792"/>
            <a:ext cx="474408" cy="314225"/>
            <a:chOff x="3304127" y="359385"/>
            <a:chExt cx="492397" cy="326140"/>
          </a:xfrm>
        </p:grpSpPr>
        <p:sp>
          <p:nvSpPr>
            <p:cNvPr id="674" name="Google Shape;674;p18"/>
            <p:cNvSpPr/>
            <p:nvPr/>
          </p:nvSpPr>
          <p:spPr>
            <a:xfrm>
              <a:off x="3304127" y="432267"/>
              <a:ext cx="382620" cy="253258"/>
            </a:xfrm>
            <a:custGeom>
              <a:avLst/>
              <a:gdLst/>
              <a:ahLst/>
              <a:cxnLst/>
              <a:rect l="l" t="t" r="r" b="b"/>
              <a:pathLst>
                <a:path w="1680" h="1112" extrusionOk="0">
                  <a:moveTo>
                    <a:pt x="1" y="1032"/>
                  </a:moveTo>
                  <a:cubicBezTo>
                    <a:pt x="1" y="1032"/>
                    <a:pt x="1" y="1032"/>
                    <a:pt x="1" y="1032"/>
                  </a:cubicBezTo>
                  <a:cubicBezTo>
                    <a:pt x="1" y="1032"/>
                    <a:pt x="1" y="1032"/>
                    <a:pt x="1" y="1032"/>
                  </a:cubicBezTo>
                  <a:close/>
                  <a:moveTo>
                    <a:pt x="1324" y="0"/>
                  </a:moveTo>
                  <a:cubicBezTo>
                    <a:pt x="909" y="0"/>
                    <a:pt x="248" y="148"/>
                    <a:pt x="1" y="1032"/>
                  </a:cubicBezTo>
                  <a:lnTo>
                    <a:pt x="1" y="1032"/>
                  </a:lnTo>
                  <a:cubicBezTo>
                    <a:pt x="1" y="1032"/>
                    <a:pt x="1" y="1032"/>
                    <a:pt x="1" y="1032"/>
                  </a:cubicBezTo>
                  <a:cubicBezTo>
                    <a:pt x="4" y="1032"/>
                    <a:pt x="253" y="1111"/>
                    <a:pt x="559" y="1111"/>
                  </a:cubicBezTo>
                  <a:cubicBezTo>
                    <a:pt x="1019" y="1111"/>
                    <a:pt x="1607" y="932"/>
                    <a:pt x="1679" y="38"/>
                  </a:cubicBezTo>
                  <a:cubicBezTo>
                    <a:pt x="1679" y="38"/>
                    <a:pt x="1533" y="0"/>
                    <a:pt x="1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8"/>
            <p:cNvSpPr/>
            <p:nvPr/>
          </p:nvSpPr>
          <p:spPr>
            <a:xfrm>
              <a:off x="3390446" y="359385"/>
              <a:ext cx="406078" cy="256219"/>
            </a:xfrm>
            <a:custGeom>
              <a:avLst/>
              <a:gdLst/>
              <a:ahLst/>
              <a:cxnLst/>
              <a:rect l="l" t="t" r="r" b="b"/>
              <a:pathLst>
                <a:path w="1783" h="1125" extrusionOk="0">
                  <a:moveTo>
                    <a:pt x="1758" y="0"/>
                  </a:moveTo>
                  <a:cubicBezTo>
                    <a:pt x="1753" y="0"/>
                    <a:pt x="1747" y="2"/>
                    <a:pt x="1743" y="6"/>
                  </a:cubicBezTo>
                  <a:cubicBezTo>
                    <a:pt x="1323" y="374"/>
                    <a:pt x="27" y="1078"/>
                    <a:pt x="14" y="1085"/>
                  </a:cubicBezTo>
                  <a:cubicBezTo>
                    <a:pt x="5" y="1090"/>
                    <a:pt x="0" y="1103"/>
                    <a:pt x="6" y="1114"/>
                  </a:cubicBezTo>
                  <a:cubicBezTo>
                    <a:pt x="10" y="1120"/>
                    <a:pt x="16" y="1125"/>
                    <a:pt x="25" y="1125"/>
                  </a:cubicBezTo>
                  <a:cubicBezTo>
                    <a:pt x="29" y="1125"/>
                    <a:pt x="32" y="1125"/>
                    <a:pt x="35" y="1123"/>
                  </a:cubicBezTo>
                  <a:cubicBezTo>
                    <a:pt x="48" y="1116"/>
                    <a:pt x="1346" y="410"/>
                    <a:pt x="1772" y="39"/>
                  </a:cubicBezTo>
                  <a:cubicBezTo>
                    <a:pt x="1781" y="31"/>
                    <a:pt x="1783" y="18"/>
                    <a:pt x="1774" y="8"/>
                  </a:cubicBezTo>
                  <a:cubicBezTo>
                    <a:pt x="1770" y="3"/>
                    <a:pt x="1764" y="0"/>
                    <a:pt x="17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8"/>
            <p:cNvSpPr/>
            <p:nvPr/>
          </p:nvSpPr>
          <p:spPr>
            <a:xfrm>
              <a:off x="3505689" y="527469"/>
              <a:ext cx="37351" cy="61265"/>
            </a:xfrm>
            <a:custGeom>
              <a:avLst/>
              <a:gdLst/>
              <a:ahLst/>
              <a:cxnLst/>
              <a:rect l="l" t="t" r="r" b="b"/>
              <a:pathLst>
                <a:path w="164" h="269" extrusionOk="0">
                  <a:moveTo>
                    <a:pt x="138" y="0"/>
                  </a:moveTo>
                  <a:cubicBezTo>
                    <a:pt x="130" y="0"/>
                    <a:pt x="123" y="4"/>
                    <a:pt x="120" y="11"/>
                  </a:cubicBezTo>
                  <a:lnTo>
                    <a:pt x="6" y="236"/>
                  </a:lnTo>
                  <a:cubicBezTo>
                    <a:pt x="1" y="247"/>
                    <a:pt x="4" y="261"/>
                    <a:pt x="15" y="266"/>
                  </a:cubicBezTo>
                  <a:cubicBezTo>
                    <a:pt x="18" y="267"/>
                    <a:pt x="22" y="269"/>
                    <a:pt x="24" y="269"/>
                  </a:cubicBezTo>
                  <a:cubicBezTo>
                    <a:pt x="33" y="269"/>
                    <a:pt x="40" y="263"/>
                    <a:pt x="45" y="257"/>
                  </a:cubicBezTo>
                  <a:lnTo>
                    <a:pt x="158" y="32"/>
                  </a:lnTo>
                  <a:cubicBezTo>
                    <a:pt x="164" y="21"/>
                    <a:pt x="159" y="8"/>
                    <a:pt x="149" y="3"/>
                  </a:cubicBezTo>
                  <a:cubicBezTo>
                    <a:pt x="145" y="1"/>
                    <a:pt x="142" y="0"/>
                    <a:pt x="1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8"/>
            <p:cNvSpPr/>
            <p:nvPr/>
          </p:nvSpPr>
          <p:spPr>
            <a:xfrm>
              <a:off x="3414588" y="552522"/>
              <a:ext cx="56254" cy="22547"/>
            </a:xfrm>
            <a:custGeom>
              <a:avLst/>
              <a:gdLst/>
              <a:ahLst/>
              <a:cxnLst/>
              <a:rect l="l" t="t" r="r" b="b"/>
              <a:pathLst>
                <a:path w="247" h="99" extrusionOk="0">
                  <a:moveTo>
                    <a:pt x="25" y="1"/>
                  </a:moveTo>
                  <a:cubicBezTo>
                    <a:pt x="15" y="1"/>
                    <a:pt x="7" y="7"/>
                    <a:pt x="5" y="17"/>
                  </a:cubicBezTo>
                  <a:cubicBezTo>
                    <a:pt x="1" y="29"/>
                    <a:pt x="7" y="41"/>
                    <a:pt x="20" y="44"/>
                  </a:cubicBezTo>
                  <a:lnTo>
                    <a:pt x="215" y="97"/>
                  </a:lnTo>
                  <a:cubicBezTo>
                    <a:pt x="216" y="99"/>
                    <a:pt x="219" y="99"/>
                    <a:pt x="220" y="99"/>
                  </a:cubicBezTo>
                  <a:cubicBezTo>
                    <a:pt x="230" y="99"/>
                    <a:pt x="238" y="93"/>
                    <a:pt x="242" y="82"/>
                  </a:cubicBezTo>
                  <a:cubicBezTo>
                    <a:pt x="246" y="71"/>
                    <a:pt x="240" y="59"/>
                    <a:pt x="227" y="56"/>
                  </a:cubicBezTo>
                  <a:lnTo>
                    <a:pt x="32" y="2"/>
                  </a:lnTo>
                  <a:cubicBezTo>
                    <a:pt x="29" y="1"/>
                    <a:pt x="27"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8" name="Google Shape;678;p18"/>
          <p:cNvGrpSpPr/>
          <p:nvPr/>
        </p:nvGrpSpPr>
        <p:grpSpPr>
          <a:xfrm>
            <a:off x="11370509" y="6022198"/>
            <a:ext cx="474407" cy="544524"/>
            <a:chOff x="4832355" y="458686"/>
            <a:chExt cx="547056" cy="627910"/>
          </a:xfrm>
        </p:grpSpPr>
        <p:sp>
          <p:nvSpPr>
            <p:cNvPr id="679" name="Google Shape;679;p18"/>
            <p:cNvSpPr/>
            <p:nvPr/>
          </p:nvSpPr>
          <p:spPr>
            <a:xfrm>
              <a:off x="4832355" y="611282"/>
              <a:ext cx="547056" cy="475314"/>
            </a:xfrm>
            <a:custGeom>
              <a:avLst/>
              <a:gdLst/>
              <a:ahLst/>
              <a:cxnLst/>
              <a:rect l="l" t="t" r="r" b="b"/>
              <a:pathLst>
                <a:path w="2402" h="2087" extrusionOk="0">
                  <a:moveTo>
                    <a:pt x="1761" y="0"/>
                  </a:moveTo>
                  <a:lnTo>
                    <a:pt x="1761" y="0"/>
                  </a:lnTo>
                  <a:cubicBezTo>
                    <a:pt x="1761" y="0"/>
                    <a:pt x="1" y="279"/>
                    <a:pt x="247" y="2086"/>
                  </a:cubicBezTo>
                  <a:cubicBezTo>
                    <a:pt x="247" y="2085"/>
                    <a:pt x="2401" y="1876"/>
                    <a:pt x="1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8"/>
            <p:cNvSpPr/>
            <p:nvPr/>
          </p:nvSpPr>
          <p:spPr>
            <a:xfrm>
              <a:off x="4965135" y="458686"/>
              <a:ext cx="360756" cy="515854"/>
            </a:xfrm>
            <a:custGeom>
              <a:avLst/>
              <a:gdLst/>
              <a:ahLst/>
              <a:cxnLst/>
              <a:rect l="l" t="t" r="r" b="b"/>
              <a:pathLst>
                <a:path w="1584" h="2265" extrusionOk="0">
                  <a:moveTo>
                    <a:pt x="1560" y="1"/>
                  </a:moveTo>
                  <a:cubicBezTo>
                    <a:pt x="1552" y="1"/>
                    <a:pt x="1544" y="5"/>
                    <a:pt x="1540" y="13"/>
                  </a:cubicBezTo>
                  <a:cubicBezTo>
                    <a:pt x="1223" y="682"/>
                    <a:pt x="19" y="2216"/>
                    <a:pt x="7" y="2231"/>
                  </a:cubicBezTo>
                  <a:cubicBezTo>
                    <a:pt x="0" y="2240"/>
                    <a:pt x="1" y="2254"/>
                    <a:pt x="11" y="2262"/>
                  </a:cubicBezTo>
                  <a:cubicBezTo>
                    <a:pt x="14" y="2264"/>
                    <a:pt x="20" y="2265"/>
                    <a:pt x="24" y="2265"/>
                  </a:cubicBezTo>
                  <a:cubicBezTo>
                    <a:pt x="30" y="2265"/>
                    <a:pt x="38" y="2263"/>
                    <a:pt x="40" y="2255"/>
                  </a:cubicBezTo>
                  <a:cubicBezTo>
                    <a:pt x="54" y="2241"/>
                    <a:pt x="1258" y="704"/>
                    <a:pt x="1579" y="30"/>
                  </a:cubicBezTo>
                  <a:cubicBezTo>
                    <a:pt x="1583" y="20"/>
                    <a:pt x="1579" y="8"/>
                    <a:pt x="1568" y="2"/>
                  </a:cubicBezTo>
                  <a:cubicBezTo>
                    <a:pt x="1566" y="1"/>
                    <a:pt x="1563" y="1"/>
                    <a:pt x="15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8"/>
            <p:cNvSpPr/>
            <p:nvPr/>
          </p:nvSpPr>
          <p:spPr>
            <a:xfrm>
              <a:off x="5090627" y="795536"/>
              <a:ext cx="15259" cy="85862"/>
            </a:xfrm>
            <a:custGeom>
              <a:avLst/>
              <a:gdLst/>
              <a:ahLst/>
              <a:cxnLst/>
              <a:rect l="l" t="t" r="r" b="b"/>
              <a:pathLst>
                <a:path w="67" h="377" extrusionOk="0">
                  <a:moveTo>
                    <a:pt x="44" y="1"/>
                  </a:moveTo>
                  <a:cubicBezTo>
                    <a:pt x="33" y="1"/>
                    <a:pt x="24" y="9"/>
                    <a:pt x="22" y="21"/>
                  </a:cubicBezTo>
                  <a:lnTo>
                    <a:pt x="3" y="354"/>
                  </a:lnTo>
                  <a:cubicBezTo>
                    <a:pt x="0" y="366"/>
                    <a:pt x="10" y="375"/>
                    <a:pt x="22" y="376"/>
                  </a:cubicBezTo>
                  <a:lnTo>
                    <a:pt x="24" y="376"/>
                  </a:lnTo>
                  <a:cubicBezTo>
                    <a:pt x="35" y="376"/>
                    <a:pt x="44" y="368"/>
                    <a:pt x="46" y="356"/>
                  </a:cubicBezTo>
                  <a:lnTo>
                    <a:pt x="65" y="24"/>
                  </a:lnTo>
                  <a:cubicBezTo>
                    <a:pt x="67" y="12"/>
                    <a:pt x="57" y="2"/>
                    <a:pt x="46" y="1"/>
                  </a:cubicBezTo>
                  <a:cubicBezTo>
                    <a:pt x="45" y="1"/>
                    <a:pt x="44" y="1"/>
                    <a:pt x="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8"/>
            <p:cNvSpPr/>
            <p:nvPr/>
          </p:nvSpPr>
          <p:spPr>
            <a:xfrm>
              <a:off x="4966729" y="879350"/>
              <a:ext cx="71058" cy="18903"/>
            </a:xfrm>
            <a:custGeom>
              <a:avLst/>
              <a:gdLst/>
              <a:ahLst/>
              <a:cxnLst/>
              <a:rect l="l" t="t" r="r" b="b"/>
              <a:pathLst>
                <a:path w="312" h="83" extrusionOk="0">
                  <a:moveTo>
                    <a:pt x="288" y="1"/>
                  </a:moveTo>
                  <a:cubicBezTo>
                    <a:pt x="287" y="1"/>
                    <a:pt x="287" y="1"/>
                    <a:pt x="286" y="1"/>
                  </a:cubicBezTo>
                  <a:lnTo>
                    <a:pt x="21" y="38"/>
                  </a:lnTo>
                  <a:cubicBezTo>
                    <a:pt x="9" y="40"/>
                    <a:pt x="1" y="51"/>
                    <a:pt x="2" y="63"/>
                  </a:cubicBezTo>
                  <a:cubicBezTo>
                    <a:pt x="4" y="74"/>
                    <a:pt x="13" y="82"/>
                    <a:pt x="23" y="82"/>
                  </a:cubicBezTo>
                  <a:lnTo>
                    <a:pt x="27" y="82"/>
                  </a:lnTo>
                  <a:lnTo>
                    <a:pt x="291" y="44"/>
                  </a:lnTo>
                  <a:cubicBezTo>
                    <a:pt x="304" y="43"/>
                    <a:pt x="312" y="32"/>
                    <a:pt x="311" y="20"/>
                  </a:cubicBezTo>
                  <a:cubicBezTo>
                    <a:pt x="310" y="9"/>
                    <a:pt x="299" y="1"/>
                    <a:pt x="2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3" name="Google Shape;683;p18"/>
          <p:cNvGrpSpPr/>
          <p:nvPr/>
        </p:nvGrpSpPr>
        <p:grpSpPr>
          <a:xfrm>
            <a:off x="11616158" y="1144367"/>
            <a:ext cx="228737" cy="208260"/>
            <a:chOff x="2570481" y="4799062"/>
            <a:chExt cx="171553" cy="156195"/>
          </a:xfrm>
        </p:grpSpPr>
        <p:sp>
          <p:nvSpPr>
            <p:cNvPr id="684" name="Google Shape;684;p18"/>
            <p:cNvSpPr/>
            <p:nvPr/>
          </p:nvSpPr>
          <p:spPr>
            <a:xfrm>
              <a:off x="2570481" y="4799062"/>
              <a:ext cx="171553" cy="156195"/>
            </a:xfrm>
            <a:custGeom>
              <a:avLst/>
              <a:gdLst/>
              <a:ahLst/>
              <a:cxnLst/>
              <a:rect l="l" t="t" r="r" b="b"/>
              <a:pathLst>
                <a:path w="1061" h="966" extrusionOk="0">
                  <a:moveTo>
                    <a:pt x="169" y="1"/>
                  </a:moveTo>
                  <a:cubicBezTo>
                    <a:pt x="146" y="1"/>
                    <a:pt x="127" y="7"/>
                    <a:pt x="111" y="22"/>
                  </a:cubicBezTo>
                  <a:cubicBezTo>
                    <a:pt x="53" y="77"/>
                    <a:pt x="118" y="162"/>
                    <a:pt x="122" y="384"/>
                  </a:cubicBezTo>
                  <a:cubicBezTo>
                    <a:pt x="128" y="701"/>
                    <a:pt x="0" y="834"/>
                    <a:pt x="76" y="912"/>
                  </a:cubicBezTo>
                  <a:cubicBezTo>
                    <a:pt x="95" y="931"/>
                    <a:pt x="116" y="938"/>
                    <a:pt x="143" y="938"/>
                  </a:cubicBezTo>
                  <a:cubicBezTo>
                    <a:pt x="209" y="938"/>
                    <a:pt x="309" y="895"/>
                    <a:pt x="481" y="895"/>
                  </a:cubicBezTo>
                  <a:cubicBezTo>
                    <a:pt x="495" y="895"/>
                    <a:pt x="509" y="896"/>
                    <a:pt x="524" y="896"/>
                  </a:cubicBezTo>
                  <a:cubicBezTo>
                    <a:pt x="729" y="904"/>
                    <a:pt x="837" y="966"/>
                    <a:pt x="908" y="966"/>
                  </a:cubicBezTo>
                  <a:cubicBezTo>
                    <a:pt x="931" y="966"/>
                    <a:pt x="949" y="960"/>
                    <a:pt x="966" y="945"/>
                  </a:cubicBezTo>
                  <a:cubicBezTo>
                    <a:pt x="1040" y="879"/>
                    <a:pt x="948" y="762"/>
                    <a:pt x="964" y="473"/>
                  </a:cubicBezTo>
                  <a:cubicBezTo>
                    <a:pt x="979" y="217"/>
                    <a:pt x="1061" y="116"/>
                    <a:pt x="999" y="54"/>
                  </a:cubicBezTo>
                  <a:cubicBezTo>
                    <a:pt x="982" y="38"/>
                    <a:pt x="963" y="31"/>
                    <a:pt x="939" y="31"/>
                  </a:cubicBezTo>
                  <a:cubicBezTo>
                    <a:pt x="873" y="31"/>
                    <a:pt x="772" y="78"/>
                    <a:pt x="599" y="78"/>
                  </a:cubicBezTo>
                  <a:cubicBezTo>
                    <a:pt x="377" y="78"/>
                    <a:pt x="250" y="1"/>
                    <a:pt x="1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18"/>
            <p:cNvSpPr/>
            <p:nvPr/>
          </p:nvSpPr>
          <p:spPr>
            <a:xfrm>
              <a:off x="2677037" y="4822347"/>
              <a:ext cx="33146" cy="13259"/>
            </a:xfrm>
            <a:custGeom>
              <a:avLst/>
              <a:gdLst/>
              <a:ahLst/>
              <a:cxnLst/>
              <a:rect l="l" t="t" r="r" b="b"/>
              <a:pathLst>
                <a:path w="205" h="82" extrusionOk="0">
                  <a:moveTo>
                    <a:pt x="181" y="0"/>
                  </a:moveTo>
                  <a:cubicBezTo>
                    <a:pt x="179" y="0"/>
                    <a:pt x="176" y="1"/>
                    <a:pt x="173" y="2"/>
                  </a:cubicBezTo>
                  <a:cubicBezTo>
                    <a:pt x="123" y="20"/>
                    <a:pt x="72" y="33"/>
                    <a:pt x="20" y="40"/>
                  </a:cubicBezTo>
                  <a:cubicBezTo>
                    <a:pt x="9" y="43"/>
                    <a:pt x="1" y="54"/>
                    <a:pt x="2" y="65"/>
                  </a:cubicBezTo>
                  <a:cubicBezTo>
                    <a:pt x="3" y="73"/>
                    <a:pt x="11" y="82"/>
                    <a:pt x="22" y="82"/>
                  </a:cubicBezTo>
                  <a:cubicBezTo>
                    <a:pt x="22" y="82"/>
                    <a:pt x="23" y="82"/>
                    <a:pt x="26" y="81"/>
                  </a:cubicBezTo>
                  <a:cubicBezTo>
                    <a:pt x="80" y="72"/>
                    <a:pt x="135" y="59"/>
                    <a:pt x="188" y="40"/>
                  </a:cubicBezTo>
                  <a:cubicBezTo>
                    <a:pt x="199" y="36"/>
                    <a:pt x="204" y="24"/>
                    <a:pt x="200" y="13"/>
                  </a:cubicBezTo>
                  <a:cubicBezTo>
                    <a:pt x="198" y="5"/>
                    <a:pt x="190" y="0"/>
                    <a:pt x="181"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18"/>
            <p:cNvSpPr/>
            <p:nvPr/>
          </p:nvSpPr>
          <p:spPr>
            <a:xfrm>
              <a:off x="2612844" y="4821053"/>
              <a:ext cx="59340" cy="15846"/>
            </a:xfrm>
            <a:custGeom>
              <a:avLst/>
              <a:gdLst/>
              <a:ahLst/>
              <a:cxnLst/>
              <a:rect l="l" t="t" r="r" b="b"/>
              <a:pathLst>
                <a:path w="367" h="98" extrusionOk="0">
                  <a:moveTo>
                    <a:pt x="25" y="0"/>
                  </a:moveTo>
                  <a:cubicBezTo>
                    <a:pt x="17" y="0"/>
                    <a:pt x="10" y="4"/>
                    <a:pt x="6" y="12"/>
                  </a:cubicBezTo>
                  <a:cubicBezTo>
                    <a:pt x="1" y="22"/>
                    <a:pt x="5" y="35"/>
                    <a:pt x="16" y="41"/>
                  </a:cubicBezTo>
                  <a:cubicBezTo>
                    <a:pt x="20" y="43"/>
                    <a:pt x="131" y="98"/>
                    <a:pt x="302" y="98"/>
                  </a:cubicBezTo>
                  <a:cubicBezTo>
                    <a:pt x="317" y="98"/>
                    <a:pt x="332" y="98"/>
                    <a:pt x="346" y="96"/>
                  </a:cubicBezTo>
                  <a:cubicBezTo>
                    <a:pt x="359" y="96"/>
                    <a:pt x="367" y="87"/>
                    <a:pt x="367" y="75"/>
                  </a:cubicBezTo>
                  <a:cubicBezTo>
                    <a:pt x="367" y="64"/>
                    <a:pt x="359" y="55"/>
                    <a:pt x="347" y="55"/>
                  </a:cubicBezTo>
                  <a:cubicBezTo>
                    <a:pt x="346" y="55"/>
                    <a:pt x="346" y="55"/>
                    <a:pt x="345" y="55"/>
                  </a:cubicBezTo>
                  <a:cubicBezTo>
                    <a:pt x="332" y="55"/>
                    <a:pt x="319" y="56"/>
                    <a:pt x="306" y="56"/>
                  </a:cubicBezTo>
                  <a:cubicBezTo>
                    <a:pt x="143" y="56"/>
                    <a:pt x="36" y="2"/>
                    <a:pt x="34" y="2"/>
                  </a:cubicBezTo>
                  <a:cubicBezTo>
                    <a:pt x="31" y="1"/>
                    <a:pt x="28" y="0"/>
                    <a:pt x="25"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7" name="Google Shape;687;p18"/>
          <p:cNvGrpSpPr/>
          <p:nvPr/>
        </p:nvGrpSpPr>
        <p:grpSpPr>
          <a:xfrm rot="-1198516">
            <a:off x="453078" y="4786167"/>
            <a:ext cx="274431" cy="267320"/>
            <a:chOff x="2351871" y="3678343"/>
            <a:chExt cx="205831" cy="200499"/>
          </a:xfrm>
        </p:grpSpPr>
        <p:sp>
          <p:nvSpPr>
            <p:cNvPr id="688" name="Google Shape;688;p18"/>
            <p:cNvSpPr/>
            <p:nvPr/>
          </p:nvSpPr>
          <p:spPr>
            <a:xfrm>
              <a:off x="2351871" y="3678343"/>
              <a:ext cx="205831" cy="200499"/>
            </a:xfrm>
            <a:custGeom>
              <a:avLst/>
              <a:gdLst/>
              <a:ahLst/>
              <a:cxnLst/>
              <a:rect l="l" t="t" r="r" b="b"/>
              <a:pathLst>
                <a:path w="1273" h="1240" extrusionOk="0">
                  <a:moveTo>
                    <a:pt x="538" y="1"/>
                  </a:moveTo>
                  <a:cubicBezTo>
                    <a:pt x="532" y="1"/>
                    <a:pt x="526" y="1"/>
                    <a:pt x="520" y="3"/>
                  </a:cubicBezTo>
                  <a:cubicBezTo>
                    <a:pt x="433" y="22"/>
                    <a:pt x="455" y="155"/>
                    <a:pt x="328" y="357"/>
                  </a:cubicBezTo>
                  <a:cubicBezTo>
                    <a:pt x="178" y="596"/>
                    <a:pt x="1" y="641"/>
                    <a:pt x="22" y="741"/>
                  </a:cubicBezTo>
                  <a:cubicBezTo>
                    <a:pt x="38" y="818"/>
                    <a:pt x="146" y="807"/>
                    <a:pt x="337" y="921"/>
                  </a:cubicBezTo>
                  <a:cubicBezTo>
                    <a:pt x="593" y="1073"/>
                    <a:pt x="649" y="1239"/>
                    <a:pt x="743" y="1239"/>
                  </a:cubicBezTo>
                  <a:cubicBezTo>
                    <a:pt x="749" y="1239"/>
                    <a:pt x="755" y="1239"/>
                    <a:pt x="761" y="1237"/>
                  </a:cubicBezTo>
                  <a:cubicBezTo>
                    <a:pt x="855" y="1216"/>
                    <a:pt x="829" y="1075"/>
                    <a:pt x="982" y="850"/>
                  </a:cubicBezTo>
                  <a:cubicBezTo>
                    <a:pt x="1132" y="627"/>
                    <a:pt x="1273" y="594"/>
                    <a:pt x="1257" y="498"/>
                  </a:cubicBezTo>
                  <a:cubicBezTo>
                    <a:pt x="1241" y="401"/>
                    <a:pt x="1093" y="418"/>
                    <a:pt x="857" y="253"/>
                  </a:cubicBezTo>
                  <a:cubicBezTo>
                    <a:pt x="663" y="117"/>
                    <a:pt x="613" y="1"/>
                    <a:pt x="5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8"/>
            <p:cNvSpPr/>
            <p:nvPr/>
          </p:nvSpPr>
          <p:spPr>
            <a:xfrm>
              <a:off x="2425442" y="3706801"/>
              <a:ext cx="15684" cy="31853"/>
            </a:xfrm>
            <a:custGeom>
              <a:avLst/>
              <a:gdLst/>
              <a:ahLst/>
              <a:cxnLst/>
              <a:rect l="l" t="t" r="r" b="b"/>
              <a:pathLst>
                <a:path w="97" h="197" extrusionOk="0">
                  <a:moveTo>
                    <a:pt x="73" y="0"/>
                  </a:moveTo>
                  <a:cubicBezTo>
                    <a:pt x="64" y="0"/>
                    <a:pt x="55" y="7"/>
                    <a:pt x="52" y="17"/>
                  </a:cubicBezTo>
                  <a:cubicBezTo>
                    <a:pt x="42" y="69"/>
                    <a:pt x="25" y="120"/>
                    <a:pt x="4" y="168"/>
                  </a:cubicBezTo>
                  <a:cubicBezTo>
                    <a:pt x="1" y="179"/>
                    <a:pt x="4" y="192"/>
                    <a:pt x="16" y="195"/>
                  </a:cubicBezTo>
                  <a:cubicBezTo>
                    <a:pt x="18" y="197"/>
                    <a:pt x="21" y="197"/>
                    <a:pt x="23" y="197"/>
                  </a:cubicBezTo>
                  <a:cubicBezTo>
                    <a:pt x="31" y="197"/>
                    <a:pt x="39" y="190"/>
                    <a:pt x="41" y="184"/>
                  </a:cubicBezTo>
                  <a:cubicBezTo>
                    <a:pt x="64" y="134"/>
                    <a:pt x="81" y="80"/>
                    <a:pt x="93" y="25"/>
                  </a:cubicBezTo>
                  <a:cubicBezTo>
                    <a:pt x="96" y="15"/>
                    <a:pt x="88" y="4"/>
                    <a:pt x="77" y="1"/>
                  </a:cubicBezTo>
                  <a:cubicBezTo>
                    <a:pt x="76" y="0"/>
                    <a:pt x="74" y="0"/>
                    <a:pt x="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8"/>
            <p:cNvSpPr/>
            <p:nvPr/>
          </p:nvSpPr>
          <p:spPr>
            <a:xfrm>
              <a:off x="2385503" y="3742536"/>
              <a:ext cx="42363" cy="46082"/>
            </a:xfrm>
            <a:custGeom>
              <a:avLst/>
              <a:gdLst/>
              <a:ahLst/>
              <a:cxnLst/>
              <a:rect l="l" t="t" r="r" b="b"/>
              <a:pathLst>
                <a:path w="262" h="285" extrusionOk="0">
                  <a:moveTo>
                    <a:pt x="238" y="1"/>
                  </a:moveTo>
                  <a:cubicBezTo>
                    <a:pt x="231" y="1"/>
                    <a:pt x="224" y="4"/>
                    <a:pt x="221" y="11"/>
                  </a:cubicBezTo>
                  <a:cubicBezTo>
                    <a:pt x="132" y="173"/>
                    <a:pt x="14" y="246"/>
                    <a:pt x="13" y="247"/>
                  </a:cubicBezTo>
                  <a:cubicBezTo>
                    <a:pt x="3" y="253"/>
                    <a:pt x="1" y="266"/>
                    <a:pt x="6" y="275"/>
                  </a:cubicBezTo>
                  <a:cubicBezTo>
                    <a:pt x="10" y="282"/>
                    <a:pt x="17" y="285"/>
                    <a:pt x="24" y="285"/>
                  </a:cubicBezTo>
                  <a:cubicBezTo>
                    <a:pt x="27" y="285"/>
                    <a:pt x="30" y="284"/>
                    <a:pt x="34" y="284"/>
                  </a:cubicBezTo>
                  <a:cubicBezTo>
                    <a:pt x="40" y="280"/>
                    <a:pt x="162" y="204"/>
                    <a:pt x="256" y="32"/>
                  </a:cubicBezTo>
                  <a:cubicBezTo>
                    <a:pt x="262" y="21"/>
                    <a:pt x="258" y="9"/>
                    <a:pt x="249" y="4"/>
                  </a:cubicBezTo>
                  <a:cubicBezTo>
                    <a:pt x="245" y="2"/>
                    <a:pt x="242" y="1"/>
                    <a:pt x="2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1" name="Google Shape;691;p18"/>
          <p:cNvGrpSpPr/>
          <p:nvPr/>
        </p:nvGrpSpPr>
        <p:grpSpPr>
          <a:xfrm>
            <a:off x="3858873" y="6361837"/>
            <a:ext cx="273580" cy="265391"/>
            <a:chOff x="185342" y="5173552"/>
            <a:chExt cx="205185" cy="199043"/>
          </a:xfrm>
        </p:grpSpPr>
        <p:sp>
          <p:nvSpPr>
            <p:cNvPr id="692" name="Google Shape;692;p18"/>
            <p:cNvSpPr/>
            <p:nvPr/>
          </p:nvSpPr>
          <p:spPr>
            <a:xfrm>
              <a:off x="185342" y="5173552"/>
              <a:ext cx="205185" cy="199043"/>
            </a:xfrm>
            <a:custGeom>
              <a:avLst/>
              <a:gdLst/>
              <a:ahLst/>
              <a:cxnLst/>
              <a:rect l="l" t="t" r="r" b="b"/>
              <a:pathLst>
                <a:path w="1269" h="1231" extrusionOk="0">
                  <a:moveTo>
                    <a:pt x="755" y="1"/>
                  </a:moveTo>
                  <a:cubicBezTo>
                    <a:pt x="677" y="1"/>
                    <a:pt x="636" y="123"/>
                    <a:pt x="452" y="248"/>
                  </a:cubicBezTo>
                  <a:cubicBezTo>
                    <a:pt x="217" y="406"/>
                    <a:pt x="38" y="375"/>
                    <a:pt x="16" y="475"/>
                  </a:cubicBezTo>
                  <a:cubicBezTo>
                    <a:pt x="0" y="554"/>
                    <a:pt x="102" y="587"/>
                    <a:pt x="231" y="768"/>
                  </a:cubicBezTo>
                  <a:cubicBezTo>
                    <a:pt x="414" y="1025"/>
                    <a:pt x="384" y="1208"/>
                    <a:pt x="491" y="1229"/>
                  </a:cubicBezTo>
                  <a:cubicBezTo>
                    <a:pt x="497" y="1230"/>
                    <a:pt x="502" y="1231"/>
                    <a:pt x="507" y="1231"/>
                  </a:cubicBezTo>
                  <a:cubicBezTo>
                    <a:pt x="589" y="1231"/>
                    <a:pt x="633" y="1099"/>
                    <a:pt x="851" y="965"/>
                  </a:cubicBezTo>
                  <a:cubicBezTo>
                    <a:pt x="1078" y="823"/>
                    <a:pt x="1221" y="850"/>
                    <a:pt x="1244" y="756"/>
                  </a:cubicBezTo>
                  <a:cubicBezTo>
                    <a:pt x="1269" y="661"/>
                    <a:pt x="1126" y="615"/>
                    <a:pt x="976" y="367"/>
                  </a:cubicBezTo>
                  <a:cubicBezTo>
                    <a:pt x="844" y="148"/>
                    <a:pt x="856" y="18"/>
                    <a:pt x="770" y="2"/>
                  </a:cubicBezTo>
                  <a:cubicBezTo>
                    <a:pt x="765" y="1"/>
                    <a:pt x="760"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8"/>
            <p:cNvSpPr/>
            <p:nvPr/>
          </p:nvSpPr>
          <p:spPr>
            <a:xfrm>
              <a:off x="277345" y="5199908"/>
              <a:ext cx="25385" cy="26679"/>
            </a:xfrm>
            <a:custGeom>
              <a:avLst/>
              <a:gdLst/>
              <a:ahLst/>
              <a:cxnLst/>
              <a:rect l="l" t="t" r="r" b="b"/>
              <a:pathLst>
                <a:path w="157" h="165" extrusionOk="0">
                  <a:moveTo>
                    <a:pt x="133" y="0"/>
                  </a:moveTo>
                  <a:cubicBezTo>
                    <a:pt x="126" y="0"/>
                    <a:pt x="120" y="3"/>
                    <a:pt x="116" y="9"/>
                  </a:cubicBezTo>
                  <a:cubicBezTo>
                    <a:pt x="84" y="53"/>
                    <a:pt x="49" y="92"/>
                    <a:pt x="10" y="128"/>
                  </a:cubicBezTo>
                  <a:cubicBezTo>
                    <a:pt x="3" y="135"/>
                    <a:pt x="1" y="149"/>
                    <a:pt x="9" y="157"/>
                  </a:cubicBezTo>
                  <a:cubicBezTo>
                    <a:pt x="13" y="161"/>
                    <a:pt x="18" y="164"/>
                    <a:pt x="23" y="164"/>
                  </a:cubicBezTo>
                  <a:cubicBezTo>
                    <a:pt x="27" y="164"/>
                    <a:pt x="33" y="162"/>
                    <a:pt x="38" y="159"/>
                  </a:cubicBezTo>
                  <a:cubicBezTo>
                    <a:pt x="79" y="121"/>
                    <a:pt x="116" y="80"/>
                    <a:pt x="150" y="33"/>
                  </a:cubicBezTo>
                  <a:cubicBezTo>
                    <a:pt x="156" y="25"/>
                    <a:pt x="155" y="11"/>
                    <a:pt x="145" y="4"/>
                  </a:cubicBezTo>
                  <a:cubicBezTo>
                    <a:pt x="142" y="2"/>
                    <a:pt x="137" y="0"/>
                    <a:pt x="133"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8"/>
            <p:cNvSpPr/>
            <p:nvPr/>
          </p:nvSpPr>
          <p:spPr>
            <a:xfrm>
              <a:off x="220591" y="5227397"/>
              <a:ext cx="55136" cy="28781"/>
            </a:xfrm>
            <a:custGeom>
              <a:avLst/>
              <a:gdLst/>
              <a:ahLst/>
              <a:cxnLst/>
              <a:rect l="l" t="t" r="r" b="b"/>
              <a:pathLst>
                <a:path w="341" h="178" extrusionOk="0">
                  <a:moveTo>
                    <a:pt x="317" y="0"/>
                  </a:moveTo>
                  <a:cubicBezTo>
                    <a:pt x="313" y="0"/>
                    <a:pt x="308" y="2"/>
                    <a:pt x="304" y="5"/>
                  </a:cubicBezTo>
                  <a:cubicBezTo>
                    <a:pt x="157" y="118"/>
                    <a:pt x="20" y="136"/>
                    <a:pt x="19" y="136"/>
                  </a:cubicBezTo>
                  <a:cubicBezTo>
                    <a:pt x="8" y="137"/>
                    <a:pt x="1" y="148"/>
                    <a:pt x="2" y="158"/>
                  </a:cubicBezTo>
                  <a:cubicBezTo>
                    <a:pt x="3" y="168"/>
                    <a:pt x="12" y="177"/>
                    <a:pt x="22" y="177"/>
                  </a:cubicBezTo>
                  <a:cubicBezTo>
                    <a:pt x="23" y="177"/>
                    <a:pt x="23" y="177"/>
                    <a:pt x="24" y="178"/>
                  </a:cubicBezTo>
                  <a:cubicBezTo>
                    <a:pt x="30" y="178"/>
                    <a:pt x="174" y="157"/>
                    <a:pt x="330" y="38"/>
                  </a:cubicBezTo>
                  <a:cubicBezTo>
                    <a:pt x="340" y="30"/>
                    <a:pt x="341" y="18"/>
                    <a:pt x="334" y="8"/>
                  </a:cubicBezTo>
                  <a:cubicBezTo>
                    <a:pt x="329" y="3"/>
                    <a:pt x="323" y="0"/>
                    <a:pt x="317"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5" name="Google Shape;695;p18"/>
          <p:cNvGrpSpPr/>
          <p:nvPr/>
        </p:nvGrpSpPr>
        <p:grpSpPr>
          <a:xfrm>
            <a:off x="11492301" y="4990047"/>
            <a:ext cx="228747" cy="218172"/>
            <a:chOff x="1303451" y="3737847"/>
            <a:chExt cx="335668" cy="320151"/>
          </a:xfrm>
        </p:grpSpPr>
        <p:sp>
          <p:nvSpPr>
            <p:cNvPr id="696" name="Google Shape;696;p18"/>
            <p:cNvSpPr/>
            <p:nvPr/>
          </p:nvSpPr>
          <p:spPr>
            <a:xfrm>
              <a:off x="1303451" y="3737847"/>
              <a:ext cx="335668" cy="320151"/>
            </a:xfrm>
            <a:custGeom>
              <a:avLst/>
              <a:gdLst/>
              <a:ahLst/>
              <a:cxnLst/>
              <a:rect l="l" t="t" r="r" b="b"/>
              <a:pathLst>
                <a:path w="2076" h="1980" extrusionOk="0">
                  <a:moveTo>
                    <a:pt x="713" y="1"/>
                  </a:moveTo>
                  <a:cubicBezTo>
                    <a:pt x="696" y="1"/>
                    <a:pt x="678" y="4"/>
                    <a:pt x="661" y="11"/>
                  </a:cubicBezTo>
                  <a:cubicBezTo>
                    <a:pt x="512" y="72"/>
                    <a:pt x="592" y="298"/>
                    <a:pt x="405" y="709"/>
                  </a:cubicBezTo>
                  <a:cubicBezTo>
                    <a:pt x="221" y="1118"/>
                    <a:pt x="0" y="1211"/>
                    <a:pt x="54" y="1364"/>
                  </a:cubicBezTo>
                  <a:cubicBezTo>
                    <a:pt x="108" y="1519"/>
                    <a:pt x="345" y="1449"/>
                    <a:pt x="783" y="1654"/>
                  </a:cubicBezTo>
                  <a:cubicBezTo>
                    <a:pt x="1120" y="1813"/>
                    <a:pt x="1242" y="1980"/>
                    <a:pt x="1357" y="1980"/>
                  </a:cubicBezTo>
                  <a:cubicBezTo>
                    <a:pt x="1374" y="1980"/>
                    <a:pt x="1390" y="1977"/>
                    <a:pt x="1406" y="1970"/>
                  </a:cubicBezTo>
                  <a:cubicBezTo>
                    <a:pt x="1542" y="1912"/>
                    <a:pt x="1470" y="1700"/>
                    <a:pt x="1619" y="1336"/>
                  </a:cubicBezTo>
                  <a:cubicBezTo>
                    <a:pt x="1797" y="898"/>
                    <a:pt x="2075" y="776"/>
                    <a:pt x="2012" y="617"/>
                  </a:cubicBezTo>
                  <a:cubicBezTo>
                    <a:pt x="1964" y="495"/>
                    <a:pt x="1791" y="542"/>
                    <a:pt x="1446" y="410"/>
                  </a:cubicBezTo>
                  <a:cubicBezTo>
                    <a:pt x="1006" y="241"/>
                    <a:pt x="859" y="1"/>
                    <a:pt x="7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8"/>
            <p:cNvSpPr/>
            <p:nvPr/>
          </p:nvSpPr>
          <p:spPr>
            <a:xfrm>
              <a:off x="1515431" y="3958401"/>
              <a:ext cx="13744" cy="50286"/>
            </a:xfrm>
            <a:custGeom>
              <a:avLst/>
              <a:gdLst/>
              <a:ahLst/>
              <a:cxnLst/>
              <a:rect l="l" t="t" r="r" b="b"/>
              <a:pathLst>
                <a:path w="85" h="311" extrusionOk="0">
                  <a:moveTo>
                    <a:pt x="62" y="0"/>
                  </a:moveTo>
                  <a:cubicBezTo>
                    <a:pt x="52" y="0"/>
                    <a:pt x="43" y="6"/>
                    <a:pt x="41" y="16"/>
                  </a:cubicBezTo>
                  <a:cubicBezTo>
                    <a:pt x="20" y="105"/>
                    <a:pt x="6" y="195"/>
                    <a:pt x="3" y="289"/>
                  </a:cubicBezTo>
                  <a:cubicBezTo>
                    <a:pt x="1" y="300"/>
                    <a:pt x="10" y="311"/>
                    <a:pt x="22" y="311"/>
                  </a:cubicBezTo>
                  <a:cubicBezTo>
                    <a:pt x="33" y="311"/>
                    <a:pt x="42" y="301"/>
                    <a:pt x="44" y="291"/>
                  </a:cubicBezTo>
                  <a:cubicBezTo>
                    <a:pt x="48" y="200"/>
                    <a:pt x="62" y="112"/>
                    <a:pt x="81" y="26"/>
                  </a:cubicBezTo>
                  <a:cubicBezTo>
                    <a:pt x="84" y="15"/>
                    <a:pt x="78" y="4"/>
                    <a:pt x="67" y="1"/>
                  </a:cubicBezTo>
                  <a:cubicBezTo>
                    <a:pt x="65" y="0"/>
                    <a:pt x="64" y="0"/>
                    <a:pt x="62"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8"/>
            <p:cNvSpPr/>
            <p:nvPr/>
          </p:nvSpPr>
          <p:spPr>
            <a:xfrm>
              <a:off x="1527073" y="3864617"/>
              <a:ext cx="53519" cy="81655"/>
            </a:xfrm>
            <a:custGeom>
              <a:avLst/>
              <a:gdLst/>
              <a:ahLst/>
              <a:cxnLst/>
              <a:rect l="l" t="t" r="r" b="b"/>
              <a:pathLst>
                <a:path w="331" h="505" extrusionOk="0">
                  <a:moveTo>
                    <a:pt x="306" y="1"/>
                  </a:moveTo>
                  <a:cubicBezTo>
                    <a:pt x="301" y="1"/>
                    <a:pt x="297" y="2"/>
                    <a:pt x="293" y="6"/>
                  </a:cubicBezTo>
                  <a:cubicBezTo>
                    <a:pt x="286" y="12"/>
                    <a:pt x="109" y="170"/>
                    <a:pt x="3" y="477"/>
                  </a:cubicBezTo>
                  <a:cubicBezTo>
                    <a:pt x="0" y="487"/>
                    <a:pt x="6" y="499"/>
                    <a:pt x="17" y="503"/>
                  </a:cubicBezTo>
                  <a:cubicBezTo>
                    <a:pt x="19" y="505"/>
                    <a:pt x="20" y="505"/>
                    <a:pt x="23" y="505"/>
                  </a:cubicBezTo>
                  <a:cubicBezTo>
                    <a:pt x="30" y="505"/>
                    <a:pt x="39" y="499"/>
                    <a:pt x="41" y="492"/>
                  </a:cubicBezTo>
                  <a:cubicBezTo>
                    <a:pt x="143" y="195"/>
                    <a:pt x="319" y="39"/>
                    <a:pt x="320" y="38"/>
                  </a:cubicBezTo>
                  <a:cubicBezTo>
                    <a:pt x="330" y="31"/>
                    <a:pt x="331" y="17"/>
                    <a:pt x="323" y="9"/>
                  </a:cubicBezTo>
                  <a:cubicBezTo>
                    <a:pt x="318" y="4"/>
                    <a:pt x="312" y="1"/>
                    <a:pt x="306"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9" name="Google Shape;699;p18"/>
          <p:cNvGrpSpPr/>
          <p:nvPr/>
        </p:nvGrpSpPr>
        <p:grpSpPr>
          <a:xfrm>
            <a:off x="8399601" y="610914"/>
            <a:ext cx="228747" cy="218172"/>
            <a:chOff x="1303451" y="3737847"/>
            <a:chExt cx="335668" cy="320151"/>
          </a:xfrm>
        </p:grpSpPr>
        <p:sp>
          <p:nvSpPr>
            <p:cNvPr id="700" name="Google Shape;700;p18"/>
            <p:cNvSpPr/>
            <p:nvPr/>
          </p:nvSpPr>
          <p:spPr>
            <a:xfrm>
              <a:off x="1303451" y="3737847"/>
              <a:ext cx="335668" cy="320151"/>
            </a:xfrm>
            <a:custGeom>
              <a:avLst/>
              <a:gdLst/>
              <a:ahLst/>
              <a:cxnLst/>
              <a:rect l="l" t="t" r="r" b="b"/>
              <a:pathLst>
                <a:path w="2076" h="1980" extrusionOk="0">
                  <a:moveTo>
                    <a:pt x="713" y="1"/>
                  </a:moveTo>
                  <a:cubicBezTo>
                    <a:pt x="696" y="1"/>
                    <a:pt x="678" y="4"/>
                    <a:pt x="661" y="11"/>
                  </a:cubicBezTo>
                  <a:cubicBezTo>
                    <a:pt x="512" y="72"/>
                    <a:pt x="592" y="298"/>
                    <a:pt x="405" y="709"/>
                  </a:cubicBezTo>
                  <a:cubicBezTo>
                    <a:pt x="221" y="1118"/>
                    <a:pt x="0" y="1211"/>
                    <a:pt x="54" y="1364"/>
                  </a:cubicBezTo>
                  <a:cubicBezTo>
                    <a:pt x="108" y="1519"/>
                    <a:pt x="345" y="1449"/>
                    <a:pt x="783" y="1654"/>
                  </a:cubicBezTo>
                  <a:cubicBezTo>
                    <a:pt x="1120" y="1813"/>
                    <a:pt x="1242" y="1980"/>
                    <a:pt x="1357" y="1980"/>
                  </a:cubicBezTo>
                  <a:cubicBezTo>
                    <a:pt x="1374" y="1980"/>
                    <a:pt x="1390" y="1977"/>
                    <a:pt x="1406" y="1970"/>
                  </a:cubicBezTo>
                  <a:cubicBezTo>
                    <a:pt x="1542" y="1912"/>
                    <a:pt x="1470" y="1700"/>
                    <a:pt x="1619" y="1336"/>
                  </a:cubicBezTo>
                  <a:cubicBezTo>
                    <a:pt x="1797" y="898"/>
                    <a:pt x="2075" y="776"/>
                    <a:pt x="2012" y="617"/>
                  </a:cubicBezTo>
                  <a:cubicBezTo>
                    <a:pt x="1964" y="495"/>
                    <a:pt x="1791" y="542"/>
                    <a:pt x="1446" y="410"/>
                  </a:cubicBezTo>
                  <a:cubicBezTo>
                    <a:pt x="1006" y="241"/>
                    <a:pt x="859" y="1"/>
                    <a:pt x="7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8"/>
            <p:cNvSpPr/>
            <p:nvPr/>
          </p:nvSpPr>
          <p:spPr>
            <a:xfrm>
              <a:off x="1515431" y="3958401"/>
              <a:ext cx="13744" cy="50286"/>
            </a:xfrm>
            <a:custGeom>
              <a:avLst/>
              <a:gdLst/>
              <a:ahLst/>
              <a:cxnLst/>
              <a:rect l="l" t="t" r="r" b="b"/>
              <a:pathLst>
                <a:path w="85" h="311" extrusionOk="0">
                  <a:moveTo>
                    <a:pt x="62" y="0"/>
                  </a:moveTo>
                  <a:cubicBezTo>
                    <a:pt x="52" y="0"/>
                    <a:pt x="43" y="6"/>
                    <a:pt x="41" y="16"/>
                  </a:cubicBezTo>
                  <a:cubicBezTo>
                    <a:pt x="20" y="105"/>
                    <a:pt x="6" y="195"/>
                    <a:pt x="3" y="289"/>
                  </a:cubicBezTo>
                  <a:cubicBezTo>
                    <a:pt x="1" y="300"/>
                    <a:pt x="10" y="311"/>
                    <a:pt x="22" y="311"/>
                  </a:cubicBezTo>
                  <a:cubicBezTo>
                    <a:pt x="33" y="311"/>
                    <a:pt x="42" y="301"/>
                    <a:pt x="44" y="291"/>
                  </a:cubicBezTo>
                  <a:cubicBezTo>
                    <a:pt x="48" y="200"/>
                    <a:pt x="62" y="112"/>
                    <a:pt x="81" y="26"/>
                  </a:cubicBezTo>
                  <a:cubicBezTo>
                    <a:pt x="84" y="15"/>
                    <a:pt x="78" y="4"/>
                    <a:pt x="67" y="1"/>
                  </a:cubicBezTo>
                  <a:cubicBezTo>
                    <a:pt x="65" y="0"/>
                    <a:pt x="64" y="0"/>
                    <a:pt x="62"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8"/>
            <p:cNvSpPr/>
            <p:nvPr/>
          </p:nvSpPr>
          <p:spPr>
            <a:xfrm>
              <a:off x="1527073" y="3864617"/>
              <a:ext cx="53519" cy="81655"/>
            </a:xfrm>
            <a:custGeom>
              <a:avLst/>
              <a:gdLst/>
              <a:ahLst/>
              <a:cxnLst/>
              <a:rect l="l" t="t" r="r" b="b"/>
              <a:pathLst>
                <a:path w="331" h="505" extrusionOk="0">
                  <a:moveTo>
                    <a:pt x="306" y="1"/>
                  </a:moveTo>
                  <a:cubicBezTo>
                    <a:pt x="301" y="1"/>
                    <a:pt x="297" y="2"/>
                    <a:pt x="293" y="6"/>
                  </a:cubicBezTo>
                  <a:cubicBezTo>
                    <a:pt x="286" y="12"/>
                    <a:pt x="109" y="170"/>
                    <a:pt x="3" y="477"/>
                  </a:cubicBezTo>
                  <a:cubicBezTo>
                    <a:pt x="0" y="487"/>
                    <a:pt x="6" y="499"/>
                    <a:pt x="17" y="503"/>
                  </a:cubicBezTo>
                  <a:cubicBezTo>
                    <a:pt x="19" y="505"/>
                    <a:pt x="20" y="505"/>
                    <a:pt x="23" y="505"/>
                  </a:cubicBezTo>
                  <a:cubicBezTo>
                    <a:pt x="30" y="505"/>
                    <a:pt x="39" y="499"/>
                    <a:pt x="41" y="492"/>
                  </a:cubicBezTo>
                  <a:cubicBezTo>
                    <a:pt x="143" y="195"/>
                    <a:pt x="319" y="39"/>
                    <a:pt x="320" y="38"/>
                  </a:cubicBezTo>
                  <a:cubicBezTo>
                    <a:pt x="330" y="31"/>
                    <a:pt x="331" y="17"/>
                    <a:pt x="323" y="9"/>
                  </a:cubicBezTo>
                  <a:cubicBezTo>
                    <a:pt x="318" y="4"/>
                    <a:pt x="312" y="1"/>
                    <a:pt x="306"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03"/>
        <p:cNvGrpSpPr/>
        <p:nvPr/>
      </p:nvGrpSpPr>
      <p:grpSpPr>
        <a:xfrm>
          <a:off x="0" y="0"/>
          <a:ext cx="0" cy="0"/>
          <a:chOff x="0" y="0"/>
          <a:chExt cx="0" cy="0"/>
        </a:xfrm>
      </p:grpSpPr>
      <p:sp>
        <p:nvSpPr>
          <p:cNvPr id="704" name="Google Shape;704;p19"/>
          <p:cNvSpPr txBox="1">
            <a:spLocks noGrp="1"/>
          </p:cNvSpPr>
          <p:nvPr>
            <p:ph type="title"/>
          </p:nvPr>
        </p:nvSpPr>
        <p:spPr>
          <a:xfrm rot="-684">
            <a:off x="960000" y="4492583"/>
            <a:ext cx="4018400" cy="557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800"/>
              <a:buNone/>
              <a:defRPr sz="32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p:txBody>
      </p:sp>
      <p:sp>
        <p:nvSpPr>
          <p:cNvPr id="705" name="Google Shape;705;p19"/>
          <p:cNvSpPr txBox="1">
            <a:spLocks noGrp="1"/>
          </p:cNvSpPr>
          <p:nvPr>
            <p:ph type="subTitle" idx="1"/>
          </p:nvPr>
        </p:nvSpPr>
        <p:spPr>
          <a:xfrm>
            <a:off x="960000" y="2592767"/>
            <a:ext cx="5288400" cy="202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706" name="Google Shape;706;p19"/>
          <p:cNvSpPr/>
          <p:nvPr/>
        </p:nvSpPr>
        <p:spPr>
          <a:xfrm>
            <a:off x="394533" y="-3610100"/>
            <a:ext cx="12661105" cy="12296635"/>
          </a:xfrm>
          <a:custGeom>
            <a:avLst/>
            <a:gdLst/>
            <a:ahLst/>
            <a:cxnLst/>
            <a:rect l="l" t="t" r="r" b="b"/>
            <a:pathLst>
              <a:path w="27617" h="26822" extrusionOk="0">
                <a:moveTo>
                  <a:pt x="9841" y="1"/>
                </a:moveTo>
                <a:cubicBezTo>
                  <a:pt x="8360" y="1"/>
                  <a:pt x="6743" y="601"/>
                  <a:pt x="5328" y="1510"/>
                </a:cubicBezTo>
                <a:cubicBezTo>
                  <a:pt x="3060" y="2967"/>
                  <a:pt x="1272" y="5215"/>
                  <a:pt x="646" y="7648"/>
                </a:cubicBezTo>
                <a:cubicBezTo>
                  <a:pt x="1" y="10100"/>
                  <a:pt x="517" y="12756"/>
                  <a:pt x="867" y="15465"/>
                </a:cubicBezTo>
                <a:cubicBezTo>
                  <a:pt x="1236" y="18157"/>
                  <a:pt x="1438" y="20904"/>
                  <a:pt x="2674" y="23263"/>
                </a:cubicBezTo>
                <a:cubicBezTo>
                  <a:pt x="3677" y="25166"/>
                  <a:pt x="5329" y="26821"/>
                  <a:pt x="7006" y="26821"/>
                </a:cubicBezTo>
                <a:cubicBezTo>
                  <a:pt x="7425" y="26821"/>
                  <a:pt x="7846" y="26718"/>
                  <a:pt x="8259" y="26489"/>
                </a:cubicBezTo>
                <a:cubicBezTo>
                  <a:pt x="10324" y="25347"/>
                  <a:pt x="12186" y="21051"/>
                  <a:pt x="14454" y="19687"/>
                </a:cubicBezTo>
                <a:cubicBezTo>
                  <a:pt x="15155" y="19265"/>
                  <a:pt x="15894" y="19122"/>
                  <a:pt x="16663" y="19122"/>
                </a:cubicBezTo>
                <a:cubicBezTo>
                  <a:pt x="18292" y="19122"/>
                  <a:pt x="20049" y="19766"/>
                  <a:pt x="21835" y="19766"/>
                </a:cubicBezTo>
                <a:cubicBezTo>
                  <a:pt x="21931" y="19766"/>
                  <a:pt x="22026" y="19764"/>
                  <a:pt x="22122" y="19761"/>
                </a:cubicBezTo>
                <a:cubicBezTo>
                  <a:pt x="24833" y="19650"/>
                  <a:pt x="27616" y="17898"/>
                  <a:pt x="26768" y="16331"/>
                </a:cubicBezTo>
                <a:cubicBezTo>
                  <a:pt x="25939" y="14747"/>
                  <a:pt x="21477" y="13327"/>
                  <a:pt x="19136" y="12092"/>
                </a:cubicBezTo>
                <a:cubicBezTo>
                  <a:pt x="16795" y="10839"/>
                  <a:pt x="16555" y="9788"/>
                  <a:pt x="15910" y="7593"/>
                </a:cubicBezTo>
                <a:cubicBezTo>
                  <a:pt x="15265" y="5381"/>
                  <a:pt x="14214" y="2044"/>
                  <a:pt x="12297" y="717"/>
                </a:cubicBezTo>
                <a:cubicBezTo>
                  <a:pt x="11576" y="218"/>
                  <a:pt x="10733" y="1"/>
                  <a:pt x="9841" y="1"/>
                </a:cubicBezTo>
                <a:close/>
              </a:path>
            </a:pathLst>
          </a:custGeom>
          <a:solidFill>
            <a:srgbClr val="FFC3A5">
              <a:alpha val="117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07" name="Google Shape;707;p19"/>
          <p:cNvGrpSpPr/>
          <p:nvPr/>
        </p:nvGrpSpPr>
        <p:grpSpPr>
          <a:xfrm>
            <a:off x="11908129" y="1502825"/>
            <a:ext cx="474408" cy="314225"/>
            <a:chOff x="3304127" y="359385"/>
            <a:chExt cx="492397" cy="326140"/>
          </a:xfrm>
        </p:grpSpPr>
        <p:sp>
          <p:nvSpPr>
            <p:cNvPr id="708" name="Google Shape;708;p19"/>
            <p:cNvSpPr/>
            <p:nvPr/>
          </p:nvSpPr>
          <p:spPr>
            <a:xfrm>
              <a:off x="3304127" y="432267"/>
              <a:ext cx="382620" cy="253258"/>
            </a:xfrm>
            <a:custGeom>
              <a:avLst/>
              <a:gdLst/>
              <a:ahLst/>
              <a:cxnLst/>
              <a:rect l="l" t="t" r="r" b="b"/>
              <a:pathLst>
                <a:path w="1680" h="1112" extrusionOk="0">
                  <a:moveTo>
                    <a:pt x="1" y="1032"/>
                  </a:moveTo>
                  <a:cubicBezTo>
                    <a:pt x="1" y="1032"/>
                    <a:pt x="1" y="1032"/>
                    <a:pt x="1" y="1032"/>
                  </a:cubicBezTo>
                  <a:cubicBezTo>
                    <a:pt x="1" y="1032"/>
                    <a:pt x="1" y="1032"/>
                    <a:pt x="1" y="1032"/>
                  </a:cubicBezTo>
                  <a:close/>
                  <a:moveTo>
                    <a:pt x="1324" y="0"/>
                  </a:moveTo>
                  <a:cubicBezTo>
                    <a:pt x="909" y="0"/>
                    <a:pt x="248" y="148"/>
                    <a:pt x="1" y="1032"/>
                  </a:cubicBezTo>
                  <a:lnTo>
                    <a:pt x="1" y="1032"/>
                  </a:lnTo>
                  <a:cubicBezTo>
                    <a:pt x="1" y="1032"/>
                    <a:pt x="1" y="1032"/>
                    <a:pt x="1" y="1032"/>
                  </a:cubicBezTo>
                  <a:cubicBezTo>
                    <a:pt x="4" y="1032"/>
                    <a:pt x="253" y="1111"/>
                    <a:pt x="559" y="1111"/>
                  </a:cubicBezTo>
                  <a:cubicBezTo>
                    <a:pt x="1019" y="1111"/>
                    <a:pt x="1607" y="932"/>
                    <a:pt x="1679" y="38"/>
                  </a:cubicBezTo>
                  <a:cubicBezTo>
                    <a:pt x="1679" y="38"/>
                    <a:pt x="1533" y="0"/>
                    <a:pt x="1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9"/>
            <p:cNvSpPr/>
            <p:nvPr/>
          </p:nvSpPr>
          <p:spPr>
            <a:xfrm>
              <a:off x="3390446" y="359385"/>
              <a:ext cx="406078" cy="256219"/>
            </a:xfrm>
            <a:custGeom>
              <a:avLst/>
              <a:gdLst/>
              <a:ahLst/>
              <a:cxnLst/>
              <a:rect l="l" t="t" r="r" b="b"/>
              <a:pathLst>
                <a:path w="1783" h="1125" extrusionOk="0">
                  <a:moveTo>
                    <a:pt x="1758" y="0"/>
                  </a:moveTo>
                  <a:cubicBezTo>
                    <a:pt x="1753" y="0"/>
                    <a:pt x="1747" y="2"/>
                    <a:pt x="1743" y="6"/>
                  </a:cubicBezTo>
                  <a:cubicBezTo>
                    <a:pt x="1323" y="374"/>
                    <a:pt x="27" y="1078"/>
                    <a:pt x="14" y="1085"/>
                  </a:cubicBezTo>
                  <a:cubicBezTo>
                    <a:pt x="5" y="1090"/>
                    <a:pt x="0" y="1103"/>
                    <a:pt x="6" y="1114"/>
                  </a:cubicBezTo>
                  <a:cubicBezTo>
                    <a:pt x="10" y="1120"/>
                    <a:pt x="16" y="1125"/>
                    <a:pt x="25" y="1125"/>
                  </a:cubicBezTo>
                  <a:cubicBezTo>
                    <a:pt x="29" y="1125"/>
                    <a:pt x="32" y="1125"/>
                    <a:pt x="35" y="1123"/>
                  </a:cubicBezTo>
                  <a:cubicBezTo>
                    <a:pt x="48" y="1116"/>
                    <a:pt x="1346" y="410"/>
                    <a:pt x="1772" y="39"/>
                  </a:cubicBezTo>
                  <a:cubicBezTo>
                    <a:pt x="1781" y="31"/>
                    <a:pt x="1783" y="18"/>
                    <a:pt x="1774" y="8"/>
                  </a:cubicBezTo>
                  <a:cubicBezTo>
                    <a:pt x="1770" y="3"/>
                    <a:pt x="1764" y="0"/>
                    <a:pt x="17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9"/>
            <p:cNvSpPr/>
            <p:nvPr/>
          </p:nvSpPr>
          <p:spPr>
            <a:xfrm>
              <a:off x="3505689" y="527469"/>
              <a:ext cx="37351" cy="61265"/>
            </a:xfrm>
            <a:custGeom>
              <a:avLst/>
              <a:gdLst/>
              <a:ahLst/>
              <a:cxnLst/>
              <a:rect l="l" t="t" r="r" b="b"/>
              <a:pathLst>
                <a:path w="164" h="269" extrusionOk="0">
                  <a:moveTo>
                    <a:pt x="138" y="0"/>
                  </a:moveTo>
                  <a:cubicBezTo>
                    <a:pt x="130" y="0"/>
                    <a:pt x="123" y="4"/>
                    <a:pt x="120" y="11"/>
                  </a:cubicBezTo>
                  <a:lnTo>
                    <a:pt x="6" y="236"/>
                  </a:lnTo>
                  <a:cubicBezTo>
                    <a:pt x="1" y="247"/>
                    <a:pt x="4" y="261"/>
                    <a:pt x="15" y="266"/>
                  </a:cubicBezTo>
                  <a:cubicBezTo>
                    <a:pt x="18" y="267"/>
                    <a:pt x="22" y="269"/>
                    <a:pt x="24" y="269"/>
                  </a:cubicBezTo>
                  <a:cubicBezTo>
                    <a:pt x="33" y="269"/>
                    <a:pt x="40" y="263"/>
                    <a:pt x="45" y="257"/>
                  </a:cubicBezTo>
                  <a:lnTo>
                    <a:pt x="158" y="32"/>
                  </a:lnTo>
                  <a:cubicBezTo>
                    <a:pt x="164" y="21"/>
                    <a:pt x="159" y="8"/>
                    <a:pt x="149" y="3"/>
                  </a:cubicBezTo>
                  <a:cubicBezTo>
                    <a:pt x="145" y="1"/>
                    <a:pt x="142" y="0"/>
                    <a:pt x="1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9"/>
            <p:cNvSpPr/>
            <p:nvPr/>
          </p:nvSpPr>
          <p:spPr>
            <a:xfrm>
              <a:off x="3414588" y="552522"/>
              <a:ext cx="56254" cy="22547"/>
            </a:xfrm>
            <a:custGeom>
              <a:avLst/>
              <a:gdLst/>
              <a:ahLst/>
              <a:cxnLst/>
              <a:rect l="l" t="t" r="r" b="b"/>
              <a:pathLst>
                <a:path w="247" h="99" extrusionOk="0">
                  <a:moveTo>
                    <a:pt x="25" y="1"/>
                  </a:moveTo>
                  <a:cubicBezTo>
                    <a:pt x="15" y="1"/>
                    <a:pt x="7" y="7"/>
                    <a:pt x="5" y="17"/>
                  </a:cubicBezTo>
                  <a:cubicBezTo>
                    <a:pt x="1" y="29"/>
                    <a:pt x="7" y="41"/>
                    <a:pt x="20" y="44"/>
                  </a:cubicBezTo>
                  <a:lnTo>
                    <a:pt x="215" y="97"/>
                  </a:lnTo>
                  <a:cubicBezTo>
                    <a:pt x="216" y="99"/>
                    <a:pt x="219" y="99"/>
                    <a:pt x="220" y="99"/>
                  </a:cubicBezTo>
                  <a:cubicBezTo>
                    <a:pt x="230" y="99"/>
                    <a:pt x="238" y="93"/>
                    <a:pt x="242" y="82"/>
                  </a:cubicBezTo>
                  <a:cubicBezTo>
                    <a:pt x="246" y="71"/>
                    <a:pt x="240" y="59"/>
                    <a:pt x="227" y="56"/>
                  </a:cubicBezTo>
                  <a:lnTo>
                    <a:pt x="32" y="2"/>
                  </a:lnTo>
                  <a:cubicBezTo>
                    <a:pt x="29" y="1"/>
                    <a:pt x="27"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2" name="Google Shape;712;p19"/>
          <p:cNvGrpSpPr/>
          <p:nvPr/>
        </p:nvGrpSpPr>
        <p:grpSpPr>
          <a:xfrm>
            <a:off x="8678644" y="346799"/>
            <a:ext cx="551429" cy="558012"/>
            <a:chOff x="1549057" y="302446"/>
            <a:chExt cx="572338" cy="579171"/>
          </a:xfrm>
        </p:grpSpPr>
        <p:sp>
          <p:nvSpPr>
            <p:cNvPr id="713" name="Google Shape;713;p19"/>
            <p:cNvSpPr/>
            <p:nvPr/>
          </p:nvSpPr>
          <p:spPr>
            <a:xfrm>
              <a:off x="1549057" y="302446"/>
              <a:ext cx="484197" cy="454817"/>
            </a:xfrm>
            <a:custGeom>
              <a:avLst/>
              <a:gdLst/>
              <a:ahLst/>
              <a:cxnLst/>
              <a:rect l="l" t="t" r="r" b="b"/>
              <a:pathLst>
                <a:path w="2126" h="1997" extrusionOk="0">
                  <a:moveTo>
                    <a:pt x="315" y="1"/>
                  </a:moveTo>
                  <a:lnTo>
                    <a:pt x="315" y="1"/>
                  </a:lnTo>
                  <a:cubicBezTo>
                    <a:pt x="315" y="1"/>
                    <a:pt x="0" y="1997"/>
                    <a:pt x="1762" y="1997"/>
                  </a:cubicBezTo>
                  <a:cubicBezTo>
                    <a:pt x="1824" y="1997"/>
                    <a:pt x="1888" y="1994"/>
                    <a:pt x="1955" y="1989"/>
                  </a:cubicBezTo>
                  <a:cubicBezTo>
                    <a:pt x="1955" y="1989"/>
                    <a:pt x="2126" y="215"/>
                    <a:pt x="3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9"/>
            <p:cNvSpPr/>
            <p:nvPr/>
          </p:nvSpPr>
          <p:spPr>
            <a:xfrm>
              <a:off x="1707346" y="406531"/>
              <a:ext cx="414049" cy="475086"/>
            </a:xfrm>
            <a:custGeom>
              <a:avLst/>
              <a:gdLst/>
              <a:ahLst/>
              <a:cxnLst/>
              <a:rect l="l" t="t" r="r" b="b"/>
              <a:pathLst>
                <a:path w="1818" h="2086" extrusionOk="0">
                  <a:moveTo>
                    <a:pt x="24" y="1"/>
                  </a:moveTo>
                  <a:cubicBezTo>
                    <a:pt x="20" y="1"/>
                    <a:pt x="15" y="2"/>
                    <a:pt x="11" y="5"/>
                  </a:cubicBezTo>
                  <a:cubicBezTo>
                    <a:pt x="1" y="11"/>
                    <a:pt x="0" y="25"/>
                    <a:pt x="7" y="35"/>
                  </a:cubicBezTo>
                  <a:cubicBezTo>
                    <a:pt x="20" y="51"/>
                    <a:pt x="1206" y="1603"/>
                    <a:pt x="1778" y="2080"/>
                  </a:cubicBezTo>
                  <a:cubicBezTo>
                    <a:pt x="1782" y="2084"/>
                    <a:pt x="1786" y="2085"/>
                    <a:pt x="1791" y="2085"/>
                  </a:cubicBezTo>
                  <a:cubicBezTo>
                    <a:pt x="1798" y="2085"/>
                    <a:pt x="1803" y="2083"/>
                    <a:pt x="1808" y="2079"/>
                  </a:cubicBezTo>
                  <a:cubicBezTo>
                    <a:pt x="1817" y="2069"/>
                    <a:pt x="1816" y="2056"/>
                    <a:pt x="1806" y="2048"/>
                  </a:cubicBezTo>
                  <a:cubicBezTo>
                    <a:pt x="1238" y="1574"/>
                    <a:pt x="54" y="25"/>
                    <a:pt x="42" y="9"/>
                  </a:cubicBezTo>
                  <a:cubicBezTo>
                    <a:pt x="37" y="4"/>
                    <a:pt x="31" y="1"/>
                    <a:pt x="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9"/>
            <p:cNvSpPr/>
            <p:nvPr/>
          </p:nvSpPr>
          <p:spPr>
            <a:xfrm>
              <a:off x="1766107" y="551155"/>
              <a:ext cx="83812" cy="33479"/>
            </a:xfrm>
            <a:custGeom>
              <a:avLst/>
              <a:gdLst/>
              <a:ahLst/>
              <a:cxnLst/>
              <a:rect l="l" t="t" r="r" b="b"/>
              <a:pathLst>
                <a:path w="368" h="147" extrusionOk="0">
                  <a:moveTo>
                    <a:pt x="25" y="0"/>
                  </a:moveTo>
                  <a:cubicBezTo>
                    <a:pt x="17" y="0"/>
                    <a:pt x="8" y="6"/>
                    <a:pt x="5" y="14"/>
                  </a:cubicBezTo>
                  <a:cubicBezTo>
                    <a:pt x="1" y="25"/>
                    <a:pt x="8" y="38"/>
                    <a:pt x="19" y="41"/>
                  </a:cubicBezTo>
                  <a:lnTo>
                    <a:pt x="336" y="145"/>
                  </a:lnTo>
                  <a:cubicBezTo>
                    <a:pt x="339" y="146"/>
                    <a:pt x="341" y="146"/>
                    <a:pt x="343" y="146"/>
                  </a:cubicBezTo>
                  <a:cubicBezTo>
                    <a:pt x="352" y="146"/>
                    <a:pt x="360" y="141"/>
                    <a:pt x="363" y="131"/>
                  </a:cubicBezTo>
                  <a:cubicBezTo>
                    <a:pt x="368" y="121"/>
                    <a:pt x="360" y="109"/>
                    <a:pt x="349" y="105"/>
                  </a:cubicBezTo>
                  <a:lnTo>
                    <a:pt x="32" y="2"/>
                  </a:lnTo>
                  <a:cubicBezTo>
                    <a:pt x="30" y="1"/>
                    <a:pt x="27" y="0"/>
                    <a:pt x="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9"/>
            <p:cNvSpPr/>
            <p:nvPr/>
          </p:nvSpPr>
          <p:spPr>
            <a:xfrm>
              <a:off x="1774533" y="426801"/>
              <a:ext cx="17309" cy="70830"/>
            </a:xfrm>
            <a:custGeom>
              <a:avLst/>
              <a:gdLst/>
              <a:ahLst/>
              <a:cxnLst/>
              <a:rect l="l" t="t" r="r" b="b"/>
              <a:pathLst>
                <a:path w="76" h="311" extrusionOk="0">
                  <a:moveTo>
                    <a:pt x="53" y="1"/>
                  </a:moveTo>
                  <a:cubicBezTo>
                    <a:pt x="42" y="1"/>
                    <a:pt x="32" y="8"/>
                    <a:pt x="31" y="19"/>
                  </a:cubicBezTo>
                  <a:lnTo>
                    <a:pt x="1" y="286"/>
                  </a:lnTo>
                  <a:cubicBezTo>
                    <a:pt x="0" y="298"/>
                    <a:pt x="9" y="308"/>
                    <a:pt x="21" y="311"/>
                  </a:cubicBezTo>
                  <a:lnTo>
                    <a:pt x="23" y="311"/>
                  </a:lnTo>
                  <a:cubicBezTo>
                    <a:pt x="34" y="311"/>
                    <a:pt x="43" y="302"/>
                    <a:pt x="44" y="291"/>
                  </a:cubicBezTo>
                  <a:lnTo>
                    <a:pt x="74" y="24"/>
                  </a:lnTo>
                  <a:cubicBezTo>
                    <a:pt x="75" y="12"/>
                    <a:pt x="68" y="2"/>
                    <a:pt x="55" y="1"/>
                  </a:cubicBezTo>
                  <a:cubicBezTo>
                    <a:pt x="54" y="1"/>
                    <a:pt x="5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7" name="Google Shape;717;p19"/>
          <p:cNvGrpSpPr/>
          <p:nvPr/>
        </p:nvGrpSpPr>
        <p:grpSpPr>
          <a:xfrm rot="-1421798">
            <a:off x="9482539" y="521663"/>
            <a:ext cx="228741" cy="208263"/>
            <a:chOff x="2570481" y="4799062"/>
            <a:chExt cx="171553" cy="156195"/>
          </a:xfrm>
        </p:grpSpPr>
        <p:sp>
          <p:nvSpPr>
            <p:cNvPr id="718" name="Google Shape;718;p19"/>
            <p:cNvSpPr/>
            <p:nvPr/>
          </p:nvSpPr>
          <p:spPr>
            <a:xfrm>
              <a:off x="2570481" y="4799062"/>
              <a:ext cx="171553" cy="156195"/>
            </a:xfrm>
            <a:custGeom>
              <a:avLst/>
              <a:gdLst/>
              <a:ahLst/>
              <a:cxnLst/>
              <a:rect l="l" t="t" r="r" b="b"/>
              <a:pathLst>
                <a:path w="1061" h="966" extrusionOk="0">
                  <a:moveTo>
                    <a:pt x="169" y="1"/>
                  </a:moveTo>
                  <a:cubicBezTo>
                    <a:pt x="146" y="1"/>
                    <a:pt x="127" y="7"/>
                    <a:pt x="111" y="22"/>
                  </a:cubicBezTo>
                  <a:cubicBezTo>
                    <a:pt x="53" y="77"/>
                    <a:pt x="118" y="162"/>
                    <a:pt x="122" y="384"/>
                  </a:cubicBezTo>
                  <a:cubicBezTo>
                    <a:pt x="128" y="701"/>
                    <a:pt x="0" y="834"/>
                    <a:pt x="76" y="912"/>
                  </a:cubicBezTo>
                  <a:cubicBezTo>
                    <a:pt x="95" y="931"/>
                    <a:pt x="116" y="938"/>
                    <a:pt x="143" y="938"/>
                  </a:cubicBezTo>
                  <a:cubicBezTo>
                    <a:pt x="209" y="938"/>
                    <a:pt x="309" y="895"/>
                    <a:pt x="481" y="895"/>
                  </a:cubicBezTo>
                  <a:cubicBezTo>
                    <a:pt x="495" y="895"/>
                    <a:pt x="509" y="896"/>
                    <a:pt x="524" y="896"/>
                  </a:cubicBezTo>
                  <a:cubicBezTo>
                    <a:pt x="729" y="904"/>
                    <a:pt x="837" y="966"/>
                    <a:pt x="908" y="966"/>
                  </a:cubicBezTo>
                  <a:cubicBezTo>
                    <a:pt x="931" y="966"/>
                    <a:pt x="949" y="960"/>
                    <a:pt x="966" y="945"/>
                  </a:cubicBezTo>
                  <a:cubicBezTo>
                    <a:pt x="1040" y="879"/>
                    <a:pt x="948" y="762"/>
                    <a:pt x="964" y="473"/>
                  </a:cubicBezTo>
                  <a:cubicBezTo>
                    <a:pt x="979" y="217"/>
                    <a:pt x="1061" y="116"/>
                    <a:pt x="999" y="54"/>
                  </a:cubicBezTo>
                  <a:cubicBezTo>
                    <a:pt x="982" y="38"/>
                    <a:pt x="963" y="31"/>
                    <a:pt x="939" y="31"/>
                  </a:cubicBezTo>
                  <a:cubicBezTo>
                    <a:pt x="873" y="31"/>
                    <a:pt x="772" y="78"/>
                    <a:pt x="599" y="78"/>
                  </a:cubicBezTo>
                  <a:cubicBezTo>
                    <a:pt x="377" y="78"/>
                    <a:pt x="250" y="1"/>
                    <a:pt x="1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9"/>
            <p:cNvSpPr/>
            <p:nvPr/>
          </p:nvSpPr>
          <p:spPr>
            <a:xfrm>
              <a:off x="2677037" y="4822347"/>
              <a:ext cx="33146" cy="13259"/>
            </a:xfrm>
            <a:custGeom>
              <a:avLst/>
              <a:gdLst/>
              <a:ahLst/>
              <a:cxnLst/>
              <a:rect l="l" t="t" r="r" b="b"/>
              <a:pathLst>
                <a:path w="205" h="82" extrusionOk="0">
                  <a:moveTo>
                    <a:pt x="181" y="0"/>
                  </a:moveTo>
                  <a:cubicBezTo>
                    <a:pt x="179" y="0"/>
                    <a:pt x="176" y="1"/>
                    <a:pt x="173" y="2"/>
                  </a:cubicBezTo>
                  <a:cubicBezTo>
                    <a:pt x="123" y="20"/>
                    <a:pt x="72" y="33"/>
                    <a:pt x="20" y="40"/>
                  </a:cubicBezTo>
                  <a:cubicBezTo>
                    <a:pt x="9" y="43"/>
                    <a:pt x="1" y="54"/>
                    <a:pt x="2" y="65"/>
                  </a:cubicBezTo>
                  <a:cubicBezTo>
                    <a:pt x="3" y="73"/>
                    <a:pt x="11" y="82"/>
                    <a:pt x="22" y="82"/>
                  </a:cubicBezTo>
                  <a:cubicBezTo>
                    <a:pt x="22" y="82"/>
                    <a:pt x="23" y="82"/>
                    <a:pt x="26" y="81"/>
                  </a:cubicBezTo>
                  <a:cubicBezTo>
                    <a:pt x="80" y="72"/>
                    <a:pt x="135" y="59"/>
                    <a:pt x="188" y="40"/>
                  </a:cubicBezTo>
                  <a:cubicBezTo>
                    <a:pt x="199" y="36"/>
                    <a:pt x="204" y="24"/>
                    <a:pt x="200" y="13"/>
                  </a:cubicBezTo>
                  <a:cubicBezTo>
                    <a:pt x="198" y="5"/>
                    <a:pt x="190" y="0"/>
                    <a:pt x="181"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19"/>
            <p:cNvSpPr/>
            <p:nvPr/>
          </p:nvSpPr>
          <p:spPr>
            <a:xfrm>
              <a:off x="2612844" y="4821053"/>
              <a:ext cx="59340" cy="15846"/>
            </a:xfrm>
            <a:custGeom>
              <a:avLst/>
              <a:gdLst/>
              <a:ahLst/>
              <a:cxnLst/>
              <a:rect l="l" t="t" r="r" b="b"/>
              <a:pathLst>
                <a:path w="367" h="98" extrusionOk="0">
                  <a:moveTo>
                    <a:pt x="25" y="0"/>
                  </a:moveTo>
                  <a:cubicBezTo>
                    <a:pt x="17" y="0"/>
                    <a:pt x="10" y="4"/>
                    <a:pt x="6" y="12"/>
                  </a:cubicBezTo>
                  <a:cubicBezTo>
                    <a:pt x="1" y="22"/>
                    <a:pt x="5" y="35"/>
                    <a:pt x="16" y="41"/>
                  </a:cubicBezTo>
                  <a:cubicBezTo>
                    <a:pt x="20" y="43"/>
                    <a:pt x="131" y="98"/>
                    <a:pt x="302" y="98"/>
                  </a:cubicBezTo>
                  <a:cubicBezTo>
                    <a:pt x="317" y="98"/>
                    <a:pt x="332" y="98"/>
                    <a:pt x="346" y="96"/>
                  </a:cubicBezTo>
                  <a:cubicBezTo>
                    <a:pt x="359" y="96"/>
                    <a:pt x="367" y="87"/>
                    <a:pt x="367" y="75"/>
                  </a:cubicBezTo>
                  <a:cubicBezTo>
                    <a:pt x="367" y="64"/>
                    <a:pt x="359" y="55"/>
                    <a:pt x="347" y="55"/>
                  </a:cubicBezTo>
                  <a:cubicBezTo>
                    <a:pt x="346" y="55"/>
                    <a:pt x="346" y="55"/>
                    <a:pt x="345" y="55"/>
                  </a:cubicBezTo>
                  <a:cubicBezTo>
                    <a:pt x="332" y="55"/>
                    <a:pt x="319" y="56"/>
                    <a:pt x="306" y="56"/>
                  </a:cubicBezTo>
                  <a:cubicBezTo>
                    <a:pt x="143" y="56"/>
                    <a:pt x="36" y="2"/>
                    <a:pt x="34" y="2"/>
                  </a:cubicBezTo>
                  <a:cubicBezTo>
                    <a:pt x="31" y="1"/>
                    <a:pt x="28" y="0"/>
                    <a:pt x="25"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1" name="Google Shape;721;p19"/>
          <p:cNvGrpSpPr/>
          <p:nvPr/>
        </p:nvGrpSpPr>
        <p:grpSpPr>
          <a:xfrm>
            <a:off x="3511879" y="5981559"/>
            <a:ext cx="693619" cy="312907"/>
            <a:chOff x="2973429" y="1267445"/>
            <a:chExt cx="719920" cy="324772"/>
          </a:xfrm>
        </p:grpSpPr>
        <p:sp>
          <p:nvSpPr>
            <p:cNvPr id="722" name="Google Shape;722;p19"/>
            <p:cNvSpPr/>
            <p:nvPr/>
          </p:nvSpPr>
          <p:spPr>
            <a:xfrm>
              <a:off x="2973429" y="1267445"/>
              <a:ext cx="549561" cy="324772"/>
            </a:xfrm>
            <a:custGeom>
              <a:avLst/>
              <a:gdLst/>
              <a:ahLst/>
              <a:cxnLst/>
              <a:rect l="l" t="t" r="r" b="b"/>
              <a:pathLst>
                <a:path w="2413" h="1426" extrusionOk="0">
                  <a:moveTo>
                    <a:pt x="816" y="0"/>
                  </a:moveTo>
                  <a:cubicBezTo>
                    <a:pt x="574" y="0"/>
                    <a:pt x="303" y="53"/>
                    <a:pt x="1" y="181"/>
                  </a:cubicBezTo>
                  <a:cubicBezTo>
                    <a:pt x="1" y="181"/>
                    <a:pt x="475" y="1426"/>
                    <a:pt x="1472" y="1426"/>
                  </a:cubicBezTo>
                  <a:cubicBezTo>
                    <a:pt x="1746" y="1426"/>
                    <a:pt x="2059" y="1332"/>
                    <a:pt x="2413" y="1093"/>
                  </a:cubicBezTo>
                  <a:cubicBezTo>
                    <a:pt x="2413" y="1093"/>
                    <a:pt x="1919" y="0"/>
                    <a:pt x="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19"/>
            <p:cNvSpPr/>
            <p:nvPr/>
          </p:nvSpPr>
          <p:spPr>
            <a:xfrm>
              <a:off x="3101882" y="1352398"/>
              <a:ext cx="591467" cy="214085"/>
            </a:xfrm>
            <a:custGeom>
              <a:avLst/>
              <a:gdLst/>
              <a:ahLst/>
              <a:cxnLst/>
              <a:rect l="l" t="t" r="r" b="b"/>
              <a:pathLst>
                <a:path w="2597" h="940" extrusionOk="0">
                  <a:moveTo>
                    <a:pt x="25" y="1"/>
                  </a:moveTo>
                  <a:cubicBezTo>
                    <a:pt x="17" y="1"/>
                    <a:pt x="8" y="6"/>
                    <a:pt x="5" y="14"/>
                  </a:cubicBezTo>
                  <a:cubicBezTo>
                    <a:pt x="1" y="25"/>
                    <a:pt x="6" y="39"/>
                    <a:pt x="17" y="43"/>
                  </a:cubicBezTo>
                  <a:cubicBezTo>
                    <a:pt x="34" y="49"/>
                    <a:pt x="1836" y="808"/>
                    <a:pt x="2569" y="939"/>
                  </a:cubicBezTo>
                  <a:lnTo>
                    <a:pt x="2574" y="939"/>
                  </a:lnTo>
                  <a:cubicBezTo>
                    <a:pt x="2584" y="939"/>
                    <a:pt x="2594" y="931"/>
                    <a:pt x="2594" y="922"/>
                  </a:cubicBezTo>
                  <a:cubicBezTo>
                    <a:pt x="2596" y="909"/>
                    <a:pt x="2589" y="899"/>
                    <a:pt x="2576" y="897"/>
                  </a:cubicBezTo>
                  <a:cubicBezTo>
                    <a:pt x="1849" y="767"/>
                    <a:pt x="50" y="11"/>
                    <a:pt x="33" y="2"/>
                  </a:cubicBezTo>
                  <a:cubicBezTo>
                    <a:pt x="31" y="1"/>
                    <a:pt x="2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9"/>
            <p:cNvSpPr/>
            <p:nvPr/>
          </p:nvSpPr>
          <p:spPr>
            <a:xfrm>
              <a:off x="3225097" y="1433023"/>
              <a:ext cx="85178" cy="25736"/>
            </a:xfrm>
            <a:custGeom>
              <a:avLst/>
              <a:gdLst/>
              <a:ahLst/>
              <a:cxnLst/>
              <a:rect l="l" t="t" r="r" b="b"/>
              <a:pathLst>
                <a:path w="374" h="113" extrusionOk="0">
                  <a:moveTo>
                    <a:pt x="351" y="0"/>
                  </a:moveTo>
                  <a:cubicBezTo>
                    <a:pt x="349" y="0"/>
                    <a:pt x="347" y="1"/>
                    <a:pt x="346" y="1"/>
                  </a:cubicBezTo>
                  <a:lnTo>
                    <a:pt x="19" y="70"/>
                  </a:lnTo>
                  <a:cubicBezTo>
                    <a:pt x="8" y="72"/>
                    <a:pt x="0" y="83"/>
                    <a:pt x="3" y="94"/>
                  </a:cubicBezTo>
                  <a:cubicBezTo>
                    <a:pt x="6" y="105"/>
                    <a:pt x="15" y="113"/>
                    <a:pt x="24" y="113"/>
                  </a:cubicBezTo>
                  <a:cubicBezTo>
                    <a:pt x="26" y="113"/>
                    <a:pt x="27" y="113"/>
                    <a:pt x="28" y="110"/>
                  </a:cubicBezTo>
                  <a:lnTo>
                    <a:pt x="355" y="43"/>
                  </a:lnTo>
                  <a:cubicBezTo>
                    <a:pt x="366" y="40"/>
                    <a:pt x="374" y="29"/>
                    <a:pt x="371" y="17"/>
                  </a:cubicBezTo>
                  <a:cubicBezTo>
                    <a:pt x="369" y="8"/>
                    <a:pt x="360" y="0"/>
                    <a:pt x="3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9"/>
            <p:cNvSpPr/>
            <p:nvPr/>
          </p:nvSpPr>
          <p:spPr>
            <a:xfrm>
              <a:off x="3175902" y="1333494"/>
              <a:ext cx="35985" cy="65820"/>
            </a:xfrm>
            <a:custGeom>
              <a:avLst/>
              <a:gdLst/>
              <a:ahLst/>
              <a:cxnLst/>
              <a:rect l="l" t="t" r="r" b="b"/>
              <a:pathLst>
                <a:path w="158" h="289" extrusionOk="0">
                  <a:moveTo>
                    <a:pt x="26" y="0"/>
                  </a:moveTo>
                  <a:cubicBezTo>
                    <a:pt x="23" y="0"/>
                    <a:pt x="20" y="1"/>
                    <a:pt x="17" y="3"/>
                  </a:cubicBezTo>
                  <a:cubicBezTo>
                    <a:pt x="6" y="6"/>
                    <a:pt x="1" y="20"/>
                    <a:pt x="6" y="30"/>
                  </a:cubicBezTo>
                  <a:lnTo>
                    <a:pt x="113" y="276"/>
                  </a:lnTo>
                  <a:cubicBezTo>
                    <a:pt x="117" y="284"/>
                    <a:pt x="125" y="289"/>
                    <a:pt x="133" y="289"/>
                  </a:cubicBezTo>
                  <a:cubicBezTo>
                    <a:pt x="136" y="289"/>
                    <a:pt x="138" y="289"/>
                    <a:pt x="141" y="287"/>
                  </a:cubicBezTo>
                  <a:cubicBezTo>
                    <a:pt x="152" y="282"/>
                    <a:pt x="157" y="269"/>
                    <a:pt x="152" y="258"/>
                  </a:cubicBezTo>
                  <a:lnTo>
                    <a:pt x="45" y="13"/>
                  </a:lnTo>
                  <a:cubicBezTo>
                    <a:pt x="42" y="5"/>
                    <a:pt x="34"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726"/>
        <p:cNvGrpSpPr/>
        <p:nvPr/>
      </p:nvGrpSpPr>
      <p:grpSpPr>
        <a:xfrm>
          <a:off x="0" y="0"/>
          <a:ext cx="0" cy="0"/>
          <a:chOff x="0" y="0"/>
          <a:chExt cx="0" cy="0"/>
        </a:xfrm>
      </p:grpSpPr>
      <p:sp>
        <p:nvSpPr>
          <p:cNvPr id="727" name="Google Shape;727;p20"/>
          <p:cNvSpPr txBox="1">
            <a:spLocks noGrp="1"/>
          </p:cNvSpPr>
          <p:nvPr>
            <p:ph type="title"/>
          </p:nvPr>
        </p:nvSpPr>
        <p:spPr>
          <a:xfrm>
            <a:off x="1163200" y="2623551"/>
            <a:ext cx="2481600" cy="76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728" name="Google Shape;728;p20"/>
          <p:cNvSpPr txBox="1">
            <a:spLocks noGrp="1"/>
          </p:cNvSpPr>
          <p:nvPr>
            <p:ph type="subTitle" idx="1"/>
          </p:nvPr>
        </p:nvSpPr>
        <p:spPr>
          <a:xfrm rot="-282">
            <a:off x="1163200" y="3186428"/>
            <a:ext cx="4869200" cy="1705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4"/>
              </a:buClr>
              <a:buSzPts val="1200"/>
              <a:buFont typeface="Anaheim"/>
              <a:buChar char="●"/>
              <a:defRPr/>
            </a:lvl1pPr>
            <a:lvl2pPr lvl="1" rtl="0">
              <a:lnSpc>
                <a:spcPct val="115000"/>
              </a:lnSpc>
              <a:spcBef>
                <a:spcPts val="0"/>
              </a:spcBef>
              <a:spcAft>
                <a:spcPts val="0"/>
              </a:spcAft>
              <a:buClr>
                <a:schemeClr val="accent3"/>
              </a:buClr>
              <a:buSzPts val="1200"/>
              <a:buFont typeface="Roboto Condensed Light"/>
              <a:buChar char="○"/>
              <a:defRPr/>
            </a:lvl2pPr>
            <a:lvl3pPr lvl="2" algn="ctr" rtl="0">
              <a:lnSpc>
                <a:spcPct val="100000"/>
              </a:lnSpc>
              <a:spcBef>
                <a:spcPts val="0"/>
              </a:spcBef>
              <a:spcAft>
                <a:spcPts val="0"/>
              </a:spcAft>
              <a:buClr>
                <a:srgbClr val="434343"/>
              </a:buClr>
              <a:buSzPts val="1200"/>
              <a:buFont typeface="Roboto Condensed Light"/>
              <a:buChar char="■"/>
              <a:defRPr/>
            </a:lvl3pPr>
            <a:lvl4pPr lvl="3" algn="ctr" rtl="0">
              <a:lnSpc>
                <a:spcPct val="100000"/>
              </a:lnSpc>
              <a:spcBef>
                <a:spcPts val="2135"/>
              </a:spcBef>
              <a:spcAft>
                <a:spcPts val="0"/>
              </a:spcAft>
              <a:buClr>
                <a:srgbClr val="434343"/>
              </a:buClr>
              <a:buSzPts val="1200"/>
              <a:buFont typeface="Roboto Condensed Light"/>
              <a:buChar char="●"/>
              <a:defRPr/>
            </a:lvl4pPr>
            <a:lvl5pPr lvl="4" algn="ctr" rtl="0">
              <a:lnSpc>
                <a:spcPct val="100000"/>
              </a:lnSpc>
              <a:spcBef>
                <a:spcPts val="2135"/>
              </a:spcBef>
              <a:spcAft>
                <a:spcPts val="0"/>
              </a:spcAft>
              <a:buClr>
                <a:srgbClr val="434343"/>
              </a:buClr>
              <a:buSzPts val="1200"/>
              <a:buFont typeface="Roboto Condensed Light"/>
              <a:buChar char="○"/>
              <a:defRPr/>
            </a:lvl5pPr>
            <a:lvl6pPr lvl="5" algn="ctr" rtl="0">
              <a:lnSpc>
                <a:spcPct val="100000"/>
              </a:lnSpc>
              <a:spcBef>
                <a:spcPts val="2135"/>
              </a:spcBef>
              <a:spcAft>
                <a:spcPts val="0"/>
              </a:spcAft>
              <a:buClr>
                <a:srgbClr val="434343"/>
              </a:buClr>
              <a:buSzPts val="1200"/>
              <a:buFont typeface="Roboto Condensed Light"/>
              <a:buChar char="■"/>
              <a:defRPr/>
            </a:lvl6pPr>
            <a:lvl7pPr lvl="6" algn="ctr" rtl="0">
              <a:lnSpc>
                <a:spcPct val="100000"/>
              </a:lnSpc>
              <a:spcBef>
                <a:spcPts val="2135"/>
              </a:spcBef>
              <a:spcAft>
                <a:spcPts val="0"/>
              </a:spcAft>
              <a:buClr>
                <a:srgbClr val="434343"/>
              </a:buClr>
              <a:buSzPts val="1200"/>
              <a:buFont typeface="Roboto Condensed Light"/>
              <a:buChar char="●"/>
              <a:defRPr/>
            </a:lvl7pPr>
            <a:lvl8pPr lvl="7" algn="ctr" rtl="0">
              <a:lnSpc>
                <a:spcPct val="100000"/>
              </a:lnSpc>
              <a:spcBef>
                <a:spcPts val="2135"/>
              </a:spcBef>
              <a:spcAft>
                <a:spcPts val="0"/>
              </a:spcAft>
              <a:buClr>
                <a:srgbClr val="434343"/>
              </a:buClr>
              <a:buSzPts val="1200"/>
              <a:buFont typeface="Roboto Condensed Light"/>
              <a:buChar char="○"/>
              <a:defRPr/>
            </a:lvl8pPr>
            <a:lvl9pPr lvl="8" algn="ctr" rtl="0">
              <a:lnSpc>
                <a:spcPct val="100000"/>
              </a:lnSpc>
              <a:spcBef>
                <a:spcPts val="2135"/>
              </a:spcBef>
              <a:spcAft>
                <a:spcPts val="2135"/>
              </a:spcAft>
              <a:buClr>
                <a:srgbClr val="434343"/>
              </a:buClr>
              <a:buSzPts val="1200"/>
              <a:buFont typeface="Roboto Condensed Light"/>
              <a:buChar char="■"/>
              <a:defRPr/>
            </a:lvl9pPr>
          </a:lstStyle>
          <a:p/>
        </p:txBody>
      </p:sp>
      <p:sp>
        <p:nvSpPr>
          <p:cNvPr id="729" name="Google Shape;729;p20"/>
          <p:cNvSpPr/>
          <p:nvPr/>
        </p:nvSpPr>
        <p:spPr>
          <a:xfrm rot="5400000">
            <a:off x="1622996" y="-1251838"/>
            <a:ext cx="8330408" cy="11029465"/>
          </a:xfrm>
          <a:custGeom>
            <a:avLst/>
            <a:gdLst/>
            <a:ahLst/>
            <a:cxnLst/>
            <a:rect l="l" t="t" r="r" b="b"/>
            <a:pathLst>
              <a:path w="22216" h="29414" extrusionOk="0">
                <a:moveTo>
                  <a:pt x="12843" y="1"/>
                </a:moveTo>
                <a:cubicBezTo>
                  <a:pt x="12808" y="1"/>
                  <a:pt x="12774" y="1"/>
                  <a:pt x="12739" y="2"/>
                </a:cubicBezTo>
                <a:cubicBezTo>
                  <a:pt x="10638" y="19"/>
                  <a:pt x="8555" y="1199"/>
                  <a:pt x="6914" y="2638"/>
                </a:cubicBezTo>
                <a:cubicBezTo>
                  <a:pt x="5254" y="4076"/>
                  <a:pt x="4057" y="5772"/>
                  <a:pt x="2730" y="7578"/>
                </a:cubicBezTo>
                <a:cubicBezTo>
                  <a:pt x="1420" y="9385"/>
                  <a:pt x="0" y="11283"/>
                  <a:pt x="333" y="12980"/>
                </a:cubicBezTo>
                <a:cubicBezTo>
                  <a:pt x="683" y="14694"/>
                  <a:pt x="2785" y="16206"/>
                  <a:pt x="3725" y="18658"/>
                </a:cubicBezTo>
                <a:cubicBezTo>
                  <a:pt x="4664" y="21110"/>
                  <a:pt x="4443" y="24502"/>
                  <a:pt x="5753" y="26659"/>
                </a:cubicBezTo>
                <a:cubicBezTo>
                  <a:pt x="6854" y="28474"/>
                  <a:pt x="9026" y="29414"/>
                  <a:pt x="11235" y="29414"/>
                </a:cubicBezTo>
                <a:cubicBezTo>
                  <a:pt x="11652" y="29414"/>
                  <a:pt x="12069" y="29380"/>
                  <a:pt x="12481" y="29313"/>
                </a:cubicBezTo>
                <a:cubicBezTo>
                  <a:pt x="15062" y="28889"/>
                  <a:pt x="17404" y="27101"/>
                  <a:pt x="18436" y="24797"/>
                </a:cubicBezTo>
                <a:cubicBezTo>
                  <a:pt x="19469" y="22473"/>
                  <a:pt x="19192" y="19616"/>
                  <a:pt x="19395" y="17607"/>
                </a:cubicBezTo>
                <a:cubicBezTo>
                  <a:pt x="19597" y="15579"/>
                  <a:pt x="20280" y="14380"/>
                  <a:pt x="20925" y="12814"/>
                </a:cubicBezTo>
                <a:cubicBezTo>
                  <a:pt x="21571" y="11228"/>
                  <a:pt x="22215" y="9292"/>
                  <a:pt x="21902" y="7449"/>
                </a:cubicBezTo>
                <a:cubicBezTo>
                  <a:pt x="21588" y="5606"/>
                  <a:pt x="20335" y="3891"/>
                  <a:pt x="18657" y="2471"/>
                </a:cubicBezTo>
                <a:cubicBezTo>
                  <a:pt x="16989" y="1093"/>
                  <a:pt x="14911" y="1"/>
                  <a:pt x="12843" y="1"/>
                </a:cubicBezTo>
                <a:close/>
              </a:path>
            </a:pathLst>
          </a:custGeom>
          <a:solidFill>
            <a:srgbClr val="FFC3A5">
              <a:alpha val="117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0" name="Google Shape;730;p20"/>
          <p:cNvGrpSpPr/>
          <p:nvPr/>
        </p:nvGrpSpPr>
        <p:grpSpPr>
          <a:xfrm>
            <a:off x="9505192" y="5986513"/>
            <a:ext cx="527069" cy="604971"/>
            <a:chOff x="4832355" y="458686"/>
            <a:chExt cx="547056" cy="627910"/>
          </a:xfrm>
        </p:grpSpPr>
        <p:sp>
          <p:nvSpPr>
            <p:cNvPr id="731" name="Google Shape;731;p20"/>
            <p:cNvSpPr/>
            <p:nvPr/>
          </p:nvSpPr>
          <p:spPr>
            <a:xfrm>
              <a:off x="4832355" y="611282"/>
              <a:ext cx="547056" cy="475314"/>
            </a:xfrm>
            <a:custGeom>
              <a:avLst/>
              <a:gdLst/>
              <a:ahLst/>
              <a:cxnLst/>
              <a:rect l="l" t="t" r="r" b="b"/>
              <a:pathLst>
                <a:path w="2402" h="2087" extrusionOk="0">
                  <a:moveTo>
                    <a:pt x="1761" y="0"/>
                  </a:moveTo>
                  <a:lnTo>
                    <a:pt x="1761" y="0"/>
                  </a:lnTo>
                  <a:cubicBezTo>
                    <a:pt x="1761" y="0"/>
                    <a:pt x="1" y="279"/>
                    <a:pt x="247" y="2086"/>
                  </a:cubicBezTo>
                  <a:cubicBezTo>
                    <a:pt x="247" y="2085"/>
                    <a:pt x="2401" y="1876"/>
                    <a:pt x="1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0"/>
            <p:cNvSpPr/>
            <p:nvPr/>
          </p:nvSpPr>
          <p:spPr>
            <a:xfrm>
              <a:off x="4965135" y="458686"/>
              <a:ext cx="360756" cy="515854"/>
            </a:xfrm>
            <a:custGeom>
              <a:avLst/>
              <a:gdLst/>
              <a:ahLst/>
              <a:cxnLst/>
              <a:rect l="l" t="t" r="r" b="b"/>
              <a:pathLst>
                <a:path w="1584" h="2265" extrusionOk="0">
                  <a:moveTo>
                    <a:pt x="1560" y="1"/>
                  </a:moveTo>
                  <a:cubicBezTo>
                    <a:pt x="1552" y="1"/>
                    <a:pt x="1544" y="5"/>
                    <a:pt x="1540" y="13"/>
                  </a:cubicBezTo>
                  <a:cubicBezTo>
                    <a:pt x="1223" y="682"/>
                    <a:pt x="19" y="2216"/>
                    <a:pt x="7" y="2231"/>
                  </a:cubicBezTo>
                  <a:cubicBezTo>
                    <a:pt x="0" y="2240"/>
                    <a:pt x="1" y="2254"/>
                    <a:pt x="11" y="2262"/>
                  </a:cubicBezTo>
                  <a:cubicBezTo>
                    <a:pt x="14" y="2264"/>
                    <a:pt x="20" y="2265"/>
                    <a:pt x="24" y="2265"/>
                  </a:cubicBezTo>
                  <a:cubicBezTo>
                    <a:pt x="30" y="2265"/>
                    <a:pt x="38" y="2263"/>
                    <a:pt x="40" y="2255"/>
                  </a:cubicBezTo>
                  <a:cubicBezTo>
                    <a:pt x="54" y="2241"/>
                    <a:pt x="1258" y="704"/>
                    <a:pt x="1579" y="30"/>
                  </a:cubicBezTo>
                  <a:cubicBezTo>
                    <a:pt x="1583" y="20"/>
                    <a:pt x="1579" y="8"/>
                    <a:pt x="1568" y="2"/>
                  </a:cubicBezTo>
                  <a:cubicBezTo>
                    <a:pt x="1566" y="1"/>
                    <a:pt x="1563" y="1"/>
                    <a:pt x="15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0"/>
            <p:cNvSpPr/>
            <p:nvPr/>
          </p:nvSpPr>
          <p:spPr>
            <a:xfrm>
              <a:off x="5090627" y="795536"/>
              <a:ext cx="15259" cy="85862"/>
            </a:xfrm>
            <a:custGeom>
              <a:avLst/>
              <a:gdLst/>
              <a:ahLst/>
              <a:cxnLst/>
              <a:rect l="l" t="t" r="r" b="b"/>
              <a:pathLst>
                <a:path w="67" h="377" extrusionOk="0">
                  <a:moveTo>
                    <a:pt x="44" y="1"/>
                  </a:moveTo>
                  <a:cubicBezTo>
                    <a:pt x="33" y="1"/>
                    <a:pt x="24" y="9"/>
                    <a:pt x="22" y="21"/>
                  </a:cubicBezTo>
                  <a:lnTo>
                    <a:pt x="3" y="354"/>
                  </a:lnTo>
                  <a:cubicBezTo>
                    <a:pt x="0" y="366"/>
                    <a:pt x="10" y="375"/>
                    <a:pt x="22" y="376"/>
                  </a:cubicBezTo>
                  <a:lnTo>
                    <a:pt x="24" y="376"/>
                  </a:lnTo>
                  <a:cubicBezTo>
                    <a:pt x="35" y="376"/>
                    <a:pt x="44" y="368"/>
                    <a:pt x="46" y="356"/>
                  </a:cubicBezTo>
                  <a:lnTo>
                    <a:pt x="65" y="24"/>
                  </a:lnTo>
                  <a:cubicBezTo>
                    <a:pt x="67" y="12"/>
                    <a:pt x="57" y="2"/>
                    <a:pt x="46" y="1"/>
                  </a:cubicBezTo>
                  <a:cubicBezTo>
                    <a:pt x="45" y="1"/>
                    <a:pt x="44" y="1"/>
                    <a:pt x="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0"/>
            <p:cNvSpPr/>
            <p:nvPr/>
          </p:nvSpPr>
          <p:spPr>
            <a:xfrm>
              <a:off x="4966729" y="879350"/>
              <a:ext cx="71058" cy="18903"/>
            </a:xfrm>
            <a:custGeom>
              <a:avLst/>
              <a:gdLst/>
              <a:ahLst/>
              <a:cxnLst/>
              <a:rect l="l" t="t" r="r" b="b"/>
              <a:pathLst>
                <a:path w="312" h="83" extrusionOk="0">
                  <a:moveTo>
                    <a:pt x="288" y="1"/>
                  </a:moveTo>
                  <a:cubicBezTo>
                    <a:pt x="287" y="1"/>
                    <a:pt x="287" y="1"/>
                    <a:pt x="286" y="1"/>
                  </a:cubicBezTo>
                  <a:lnTo>
                    <a:pt x="21" y="38"/>
                  </a:lnTo>
                  <a:cubicBezTo>
                    <a:pt x="9" y="40"/>
                    <a:pt x="1" y="51"/>
                    <a:pt x="2" y="63"/>
                  </a:cubicBezTo>
                  <a:cubicBezTo>
                    <a:pt x="4" y="74"/>
                    <a:pt x="13" y="82"/>
                    <a:pt x="23" y="82"/>
                  </a:cubicBezTo>
                  <a:lnTo>
                    <a:pt x="27" y="82"/>
                  </a:lnTo>
                  <a:lnTo>
                    <a:pt x="291" y="44"/>
                  </a:lnTo>
                  <a:cubicBezTo>
                    <a:pt x="304" y="43"/>
                    <a:pt x="312" y="32"/>
                    <a:pt x="311" y="20"/>
                  </a:cubicBezTo>
                  <a:cubicBezTo>
                    <a:pt x="310" y="9"/>
                    <a:pt x="299" y="1"/>
                    <a:pt x="2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5" name="Google Shape;735;p20"/>
          <p:cNvGrpSpPr/>
          <p:nvPr/>
        </p:nvGrpSpPr>
        <p:grpSpPr>
          <a:xfrm>
            <a:off x="10639625" y="6033867"/>
            <a:ext cx="228737" cy="208260"/>
            <a:chOff x="2570481" y="4799062"/>
            <a:chExt cx="171553" cy="156195"/>
          </a:xfrm>
        </p:grpSpPr>
        <p:sp>
          <p:nvSpPr>
            <p:cNvPr id="736" name="Google Shape;736;p20"/>
            <p:cNvSpPr/>
            <p:nvPr/>
          </p:nvSpPr>
          <p:spPr>
            <a:xfrm>
              <a:off x="2570481" y="4799062"/>
              <a:ext cx="171553" cy="156195"/>
            </a:xfrm>
            <a:custGeom>
              <a:avLst/>
              <a:gdLst/>
              <a:ahLst/>
              <a:cxnLst/>
              <a:rect l="l" t="t" r="r" b="b"/>
              <a:pathLst>
                <a:path w="1061" h="966" extrusionOk="0">
                  <a:moveTo>
                    <a:pt x="169" y="1"/>
                  </a:moveTo>
                  <a:cubicBezTo>
                    <a:pt x="146" y="1"/>
                    <a:pt x="127" y="7"/>
                    <a:pt x="111" y="22"/>
                  </a:cubicBezTo>
                  <a:cubicBezTo>
                    <a:pt x="53" y="77"/>
                    <a:pt x="118" y="162"/>
                    <a:pt x="122" y="384"/>
                  </a:cubicBezTo>
                  <a:cubicBezTo>
                    <a:pt x="128" y="701"/>
                    <a:pt x="0" y="834"/>
                    <a:pt x="76" y="912"/>
                  </a:cubicBezTo>
                  <a:cubicBezTo>
                    <a:pt x="95" y="931"/>
                    <a:pt x="116" y="938"/>
                    <a:pt x="143" y="938"/>
                  </a:cubicBezTo>
                  <a:cubicBezTo>
                    <a:pt x="209" y="938"/>
                    <a:pt x="309" y="895"/>
                    <a:pt x="481" y="895"/>
                  </a:cubicBezTo>
                  <a:cubicBezTo>
                    <a:pt x="495" y="895"/>
                    <a:pt x="509" y="896"/>
                    <a:pt x="524" y="896"/>
                  </a:cubicBezTo>
                  <a:cubicBezTo>
                    <a:pt x="729" y="904"/>
                    <a:pt x="837" y="966"/>
                    <a:pt x="908" y="966"/>
                  </a:cubicBezTo>
                  <a:cubicBezTo>
                    <a:pt x="931" y="966"/>
                    <a:pt x="949" y="960"/>
                    <a:pt x="966" y="945"/>
                  </a:cubicBezTo>
                  <a:cubicBezTo>
                    <a:pt x="1040" y="879"/>
                    <a:pt x="948" y="762"/>
                    <a:pt x="964" y="473"/>
                  </a:cubicBezTo>
                  <a:cubicBezTo>
                    <a:pt x="979" y="217"/>
                    <a:pt x="1061" y="116"/>
                    <a:pt x="999" y="54"/>
                  </a:cubicBezTo>
                  <a:cubicBezTo>
                    <a:pt x="982" y="38"/>
                    <a:pt x="963" y="31"/>
                    <a:pt x="939" y="31"/>
                  </a:cubicBezTo>
                  <a:cubicBezTo>
                    <a:pt x="873" y="31"/>
                    <a:pt x="772" y="78"/>
                    <a:pt x="599" y="78"/>
                  </a:cubicBezTo>
                  <a:cubicBezTo>
                    <a:pt x="377" y="78"/>
                    <a:pt x="250" y="1"/>
                    <a:pt x="1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0"/>
            <p:cNvSpPr/>
            <p:nvPr/>
          </p:nvSpPr>
          <p:spPr>
            <a:xfrm>
              <a:off x="2677037" y="4822347"/>
              <a:ext cx="33146" cy="13259"/>
            </a:xfrm>
            <a:custGeom>
              <a:avLst/>
              <a:gdLst/>
              <a:ahLst/>
              <a:cxnLst/>
              <a:rect l="l" t="t" r="r" b="b"/>
              <a:pathLst>
                <a:path w="205" h="82" extrusionOk="0">
                  <a:moveTo>
                    <a:pt x="181" y="0"/>
                  </a:moveTo>
                  <a:cubicBezTo>
                    <a:pt x="179" y="0"/>
                    <a:pt x="176" y="1"/>
                    <a:pt x="173" y="2"/>
                  </a:cubicBezTo>
                  <a:cubicBezTo>
                    <a:pt x="123" y="20"/>
                    <a:pt x="72" y="33"/>
                    <a:pt x="20" y="40"/>
                  </a:cubicBezTo>
                  <a:cubicBezTo>
                    <a:pt x="9" y="43"/>
                    <a:pt x="1" y="54"/>
                    <a:pt x="2" y="65"/>
                  </a:cubicBezTo>
                  <a:cubicBezTo>
                    <a:pt x="3" y="73"/>
                    <a:pt x="11" y="82"/>
                    <a:pt x="22" y="82"/>
                  </a:cubicBezTo>
                  <a:cubicBezTo>
                    <a:pt x="22" y="82"/>
                    <a:pt x="23" y="82"/>
                    <a:pt x="26" y="81"/>
                  </a:cubicBezTo>
                  <a:cubicBezTo>
                    <a:pt x="80" y="72"/>
                    <a:pt x="135" y="59"/>
                    <a:pt x="188" y="40"/>
                  </a:cubicBezTo>
                  <a:cubicBezTo>
                    <a:pt x="199" y="36"/>
                    <a:pt x="204" y="24"/>
                    <a:pt x="200" y="13"/>
                  </a:cubicBezTo>
                  <a:cubicBezTo>
                    <a:pt x="198" y="5"/>
                    <a:pt x="190" y="0"/>
                    <a:pt x="181"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0"/>
            <p:cNvSpPr/>
            <p:nvPr/>
          </p:nvSpPr>
          <p:spPr>
            <a:xfrm>
              <a:off x="2612844" y="4821053"/>
              <a:ext cx="59340" cy="15846"/>
            </a:xfrm>
            <a:custGeom>
              <a:avLst/>
              <a:gdLst/>
              <a:ahLst/>
              <a:cxnLst/>
              <a:rect l="l" t="t" r="r" b="b"/>
              <a:pathLst>
                <a:path w="367" h="98" extrusionOk="0">
                  <a:moveTo>
                    <a:pt x="25" y="0"/>
                  </a:moveTo>
                  <a:cubicBezTo>
                    <a:pt x="17" y="0"/>
                    <a:pt x="10" y="4"/>
                    <a:pt x="6" y="12"/>
                  </a:cubicBezTo>
                  <a:cubicBezTo>
                    <a:pt x="1" y="22"/>
                    <a:pt x="5" y="35"/>
                    <a:pt x="16" y="41"/>
                  </a:cubicBezTo>
                  <a:cubicBezTo>
                    <a:pt x="20" y="43"/>
                    <a:pt x="131" y="98"/>
                    <a:pt x="302" y="98"/>
                  </a:cubicBezTo>
                  <a:cubicBezTo>
                    <a:pt x="317" y="98"/>
                    <a:pt x="332" y="98"/>
                    <a:pt x="346" y="96"/>
                  </a:cubicBezTo>
                  <a:cubicBezTo>
                    <a:pt x="359" y="96"/>
                    <a:pt x="367" y="87"/>
                    <a:pt x="367" y="75"/>
                  </a:cubicBezTo>
                  <a:cubicBezTo>
                    <a:pt x="367" y="64"/>
                    <a:pt x="359" y="55"/>
                    <a:pt x="347" y="55"/>
                  </a:cubicBezTo>
                  <a:cubicBezTo>
                    <a:pt x="346" y="55"/>
                    <a:pt x="346" y="55"/>
                    <a:pt x="345" y="55"/>
                  </a:cubicBezTo>
                  <a:cubicBezTo>
                    <a:pt x="332" y="55"/>
                    <a:pt x="319" y="56"/>
                    <a:pt x="306" y="56"/>
                  </a:cubicBezTo>
                  <a:cubicBezTo>
                    <a:pt x="143" y="56"/>
                    <a:pt x="36" y="2"/>
                    <a:pt x="34" y="2"/>
                  </a:cubicBezTo>
                  <a:cubicBezTo>
                    <a:pt x="31" y="1"/>
                    <a:pt x="28" y="0"/>
                    <a:pt x="25"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9" name="Google Shape;739;p20"/>
          <p:cNvGrpSpPr/>
          <p:nvPr/>
        </p:nvGrpSpPr>
        <p:grpSpPr>
          <a:xfrm flipH="1">
            <a:off x="467973" y="5091837"/>
            <a:ext cx="273580" cy="265391"/>
            <a:chOff x="185342" y="5173552"/>
            <a:chExt cx="205185" cy="199043"/>
          </a:xfrm>
        </p:grpSpPr>
        <p:sp>
          <p:nvSpPr>
            <p:cNvPr id="740" name="Google Shape;740;p20"/>
            <p:cNvSpPr/>
            <p:nvPr/>
          </p:nvSpPr>
          <p:spPr>
            <a:xfrm>
              <a:off x="185342" y="5173552"/>
              <a:ext cx="205185" cy="199043"/>
            </a:xfrm>
            <a:custGeom>
              <a:avLst/>
              <a:gdLst/>
              <a:ahLst/>
              <a:cxnLst/>
              <a:rect l="l" t="t" r="r" b="b"/>
              <a:pathLst>
                <a:path w="1269" h="1231" extrusionOk="0">
                  <a:moveTo>
                    <a:pt x="755" y="1"/>
                  </a:moveTo>
                  <a:cubicBezTo>
                    <a:pt x="677" y="1"/>
                    <a:pt x="636" y="123"/>
                    <a:pt x="452" y="248"/>
                  </a:cubicBezTo>
                  <a:cubicBezTo>
                    <a:pt x="217" y="406"/>
                    <a:pt x="38" y="375"/>
                    <a:pt x="16" y="475"/>
                  </a:cubicBezTo>
                  <a:cubicBezTo>
                    <a:pt x="0" y="554"/>
                    <a:pt x="102" y="587"/>
                    <a:pt x="231" y="768"/>
                  </a:cubicBezTo>
                  <a:cubicBezTo>
                    <a:pt x="414" y="1025"/>
                    <a:pt x="384" y="1208"/>
                    <a:pt x="491" y="1229"/>
                  </a:cubicBezTo>
                  <a:cubicBezTo>
                    <a:pt x="497" y="1230"/>
                    <a:pt x="502" y="1231"/>
                    <a:pt x="507" y="1231"/>
                  </a:cubicBezTo>
                  <a:cubicBezTo>
                    <a:pt x="589" y="1231"/>
                    <a:pt x="633" y="1099"/>
                    <a:pt x="851" y="965"/>
                  </a:cubicBezTo>
                  <a:cubicBezTo>
                    <a:pt x="1078" y="823"/>
                    <a:pt x="1221" y="850"/>
                    <a:pt x="1244" y="756"/>
                  </a:cubicBezTo>
                  <a:cubicBezTo>
                    <a:pt x="1269" y="661"/>
                    <a:pt x="1126" y="615"/>
                    <a:pt x="976" y="367"/>
                  </a:cubicBezTo>
                  <a:cubicBezTo>
                    <a:pt x="844" y="148"/>
                    <a:pt x="856" y="18"/>
                    <a:pt x="770" y="2"/>
                  </a:cubicBezTo>
                  <a:cubicBezTo>
                    <a:pt x="765" y="1"/>
                    <a:pt x="760"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0"/>
            <p:cNvSpPr/>
            <p:nvPr/>
          </p:nvSpPr>
          <p:spPr>
            <a:xfrm>
              <a:off x="277345" y="5199908"/>
              <a:ext cx="25385" cy="26679"/>
            </a:xfrm>
            <a:custGeom>
              <a:avLst/>
              <a:gdLst/>
              <a:ahLst/>
              <a:cxnLst/>
              <a:rect l="l" t="t" r="r" b="b"/>
              <a:pathLst>
                <a:path w="157" h="165" extrusionOk="0">
                  <a:moveTo>
                    <a:pt x="133" y="0"/>
                  </a:moveTo>
                  <a:cubicBezTo>
                    <a:pt x="126" y="0"/>
                    <a:pt x="120" y="3"/>
                    <a:pt x="116" y="9"/>
                  </a:cubicBezTo>
                  <a:cubicBezTo>
                    <a:pt x="84" y="53"/>
                    <a:pt x="49" y="92"/>
                    <a:pt x="10" y="128"/>
                  </a:cubicBezTo>
                  <a:cubicBezTo>
                    <a:pt x="3" y="135"/>
                    <a:pt x="1" y="149"/>
                    <a:pt x="9" y="157"/>
                  </a:cubicBezTo>
                  <a:cubicBezTo>
                    <a:pt x="13" y="161"/>
                    <a:pt x="18" y="164"/>
                    <a:pt x="23" y="164"/>
                  </a:cubicBezTo>
                  <a:cubicBezTo>
                    <a:pt x="27" y="164"/>
                    <a:pt x="33" y="162"/>
                    <a:pt x="38" y="159"/>
                  </a:cubicBezTo>
                  <a:cubicBezTo>
                    <a:pt x="79" y="121"/>
                    <a:pt x="116" y="80"/>
                    <a:pt x="150" y="33"/>
                  </a:cubicBezTo>
                  <a:cubicBezTo>
                    <a:pt x="156" y="25"/>
                    <a:pt x="155" y="11"/>
                    <a:pt x="145" y="4"/>
                  </a:cubicBezTo>
                  <a:cubicBezTo>
                    <a:pt x="142" y="2"/>
                    <a:pt x="137" y="0"/>
                    <a:pt x="133"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0"/>
            <p:cNvSpPr/>
            <p:nvPr/>
          </p:nvSpPr>
          <p:spPr>
            <a:xfrm>
              <a:off x="220591" y="5227397"/>
              <a:ext cx="55136" cy="28781"/>
            </a:xfrm>
            <a:custGeom>
              <a:avLst/>
              <a:gdLst/>
              <a:ahLst/>
              <a:cxnLst/>
              <a:rect l="l" t="t" r="r" b="b"/>
              <a:pathLst>
                <a:path w="341" h="178" extrusionOk="0">
                  <a:moveTo>
                    <a:pt x="317" y="0"/>
                  </a:moveTo>
                  <a:cubicBezTo>
                    <a:pt x="313" y="0"/>
                    <a:pt x="308" y="2"/>
                    <a:pt x="304" y="5"/>
                  </a:cubicBezTo>
                  <a:cubicBezTo>
                    <a:pt x="157" y="118"/>
                    <a:pt x="20" y="136"/>
                    <a:pt x="19" y="136"/>
                  </a:cubicBezTo>
                  <a:cubicBezTo>
                    <a:pt x="8" y="137"/>
                    <a:pt x="1" y="148"/>
                    <a:pt x="2" y="158"/>
                  </a:cubicBezTo>
                  <a:cubicBezTo>
                    <a:pt x="3" y="168"/>
                    <a:pt x="12" y="177"/>
                    <a:pt x="22" y="177"/>
                  </a:cubicBezTo>
                  <a:cubicBezTo>
                    <a:pt x="23" y="177"/>
                    <a:pt x="23" y="177"/>
                    <a:pt x="24" y="178"/>
                  </a:cubicBezTo>
                  <a:cubicBezTo>
                    <a:pt x="30" y="178"/>
                    <a:pt x="174" y="157"/>
                    <a:pt x="330" y="38"/>
                  </a:cubicBezTo>
                  <a:cubicBezTo>
                    <a:pt x="340" y="30"/>
                    <a:pt x="341" y="18"/>
                    <a:pt x="334" y="8"/>
                  </a:cubicBezTo>
                  <a:cubicBezTo>
                    <a:pt x="329" y="3"/>
                    <a:pt x="323" y="0"/>
                    <a:pt x="317"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3" name="Google Shape;743;p20"/>
          <p:cNvGrpSpPr/>
          <p:nvPr/>
        </p:nvGrpSpPr>
        <p:grpSpPr>
          <a:xfrm rot="1207274">
            <a:off x="11463140" y="1249107"/>
            <a:ext cx="335969" cy="326744"/>
            <a:chOff x="-699121" y="2526254"/>
            <a:chExt cx="470841" cy="457913"/>
          </a:xfrm>
        </p:grpSpPr>
        <p:sp>
          <p:nvSpPr>
            <p:cNvPr id="744" name="Google Shape;744;p20"/>
            <p:cNvSpPr/>
            <p:nvPr/>
          </p:nvSpPr>
          <p:spPr>
            <a:xfrm>
              <a:off x="-699121" y="2526254"/>
              <a:ext cx="470841" cy="457913"/>
            </a:xfrm>
            <a:custGeom>
              <a:avLst/>
              <a:gdLst/>
              <a:ahLst/>
              <a:cxnLst/>
              <a:rect l="l" t="t" r="r" b="b"/>
              <a:pathLst>
                <a:path w="2912" h="2832" extrusionOk="0">
                  <a:moveTo>
                    <a:pt x="1212" y="1"/>
                  </a:moveTo>
                  <a:cubicBezTo>
                    <a:pt x="1199" y="1"/>
                    <a:pt x="1185" y="3"/>
                    <a:pt x="1171" y="6"/>
                  </a:cubicBezTo>
                  <a:cubicBezTo>
                    <a:pt x="972" y="54"/>
                    <a:pt x="1025" y="358"/>
                    <a:pt x="742" y="820"/>
                  </a:cubicBezTo>
                  <a:cubicBezTo>
                    <a:pt x="404" y="1373"/>
                    <a:pt x="1" y="1479"/>
                    <a:pt x="52" y="1709"/>
                  </a:cubicBezTo>
                  <a:cubicBezTo>
                    <a:pt x="91" y="1886"/>
                    <a:pt x="334" y="1859"/>
                    <a:pt x="774" y="2113"/>
                  </a:cubicBezTo>
                  <a:cubicBezTo>
                    <a:pt x="1361" y="2454"/>
                    <a:pt x="1495" y="2832"/>
                    <a:pt x="1708" y="2832"/>
                  </a:cubicBezTo>
                  <a:cubicBezTo>
                    <a:pt x="1723" y="2832"/>
                    <a:pt x="1738" y="2830"/>
                    <a:pt x="1753" y="2826"/>
                  </a:cubicBezTo>
                  <a:cubicBezTo>
                    <a:pt x="1968" y="2777"/>
                    <a:pt x="1908" y="2453"/>
                    <a:pt x="2251" y="1935"/>
                  </a:cubicBezTo>
                  <a:cubicBezTo>
                    <a:pt x="2590" y="1423"/>
                    <a:pt x="2911" y="1344"/>
                    <a:pt x="2871" y="1126"/>
                  </a:cubicBezTo>
                  <a:cubicBezTo>
                    <a:pt x="2831" y="905"/>
                    <a:pt x="2493" y="945"/>
                    <a:pt x="1948" y="571"/>
                  </a:cubicBezTo>
                  <a:cubicBezTo>
                    <a:pt x="1501" y="264"/>
                    <a:pt x="1383"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0"/>
            <p:cNvSpPr/>
            <p:nvPr/>
          </p:nvSpPr>
          <p:spPr>
            <a:xfrm>
              <a:off x="-527403" y="2596107"/>
              <a:ext cx="25547" cy="64354"/>
            </a:xfrm>
            <a:custGeom>
              <a:avLst/>
              <a:gdLst/>
              <a:ahLst/>
              <a:cxnLst/>
              <a:rect l="l" t="t" r="r" b="b"/>
              <a:pathLst>
                <a:path w="158" h="398" extrusionOk="0">
                  <a:moveTo>
                    <a:pt x="135" y="0"/>
                  </a:moveTo>
                  <a:cubicBezTo>
                    <a:pt x="126" y="0"/>
                    <a:pt x="117" y="7"/>
                    <a:pt x="114" y="17"/>
                  </a:cubicBezTo>
                  <a:cubicBezTo>
                    <a:pt x="91" y="139"/>
                    <a:pt x="53" y="258"/>
                    <a:pt x="6" y="370"/>
                  </a:cubicBezTo>
                  <a:cubicBezTo>
                    <a:pt x="0" y="380"/>
                    <a:pt x="6" y="392"/>
                    <a:pt x="17" y="396"/>
                  </a:cubicBezTo>
                  <a:cubicBezTo>
                    <a:pt x="20" y="398"/>
                    <a:pt x="22" y="398"/>
                    <a:pt x="25" y="398"/>
                  </a:cubicBezTo>
                  <a:cubicBezTo>
                    <a:pt x="33" y="398"/>
                    <a:pt x="41" y="393"/>
                    <a:pt x="43" y="386"/>
                  </a:cubicBezTo>
                  <a:cubicBezTo>
                    <a:pt x="92" y="271"/>
                    <a:pt x="129" y="150"/>
                    <a:pt x="155" y="24"/>
                  </a:cubicBezTo>
                  <a:cubicBezTo>
                    <a:pt x="157" y="14"/>
                    <a:pt x="150" y="4"/>
                    <a:pt x="139" y="1"/>
                  </a:cubicBezTo>
                  <a:cubicBezTo>
                    <a:pt x="138" y="1"/>
                    <a:pt x="136" y="0"/>
                    <a:pt x="135"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0"/>
            <p:cNvSpPr/>
            <p:nvPr/>
          </p:nvSpPr>
          <p:spPr>
            <a:xfrm>
              <a:off x="-617628" y="2678249"/>
              <a:ext cx="86504" cy="97986"/>
            </a:xfrm>
            <a:custGeom>
              <a:avLst/>
              <a:gdLst/>
              <a:ahLst/>
              <a:cxnLst/>
              <a:rect l="l" t="t" r="r" b="b"/>
              <a:pathLst>
                <a:path w="535" h="606" extrusionOk="0">
                  <a:moveTo>
                    <a:pt x="511" y="1"/>
                  </a:moveTo>
                  <a:cubicBezTo>
                    <a:pt x="503" y="1"/>
                    <a:pt x="497" y="4"/>
                    <a:pt x="493" y="12"/>
                  </a:cubicBezTo>
                  <a:cubicBezTo>
                    <a:pt x="289" y="394"/>
                    <a:pt x="16" y="566"/>
                    <a:pt x="13" y="568"/>
                  </a:cubicBezTo>
                  <a:cubicBezTo>
                    <a:pt x="4" y="573"/>
                    <a:pt x="1" y="587"/>
                    <a:pt x="6" y="596"/>
                  </a:cubicBezTo>
                  <a:cubicBezTo>
                    <a:pt x="10" y="602"/>
                    <a:pt x="17" y="606"/>
                    <a:pt x="23" y="606"/>
                  </a:cubicBezTo>
                  <a:cubicBezTo>
                    <a:pt x="28" y="606"/>
                    <a:pt x="32" y="604"/>
                    <a:pt x="34" y="603"/>
                  </a:cubicBezTo>
                  <a:cubicBezTo>
                    <a:pt x="47" y="596"/>
                    <a:pt x="320" y="424"/>
                    <a:pt x="530" y="32"/>
                  </a:cubicBezTo>
                  <a:cubicBezTo>
                    <a:pt x="535" y="20"/>
                    <a:pt x="532" y="9"/>
                    <a:pt x="521" y="3"/>
                  </a:cubicBezTo>
                  <a:cubicBezTo>
                    <a:pt x="518" y="2"/>
                    <a:pt x="514" y="1"/>
                    <a:pt x="511"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47"/>
        <p:cNvGrpSpPr/>
        <p:nvPr/>
      </p:nvGrpSpPr>
      <p:grpSpPr>
        <a:xfrm>
          <a:off x="0" y="0"/>
          <a:ext cx="0" cy="0"/>
          <a:chOff x="0" y="0"/>
          <a:chExt cx="0" cy="0"/>
        </a:xfrm>
      </p:grpSpPr>
      <p:sp>
        <p:nvSpPr>
          <p:cNvPr id="748" name="Google Shape;748;p21"/>
          <p:cNvSpPr txBox="1">
            <a:spLocks noGrp="1"/>
          </p:cNvSpPr>
          <p:nvPr>
            <p:ph type="title"/>
          </p:nvPr>
        </p:nvSpPr>
        <p:spPr>
          <a:xfrm>
            <a:off x="6394267" y="2175367"/>
            <a:ext cx="3980400" cy="753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749" name="Google Shape;749;p21"/>
          <p:cNvSpPr txBox="1">
            <a:spLocks noGrp="1"/>
          </p:cNvSpPr>
          <p:nvPr>
            <p:ph type="subTitle" idx="1"/>
          </p:nvPr>
        </p:nvSpPr>
        <p:spPr>
          <a:xfrm rot="-345">
            <a:off x="6394367" y="2979567"/>
            <a:ext cx="3980400" cy="18584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Clr>
                <a:schemeClr val="accent4"/>
              </a:buClr>
              <a:buSzPts val="1200"/>
              <a:buFont typeface="Anaheim"/>
              <a:buChar char="●"/>
              <a:defRPr/>
            </a:lvl1pPr>
            <a:lvl2pPr lvl="1" rtl="0">
              <a:lnSpc>
                <a:spcPct val="115000"/>
              </a:lnSpc>
              <a:spcBef>
                <a:spcPts val="0"/>
              </a:spcBef>
              <a:spcAft>
                <a:spcPts val="0"/>
              </a:spcAft>
              <a:buClr>
                <a:schemeClr val="accent3"/>
              </a:buClr>
              <a:buSzPts val="1200"/>
              <a:buFont typeface="Roboto Condensed Light"/>
              <a:buChar char="○"/>
              <a:defRPr/>
            </a:lvl2pPr>
            <a:lvl3pPr lvl="2" algn="ctr" rtl="0">
              <a:lnSpc>
                <a:spcPct val="100000"/>
              </a:lnSpc>
              <a:spcBef>
                <a:spcPts val="0"/>
              </a:spcBef>
              <a:spcAft>
                <a:spcPts val="0"/>
              </a:spcAft>
              <a:buClr>
                <a:srgbClr val="434343"/>
              </a:buClr>
              <a:buSzPts val="1200"/>
              <a:buFont typeface="Roboto Condensed Light"/>
              <a:buChar char="■"/>
              <a:defRPr/>
            </a:lvl3pPr>
            <a:lvl4pPr lvl="3" algn="ctr" rtl="0">
              <a:lnSpc>
                <a:spcPct val="100000"/>
              </a:lnSpc>
              <a:spcBef>
                <a:spcPts val="2135"/>
              </a:spcBef>
              <a:spcAft>
                <a:spcPts val="0"/>
              </a:spcAft>
              <a:buClr>
                <a:srgbClr val="434343"/>
              </a:buClr>
              <a:buSzPts val="1200"/>
              <a:buFont typeface="Roboto Condensed Light"/>
              <a:buChar char="●"/>
              <a:defRPr/>
            </a:lvl4pPr>
            <a:lvl5pPr lvl="4" algn="ctr" rtl="0">
              <a:lnSpc>
                <a:spcPct val="100000"/>
              </a:lnSpc>
              <a:spcBef>
                <a:spcPts val="2135"/>
              </a:spcBef>
              <a:spcAft>
                <a:spcPts val="0"/>
              </a:spcAft>
              <a:buClr>
                <a:srgbClr val="434343"/>
              </a:buClr>
              <a:buSzPts val="1200"/>
              <a:buFont typeface="Roboto Condensed Light"/>
              <a:buChar char="○"/>
              <a:defRPr/>
            </a:lvl5pPr>
            <a:lvl6pPr lvl="5" algn="ctr" rtl="0">
              <a:lnSpc>
                <a:spcPct val="100000"/>
              </a:lnSpc>
              <a:spcBef>
                <a:spcPts val="2135"/>
              </a:spcBef>
              <a:spcAft>
                <a:spcPts val="0"/>
              </a:spcAft>
              <a:buClr>
                <a:srgbClr val="434343"/>
              </a:buClr>
              <a:buSzPts val="1200"/>
              <a:buFont typeface="Roboto Condensed Light"/>
              <a:buChar char="■"/>
              <a:defRPr/>
            </a:lvl6pPr>
            <a:lvl7pPr lvl="6" algn="ctr" rtl="0">
              <a:lnSpc>
                <a:spcPct val="100000"/>
              </a:lnSpc>
              <a:spcBef>
                <a:spcPts val="2135"/>
              </a:spcBef>
              <a:spcAft>
                <a:spcPts val="0"/>
              </a:spcAft>
              <a:buClr>
                <a:srgbClr val="434343"/>
              </a:buClr>
              <a:buSzPts val="1200"/>
              <a:buFont typeface="Roboto Condensed Light"/>
              <a:buChar char="●"/>
              <a:defRPr/>
            </a:lvl7pPr>
            <a:lvl8pPr lvl="7" algn="ctr" rtl="0">
              <a:lnSpc>
                <a:spcPct val="100000"/>
              </a:lnSpc>
              <a:spcBef>
                <a:spcPts val="2135"/>
              </a:spcBef>
              <a:spcAft>
                <a:spcPts val="0"/>
              </a:spcAft>
              <a:buClr>
                <a:srgbClr val="434343"/>
              </a:buClr>
              <a:buSzPts val="1200"/>
              <a:buFont typeface="Roboto Condensed Light"/>
              <a:buChar char="○"/>
              <a:defRPr/>
            </a:lvl8pPr>
            <a:lvl9pPr lvl="8" algn="ctr" rtl="0">
              <a:lnSpc>
                <a:spcPct val="100000"/>
              </a:lnSpc>
              <a:spcBef>
                <a:spcPts val="2135"/>
              </a:spcBef>
              <a:spcAft>
                <a:spcPts val="2135"/>
              </a:spcAft>
              <a:buClr>
                <a:srgbClr val="434343"/>
              </a:buClr>
              <a:buSzPts val="1200"/>
              <a:buFont typeface="Roboto Condensed Light"/>
              <a:buChar char="■"/>
              <a:defRPr/>
            </a:lvl9pPr>
          </a:lstStyle>
          <a:p/>
        </p:txBody>
      </p:sp>
      <p:sp>
        <p:nvSpPr>
          <p:cNvPr id="750" name="Google Shape;750;p21"/>
          <p:cNvSpPr/>
          <p:nvPr/>
        </p:nvSpPr>
        <p:spPr>
          <a:xfrm flipH="1">
            <a:off x="1643400" y="300834"/>
            <a:ext cx="11526549" cy="7786221"/>
          </a:xfrm>
          <a:custGeom>
            <a:avLst/>
            <a:gdLst/>
            <a:ahLst/>
            <a:cxnLst/>
            <a:rect l="l" t="t" r="r" b="b"/>
            <a:pathLst>
              <a:path w="34327" h="23188" extrusionOk="0">
                <a:moveTo>
                  <a:pt x="16499" y="0"/>
                </a:moveTo>
                <a:cubicBezTo>
                  <a:pt x="15407" y="0"/>
                  <a:pt x="14243" y="335"/>
                  <a:pt x="13053" y="789"/>
                </a:cubicBezTo>
                <a:cubicBezTo>
                  <a:pt x="11633" y="1324"/>
                  <a:pt x="10177" y="2024"/>
                  <a:pt x="7799" y="3203"/>
                </a:cubicBezTo>
                <a:cubicBezTo>
                  <a:pt x="5402" y="4366"/>
                  <a:pt x="2120" y="6006"/>
                  <a:pt x="1070" y="8237"/>
                </a:cubicBezTo>
                <a:cubicBezTo>
                  <a:pt x="1" y="10467"/>
                  <a:pt x="1199" y="13325"/>
                  <a:pt x="3245" y="15039"/>
                </a:cubicBezTo>
                <a:cubicBezTo>
                  <a:pt x="5310" y="16773"/>
                  <a:pt x="8260" y="17362"/>
                  <a:pt x="10730" y="18800"/>
                </a:cubicBezTo>
                <a:cubicBezTo>
                  <a:pt x="13182" y="20238"/>
                  <a:pt x="15173" y="22524"/>
                  <a:pt x="17477" y="23059"/>
                </a:cubicBezTo>
                <a:cubicBezTo>
                  <a:pt x="17852" y="23146"/>
                  <a:pt x="18235" y="23187"/>
                  <a:pt x="18621" y="23187"/>
                </a:cubicBezTo>
                <a:cubicBezTo>
                  <a:pt x="20606" y="23187"/>
                  <a:pt x="22672" y="22098"/>
                  <a:pt x="24169" y="20570"/>
                </a:cubicBezTo>
                <a:cubicBezTo>
                  <a:pt x="25958" y="18726"/>
                  <a:pt x="26916" y="16274"/>
                  <a:pt x="28575" y="14007"/>
                </a:cubicBezTo>
                <a:cubicBezTo>
                  <a:pt x="30234" y="11758"/>
                  <a:pt x="32576" y="9693"/>
                  <a:pt x="33461" y="7131"/>
                </a:cubicBezTo>
                <a:cubicBezTo>
                  <a:pt x="34327" y="4568"/>
                  <a:pt x="33718" y="1490"/>
                  <a:pt x="31340" y="475"/>
                </a:cubicBezTo>
                <a:cubicBezTo>
                  <a:pt x="30570" y="141"/>
                  <a:pt x="29615" y="23"/>
                  <a:pt x="28586" y="23"/>
                </a:cubicBezTo>
                <a:cubicBezTo>
                  <a:pt x="26441" y="23"/>
                  <a:pt x="23973" y="535"/>
                  <a:pt x="22178" y="660"/>
                </a:cubicBezTo>
                <a:cubicBezTo>
                  <a:pt x="21860" y="682"/>
                  <a:pt x="21562" y="692"/>
                  <a:pt x="21283" y="692"/>
                </a:cubicBezTo>
                <a:cubicBezTo>
                  <a:pt x="19239" y="692"/>
                  <a:pt x="18191" y="163"/>
                  <a:pt x="17072" y="33"/>
                </a:cubicBezTo>
                <a:cubicBezTo>
                  <a:pt x="16883" y="11"/>
                  <a:pt x="16692" y="0"/>
                  <a:pt x="16499" y="0"/>
                </a:cubicBezTo>
                <a:close/>
              </a:path>
            </a:pathLst>
          </a:custGeom>
          <a:solidFill>
            <a:srgbClr val="FFC3A5">
              <a:alpha val="117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51" name="Google Shape;751;p21"/>
          <p:cNvGrpSpPr/>
          <p:nvPr/>
        </p:nvGrpSpPr>
        <p:grpSpPr>
          <a:xfrm>
            <a:off x="2750479" y="6267992"/>
            <a:ext cx="474408" cy="314225"/>
            <a:chOff x="3304127" y="359385"/>
            <a:chExt cx="492397" cy="326140"/>
          </a:xfrm>
        </p:grpSpPr>
        <p:sp>
          <p:nvSpPr>
            <p:cNvPr id="752" name="Google Shape;752;p21"/>
            <p:cNvSpPr/>
            <p:nvPr/>
          </p:nvSpPr>
          <p:spPr>
            <a:xfrm>
              <a:off x="3304127" y="432267"/>
              <a:ext cx="382620" cy="253258"/>
            </a:xfrm>
            <a:custGeom>
              <a:avLst/>
              <a:gdLst/>
              <a:ahLst/>
              <a:cxnLst/>
              <a:rect l="l" t="t" r="r" b="b"/>
              <a:pathLst>
                <a:path w="1680" h="1112" extrusionOk="0">
                  <a:moveTo>
                    <a:pt x="1" y="1032"/>
                  </a:moveTo>
                  <a:cubicBezTo>
                    <a:pt x="1" y="1032"/>
                    <a:pt x="1" y="1032"/>
                    <a:pt x="1" y="1032"/>
                  </a:cubicBezTo>
                  <a:cubicBezTo>
                    <a:pt x="1" y="1032"/>
                    <a:pt x="1" y="1032"/>
                    <a:pt x="1" y="1032"/>
                  </a:cubicBezTo>
                  <a:close/>
                  <a:moveTo>
                    <a:pt x="1324" y="0"/>
                  </a:moveTo>
                  <a:cubicBezTo>
                    <a:pt x="909" y="0"/>
                    <a:pt x="248" y="148"/>
                    <a:pt x="1" y="1032"/>
                  </a:cubicBezTo>
                  <a:lnTo>
                    <a:pt x="1" y="1032"/>
                  </a:lnTo>
                  <a:cubicBezTo>
                    <a:pt x="1" y="1032"/>
                    <a:pt x="1" y="1032"/>
                    <a:pt x="1" y="1032"/>
                  </a:cubicBezTo>
                  <a:cubicBezTo>
                    <a:pt x="4" y="1032"/>
                    <a:pt x="253" y="1111"/>
                    <a:pt x="559" y="1111"/>
                  </a:cubicBezTo>
                  <a:cubicBezTo>
                    <a:pt x="1019" y="1111"/>
                    <a:pt x="1607" y="932"/>
                    <a:pt x="1679" y="38"/>
                  </a:cubicBezTo>
                  <a:cubicBezTo>
                    <a:pt x="1679" y="38"/>
                    <a:pt x="1533" y="0"/>
                    <a:pt x="1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1"/>
            <p:cNvSpPr/>
            <p:nvPr/>
          </p:nvSpPr>
          <p:spPr>
            <a:xfrm>
              <a:off x="3390446" y="359385"/>
              <a:ext cx="406078" cy="256219"/>
            </a:xfrm>
            <a:custGeom>
              <a:avLst/>
              <a:gdLst/>
              <a:ahLst/>
              <a:cxnLst/>
              <a:rect l="l" t="t" r="r" b="b"/>
              <a:pathLst>
                <a:path w="1783" h="1125" extrusionOk="0">
                  <a:moveTo>
                    <a:pt x="1758" y="0"/>
                  </a:moveTo>
                  <a:cubicBezTo>
                    <a:pt x="1753" y="0"/>
                    <a:pt x="1747" y="2"/>
                    <a:pt x="1743" y="6"/>
                  </a:cubicBezTo>
                  <a:cubicBezTo>
                    <a:pt x="1323" y="374"/>
                    <a:pt x="27" y="1078"/>
                    <a:pt x="14" y="1085"/>
                  </a:cubicBezTo>
                  <a:cubicBezTo>
                    <a:pt x="5" y="1090"/>
                    <a:pt x="0" y="1103"/>
                    <a:pt x="6" y="1114"/>
                  </a:cubicBezTo>
                  <a:cubicBezTo>
                    <a:pt x="10" y="1120"/>
                    <a:pt x="16" y="1125"/>
                    <a:pt x="25" y="1125"/>
                  </a:cubicBezTo>
                  <a:cubicBezTo>
                    <a:pt x="29" y="1125"/>
                    <a:pt x="32" y="1125"/>
                    <a:pt x="35" y="1123"/>
                  </a:cubicBezTo>
                  <a:cubicBezTo>
                    <a:pt x="48" y="1116"/>
                    <a:pt x="1346" y="410"/>
                    <a:pt x="1772" y="39"/>
                  </a:cubicBezTo>
                  <a:cubicBezTo>
                    <a:pt x="1781" y="31"/>
                    <a:pt x="1783" y="18"/>
                    <a:pt x="1774" y="8"/>
                  </a:cubicBezTo>
                  <a:cubicBezTo>
                    <a:pt x="1770" y="3"/>
                    <a:pt x="1764" y="0"/>
                    <a:pt x="17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1"/>
            <p:cNvSpPr/>
            <p:nvPr/>
          </p:nvSpPr>
          <p:spPr>
            <a:xfrm>
              <a:off x="3505689" y="527469"/>
              <a:ext cx="37351" cy="61265"/>
            </a:xfrm>
            <a:custGeom>
              <a:avLst/>
              <a:gdLst/>
              <a:ahLst/>
              <a:cxnLst/>
              <a:rect l="l" t="t" r="r" b="b"/>
              <a:pathLst>
                <a:path w="164" h="269" extrusionOk="0">
                  <a:moveTo>
                    <a:pt x="138" y="0"/>
                  </a:moveTo>
                  <a:cubicBezTo>
                    <a:pt x="130" y="0"/>
                    <a:pt x="123" y="4"/>
                    <a:pt x="120" y="11"/>
                  </a:cubicBezTo>
                  <a:lnTo>
                    <a:pt x="6" y="236"/>
                  </a:lnTo>
                  <a:cubicBezTo>
                    <a:pt x="1" y="247"/>
                    <a:pt x="4" y="261"/>
                    <a:pt x="15" y="266"/>
                  </a:cubicBezTo>
                  <a:cubicBezTo>
                    <a:pt x="18" y="267"/>
                    <a:pt x="22" y="269"/>
                    <a:pt x="24" y="269"/>
                  </a:cubicBezTo>
                  <a:cubicBezTo>
                    <a:pt x="33" y="269"/>
                    <a:pt x="40" y="263"/>
                    <a:pt x="45" y="257"/>
                  </a:cubicBezTo>
                  <a:lnTo>
                    <a:pt x="158" y="32"/>
                  </a:lnTo>
                  <a:cubicBezTo>
                    <a:pt x="164" y="21"/>
                    <a:pt x="159" y="8"/>
                    <a:pt x="149" y="3"/>
                  </a:cubicBezTo>
                  <a:cubicBezTo>
                    <a:pt x="145" y="1"/>
                    <a:pt x="142" y="0"/>
                    <a:pt x="1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1"/>
            <p:cNvSpPr/>
            <p:nvPr/>
          </p:nvSpPr>
          <p:spPr>
            <a:xfrm>
              <a:off x="3414588" y="552522"/>
              <a:ext cx="56254" cy="22547"/>
            </a:xfrm>
            <a:custGeom>
              <a:avLst/>
              <a:gdLst/>
              <a:ahLst/>
              <a:cxnLst/>
              <a:rect l="l" t="t" r="r" b="b"/>
              <a:pathLst>
                <a:path w="247" h="99" extrusionOk="0">
                  <a:moveTo>
                    <a:pt x="25" y="1"/>
                  </a:moveTo>
                  <a:cubicBezTo>
                    <a:pt x="15" y="1"/>
                    <a:pt x="7" y="7"/>
                    <a:pt x="5" y="17"/>
                  </a:cubicBezTo>
                  <a:cubicBezTo>
                    <a:pt x="1" y="29"/>
                    <a:pt x="7" y="41"/>
                    <a:pt x="20" y="44"/>
                  </a:cubicBezTo>
                  <a:lnTo>
                    <a:pt x="215" y="97"/>
                  </a:lnTo>
                  <a:cubicBezTo>
                    <a:pt x="216" y="99"/>
                    <a:pt x="219" y="99"/>
                    <a:pt x="220" y="99"/>
                  </a:cubicBezTo>
                  <a:cubicBezTo>
                    <a:pt x="230" y="99"/>
                    <a:pt x="238" y="93"/>
                    <a:pt x="242" y="82"/>
                  </a:cubicBezTo>
                  <a:cubicBezTo>
                    <a:pt x="246" y="71"/>
                    <a:pt x="240" y="59"/>
                    <a:pt x="227" y="56"/>
                  </a:cubicBezTo>
                  <a:lnTo>
                    <a:pt x="32" y="2"/>
                  </a:lnTo>
                  <a:cubicBezTo>
                    <a:pt x="29" y="1"/>
                    <a:pt x="27"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6" name="Google Shape;756;p21"/>
          <p:cNvGrpSpPr/>
          <p:nvPr/>
        </p:nvGrpSpPr>
        <p:grpSpPr>
          <a:xfrm flipH="1">
            <a:off x="11320837" y="2397934"/>
            <a:ext cx="228737" cy="208260"/>
            <a:chOff x="2570481" y="4799062"/>
            <a:chExt cx="171553" cy="156195"/>
          </a:xfrm>
        </p:grpSpPr>
        <p:sp>
          <p:nvSpPr>
            <p:cNvPr id="757" name="Google Shape;757;p21"/>
            <p:cNvSpPr/>
            <p:nvPr/>
          </p:nvSpPr>
          <p:spPr>
            <a:xfrm>
              <a:off x="2570481" y="4799062"/>
              <a:ext cx="171553" cy="156195"/>
            </a:xfrm>
            <a:custGeom>
              <a:avLst/>
              <a:gdLst/>
              <a:ahLst/>
              <a:cxnLst/>
              <a:rect l="l" t="t" r="r" b="b"/>
              <a:pathLst>
                <a:path w="1061" h="966" extrusionOk="0">
                  <a:moveTo>
                    <a:pt x="169" y="1"/>
                  </a:moveTo>
                  <a:cubicBezTo>
                    <a:pt x="146" y="1"/>
                    <a:pt x="127" y="7"/>
                    <a:pt x="111" y="22"/>
                  </a:cubicBezTo>
                  <a:cubicBezTo>
                    <a:pt x="53" y="77"/>
                    <a:pt x="118" y="162"/>
                    <a:pt x="122" y="384"/>
                  </a:cubicBezTo>
                  <a:cubicBezTo>
                    <a:pt x="128" y="701"/>
                    <a:pt x="0" y="834"/>
                    <a:pt x="76" y="912"/>
                  </a:cubicBezTo>
                  <a:cubicBezTo>
                    <a:pt x="95" y="931"/>
                    <a:pt x="116" y="938"/>
                    <a:pt x="143" y="938"/>
                  </a:cubicBezTo>
                  <a:cubicBezTo>
                    <a:pt x="209" y="938"/>
                    <a:pt x="309" y="895"/>
                    <a:pt x="481" y="895"/>
                  </a:cubicBezTo>
                  <a:cubicBezTo>
                    <a:pt x="495" y="895"/>
                    <a:pt x="509" y="896"/>
                    <a:pt x="524" y="896"/>
                  </a:cubicBezTo>
                  <a:cubicBezTo>
                    <a:pt x="729" y="904"/>
                    <a:pt x="837" y="966"/>
                    <a:pt x="908" y="966"/>
                  </a:cubicBezTo>
                  <a:cubicBezTo>
                    <a:pt x="931" y="966"/>
                    <a:pt x="949" y="960"/>
                    <a:pt x="966" y="945"/>
                  </a:cubicBezTo>
                  <a:cubicBezTo>
                    <a:pt x="1040" y="879"/>
                    <a:pt x="948" y="762"/>
                    <a:pt x="964" y="473"/>
                  </a:cubicBezTo>
                  <a:cubicBezTo>
                    <a:pt x="979" y="217"/>
                    <a:pt x="1061" y="116"/>
                    <a:pt x="999" y="54"/>
                  </a:cubicBezTo>
                  <a:cubicBezTo>
                    <a:pt x="982" y="38"/>
                    <a:pt x="963" y="31"/>
                    <a:pt x="939" y="31"/>
                  </a:cubicBezTo>
                  <a:cubicBezTo>
                    <a:pt x="873" y="31"/>
                    <a:pt x="772" y="78"/>
                    <a:pt x="599" y="78"/>
                  </a:cubicBezTo>
                  <a:cubicBezTo>
                    <a:pt x="377" y="78"/>
                    <a:pt x="250" y="1"/>
                    <a:pt x="1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1"/>
            <p:cNvSpPr/>
            <p:nvPr/>
          </p:nvSpPr>
          <p:spPr>
            <a:xfrm>
              <a:off x="2677037" y="4822347"/>
              <a:ext cx="33146" cy="13259"/>
            </a:xfrm>
            <a:custGeom>
              <a:avLst/>
              <a:gdLst/>
              <a:ahLst/>
              <a:cxnLst/>
              <a:rect l="l" t="t" r="r" b="b"/>
              <a:pathLst>
                <a:path w="205" h="82" extrusionOk="0">
                  <a:moveTo>
                    <a:pt x="181" y="0"/>
                  </a:moveTo>
                  <a:cubicBezTo>
                    <a:pt x="179" y="0"/>
                    <a:pt x="176" y="1"/>
                    <a:pt x="173" y="2"/>
                  </a:cubicBezTo>
                  <a:cubicBezTo>
                    <a:pt x="123" y="20"/>
                    <a:pt x="72" y="33"/>
                    <a:pt x="20" y="40"/>
                  </a:cubicBezTo>
                  <a:cubicBezTo>
                    <a:pt x="9" y="43"/>
                    <a:pt x="1" y="54"/>
                    <a:pt x="2" y="65"/>
                  </a:cubicBezTo>
                  <a:cubicBezTo>
                    <a:pt x="3" y="73"/>
                    <a:pt x="11" y="82"/>
                    <a:pt x="22" y="82"/>
                  </a:cubicBezTo>
                  <a:cubicBezTo>
                    <a:pt x="22" y="82"/>
                    <a:pt x="23" y="82"/>
                    <a:pt x="26" y="81"/>
                  </a:cubicBezTo>
                  <a:cubicBezTo>
                    <a:pt x="80" y="72"/>
                    <a:pt x="135" y="59"/>
                    <a:pt x="188" y="40"/>
                  </a:cubicBezTo>
                  <a:cubicBezTo>
                    <a:pt x="199" y="36"/>
                    <a:pt x="204" y="24"/>
                    <a:pt x="200" y="13"/>
                  </a:cubicBezTo>
                  <a:cubicBezTo>
                    <a:pt x="198" y="5"/>
                    <a:pt x="190" y="0"/>
                    <a:pt x="181"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1"/>
            <p:cNvSpPr/>
            <p:nvPr/>
          </p:nvSpPr>
          <p:spPr>
            <a:xfrm>
              <a:off x="2612844" y="4821053"/>
              <a:ext cx="59340" cy="15846"/>
            </a:xfrm>
            <a:custGeom>
              <a:avLst/>
              <a:gdLst/>
              <a:ahLst/>
              <a:cxnLst/>
              <a:rect l="l" t="t" r="r" b="b"/>
              <a:pathLst>
                <a:path w="367" h="98" extrusionOk="0">
                  <a:moveTo>
                    <a:pt x="25" y="0"/>
                  </a:moveTo>
                  <a:cubicBezTo>
                    <a:pt x="17" y="0"/>
                    <a:pt x="10" y="4"/>
                    <a:pt x="6" y="12"/>
                  </a:cubicBezTo>
                  <a:cubicBezTo>
                    <a:pt x="1" y="22"/>
                    <a:pt x="5" y="35"/>
                    <a:pt x="16" y="41"/>
                  </a:cubicBezTo>
                  <a:cubicBezTo>
                    <a:pt x="20" y="43"/>
                    <a:pt x="131" y="98"/>
                    <a:pt x="302" y="98"/>
                  </a:cubicBezTo>
                  <a:cubicBezTo>
                    <a:pt x="317" y="98"/>
                    <a:pt x="332" y="98"/>
                    <a:pt x="346" y="96"/>
                  </a:cubicBezTo>
                  <a:cubicBezTo>
                    <a:pt x="359" y="96"/>
                    <a:pt x="367" y="87"/>
                    <a:pt x="367" y="75"/>
                  </a:cubicBezTo>
                  <a:cubicBezTo>
                    <a:pt x="367" y="64"/>
                    <a:pt x="359" y="55"/>
                    <a:pt x="347" y="55"/>
                  </a:cubicBezTo>
                  <a:cubicBezTo>
                    <a:pt x="346" y="55"/>
                    <a:pt x="346" y="55"/>
                    <a:pt x="345" y="55"/>
                  </a:cubicBezTo>
                  <a:cubicBezTo>
                    <a:pt x="332" y="55"/>
                    <a:pt x="319" y="56"/>
                    <a:pt x="306" y="56"/>
                  </a:cubicBezTo>
                  <a:cubicBezTo>
                    <a:pt x="143" y="56"/>
                    <a:pt x="36" y="2"/>
                    <a:pt x="34" y="2"/>
                  </a:cubicBezTo>
                  <a:cubicBezTo>
                    <a:pt x="31" y="1"/>
                    <a:pt x="28" y="0"/>
                    <a:pt x="25"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0" name="Google Shape;760;p21"/>
          <p:cNvGrpSpPr/>
          <p:nvPr/>
        </p:nvGrpSpPr>
        <p:grpSpPr>
          <a:xfrm flipH="1">
            <a:off x="4186077" y="6007989"/>
            <a:ext cx="270777" cy="260001"/>
            <a:chOff x="-1286391" y="3733966"/>
            <a:chExt cx="203083" cy="195001"/>
          </a:xfrm>
        </p:grpSpPr>
        <p:sp>
          <p:nvSpPr>
            <p:cNvPr id="761" name="Google Shape;761;p21"/>
            <p:cNvSpPr/>
            <p:nvPr/>
          </p:nvSpPr>
          <p:spPr>
            <a:xfrm>
              <a:off x="-1286391" y="3733966"/>
              <a:ext cx="203083" cy="195001"/>
            </a:xfrm>
            <a:custGeom>
              <a:avLst/>
              <a:gdLst/>
              <a:ahLst/>
              <a:cxnLst/>
              <a:rect l="l" t="t" r="r" b="b"/>
              <a:pathLst>
                <a:path w="1256" h="1206" extrusionOk="0">
                  <a:moveTo>
                    <a:pt x="792" y="0"/>
                  </a:moveTo>
                  <a:cubicBezTo>
                    <a:pt x="719" y="0"/>
                    <a:pt x="665" y="115"/>
                    <a:pt x="476" y="222"/>
                  </a:cubicBezTo>
                  <a:cubicBezTo>
                    <a:pt x="229" y="361"/>
                    <a:pt x="52" y="315"/>
                    <a:pt x="23" y="413"/>
                  </a:cubicBezTo>
                  <a:cubicBezTo>
                    <a:pt x="0" y="488"/>
                    <a:pt x="99" y="531"/>
                    <a:pt x="212" y="722"/>
                  </a:cubicBezTo>
                  <a:cubicBezTo>
                    <a:pt x="373" y="993"/>
                    <a:pt x="328" y="1172"/>
                    <a:pt x="432" y="1202"/>
                  </a:cubicBezTo>
                  <a:cubicBezTo>
                    <a:pt x="440" y="1204"/>
                    <a:pt x="447" y="1206"/>
                    <a:pt x="455" y="1206"/>
                  </a:cubicBezTo>
                  <a:cubicBezTo>
                    <a:pt x="533" y="1206"/>
                    <a:pt x="592" y="1083"/>
                    <a:pt x="812" y="969"/>
                  </a:cubicBezTo>
                  <a:cubicBezTo>
                    <a:pt x="1053" y="847"/>
                    <a:pt x="1191" y="885"/>
                    <a:pt x="1223" y="794"/>
                  </a:cubicBezTo>
                  <a:cubicBezTo>
                    <a:pt x="1255" y="701"/>
                    <a:pt x="1117" y="646"/>
                    <a:pt x="989" y="384"/>
                  </a:cubicBezTo>
                  <a:cubicBezTo>
                    <a:pt x="877" y="154"/>
                    <a:pt x="898" y="27"/>
                    <a:pt x="813" y="3"/>
                  </a:cubicBezTo>
                  <a:cubicBezTo>
                    <a:pt x="806" y="1"/>
                    <a:pt x="799" y="0"/>
                    <a:pt x="7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1"/>
            <p:cNvSpPr/>
            <p:nvPr/>
          </p:nvSpPr>
          <p:spPr>
            <a:xfrm>
              <a:off x="-1191477" y="3759353"/>
              <a:ext cx="26841" cy="25386"/>
            </a:xfrm>
            <a:custGeom>
              <a:avLst/>
              <a:gdLst/>
              <a:ahLst/>
              <a:cxnLst/>
              <a:rect l="l" t="t" r="r" b="b"/>
              <a:pathLst>
                <a:path w="166" h="157" extrusionOk="0">
                  <a:moveTo>
                    <a:pt x="143" y="1"/>
                  </a:moveTo>
                  <a:cubicBezTo>
                    <a:pt x="137" y="1"/>
                    <a:pt x="131" y="3"/>
                    <a:pt x="127" y="8"/>
                  </a:cubicBezTo>
                  <a:cubicBezTo>
                    <a:pt x="91" y="50"/>
                    <a:pt x="53" y="85"/>
                    <a:pt x="11" y="117"/>
                  </a:cubicBezTo>
                  <a:cubicBezTo>
                    <a:pt x="1" y="126"/>
                    <a:pt x="0" y="138"/>
                    <a:pt x="7" y="147"/>
                  </a:cubicBezTo>
                  <a:cubicBezTo>
                    <a:pt x="11" y="153"/>
                    <a:pt x="16" y="156"/>
                    <a:pt x="23" y="156"/>
                  </a:cubicBezTo>
                  <a:cubicBezTo>
                    <a:pt x="28" y="156"/>
                    <a:pt x="32" y="154"/>
                    <a:pt x="38" y="150"/>
                  </a:cubicBezTo>
                  <a:cubicBezTo>
                    <a:pt x="81" y="116"/>
                    <a:pt x="121" y="78"/>
                    <a:pt x="159" y="35"/>
                  </a:cubicBezTo>
                  <a:cubicBezTo>
                    <a:pt x="165" y="25"/>
                    <a:pt x="164" y="13"/>
                    <a:pt x="156" y="5"/>
                  </a:cubicBezTo>
                  <a:cubicBezTo>
                    <a:pt x="151" y="2"/>
                    <a:pt x="147"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1"/>
            <p:cNvSpPr/>
            <p:nvPr/>
          </p:nvSpPr>
          <p:spPr>
            <a:xfrm>
              <a:off x="-1250334" y="3784416"/>
              <a:ext cx="57077" cy="24901"/>
            </a:xfrm>
            <a:custGeom>
              <a:avLst/>
              <a:gdLst/>
              <a:ahLst/>
              <a:cxnLst/>
              <a:rect l="l" t="t" r="r" b="b"/>
              <a:pathLst>
                <a:path w="353" h="154" extrusionOk="0">
                  <a:moveTo>
                    <a:pt x="328" y="1"/>
                  </a:moveTo>
                  <a:cubicBezTo>
                    <a:pt x="324" y="1"/>
                    <a:pt x="320" y="2"/>
                    <a:pt x="317" y="4"/>
                  </a:cubicBezTo>
                  <a:cubicBezTo>
                    <a:pt x="160" y="104"/>
                    <a:pt x="22" y="112"/>
                    <a:pt x="21" y="112"/>
                  </a:cubicBezTo>
                  <a:cubicBezTo>
                    <a:pt x="9" y="112"/>
                    <a:pt x="1" y="121"/>
                    <a:pt x="1" y="133"/>
                  </a:cubicBezTo>
                  <a:cubicBezTo>
                    <a:pt x="1" y="145"/>
                    <a:pt x="10" y="153"/>
                    <a:pt x="21" y="153"/>
                  </a:cubicBezTo>
                  <a:cubicBezTo>
                    <a:pt x="27" y="153"/>
                    <a:pt x="172" y="146"/>
                    <a:pt x="338" y="40"/>
                  </a:cubicBezTo>
                  <a:cubicBezTo>
                    <a:pt x="349" y="34"/>
                    <a:pt x="352" y="20"/>
                    <a:pt x="346" y="11"/>
                  </a:cubicBezTo>
                  <a:cubicBezTo>
                    <a:pt x="342" y="4"/>
                    <a:pt x="335"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64"/>
        <p:cNvGrpSpPr/>
        <p:nvPr/>
      </p:nvGrpSpPr>
      <p:grpSpPr>
        <a:xfrm>
          <a:off x="0" y="0"/>
          <a:ext cx="0" cy="0"/>
          <a:chOff x="0" y="0"/>
          <a:chExt cx="0" cy="0"/>
        </a:xfrm>
      </p:grpSpPr>
      <p:sp>
        <p:nvSpPr>
          <p:cNvPr id="765" name="Google Shape;765;p22"/>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766" name="Google Shape;766;p22"/>
          <p:cNvSpPr txBox="1">
            <a:spLocks noGrp="1"/>
          </p:cNvSpPr>
          <p:nvPr>
            <p:ph type="subTitle" idx="1"/>
          </p:nvPr>
        </p:nvSpPr>
        <p:spPr>
          <a:xfrm rot="-225">
            <a:off x="5112900" y="1905123"/>
            <a:ext cx="6119200" cy="3948800"/>
          </a:xfrm>
          <a:prstGeom prst="rect">
            <a:avLst/>
          </a:prstGeom>
          <a:noFill/>
          <a:ln>
            <a:noFill/>
          </a:ln>
        </p:spPr>
        <p:txBody>
          <a:bodyPr spcFirstLastPara="1" wrap="square" lIns="91425" tIns="91425" rIns="91425" bIns="91425" anchor="ctr" anchorCtr="0">
            <a:noAutofit/>
          </a:bodyPr>
          <a:lstStyle>
            <a:lvl1pPr lvl="0" rtl="0">
              <a:lnSpc>
                <a:spcPct val="115000"/>
              </a:lnSpc>
              <a:spcBef>
                <a:spcPts val="0"/>
              </a:spcBef>
              <a:spcAft>
                <a:spcPts val="0"/>
              </a:spcAft>
              <a:buClr>
                <a:schemeClr val="accent4"/>
              </a:buClr>
              <a:buSzPts val="1200"/>
              <a:buFont typeface="Anaheim"/>
              <a:buChar char="●"/>
              <a:defRPr/>
            </a:lvl1pPr>
            <a:lvl2pPr lvl="1" rtl="0">
              <a:lnSpc>
                <a:spcPct val="115000"/>
              </a:lnSpc>
              <a:spcBef>
                <a:spcPts val="0"/>
              </a:spcBef>
              <a:spcAft>
                <a:spcPts val="0"/>
              </a:spcAft>
              <a:buClr>
                <a:schemeClr val="accent3"/>
              </a:buClr>
              <a:buSzPts val="1200"/>
              <a:buFont typeface="Roboto Condensed Light"/>
              <a:buChar char="○"/>
              <a:defRPr/>
            </a:lvl2pPr>
            <a:lvl3pPr lvl="2" algn="ctr" rtl="0">
              <a:lnSpc>
                <a:spcPct val="100000"/>
              </a:lnSpc>
              <a:spcBef>
                <a:spcPts val="0"/>
              </a:spcBef>
              <a:spcAft>
                <a:spcPts val="0"/>
              </a:spcAft>
              <a:buClr>
                <a:srgbClr val="434343"/>
              </a:buClr>
              <a:buSzPts val="1200"/>
              <a:buFont typeface="Roboto Condensed Light"/>
              <a:buChar char="■"/>
              <a:defRPr/>
            </a:lvl3pPr>
            <a:lvl4pPr lvl="3" algn="ctr" rtl="0">
              <a:lnSpc>
                <a:spcPct val="100000"/>
              </a:lnSpc>
              <a:spcBef>
                <a:spcPts val="2135"/>
              </a:spcBef>
              <a:spcAft>
                <a:spcPts val="0"/>
              </a:spcAft>
              <a:buClr>
                <a:srgbClr val="434343"/>
              </a:buClr>
              <a:buSzPts val="1200"/>
              <a:buFont typeface="Roboto Condensed Light"/>
              <a:buChar char="●"/>
              <a:defRPr/>
            </a:lvl4pPr>
            <a:lvl5pPr lvl="4" algn="ctr" rtl="0">
              <a:lnSpc>
                <a:spcPct val="100000"/>
              </a:lnSpc>
              <a:spcBef>
                <a:spcPts val="2135"/>
              </a:spcBef>
              <a:spcAft>
                <a:spcPts val="0"/>
              </a:spcAft>
              <a:buClr>
                <a:srgbClr val="434343"/>
              </a:buClr>
              <a:buSzPts val="1200"/>
              <a:buFont typeface="Roboto Condensed Light"/>
              <a:buChar char="○"/>
              <a:defRPr/>
            </a:lvl5pPr>
            <a:lvl6pPr lvl="5" algn="ctr" rtl="0">
              <a:lnSpc>
                <a:spcPct val="100000"/>
              </a:lnSpc>
              <a:spcBef>
                <a:spcPts val="2135"/>
              </a:spcBef>
              <a:spcAft>
                <a:spcPts val="0"/>
              </a:spcAft>
              <a:buClr>
                <a:srgbClr val="434343"/>
              </a:buClr>
              <a:buSzPts val="1200"/>
              <a:buFont typeface="Roboto Condensed Light"/>
              <a:buChar char="■"/>
              <a:defRPr/>
            </a:lvl6pPr>
            <a:lvl7pPr lvl="6" algn="ctr" rtl="0">
              <a:lnSpc>
                <a:spcPct val="100000"/>
              </a:lnSpc>
              <a:spcBef>
                <a:spcPts val="2135"/>
              </a:spcBef>
              <a:spcAft>
                <a:spcPts val="0"/>
              </a:spcAft>
              <a:buClr>
                <a:srgbClr val="434343"/>
              </a:buClr>
              <a:buSzPts val="1200"/>
              <a:buFont typeface="Roboto Condensed Light"/>
              <a:buChar char="●"/>
              <a:defRPr/>
            </a:lvl7pPr>
            <a:lvl8pPr lvl="7" algn="ctr" rtl="0">
              <a:lnSpc>
                <a:spcPct val="100000"/>
              </a:lnSpc>
              <a:spcBef>
                <a:spcPts val="2135"/>
              </a:spcBef>
              <a:spcAft>
                <a:spcPts val="0"/>
              </a:spcAft>
              <a:buClr>
                <a:srgbClr val="434343"/>
              </a:buClr>
              <a:buSzPts val="1200"/>
              <a:buFont typeface="Roboto Condensed Light"/>
              <a:buChar char="○"/>
              <a:defRPr/>
            </a:lvl8pPr>
            <a:lvl9pPr lvl="8" algn="ctr" rtl="0">
              <a:lnSpc>
                <a:spcPct val="100000"/>
              </a:lnSpc>
              <a:spcBef>
                <a:spcPts val="2135"/>
              </a:spcBef>
              <a:spcAft>
                <a:spcPts val="2135"/>
              </a:spcAft>
              <a:buClr>
                <a:srgbClr val="434343"/>
              </a:buClr>
              <a:buSzPts val="1200"/>
              <a:buFont typeface="Roboto Condensed Light"/>
              <a:buChar char="■"/>
              <a:defRPr/>
            </a:lvl9pPr>
          </a:lstStyle>
          <a:p/>
        </p:txBody>
      </p:sp>
      <p:sp>
        <p:nvSpPr>
          <p:cNvPr id="767" name="Google Shape;767;p22"/>
          <p:cNvSpPr/>
          <p:nvPr/>
        </p:nvSpPr>
        <p:spPr>
          <a:xfrm flipH="1">
            <a:off x="-4" y="406401"/>
            <a:ext cx="8987227" cy="6451635"/>
          </a:xfrm>
          <a:custGeom>
            <a:avLst/>
            <a:gdLst/>
            <a:ahLst/>
            <a:cxnLst/>
            <a:rect l="l" t="t" r="r" b="b"/>
            <a:pathLst>
              <a:path w="63502" h="45586" extrusionOk="0">
                <a:moveTo>
                  <a:pt x="50853" y="0"/>
                </a:moveTo>
                <a:cubicBezTo>
                  <a:pt x="42114" y="0"/>
                  <a:pt x="35310" y="5109"/>
                  <a:pt x="31860" y="10116"/>
                </a:cubicBezTo>
                <a:cubicBezTo>
                  <a:pt x="27055" y="17094"/>
                  <a:pt x="17289" y="15987"/>
                  <a:pt x="11090" y="21695"/>
                </a:cubicBezTo>
                <a:cubicBezTo>
                  <a:pt x="0" y="31909"/>
                  <a:pt x="6141" y="45586"/>
                  <a:pt x="6141" y="45586"/>
                </a:cubicBezTo>
                <a:lnTo>
                  <a:pt x="63502" y="45586"/>
                </a:lnTo>
                <a:lnTo>
                  <a:pt x="63502" y="3471"/>
                </a:lnTo>
                <a:cubicBezTo>
                  <a:pt x="58987" y="1005"/>
                  <a:pt x="54730" y="0"/>
                  <a:pt x="50853" y="0"/>
                </a:cubicBezTo>
                <a:close/>
              </a:path>
            </a:pathLst>
          </a:custGeom>
          <a:solidFill>
            <a:srgbClr val="FFC3A5">
              <a:alpha val="117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8" name="Google Shape;768;p22"/>
          <p:cNvGrpSpPr/>
          <p:nvPr/>
        </p:nvGrpSpPr>
        <p:grpSpPr>
          <a:xfrm>
            <a:off x="11232096" y="4000441"/>
            <a:ext cx="474408" cy="314225"/>
            <a:chOff x="3304127" y="359385"/>
            <a:chExt cx="492397" cy="326140"/>
          </a:xfrm>
        </p:grpSpPr>
        <p:sp>
          <p:nvSpPr>
            <p:cNvPr id="769" name="Google Shape;769;p22"/>
            <p:cNvSpPr/>
            <p:nvPr/>
          </p:nvSpPr>
          <p:spPr>
            <a:xfrm>
              <a:off x="3304127" y="432267"/>
              <a:ext cx="382620" cy="253258"/>
            </a:xfrm>
            <a:custGeom>
              <a:avLst/>
              <a:gdLst/>
              <a:ahLst/>
              <a:cxnLst/>
              <a:rect l="l" t="t" r="r" b="b"/>
              <a:pathLst>
                <a:path w="1680" h="1112" extrusionOk="0">
                  <a:moveTo>
                    <a:pt x="1" y="1032"/>
                  </a:moveTo>
                  <a:cubicBezTo>
                    <a:pt x="1" y="1032"/>
                    <a:pt x="1" y="1032"/>
                    <a:pt x="1" y="1032"/>
                  </a:cubicBezTo>
                  <a:cubicBezTo>
                    <a:pt x="1" y="1032"/>
                    <a:pt x="1" y="1032"/>
                    <a:pt x="1" y="1032"/>
                  </a:cubicBezTo>
                  <a:close/>
                  <a:moveTo>
                    <a:pt x="1324" y="0"/>
                  </a:moveTo>
                  <a:cubicBezTo>
                    <a:pt x="909" y="0"/>
                    <a:pt x="248" y="148"/>
                    <a:pt x="1" y="1032"/>
                  </a:cubicBezTo>
                  <a:lnTo>
                    <a:pt x="1" y="1032"/>
                  </a:lnTo>
                  <a:cubicBezTo>
                    <a:pt x="1" y="1032"/>
                    <a:pt x="1" y="1032"/>
                    <a:pt x="1" y="1032"/>
                  </a:cubicBezTo>
                  <a:cubicBezTo>
                    <a:pt x="4" y="1032"/>
                    <a:pt x="253" y="1111"/>
                    <a:pt x="559" y="1111"/>
                  </a:cubicBezTo>
                  <a:cubicBezTo>
                    <a:pt x="1019" y="1111"/>
                    <a:pt x="1607" y="932"/>
                    <a:pt x="1679" y="38"/>
                  </a:cubicBezTo>
                  <a:cubicBezTo>
                    <a:pt x="1679" y="38"/>
                    <a:pt x="1533" y="0"/>
                    <a:pt x="1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2"/>
            <p:cNvSpPr/>
            <p:nvPr/>
          </p:nvSpPr>
          <p:spPr>
            <a:xfrm>
              <a:off x="3390446" y="359385"/>
              <a:ext cx="406078" cy="256219"/>
            </a:xfrm>
            <a:custGeom>
              <a:avLst/>
              <a:gdLst/>
              <a:ahLst/>
              <a:cxnLst/>
              <a:rect l="l" t="t" r="r" b="b"/>
              <a:pathLst>
                <a:path w="1783" h="1125" extrusionOk="0">
                  <a:moveTo>
                    <a:pt x="1758" y="0"/>
                  </a:moveTo>
                  <a:cubicBezTo>
                    <a:pt x="1753" y="0"/>
                    <a:pt x="1747" y="2"/>
                    <a:pt x="1743" y="6"/>
                  </a:cubicBezTo>
                  <a:cubicBezTo>
                    <a:pt x="1323" y="374"/>
                    <a:pt x="27" y="1078"/>
                    <a:pt x="14" y="1085"/>
                  </a:cubicBezTo>
                  <a:cubicBezTo>
                    <a:pt x="5" y="1090"/>
                    <a:pt x="0" y="1103"/>
                    <a:pt x="6" y="1114"/>
                  </a:cubicBezTo>
                  <a:cubicBezTo>
                    <a:pt x="10" y="1120"/>
                    <a:pt x="16" y="1125"/>
                    <a:pt x="25" y="1125"/>
                  </a:cubicBezTo>
                  <a:cubicBezTo>
                    <a:pt x="29" y="1125"/>
                    <a:pt x="32" y="1125"/>
                    <a:pt x="35" y="1123"/>
                  </a:cubicBezTo>
                  <a:cubicBezTo>
                    <a:pt x="48" y="1116"/>
                    <a:pt x="1346" y="410"/>
                    <a:pt x="1772" y="39"/>
                  </a:cubicBezTo>
                  <a:cubicBezTo>
                    <a:pt x="1781" y="31"/>
                    <a:pt x="1783" y="18"/>
                    <a:pt x="1774" y="8"/>
                  </a:cubicBezTo>
                  <a:cubicBezTo>
                    <a:pt x="1770" y="3"/>
                    <a:pt x="1764" y="0"/>
                    <a:pt x="17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2"/>
            <p:cNvSpPr/>
            <p:nvPr/>
          </p:nvSpPr>
          <p:spPr>
            <a:xfrm>
              <a:off x="3505689" y="527469"/>
              <a:ext cx="37351" cy="61265"/>
            </a:xfrm>
            <a:custGeom>
              <a:avLst/>
              <a:gdLst/>
              <a:ahLst/>
              <a:cxnLst/>
              <a:rect l="l" t="t" r="r" b="b"/>
              <a:pathLst>
                <a:path w="164" h="269" extrusionOk="0">
                  <a:moveTo>
                    <a:pt x="138" y="0"/>
                  </a:moveTo>
                  <a:cubicBezTo>
                    <a:pt x="130" y="0"/>
                    <a:pt x="123" y="4"/>
                    <a:pt x="120" y="11"/>
                  </a:cubicBezTo>
                  <a:lnTo>
                    <a:pt x="6" y="236"/>
                  </a:lnTo>
                  <a:cubicBezTo>
                    <a:pt x="1" y="247"/>
                    <a:pt x="4" y="261"/>
                    <a:pt x="15" y="266"/>
                  </a:cubicBezTo>
                  <a:cubicBezTo>
                    <a:pt x="18" y="267"/>
                    <a:pt x="22" y="269"/>
                    <a:pt x="24" y="269"/>
                  </a:cubicBezTo>
                  <a:cubicBezTo>
                    <a:pt x="33" y="269"/>
                    <a:pt x="40" y="263"/>
                    <a:pt x="45" y="257"/>
                  </a:cubicBezTo>
                  <a:lnTo>
                    <a:pt x="158" y="32"/>
                  </a:lnTo>
                  <a:cubicBezTo>
                    <a:pt x="164" y="21"/>
                    <a:pt x="159" y="8"/>
                    <a:pt x="149" y="3"/>
                  </a:cubicBezTo>
                  <a:cubicBezTo>
                    <a:pt x="145" y="1"/>
                    <a:pt x="142" y="0"/>
                    <a:pt x="1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2"/>
            <p:cNvSpPr/>
            <p:nvPr/>
          </p:nvSpPr>
          <p:spPr>
            <a:xfrm>
              <a:off x="3414588" y="552522"/>
              <a:ext cx="56254" cy="22547"/>
            </a:xfrm>
            <a:custGeom>
              <a:avLst/>
              <a:gdLst/>
              <a:ahLst/>
              <a:cxnLst/>
              <a:rect l="l" t="t" r="r" b="b"/>
              <a:pathLst>
                <a:path w="247" h="99" extrusionOk="0">
                  <a:moveTo>
                    <a:pt x="25" y="1"/>
                  </a:moveTo>
                  <a:cubicBezTo>
                    <a:pt x="15" y="1"/>
                    <a:pt x="7" y="7"/>
                    <a:pt x="5" y="17"/>
                  </a:cubicBezTo>
                  <a:cubicBezTo>
                    <a:pt x="1" y="29"/>
                    <a:pt x="7" y="41"/>
                    <a:pt x="20" y="44"/>
                  </a:cubicBezTo>
                  <a:lnTo>
                    <a:pt x="215" y="97"/>
                  </a:lnTo>
                  <a:cubicBezTo>
                    <a:pt x="216" y="99"/>
                    <a:pt x="219" y="99"/>
                    <a:pt x="220" y="99"/>
                  </a:cubicBezTo>
                  <a:cubicBezTo>
                    <a:pt x="230" y="99"/>
                    <a:pt x="238" y="93"/>
                    <a:pt x="242" y="82"/>
                  </a:cubicBezTo>
                  <a:cubicBezTo>
                    <a:pt x="246" y="71"/>
                    <a:pt x="240" y="59"/>
                    <a:pt x="227" y="56"/>
                  </a:cubicBezTo>
                  <a:lnTo>
                    <a:pt x="32" y="2"/>
                  </a:lnTo>
                  <a:cubicBezTo>
                    <a:pt x="29" y="1"/>
                    <a:pt x="27"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3" name="Google Shape;773;p22"/>
          <p:cNvGrpSpPr/>
          <p:nvPr/>
        </p:nvGrpSpPr>
        <p:grpSpPr>
          <a:xfrm>
            <a:off x="83583" y="4977673"/>
            <a:ext cx="554061" cy="533655"/>
            <a:chOff x="2452328" y="-685783"/>
            <a:chExt cx="575071" cy="553890"/>
          </a:xfrm>
        </p:grpSpPr>
        <p:sp>
          <p:nvSpPr>
            <p:cNvPr id="774" name="Google Shape;774;p22"/>
            <p:cNvSpPr/>
            <p:nvPr/>
          </p:nvSpPr>
          <p:spPr>
            <a:xfrm>
              <a:off x="2452328" y="-685783"/>
              <a:ext cx="461194" cy="438647"/>
            </a:xfrm>
            <a:custGeom>
              <a:avLst/>
              <a:gdLst/>
              <a:ahLst/>
              <a:cxnLst/>
              <a:rect l="l" t="t" r="r" b="b"/>
              <a:pathLst>
                <a:path w="2025" h="1926" extrusionOk="0">
                  <a:moveTo>
                    <a:pt x="205" y="1"/>
                  </a:moveTo>
                  <a:lnTo>
                    <a:pt x="205" y="1"/>
                  </a:lnTo>
                  <a:cubicBezTo>
                    <a:pt x="205" y="2"/>
                    <a:pt x="1" y="1925"/>
                    <a:pt x="1640" y="1925"/>
                  </a:cubicBezTo>
                  <a:cubicBezTo>
                    <a:pt x="1735" y="1925"/>
                    <a:pt x="1835" y="1919"/>
                    <a:pt x="1942" y="1905"/>
                  </a:cubicBezTo>
                  <a:cubicBezTo>
                    <a:pt x="1942" y="1905"/>
                    <a:pt x="2025" y="125"/>
                    <a:pt x="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2"/>
            <p:cNvSpPr/>
            <p:nvPr/>
          </p:nvSpPr>
          <p:spPr>
            <a:xfrm>
              <a:off x="2591030" y="-586482"/>
              <a:ext cx="436369" cy="454589"/>
            </a:xfrm>
            <a:custGeom>
              <a:avLst/>
              <a:gdLst/>
              <a:ahLst/>
              <a:cxnLst/>
              <a:rect l="l" t="t" r="r" b="b"/>
              <a:pathLst>
                <a:path w="1916" h="1996" extrusionOk="0">
                  <a:moveTo>
                    <a:pt x="25" y="0"/>
                  </a:moveTo>
                  <a:cubicBezTo>
                    <a:pt x="20" y="0"/>
                    <a:pt x="15" y="2"/>
                    <a:pt x="11" y="6"/>
                  </a:cubicBezTo>
                  <a:cubicBezTo>
                    <a:pt x="1" y="14"/>
                    <a:pt x="0" y="27"/>
                    <a:pt x="8" y="37"/>
                  </a:cubicBezTo>
                  <a:cubicBezTo>
                    <a:pt x="20" y="52"/>
                    <a:pt x="1283" y="1543"/>
                    <a:pt x="1878" y="1993"/>
                  </a:cubicBezTo>
                  <a:cubicBezTo>
                    <a:pt x="1882" y="1995"/>
                    <a:pt x="1888" y="1996"/>
                    <a:pt x="1891" y="1996"/>
                  </a:cubicBezTo>
                  <a:cubicBezTo>
                    <a:pt x="1896" y="1996"/>
                    <a:pt x="1904" y="1994"/>
                    <a:pt x="1909" y="1986"/>
                  </a:cubicBezTo>
                  <a:cubicBezTo>
                    <a:pt x="1916" y="1978"/>
                    <a:pt x="1915" y="1964"/>
                    <a:pt x="1905" y="1957"/>
                  </a:cubicBezTo>
                  <a:cubicBezTo>
                    <a:pt x="1314" y="1511"/>
                    <a:pt x="54" y="23"/>
                    <a:pt x="41" y="8"/>
                  </a:cubicBezTo>
                  <a:cubicBezTo>
                    <a:pt x="37" y="3"/>
                    <a:pt x="31" y="0"/>
                    <a:pt x="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2"/>
            <p:cNvSpPr/>
            <p:nvPr/>
          </p:nvSpPr>
          <p:spPr>
            <a:xfrm>
              <a:off x="2657307" y="-445274"/>
              <a:ext cx="84723" cy="30063"/>
            </a:xfrm>
            <a:custGeom>
              <a:avLst/>
              <a:gdLst/>
              <a:ahLst/>
              <a:cxnLst/>
              <a:rect l="l" t="t" r="r" b="b"/>
              <a:pathLst>
                <a:path w="372" h="132" extrusionOk="0">
                  <a:moveTo>
                    <a:pt x="24" y="1"/>
                  </a:moveTo>
                  <a:cubicBezTo>
                    <a:pt x="14" y="1"/>
                    <a:pt x="6" y="8"/>
                    <a:pt x="4" y="17"/>
                  </a:cubicBezTo>
                  <a:cubicBezTo>
                    <a:pt x="0" y="29"/>
                    <a:pt x="6" y="41"/>
                    <a:pt x="18" y="44"/>
                  </a:cubicBezTo>
                  <a:lnTo>
                    <a:pt x="340" y="131"/>
                  </a:lnTo>
                  <a:cubicBezTo>
                    <a:pt x="342" y="132"/>
                    <a:pt x="344" y="132"/>
                    <a:pt x="345" y="132"/>
                  </a:cubicBezTo>
                  <a:cubicBezTo>
                    <a:pt x="355" y="132"/>
                    <a:pt x="364" y="127"/>
                    <a:pt x="367" y="116"/>
                  </a:cubicBezTo>
                  <a:cubicBezTo>
                    <a:pt x="371" y="104"/>
                    <a:pt x="365" y="92"/>
                    <a:pt x="353" y="89"/>
                  </a:cubicBezTo>
                  <a:lnTo>
                    <a:pt x="31" y="2"/>
                  </a:lnTo>
                  <a:cubicBezTo>
                    <a:pt x="29" y="1"/>
                    <a:pt x="26" y="1"/>
                    <a:pt x="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2"/>
            <p:cNvSpPr/>
            <p:nvPr/>
          </p:nvSpPr>
          <p:spPr>
            <a:xfrm>
              <a:off x="2662317" y="-569400"/>
              <a:ext cx="14348" cy="70830"/>
            </a:xfrm>
            <a:custGeom>
              <a:avLst/>
              <a:gdLst/>
              <a:ahLst/>
              <a:cxnLst/>
              <a:rect l="l" t="t" r="r" b="b"/>
              <a:pathLst>
                <a:path w="63" h="311" extrusionOk="0">
                  <a:moveTo>
                    <a:pt x="38" y="0"/>
                  </a:moveTo>
                  <a:cubicBezTo>
                    <a:pt x="26" y="0"/>
                    <a:pt x="18" y="9"/>
                    <a:pt x="18" y="21"/>
                  </a:cubicBezTo>
                  <a:lnTo>
                    <a:pt x="2" y="288"/>
                  </a:lnTo>
                  <a:cubicBezTo>
                    <a:pt x="1" y="299"/>
                    <a:pt x="10" y="309"/>
                    <a:pt x="23" y="310"/>
                  </a:cubicBezTo>
                  <a:cubicBezTo>
                    <a:pt x="34" y="310"/>
                    <a:pt x="43" y="302"/>
                    <a:pt x="44" y="290"/>
                  </a:cubicBezTo>
                  <a:lnTo>
                    <a:pt x="61" y="23"/>
                  </a:lnTo>
                  <a:cubicBezTo>
                    <a:pt x="63" y="11"/>
                    <a:pt x="53" y="1"/>
                    <a:pt x="40" y="0"/>
                  </a:cubicBezTo>
                  <a:cubicBezTo>
                    <a:pt x="40" y="0"/>
                    <a:pt x="39" y="0"/>
                    <a:pt x="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22"/>
          <p:cNvGrpSpPr/>
          <p:nvPr/>
        </p:nvGrpSpPr>
        <p:grpSpPr>
          <a:xfrm rot="1035212">
            <a:off x="11365513" y="443771"/>
            <a:ext cx="414572" cy="403800"/>
            <a:chOff x="-641396" y="4963993"/>
            <a:chExt cx="310930" cy="302850"/>
          </a:xfrm>
        </p:grpSpPr>
        <p:sp>
          <p:nvSpPr>
            <p:cNvPr id="779" name="Google Shape;779;p22"/>
            <p:cNvSpPr/>
            <p:nvPr/>
          </p:nvSpPr>
          <p:spPr>
            <a:xfrm>
              <a:off x="-641396" y="4963993"/>
              <a:ext cx="310930" cy="302850"/>
            </a:xfrm>
            <a:custGeom>
              <a:avLst/>
              <a:gdLst/>
              <a:ahLst/>
              <a:cxnLst/>
              <a:rect l="l" t="t" r="r" b="b"/>
              <a:pathLst>
                <a:path w="1923" h="1873" extrusionOk="0">
                  <a:moveTo>
                    <a:pt x="810" y="1"/>
                  </a:moveTo>
                  <a:cubicBezTo>
                    <a:pt x="802" y="1"/>
                    <a:pt x="793" y="2"/>
                    <a:pt x="784" y="4"/>
                  </a:cubicBezTo>
                  <a:cubicBezTo>
                    <a:pt x="653" y="33"/>
                    <a:pt x="685" y="232"/>
                    <a:pt x="495" y="537"/>
                  </a:cubicBezTo>
                  <a:cubicBezTo>
                    <a:pt x="267" y="900"/>
                    <a:pt x="1" y="966"/>
                    <a:pt x="33" y="1119"/>
                  </a:cubicBezTo>
                  <a:cubicBezTo>
                    <a:pt x="57" y="1235"/>
                    <a:pt x="219" y="1219"/>
                    <a:pt x="507" y="1391"/>
                  </a:cubicBezTo>
                  <a:cubicBezTo>
                    <a:pt x="895" y="1621"/>
                    <a:pt x="978" y="1873"/>
                    <a:pt x="1121" y="1873"/>
                  </a:cubicBezTo>
                  <a:cubicBezTo>
                    <a:pt x="1130" y="1873"/>
                    <a:pt x="1139" y="1872"/>
                    <a:pt x="1148" y="1870"/>
                  </a:cubicBezTo>
                  <a:cubicBezTo>
                    <a:pt x="1290" y="1838"/>
                    <a:pt x="1252" y="1624"/>
                    <a:pt x="1483" y="1283"/>
                  </a:cubicBezTo>
                  <a:cubicBezTo>
                    <a:pt x="1711" y="948"/>
                    <a:pt x="1923" y="897"/>
                    <a:pt x="1899" y="752"/>
                  </a:cubicBezTo>
                  <a:cubicBezTo>
                    <a:pt x="1873" y="607"/>
                    <a:pt x="1649" y="631"/>
                    <a:pt x="1293" y="381"/>
                  </a:cubicBezTo>
                  <a:cubicBezTo>
                    <a:pt x="999" y="176"/>
                    <a:pt x="923" y="1"/>
                    <a:pt x="8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2"/>
            <p:cNvSpPr/>
            <p:nvPr/>
          </p:nvSpPr>
          <p:spPr>
            <a:xfrm>
              <a:off x="-528211" y="5008460"/>
              <a:ext cx="19726" cy="44789"/>
            </a:xfrm>
            <a:custGeom>
              <a:avLst/>
              <a:gdLst/>
              <a:ahLst/>
              <a:cxnLst/>
              <a:rect l="l" t="t" r="r" b="b"/>
              <a:pathLst>
                <a:path w="122" h="277" extrusionOk="0">
                  <a:moveTo>
                    <a:pt x="99" y="1"/>
                  </a:moveTo>
                  <a:cubicBezTo>
                    <a:pt x="89" y="1"/>
                    <a:pt x="80" y="9"/>
                    <a:pt x="78" y="18"/>
                  </a:cubicBezTo>
                  <a:cubicBezTo>
                    <a:pt x="60" y="99"/>
                    <a:pt x="37" y="176"/>
                    <a:pt x="4" y="249"/>
                  </a:cubicBezTo>
                  <a:cubicBezTo>
                    <a:pt x="0" y="260"/>
                    <a:pt x="4" y="272"/>
                    <a:pt x="15" y="276"/>
                  </a:cubicBezTo>
                  <a:cubicBezTo>
                    <a:pt x="17" y="277"/>
                    <a:pt x="20" y="277"/>
                    <a:pt x="23" y="277"/>
                  </a:cubicBezTo>
                  <a:cubicBezTo>
                    <a:pt x="30" y="277"/>
                    <a:pt x="38" y="273"/>
                    <a:pt x="42" y="264"/>
                  </a:cubicBezTo>
                  <a:cubicBezTo>
                    <a:pt x="74" y="189"/>
                    <a:pt x="101" y="109"/>
                    <a:pt x="118" y="26"/>
                  </a:cubicBezTo>
                  <a:cubicBezTo>
                    <a:pt x="121" y="15"/>
                    <a:pt x="113" y="4"/>
                    <a:pt x="102" y="1"/>
                  </a:cubicBezTo>
                  <a:cubicBezTo>
                    <a:pt x="101" y="1"/>
                    <a:pt x="100" y="1"/>
                    <a:pt x="99"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2"/>
            <p:cNvSpPr/>
            <p:nvPr/>
          </p:nvSpPr>
          <p:spPr>
            <a:xfrm>
              <a:off x="-589008" y="5062951"/>
              <a:ext cx="60149" cy="66132"/>
            </a:xfrm>
            <a:custGeom>
              <a:avLst/>
              <a:gdLst/>
              <a:ahLst/>
              <a:cxnLst/>
              <a:rect l="l" t="t" r="r" b="b"/>
              <a:pathLst>
                <a:path w="372" h="409" extrusionOk="0">
                  <a:moveTo>
                    <a:pt x="348" y="0"/>
                  </a:moveTo>
                  <a:cubicBezTo>
                    <a:pt x="341" y="0"/>
                    <a:pt x="335" y="4"/>
                    <a:pt x="331" y="11"/>
                  </a:cubicBezTo>
                  <a:cubicBezTo>
                    <a:pt x="195" y="258"/>
                    <a:pt x="15" y="370"/>
                    <a:pt x="13" y="371"/>
                  </a:cubicBezTo>
                  <a:cubicBezTo>
                    <a:pt x="4" y="376"/>
                    <a:pt x="1" y="390"/>
                    <a:pt x="6" y="400"/>
                  </a:cubicBezTo>
                  <a:cubicBezTo>
                    <a:pt x="10" y="405"/>
                    <a:pt x="17" y="409"/>
                    <a:pt x="23" y="409"/>
                  </a:cubicBezTo>
                  <a:cubicBezTo>
                    <a:pt x="28" y="409"/>
                    <a:pt x="32" y="407"/>
                    <a:pt x="34" y="407"/>
                  </a:cubicBezTo>
                  <a:cubicBezTo>
                    <a:pt x="42" y="402"/>
                    <a:pt x="225" y="289"/>
                    <a:pt x="366" y="31"/>
                  </a:cubicBezTo>
                  <a:cubicBezTo>
                    <a:pt x="372" y="20"/>
                    <a:pt x="369" y="7"/>
                    <a:pt x="359" y="3"/>
                  </a:cubicBezTo>
                  <a:cubicBezTo>
                    <a:pt x="356" y="1"/>
                    <a:pt x="352" y="0"/>
                    <a:pt x="348"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2" name="Google Shape;782;p22"/>
          <p:cNvGrpSpPr/>
          <p:nvPr/>
        </p:nvGrpSpPr>
        <p:grpSpPr>
          <a:xfrm rot="-1198516">
            <a:off x="5840278" y="6176833"/>
            <a:ext cx="274431" cy="267320"/>
            <a:chOff x="2351871" y="3678343"/>
            <a:chExt cx="205831" cy="200499"/>
          </a:xfrm>
        </p:grpSpPr>
        <p:sp>
          <p:nvSpPr>
            <p:cNvPr id="783" name="Google Shape;783;p22"/>
            <p:cNvSpPr/>
            <p:nvPr/>
          </p:nvSpPr>
          <p:spPr>
            <a:xfrm>
              <a:off x="2351871" y="3678343"/>
              <a:ext cx="205831" cy="200499"/>
            </a:xfrm>
            <a:custGeom>
              <a:avLst/>
              <a:gdLst/>
              <a:ahLst/>
              <a:cxnLst/>
              <a:rect l="l" t="t" r="r" b="b"/>
              <a:pathLst>
                <a:path w="1273" h="1240" extrusionOk="0">
                  <a:moveTo>
                    <a:pt x="538" y="1"/>
                  </a:moveTo>
                  <a:cubicBezTo>
                    <a:pt x="532" y="1"/>
                    <a:pt x="526" y="1"/>
                    <a:pt x="520" y="3"/>
                  </a:cubicBezTo>
                  <a:cubicBezTo>
                    <a:pt x="433" y="22"/>
                    <a:pt x="455" y="155"/>
                    <a:pt x="328" y="357"/>
                  </a:cubicBezTo>
                  <a:cubicBezTo>
                    <a:pt x="178" y="596"/>
                    <a:pt x="1" y="641"/>
                    <a:pt x="22" y="741"/>
                  </a:cubicBezTo>
                  <a:cubicBezTo>
                    <a:pt x="38" y="818"/>
                    <a:pt x="146" y="807"/>
                    <a:pt x="337" y="921"/>
                  </a:cubicBezTo>
                  <a:cubicBezTo>
                    <a:pt x="593" y="1073"/>
                    <a:pt x="649" y="1239"/>
                    <a:pt x="743" y="1239"/>
                  </a:cubicBezTo>
                  <a:cubicBezTo>
                    <a:pt x="749" y="1239"/>
                    <a:pt x="755" y="1239"/>
                    <a:pt x="761" y="1237"/>
                  </a:cubicBezTo>
                  <a:cubicBezTo>
                    <a:pt x="855" y="1216"/>
                    <a:pt x="829" y="1075"/>
                    <a:pt x="982" y="850"/>
                  </a:cubicBezTo>
                  <a:cubicBezTo>
                    <a:pt x="1132" y="627"/>
                    <a:pt x="1273" y="594"/>
                    <a:pt x="1257" y="498"/>
                  </a:cubicBezTo>
                  <a:cubicBezTo>
                    <a:pt x="1241" y="401"/>
                    <a:pt x="1093" y="418"/>
                    <a:pt x="857" y="253"/>
                  </a:cubicBezTo>
                  <a:cubicBezTo>
                    <a:pt x="663" y="117"/>
                    <a:pt x="613" y="1"/>
                    <a:pt x="5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2"/>
            <p:cNvSpPr/>
            <p:nvPr/>
          </p:nvSpPr>
          <p:spPr>
            <a:xfrm>
              <a:off x="2425442" y="3706801"/>
              <a:ext cx="15684" cy="31853"/>
            </a:xfrm>
            <a:custGeom>
              <a:avLst/>
              <a:gdLst/>
              <a:ahLst/>
              <a:cxnLst/>
              <a:rect l="l" t="t" r="r" b="b"/>
              <a:pathLst>
                <a:path w="97" h="197" extrusionOk="0">
                  <a:moveTo>
                    <a:pt x="73" y="0"/>
                  </a:moveTo>
                  <a:cubicBezTo>
                    <a:pt x="64" y="0"/>
                    <a:pt x="55" y="7"/>
                    <a:pt x="52" y="17"/>
                  </a:cubicBezTo>
                  <a:cubicBezTo>
                    <a:pt x="42" y="69"/>
                    <a:pt x="25" y="120"/>
                    <a:pt x="4" y="168"/>
                  </a:cubicBezTo>
                  <a:cubicBezTo>
                    <a:pt x="1" y="179"/>
                    <a:pt x="4" y="192"/>
                    <a:pt x="16" y="195"/>
                  </a:cubicBezTo>
                  <a:cubicBezTo>
                    <a:pt x="18" y="197"/>
                    <a:pt x="21" y="197"/>
                    <a:pt x="23" y="197"/>
                  </a:cubicBezTo>
                  <a:cubicBezTo>
                    <a:pt x="31" y="197"/>
                    <a:pt x="39" y="190"/>
                    <a:pt x="41" y="184"/>
                  </a:cubicBezTo>
                  <a:cubicBezTo>
                    <a:pt x="64" y="134"/>
                    <a:pt x="81" y="80"/>
                    <a:pt x="93" y="25"/>
                  </a:cubicBezTo>
                  <a:cubicBezTo>
                    <a:pt x="96" y="15"/>
                    <a:pt x="88" y="4"/>
                    <a:pt x="77" y="1"/>
                  </a:cubicBezTo>
                  <a:cubicBezTo>
                    <a:pt x="76" y="0"/>
                    <a:pt x="74" y="0"/>
                    <a:pt x="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2"/>
            <p:cNvSpPr/>
            <p:nvPr/>
          </p:nvSpPr>
          <p:spPr>
            <a:xfrm>
              <a:off x="2385503" y="3742536"/>
              <a:ext cx="42363" cy="46082"/>
            </a:xfrm>
            <a:custGeom>
              <a:avLst/>
              <a:gdLst/>
              <a:ahLst/>
              <a:cxnLst/>
              <a:rect l="l" t="t" r="r" b="b"/>
              <a:pathLst>
                <a:path w="262" h="285" extrusionOk="0">
                  <a:moveTo>
                    <a:pt x="238" y="1"/>
                  </a:moveTo>
                  <a:cubicBezTo>
                    <a:pt x="231" y="1"/>
                    <a:pt x="224" y="4"/>
                    <a:pt x="221" y="11"/>
                  </a:cubicBezTo>
                  <a:cubicBezTo>
                    <a:pt x="132" y="173"/>
                    <a:pt x="14" y="246"/>
                    <a:pt x="13" y="247"/>
                  </a:cubicBezTo>
                  <a:cubicBezTo>
                    <a:pt x="3" y="253"/>
                    <a:pt x="1" y="266"/>
                    <a:pt x="6" y="275"/>
                  </a:cubicBezTo>
                  <a:cubicBezTo>
                    <a:pt x="10" y="282"/>
                    <a:pt x="17" y="285"/>
                    <a:pt x="24" y="285"/>
                  </a:cubicBezTo>
                  <a:cubicBezTo>
                    <a:pt x="27" y="285"/>
                    <a:pt x="30" y="284"/>
                    <a:pt x="34" y="284"/>
                  </a:cubicBezTo>
                  <a:cubicBezTo>
                    <a:pt x="40" y="280"/>
                    <a:pt x="162" y="204"/>
                    <a:pt x="256" y="32"/>
                  </a:cubicBezTo>
                  <a:cubicBezTo>
                    <a:pt x="262" y="21"/>
                    <a:pt x="258" y="9"/>
                    <a:pt x="249" y="4"/>
                  </a:cubicBezTo>
                  <a:cubicBezTo>
                    <a:pt x="245" y="2"/>
                    <a:pt x="242" y="1"/>
                    <a:pt x="2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6" name="Google Shape;786;p22"/>
          <p:cNvGrpSpPr/>
          <p:nvPr/>
        </p:nvGrpSpPr>
        <p:grpSpPr>
          <a:xfrm rot="1207274">
            <a:off x="213073" y="482124"/>
            <a:ext cx="335969" cy="326744"/>
            <a:chOff x="-699121" y="2526254"/>
            <a:chExt cx="470841" cy="457913"/>
          </a:xfrm>
        </p:grpSpPr>
        <p:sp>
          <p:nvSpPr>
            <p:cNvPr id="787" name="Google Shape;787;p22"/>
            <p:cNvSpPr/>
            <p:nvPr/>
          </p:nvSpPr>
          <p:spPr>
            <a:xfrm>
              <a:off x="-699121" y="2526254"/>
              <a:ext cx="470841" cy="457913"/>
            </a:xfrm>
            <a:custGeom>
              <a:avLst/>
              <a:gdLst/>
              <a:ahLst/>
              <a:cxnLst/>
              <a:rect l="l" t="t" r="r" b="b"/>
              <a:pathLst>
                <a:path w="2912" h="2832" extrusionOk="0">
                  <a:moveTo>
                    <a:pt x="1212" y="1"/>
                  </a:moveTo>
                  <a:cubicBezTo>
                    <a:pt x="1199" y="1"/>
                    <a:pt x="1185" y="3"/>
                    <a:pt x="1171" y="6"/>
                  </a:cubicBezTo>
                  <a:cubicBezTo>
                    <a:pt x="972" y="54"/>
                    <a:pt x="1025" y="358"/>
                    <a:pt x="742" y="820"/>
                  </a:cubicBezTo>
                  <a:cubicBezTo>
                    <a:pt x="404" y="1373"/>
                    <a:pt x="1" y="1479"/>
                    <a:pt x="52" y="1709"/>
                  </a:cubicBezTo>
                  <a:cubicBezTo>
                    <a:pt x="91" y="1886"/>
                    <a:pt x="334" y="1859"/>
                    <a:pt x="774" y="2113"/>
                  </a:cubicBezTo>
                  <a:cubicBezTo>
                    <a:pt x="1361" y="2454"/>
                    <a:pt x="1495" y="2832"/>
                    <a:pt x="1708" y="2832"/>
                  </a:cubicBezTo>
                  <a:cubicBezTo>
                    <a:pt x="1723" y="2832"/>
                    <a:pt x="1738" y="2830"/>
                    <a:pt x="1753" y="2826"/>
                  </a:cubicBezTo>
                  <a:cubicBezTo>
                    <a:pt x="1968" y="2777"/>
                    <a:pt x="1908" y="2453"/>
                    <a:pt x="2251" y="1935"/>
                  </a:cubicBezTo>
                  <a:cubicBezTo>
                    <a:pt x="2590" y="1423"/>
                    <a:pt x="2911" y="1344"/>
                    <a:pt x="2871" y="1126"/>
                  </a:cubicBezTo>
                  <a:cubicBezTo>
                    <a:pt x="2831" y="905"/>
                    <a:pt x="2493" y="945"/>
                    <a:pt x="1948" y="571"/>
                  </a:cubicBezTo>
                  <a:cubicBezTo>
                    <a:pt x="1501" y="264"/>
                    <a:pt x="1383"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2"/>
            <p:cNvSpPr/>
            <p:nvPr/>
          </p:nvSpPr>
          <p:spPr>
            <a:xfrm>
              <a:off x="-527403" y="2596107"/>
              <a:ext cx="25547" cy="64354"/>
            </a:xfrm>
            <a:custGeom>
              <a:avLst/>
              <a:gdLst/>
              <a:ahLst/>
              <a:cxnLst/>
              <a:rect l="l" t="t" r="r" b="b"/>
              <a:pathLst>
                <a:path w="158" h="398" extrusionOk="0">
                  <a:moveTo>
                    <a:pt x="135" y="0"/>
                  </a:moveTo>
                  <a:cubicBezTo>
                    <a:pt x="126" y="0"/>
                    <a:pt x="117" y="7"/>
                    <a:pt x="114" y="17"/>
                  </a:cubicBezTo>
                  <a:cubicBezTo>
                    <a:pt x="91" y="139"/>
                    <a:pt x="53" y="258"/>
                    <a:pt x="6" y="370"/>
                  </a:cubicBezTo>
                  <a:cubicBezTo>
                    <a:pt x="0" y="380"/>
                    <a:pt x="6" y="392"/>
                    <a:pt x="17" y="396"/>
                  </a:cubicBezTo>
                  <a:cubicBezTo>
                    <a:pt x="20" y="398"/>
                    <a:pt x="22" y="398"/>
                    <a:pt x="25" y="398"/>
                  </a:cubicBezTo>
                  <a:cubicBezTo>
                    <a:pt x="33" y="398"/>
                    <a:pt x="41" y="393"/>
                    <a:pt x="43" y="386"/>
                  </a:cubicBezTo>
                  <a:cubicBezTo>
                    <a:pt x="92" y="271"/>
                    <a:pt x="129" y="150"/>
                    <a:pt x="155" y="24"/>
                  </a:cubicBezTo>
                  <a:cubicBezTo>
                    <a:pt x="157" y="14"/>
                    <a:pt x="150" y="4"/>
                    <a:pt x="139" y="1"/>
                  </a:cubicBezTo>
                  <a:cubicBezTo>
                    <a:pt x="138" y="1"/>
                    <a:pt x="136" y="0"/>
                    <a:pt x="135"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2"/>
            <p:cNvSpPr/>
            <p:nvPr/>
          </p:nvSpPr>
          <p:spPr>
            <a:xfrm>
              <a:off x="-617628" y="2678249"/>
              <a:ext cx="86504" cy="97986"/>
            </a:xfrm>
            <a:custGeom>
              <a:avLst/>
              <a:gdLst/>
              <a:ahLst/>
              <a:cxnLst/>
              <a:rect l="l" t="t" r="r" b="b"/>
              <a:pathLst>
                <a:path w="535" h="606" extrusionOk="0">
                  <a:moveTo>
                    <a:pt x="511" y="1"/>
                  </a:moveTo>
                  <a:cubicBezTo>
                    <a:pt x="503" y="1"/>
                    <a:pt x="497" y="4"/>
                    <a:pt x="493" y="12"/>
                  </a:cubicBezTo>
                  <a:cubicBezTo>
                    <a:pt x="289" y="394"/>
                    <a:pt x="16" y="566"/>
                    <a:pt x="13" y="568"/>
                  </a:cubicBezTo>
                  <a:cubicBezTo>
                    <a:pt x="4" y="573"/>
                    <a:pt x="1" y="587"/>
                    <a:pt x="6" y="596"/>
                  </a:cubicBezTo>
                  <a:cubicBezTo>
                    <a:pt x="10" y="602"/>
                    <a:pt x="17" y="606"/>
                    <a:pt x="23" y="606"/>
                  </a:cubicBezTo>
                  <a:cubicBezTo>
                    <a:pt x="28" y="606"/>
                    <a:pt x="32" y="604"/>
                    <a:pt x="34" y="603"/>
                  </a:cubicBezTo>
                  <a:cubicBezTo>
                    <a:pt x="47" y="596"/>
                    <a:pt x="320" y="424"/>
                    <a:pt x="530" y="32"/>
                  </a:cubicBezTo>
                  <a:cubicBezTo>
                    <a:pt x="535" y="20"/>
                    <a:pt x="532" y="9"/>
                    <a:pt x="521" y="3"/>
                  </a:cubicBezTo>
                  <a:cubicBezTo>
                    <a:pt x="518" y="2"/>
                    <a:pt x="514" y="1"/>
                    <a:pt x="511"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0" name="Google Shape;790;p22"/>
          <p:cNvGrpSpPr/>
          <p:nvPr/>
        </p:nvGrpSpPr>
        <p:grpSpPr>
          <a:xfrm>
            <a:off x="11177580" y="5877989"/>
            <a:ext cx="270777" cy="260001"/>
            <a:chOff x="-1286391" y="3733966"/>
            <a:chExt cx="203083" cy="195001"/>
          </a:xfrm>
        </p:grpSpPr>
        <p:sp>
          <p:nvSpPr>
            <p:cNvPr id="791" name="Google Shape;791;p22"/>
            <p:cNvSpPr/>
            <p:nvPr/>
          </p:nvSpPr>
          <p:spPr>
            <a:xfrm>
              <a:off x="-1286391" y="3733966"/>
              <a:ext cx="203083" cy="195001"/>
            </a:xfrm>
            <a:custGeom>
              <a:avLst/>
              <a:gdLst/>
              <a:ahLst/>
              <a:cxnLst/>
              <a:rect l="l" t="t" r="r" b="b"/>
              <a:pathLst>
                <a:path w="1256" h="1206" extrusionOk="0">
                  <a:moveTo>
                    <a:pt x="792" y="0"/>
                  </a:moveTo>
                  <a:cubicBezTo>
                    <a:pt x="719" y="0"/>
                    <a:pt x="665" y="115"/>
                    <a:pt x="476" y="222"/>
                  </a:cubicBezTo>
                  <a:cubicBezTo>
                    <a:pt x="229" y="361"/>
                    <a:pt x="52" y="315"/>
                    <a:pt x="23" y="413"/>
                  </a:cubicBezTo>
                  <a:cubicBezTo>
                    <a:pt x="0" y="488"/>
                    <a:pt x="99" y="531"/>
                    <a:pt x="212" y="722"/>
                  </a:cubicBezTo>
                  <a:cubicBezTo>
                    <a:pt x="373" y="993"/>
                    <a:pt x="328" y="1172"/>
                    <a:pt x="432" y="1202"/>
                  </a:cubicBezTo>
                  <a:cubicBezTo>
                    <a:pt x="440" y="1204"/>
                    <a:pt x="447" y="1206"/>
                    <a:pt x="455" y="1206"/>
                  </a:cubicBezTo>
                  <a:cubicBezTo>
                    <a:pt x="533" y="1206"/>
                    <a:pt x="592" y="1083"/>
                    <a:pt x="812" y="969"/>
                  </a:cubicBezTo>
                  <a:cubicBezTo>
                    <a:pt x="1053" y="847"/>
                    <a:pt x="1191" y="885"/>
                    <a:pt x="1223" y="794"/>
                  </a:cubicBezTo>
                  <a:cubicBezTo>
                    <a:pt x="1255" y="701"/>
                    <a:pt x="1117" y="646"/>
                    <a:pt x="989" y="384"/>
                  </a:cubicBezTo>
                  <a:cubicBezTo>
                    <a:pt x="877" y="154"/>
                    <a:pt x="898" y="27"/>
                    <a:pt x="813" y="3"/>
                  </a:cubicBezTo>
                  <a:cubicBezTo>
                    <a:pt x="806" y="1"/>
                    <a:pt x="799"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2"/>
            <p:cNvSpPr/>
            <p:nvPr/>
          </p:nvSpPr>
          <p:spPr>
            <a:xfrm>
              <a:off x="-1191477" y="3759353"/>
              <a:ext cx="26841" cy="25386"/>
            </a:xfrm>
            <a:custGeom>
              <a:avLst/>
              <a:gdLst/>
              <a:ahLst/>
              <a:cxnLst/>
              <a:rect l="l" t="t" r="r" b="b"/>
              <a:pathLst>
                <a:path w="166" h="157" extrusionOk="0">
                  <a:moveTo>
                    <a:pt x="143" y="1"/>
                  </a:moveTo>
                  <a:cubicBezTo>
                    <a:pt x="137" y="1"/>
                    <a:pt x="131" y="3"/>
                    <a:pt x="127" y="8"/>
                  </a:cubicBezTo>
                  <a:cubicBezTo>
                    <a:pt x="91" y="50"/>
                    <a:pt x="53" y="85"/>
                    <a:pt x="11" y="117"/>
                  </a:cubicBezTo>
                  <a:cubicBezTo>
                    <a:pt x="1" y="126"/>
                    <a:pt x="0" y="138"/>
                    <a:pt x="7" y="147"/>
                  </a:cubicBezTo>
                  <a:cubicBezTo>
                    <a:pt x="11" y="153"/>
                    <a:pt x="16" y="156"/>
                    <a:pt x="23" y="156"/>
                  </a:cubicBezTo>
                  <a:cubicBezTo>
                    <a:pt x="28" y="156"/>
                    <a:pt x="32" y="154"/>
                    <a:pt x="38" y="150"/>
                  </a:cubicBezTo>
                  <a:cubicBezTo>
                    <a:pt x="81" y="116"/>
                    <a:pt x="121" y="78"/>
                    <a:pt x="159" y="35"/>
                  </a:cubicBezTo>
                  <a:cubicBezTo>
                    <a:pt x="165" y="25"/>
                    <a:pt x="164" y="13"/>
                    <a:pt x="156" y="5"/>
                  </a:cubicBezTo>
                  <a:cubicBezTo>
                    <a:pt x="151" y="2"/>
                    <a:pt x="147"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2"/>
            <p:cNvSpPr/>
            <p:nvPr/>
          </p:nvSpPr>
          <p:spPr>
            <a:xfrm>
              <a:off x="-1250334" y="3784416"/>
              <a:ext cx="57077" cy="24901"/>
            </a:xfrm>
            <a:custGeom>
              <a:avLst/>
              <a:gdLst/>
              <a:ahLst/>
              <a:cxnLst/>
              <a:rect l="l" t="t" r="r" b="b"/>
              <a:pathLst>
                <a:path w="353" h="154" extrusionOk="0">
                  <a:moveTo>
                    <a:pt x="328" y="1"/>
                  </a:moveTo>
                  <a:cubicBezTo>
                    <a:pt x="324" y="1"/>
                    <a:pt x="320" y="2"/>
                    <a:pt x="317" y="4"/>
                  </a:cubicBezTo>
                  <a:cubicBezTo>
                    <a:pt x="160" y="104"/>
                    <a:pt x="22" y="112"/>
                    <a:pt x="21" y="112"/>
                  </a:cubicBezTo>
                  <a:cubicBezTo>
                    <a:pt x="9" y="112"/>
                    <a:pt x="1" y="121"/>
                    <a:pt x="1" y="133"/>
                  </a:cubicBezTo>
                  <a:cubicBezTo>
                    <a:pt x="1" y="145"/>
                    <a:pt x="10" y="153"/>
                    <a:pt x="21" y="153"/>
                  </a:cubicBezTo>
                  <a:cubicBezTo>
                    <a:pt x="27" y="153"/>
                    <a:pt x="172" y="146"/>
                    <a:pt x="338" y="40"/>
                  </a:cubicBezTo>
                  <a:cubicBezTo>
                    <a:pt x="349" y="34"/>
                    <a:pt x="352" y="20"/>
                    <a:pt x="346" y="11"/>
                  </a:cubicBezTo>
                  <a:cubicBezTo>
                    <a:pt x="342" y="4"/>
                    <a:pt x="335"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4" name="Google Shape;794;p22"/>
          <p:cNvGrpSpPr/>
          <p:nvPr/>
        </p:nvGrpSpPr>
        <p:grpSpPr>
          <a:xfrm rot="2299938">
            <a:off x="634930" y="4579064"/>
            <a:ext cx="228729" cy="208253"/>
            <a:chOff x="2570481" y="4799062"/>
            <a:chExt cx="171553" cy="156195"/>
          </a:xfrm>
        </p:grpSpPr>
        <p:sp>
          <p:nvSpPr>
            <p:cNvPr id="795" name="Google Shape;795;p22"/>
            <p:cNvSpPr/>
            <p:nvPr/>
          </p:nvSpPr>
          <p:spPr>
            <a:xfrm>
              <a:off x="2570481" y="4799062"/>
              <a:ext cx="171553" cy="156195"/>
            </a:xfrm>
            <a:custGeom>
              <a:avLst/>
              <a:gdLst/>
              <a:ahLst/>
              <a:cxnLst/>
              <a:rect l="l" t="t" r="r" b="b"/>
              <a:pathLst>
                <a:path w="1061" h="966" extrusionOk="0">
                  <a:moveTo>
                    <a:pt x="169" y="1"/>
                  </a:moveTo>
                  <a:cubicBezTo>
                    <a:pt x="146" y="1"/>
                    <a:pt x="127" y="7"/>
                    <a:pt x="111" y="22"/>
                  </a:cubicBezTo>
                  <a:cubicBezTo>
                    <a:pt x="53" y="77"/>
                    <a:pt x="118" y="162"/>
                    <a:pt x="122" y="384"/>
                  </a:cubicBezTo>
                  <a:cubicBezTo>
                    <a:pt x="128" y="701"/>
                    <a:pt x="0" y="834"/>
                    <a:pt x="76" y="912"/>
                  </a:cubicBezTo>
                  <a:cubicBezTo>
                    <a:pt x="95" y="931"/>
                    <a:pt x="116" y="938"/>
                    <a:pt x="143" y="938"/>
                  </a:cubicBezTo>
                  <a:cubicBezTo>
                    <a:pt x="209" y="938"/>
                    <a:pt x="309" y="895"/>
                    <a:pt x="481" y="895"/>
                  </a:cubicBezTo>
                  <a:cubicBezTo>
                    <a:pt x="495" y="895"/>
                    <a:pt x="509" y="896"/>
                    <a:pt x="524" y="896"/>
                  </a:cubicBezTo>
                  <a:cubicBezTo>
                    <a:pt x="729" y="904"/>
                    <a:pt x="837" y="966"/>
                    <a:pt x="908" y="966"/>
                  </a:cubicBezTo>
                  <a:cubicBezTo>
                    <a:pt x="931" y="966"/>
                    <a:pt x="949" y="960"/>
                    <a:pt x="966" y="945"/>
                  </a:cubicBezTo>
                  <a:cubicBezTo>
                    <a:pt x="1040" y="879"/>
                    <a:pt x="948" y="762"/>
                    <a:pt x="964" y="473"/>
                  </a:cubicBezTo>
                  <a:cubicBezTo>
                    <a:pt x="979" y="217"/>
                    <a:pt x="1061" y="116"/>
                    <a:pt x="999" y="54"/>
                  </a:cubicBezTo>
                  <a:cubicBezTo>
                    <a:pt x="982" y="38"/>
                    <a:pt x="963" y="31"/>
                    <a:pt x="939" y="31"/>
                  </a:cubicBezTo>
                  <a:cubicBezTo>
                    <a:pt x="873" y="31"/>
                    <a:pt x="772" y="78"/>
                    <a:pt x="599" y="78"/>
                  </a:cubicBezTo>
                  <a:cubicBezTo>
                    <a:pt x="377" y="78"/>
                    <a:pt x="250" y="1"/>
                    <a:pt x="1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2"/>
            <p:cNvSpPr/>
            <p:nvPr/>
          </p:nvSpPr>
          <p:spPr>
            <a:xfrm>
              <a:off x="2677037" y="4822347"/>
              <a:ext cx="33146" cy="13259"/>
            </a:xfrm>
            <a:custGeom>
              <a:avLst/>
              <a:gdLst/>
              <a:ahLst/>
              <a:cxnLst/>
              <a:rect l="l" t="t" r="r" b="b"/>
              <a:pathLst>
                <a:path w="205" h="82" extrusionOk="0">
                  <a:moveTo>
                    <a:pt x="181" y="0"/>
                  </a:moveTo>
                  <a:cubicBezTo>
                    <a:pt x="179" y="0"/>
                    <a:pt x="176" y="1"/>
                    <a:pt x="173" y="2"/>
                  </a:cubicBezTo>
                  <a:cubicBezTo>
                    <a:pt x="123" y="20"/>
                    <a:pt x="72" y="33"/>
                    <a:pt x="20" y="40"/>
                  </a:cubicBezTo>
                  <a:cubicBezTo>
                    <a:pt x="9" y="43"/>
                    <a:pt x="1" y="54"/>
                    <a:pt x="2" y="65"/>
                  </a:cubicBezTo>
                  <a:cubicBezTo>
                    <a:pt x="3" y="73"/>
                    <a:pt x="11" y="82"/>
                    <a:pt x="22" y="82"/>
                  </a:cubicBezTo>
                  <a:cubicBezTo>
                    <a:pt x="22" y="82"/>
                    <a:pt x="23" y="82"/>
                    <a:pt x="26" y="81"/>
                  </a:cubicBezTo>
                  <a:cubicBezTo>
                    <a:pt x="80" y="72"/>
                    <a:pt x="135" y="59"/>
                    <a:pt x="188" y="40"/>
                  </a:cubicBezTo>
                  <a:cubicBezTo>
                    <a:pt x="199" y="36"/>
                    <a:pt x="204" y="24"/>
                    <a:pt x="200" y="13"/>
                  </a:cubicBezTo>
                  <a:cubicBezTo>
                    <a:pt x="198" y="5"/>
                    <a:pt x="190" y="0"/>
                    <a:pt x="181"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2"/>
            <p:cNvSpPr/>
            <p:nvPr/>
          </p:nvSpPr>
          <p:spPr>
            <a:xfrm>
              <a:off x="2612844" y="4821053"/>
              <a:ext cx="59340" cy="15846"/>
            </a:xfrm>
            <a:custGeom>
              <a:avLst/>
              <a:gdLst/>
              <a:ahLst/>
              <a:cxnLst/>
              <a:rect l="l" t="t" r="r" b="b"/>
              <a:pathLst>
                <a:path w="367" h="98" extrusionOk="0">
                  <a:moveTo>
                    <a:pt x="25" y="0"/>
                  </a:moveTo>
                  <a:cubicBezTo>
                    <a:pt x="17" y="0"/>
                    <a:pt x="10" y="4"/>
                    <a:pt x="6" y="12"/>
                  </a:cubicBezTo>
                  <a:cubicBezTo>
                    <a:pt x="1" y="22"/>
                    <a:pt x="5" y="35"/>
                    <a:pt x="16" y="41"/>
                  </a:cubicBezTo>
                  <a:cubicBezTo>
                    <a:pt x="20" y="43"/>
                    <a:pt x="131" y="98"/>
                    <a:pt x="302" y="98"/>
                  </a:cubicBezTo>
                  <a:cubicBezTo>
                    <a:pt x="317" y="98"/>
                    <a:pt x="332" y="98"/>
                    <a:pt x="346" y="96"/>
                  </a:cubicBezTo>
                  <a:cubicBezTo>
                    <a:pt x="359" y="96"/>
                    <a:pt x="367" y="87"/>
                    <a:pt x="367" y="75"/>
                  </a:cubicBezTo>
                  <a:cubicBezTo>
                    <a:pt x="367" y="64"/>
                    <a:pt x="359" y="55"/>
                    <a:pt x="347" y="55"/>
                  </a:cubicBezTo>
                  <a:cubicBezTo>
                    <a:pt x="346" y="55"/>
                    <a:pt x="346" y="55"/>
                    <a:pt x="345" y="55"/>
                  </a:cubicBezTo>
                  <a:cubicBezTo>
                    <a:pt x="332" y="55"/>
                    <a:pt x="319" y="56"/>
                    <a:pt x="306" y="56"/>
                  </a:cubicBezTo>
                  <a:cubicBezTo>
                    <a:pt x="143" y="56"/>
                    <a:pt x="36" y="2"/>
                    <a:pt x="34" y="2"/>
                  </a:cubicBezTo>
                  <a:cubicBezTo>
                    <a:pt x="31" y="1"/>
                    <a:pt x="28" y="0"/>
                    <a:pt x="25"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798"/>
        <p:cNvGrpSpPr/>
        <p:nvPr/>
      </p:nvGrpSpPr>
      <p:grpSpPr>
        <a:xfrm>
          <a:off x="0" y="0"/>
          <a:ext cx="0" cy="0"/>
          <a:chOff x="0" y="0"/>
          <a:chExt cx="0" cy="0"/>
        </a:xfrm>
      </p:grpSpPr>
      <p:sp>
        <p:nvSpPr>
          <p:cNvPr id="799" name="Google Shape;799;p23"/>
          <p:cNvSpPr/>
          <p:nvPr/>
        </p:nvSpPr>
        <p:spPr>
          <a:xfrm flipH="1">
            <a:off x="-818093" y="-698499"/>
            <a:ext cx="12863260" cy="7933889"/>
          </a:xfrm>
          <a:custGeom>
            <a:avLst/>
            <a:gdLst/>
            <a:ahLst/>
            <a:cxnLst/>
            <a:rect l="l" t="t" r="r" b="b"/>
            <a:pathLst>
              <a:path w="84026" h="51825" extrusionOk="0">
                <a:moveTo>
                  <a:pt x="15968" y="0"/>
                </a:moveTo>
                <a:cubicBezTo>
                  <a:pt x="11714" y="0"/>
                  <a:pt x="8281" y="1968"/>
                  <a:pt x="6763" y="6753"/>
                </a:cubicBezTo>
                <a:cubicBezTo>
                  <a:pt x="4229" y="14734"/>
                  <a:pt x="0" y="18357"/>
                  <a:pt x="1548" y="22149"/>
                </a:cubicBezTo>
                <a:cubicBezTo>
                  <a:pt x="1931" y="23084"/>
                  <a:pt x="2792" y="24551"/>
                  <a:pt x="5030" y="25888"/>
                </a:cubicBezTo>
                <a:cubicBezTo>
                  <a:pt x="6003" y="26371"/>
                  <a:pt x="7397" y="27210"/>
                  <a:pt x="8624" y="28644"/>
                </a:cubicBezTo>
                <a:cubicBezTo>
                  <a:pt x="10415" y="30734"/>
                  <a:pt x="11890" y="32746"/>
                  <a:pt x="11681" y="37096"/>
                </a:cubicBezTo>
                <a:cubicBezTo>
                  <a:pt x="11224" y="46661"/>
                  <a:pt x="15874" y="50763"/>
                  <a:pt x="22342" y="51765"/>
                </a:cubicBezTo>
                <a:cubicBezTo>
                  <a:pt x="22603" y="51805"/>
                  <a:pt x="22877" y="51824"/>
                  <a:pt x="23164" y="51824"/>
                </a:cubicBezTo>
                <a:cubicBezTo>
                  <a:pt x="28698" y="51824"/>
                  <a:pt x="38935" y="44676"/>
                  <a:pt x="48716" y="44676"/>
                </a:cubicBezTo>
                <a:cubicBezTo>
                  <a:pt x="50997" y="44676"/>
                  <a:pt x="53253" y="45065"/>
                  <a:pt x="55419" y="46024"/>
                </a:cubicBezTo>
                <a:cubicBezTo>
                  <a:pt x="58987" y="47603"/>
                  <a:pt x="62132" y="48393"/>
                  <a:pt x="64785" y="48393"/>
                </a:cubicBezTo>
                <a:cubicBezTo>
                  <a:pt x="71006" y="48393"/>
                  <a:pt x="74523" y="44051"/>
                  <a:pt x="74459" y="35363"/>
                </a:cubicBezTo>
                <a:cubicBezTo>
                  <a:pt x="74370" y="22970"/>
                  <a:pt x="84025" y="6748"/>
                  <a:pt x="69630" y="5931"/>
                </a:cubicBezTo>
                <a:cubicBezTo>
                  <a:pt x="69198" y="5907"/>
                  <a:pt x="68771" y="5895"/>
                  <a:pt x="68348" y="5895"/>
                </a:cubicBezTo>
                <a:cubicBezTo>
                  <a:pt x="58337" y="5895"/>
                  <a:pt x="50940" y="12499"/>
                  <a:pt x="43665" y="12499"/>
                </a:cubicBezTo>
                <a:cubicBezTo>
                  <a:pt x="41016" y="12499"/>
                  <a:pt x="38383" y="11623"/>
                  <a:pt x="35647" y="9235"/>
                </a:cubicBezTo>
                <a:cubicBezTo>
                  <a:pt x="29481" y="3855"/>
                  <a:pt x="21921" y="0"/>
                  <a:pt x="15968" y="0"/>
                </a:cubicBezTo>
                <a:close/>
              </a:path>
            </a:pathLst>
          </a:custGeom>
          <a:solidFill>
            <a:srgbClr val="FFC3A5">
              <a:alpha val="117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0" name="Google Shape;800;p23"/>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801" name="Google Shape;801;p23"/>
          <p:cNvSpPr txBox="1">
            <a:spLocks noGrp="1"/>
          </p:cNvSpPr>
          <p:nvPr>
            <p:ph type="title" idx="2"/>
          </p:nvPr>
        </p:nvSpPr>
        <p:spPr>
          <a:xfrm>
            <a:off x="1176633" y="1776733"/>
            <a:ext cx="4126400" cy="70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66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802" name="Google Shape;802;p23"/>
          <p:cNvSpPr txBox="1">
            <a:spLocks noGrp="1"/>
          </p:cNvSpPr>
          <p:nvPr>
            <p:ph type="subTitle" idx="1"/>
          </p:nvPr>
        </p:nvSpPr>
        <p:spPr>
          <a:xfrm>
            <a:off x="1176633" y="2332067"/>
            <a:ext cx="4136000" cy="133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803" name="Google Shape;803;p23"/>
          <p:cNvSpPr txBox="1">
            <a:spLocks noGrp="1"/>
          </p:cNvSpPr>
          <p:nvPr>
            <p:ph type="title" idx="3"/>
          </p:nvPr>
        </p:nvSpPr>
        <p:spPr>
          <a:xfrm>
            <a:off x="1176633" y="4026396"/>
            <a:ext cx="4130400" cy="70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66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804" name="Google Shape;804;p23"/>
          <p:cNvSpPr txBox="1">
            <a:spLocks noGrp="1"/>
          </p:cNvSpPr>
          <p:nvPr>
            <p:ph type="subTitle" idx="4"/>
          </p:nvPr>
        </p:nvSpPr>
        <p:spPr>
          <a:xfrm>
            <a:off x="1176633" y="4599200"/>
            <a:ext cx="4130800" cy="134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805" name="Google Shape;805;p23"/>
          <p:cNvSpPr txBox="1">
            <a:spLocks noGrp="1"/>
          </p:cNvSpPr>
          <p:nvPr>
            <p:ph type="body" idx="5"/>
          </p:nvPr>
        </p:nvSpPr>
        <p:spPr>
          <a:xfrm>
            <a:off x="6096000" y="2099267"/>
            <a:ext cx="5136000" cy="4038800"/>
          </a:xfrm>
          <a:prstGeom prst="rect">
            <a:avLst/>
          </a:prstGeom>
        </p:spPr>
        <p:txBody>
          <a:bodyPr spcFirstLastPara="1" wrap="square" lIns="91425" tIns="91425" rIns="91425" bIns="91425" anchor="ctr" anchorCtr="0">
            <a:noAutofit/>
          </a:bodyPr>
          <a:lstStyle>
            <a:lvl1pPr marL="609600" lvl="0" indent="-423545" rtl="0">
              <a:lnSpc>
                <a:spcPct val="115000"/>
              </a:lnSpc>
              <a:spcBef>
                <a:spcPts val="0"/>
              </a:spcBef>
              <a:spcAft>
                <a:spcPts val="0"/>
              </a:spcAft>
              <a:buClr>
                <a:schemeClr val="accent3"/>
              </a:buClr>
              <a:buSzPts val="1400"/>
              <a:buChar char="●"/>
              <a:defRPr>
                <a:solidFill>
                  <a:srgbClr val="434343"/>
                </a:solidFill>
              </a:defRPr>
            </a:lvl1pPr>
            <a:lvl2pPr marL="1219200" lvl="1" indent="-423545" rtl="0">
              <a:lnSpc>
                <a:spcPct val="115000"/>
              </a:lnSpc>
              <a:spcBef>
                <a:spcPts val="0"/>
              </a:spcBef>
              <a:spcAft>
                <a:spcPts val="0"/>
              </a:spcAft>
              <a:buClr>
                <a:srgbClr val="434343"/>
              </a:buClr>
              <a:buSzPts val="1400"/>
              <a:buChar char="○"/>
              <a:defRPr>
                <a:solidFill>
                  <a:srgbClr val="434343"/>
                </a:solidFill>
              </a:defRPr>
            </a:lvl2pPr>
            <a:lvl3pPr marL="1828800" lvl="2" indent="-423545" rtl="0">
              <a:lnSpc>
                <a:spcPct val="115000"/>
              </a:lnSpc>
              <a:spcBef>
                <a:spcPts val="2135"/>
              </a:spcBef>
              <a:spcAft>
                <a:spcPts val="0"/>
              </a:spcAft>
              <a:buClr>
                <a:srgbClr val="434343"/>
              </a:buClr>
              <a:buSzPts val="1400"/>
              <a:buChar char="■"/>
              <a:defRPr>
                <a:solidFill>
                  <a:srgbClr val="434343"/>
                </a:solidFill>
              </a:defRPr>
            </a:lvl3pPr>
            <a:lvl4pPr marL="2438400" lvl="3" indent="-423545" rtl="0">
              <a:lnSpc>
                <a:spcPct val="115000"/>
              </a:lnSpc>
              <a:spcBef>
                <a:spcPts val="2135"/>
              </a:spcBef>
              <a:spcAft>
                <a:spcPts val="0"/>
              </a:spcAft>
              <a:buClr>
                <a:srgbClr val="434343"/>
              </a:buClr>
              <a:buSzPts val="1400"/>
              <a:buChar char="●"/>
              <a:defRPr>
                <a:solidFill>
                  <a:srgbClr val="434343"/>
                </a:solidFill>
              </a:defRPr>
            </a:lvl4pPr>
            <a:lvl5pPr marL="3048000" lvl="4" indent="-423545" rtl="0">
              <a:lnSpc>
                <a:spcPct val="115000"/>
              </a:lnSpc>
              <a:spcBef>
                <a:spcPts val="2135"/>
              </a:spcBef>
              <a:spcAft>
                <a:spcPts val="0"/>
              </a:spcAft>
              <a:buClr>
                <a:srgbClr val="434343"/>
              </a:buClr>
              <a:buSzPts val="1400"/>
              <a:buChar char="○"/>
              <a:defRPr>
                <a:solidFill>
                  <a:srgbClr val="434343"/>
                </a:solidFill>
              </a:defRPr>
            </a:lvl5pPr>
            <a:lvl6pPr marL="3657600" lvl="5" indent="-423545" rtl="0">
              <a:lnSpc>
                <a:spcPct val="115000"/>
              </a:lnSpc>
              <a:spcBef>
                <a:spcPts val="2135"/>
              </a:spcBef>
              <a:spcAft>
                <a:spcPts val="0"/>
              </a:spcAft>
              <a:buClr>
                <a:srgbClr val="434343"/>
              </a:buClr>
              <a:buSzPts val="1400"/>
              <a:buChar char="■"/>
              <a:defRPr>
                <a:solidFill>
                  <a:srgbClr val="434343"/>
                </a:solidFill>
              </a:defRPr>
            </a:lvl6pPr>
            <a:lvl7pPr marL="4267200" lvl="6" indent="-423545" rtl="0">
              <a:lnSpc>
                <a:spcPct val="115000"/>
              </a:lnSpc>
              <a:spcBef>
                <a:spcPts val="2135"/>
              </a:spcBef>
              <a:spcAft>
                <a:spcPts val="0"/>
              </a:spcAft>
              <a:buClr>
                <a:srgbClr val="434343"/>
              </a:buClr>
              <a:buSzPts val="1400"/>
              <a:buChar char="●"/>
              <a:defRPr>
                <a:solidFill>
                  <a:srgbClr val="434343"/>
                </a:solidFill>
              </a:defRPr>
            </a:lvl7pPr>
            <a:lvl8pPr marL="4876800" lvl="7" indent="-423545" rtl="0">
              <a:lnSpc>
                <a:spcPct val="115000"/>
              </a:lnSpc>
              <a:spcBef>
                <a:spcPts val="2135"/>
              </a:spcBef>
              <a:spcAft>
                <a:spcPts val="0"/>
              </a:spcAft>
              <a:buClr>
                <a:srgbClr val="434343"/>
              </a:buClr>
              <a:buSzPts val="1400"/>
              <a:buChar char="○"/>
              <a:defRPr>
                <a:solidFill>
                  <a:srgbClr val="434343"/>
                </a:solidFill>
              </a:defRPr>
            </a:lvl8pPr>
            <a:lvl9pPr marL="5486400" lvl="8" indent="-423545" rtl="0">
              <a:lnSpc>
                <a:spcPct val="115000"/>
              </a:lnSpc>
              <a:spcBef>
                <a:spcPts val="2135"/>
              </a:spcBef>
              <a:spcAft>
                <a:spcPts val="2135"/>
              </a:spcAft>
              <a:buClr>
                <a:srgbClr val="434343"/>
              </a:buClr>
              <a:buSzPts val="1400"/>
              <a:buChar char="■"/>
              <a:defRPr>
                <a:solidFill>
                  <a:srgbClr val="434343"/>
                </a:solidFill>
              </a:defRPr>
            </a:lvl9pPr>
          </a:lstStyle>
          <a:p/>
        </p:txBody>
      </p:sp>
      <p:sp>
        <p:nvSpPr>
          <p:cNvPr id="806" name="Google Shape;806;p23"/>
          <p:cNvSpPr txBox="1">
            <a:spLocks noGrp="1"/>
          </p:cNvSpPr>
          <p:nvPr>
            <p:ph type="title" idx="6"/>
          </p:nvPr>
        </p:nvSpPr>
        <p:spPr>
          <a:xfrm>
            <a:off x="6095992" y="1395667"/>
            <a:ext cx="4126400" cy="70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66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grpSp>
        <p:nvGrpSpPr>
          <p:cNvPr id="807" name="Google Shape;807;p23"/>
          <p:cNvGrpSpPr/>
          <p:nvPr/>
        </p:nvGrpSpPr>
        <p:grpSpPr>
          <a:xfrm>
            <a:off x="634935" y="1776747"/>
            <a:ext cx="228747" cy="218172"/>
            <a:chOff x="1303451" y="3737847"/>
            <a:chExt cx="335668" cy="320151"/>
          </a:xfrm>
        </p:grpSpPr>
        <p:sp>
          <p:nvSpPr>
            <p:cNvPr id="808" name="Google Shape;808;p23"/>
            <p:cNvSpPr/>
            <p:nvPr/>
          </p:nvSpPr>
          <p:spPr>
            <a:xfrm>
              <a:off x="1303451" y="3737847"/>
              <a:ext cx="335668" cy="320151"/>
            </a:xfrm>
            <a:custGeom>
              <a:avLst/>
              <a:gdLst/>
              <a:ahLst/>
              <a:cxnLst/>
              <a:rect l="l" t="t" r="r" b="b"/>
              <a:pathLst>
                <a:path w="2076" h="1980" extrusionOk="0">
                  <a:moveTo>
                    <a:pt x="713" y="1"/>
                  </a:moveTo>
                  <a:cubicBezTo>
                    <a:pt x="696" y="1"/>
                    <a:pt x="678" y="4"/>
                    <a:pt x="661" y="11"/>
                  </a:cubicBezTo>
                  <a:cubicBezTo>
                    <a:pt x="512" y="72"/>
                    <a:pt x="592" y="298"/>
                    <a:pt x="405" y="709"/>
                  </a:cubicBezTo>
                  <a:cubicBezTo>
                    <a:pt x="221" y="1118"/>
                    <a:pt x="0" y="1211"/>
                    <a:pt x="54" y="1364"/>
                  </a:cubicBezTo>
                  <a:cubicBezTo>
                    <a:pt x="108" y="1519"/>
                    <a:pt x="345" y="1449"/>
                    <a:pt x="783" y="1654"/>
                  </a:cubicBezTo>
                  <a:cubicBezTo>
                    <a:pt x="1120" y="1813"/>
                    <a:pt x="1242" y="1980"/>
                    <a:pt x="1357" y="1980"/>
                  </a:cubicBezTo>
                  <a:cubicBezTo>
                    <a:pt x="1374" y="1980"/>
                    <a:pt x="1390" y="1977"/>
                    <a:pt x="1406" y="1970"/>
                  </a:cubicBezTo>
                  <a:cubicBezTo>
                    <a:pt x="1542" y="1912"/>
                    <a:pt x="1470" y="1700"/>
                    <a:pt x="1619" y="1336"/>
                  </a:cubicBezTo>
                  <a:cubicBezTo>
                    <a:pt x="1797" y="898"/>
                    <a:pt x="2075" y="776"/>
                    <a:pt x="2012" y="617"/>
                  </a:cubicBezTo>
                  <a:cubicBezTo>
                    <a:pt x="1964" y="495"/>
                    <a:pt x="1791" y="542"/>
                    <a:pt x="1446" y="410"/>
                  </a:cubicBezTo>
                  <a:cubicBezTo>
                    <a:pt x="1006" y="241"/>
                    <a:pt x="859" y="1"/>
                    <a:pt x="7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3"/>
            <p:cNvSpPr/>
            <p:nvPr/>
          </p:nvSpPr>
          <p:spPr>
            <a:xfrm>
              <a:off x="1515431" y="3958401"/>
              <a:ext cx="13744" cy="50286"/>
            </a:xfrm>
            <a:custGeom>
              <a:avLst/>
              <a:gdLst/>
              <a:ahLst/>
              <a:cxnLst/>
              <a:rect l="l" t="t" r="r" b="b"/>
              <a:pathLst>
                <a:path w="85" h="311" extrusionOk="0">
                  <a:moveTo>
                    <a:pt x="62" y="0"/>
                  </a:moveTo>
                  <a:cubicBezTo>
                    <a:pt x="52" y="0"/>
                    <a:pt x="43" y="6"/>
                    <a:pt x="41" y="16"/>
                  </a:cubicBezTo>
                  <a:cubicBezTo>
                    <a:pt x="20" y="105"/>
                    <a:pt x="6" y="195"/>
                    <a:pt x="3" y="289"/>
                  </a:cubicBezTo>
                  <a:cubicBezTo>
                    <a:pt x="1" y="300"/>
                    <a:pt x="10" y="311"/>
                    <a:pt x="22" y="311"/>
                  </a:cubicBezTo>
                  <a:cubicBezTo>
                    <a:pt x="33" y="311"/>
                    <a:pt x="42" y="301"/>
                    <a:pt x="44" y="291"/>
                  </a:cubicBezTo>
                  <a:cubicBezTo>
                    <a:pt x="48" y="200"/>
                    <a:pt x="62" y="112"/>
                    <a:pt x="81" y="26"/>
                  </a:cubicBezTo>
                  <a:cubicBezTo>
                    <a:pt x="84" y="15"/>
                    <a:pt x="78" y="4"/>
                    <a:pt x="67" y="1"/>
                  </a:cubicBezTo>
                  <a:cubicBezTo>
                    <a:pt x="65" y="0"/>
                    <a:pt x="64" y="0"/>
                    <a:pt x="62"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3"/>
            <p:cNvSpPr/>
            <p:nvPr/>
          </p:nvSpPr>
          <p:spPr>
            <a:xfrm>
              <a:off x="1527073" y="3864617"/>
              <a:ext cx="53519" cy="81655"/>
            </a:xfrm>
            <a:custGeom>
              <a:avLst/>
              <a:gdLst/>
              <a:ahLst/>
              <a:cxnLst/>
              <a:rect l="l" t="t" r="r" b="b"/>
              <a:pathLst>
                <a:path w="331" h="505" extrusionOk="0">
                  <a:moveTo>
                    <a:pt x="306" y="1"/>
                  </a:moveTo>
                  <a:cubicBezTo>
                    <a:pt x="301" y="1"/>
                    <a:pt x="297" y="2"/>
                    <a:pt x="293" y="6"/>
                  </a:cubicBezTo>
                  <a:cubicBezTo>
                    <a:pt x="286" y="12"/>
                    <a:pt x="109" y="170"/>
                    <a:pt x="3" y="477"/>
                  </a:cubicBezTo>
                  <a:cubicBezTo>
                    <a:pt x="0" y="487"/>
                    <a:pt x="6" y="499"/>
                    <a:pt x="17" y="503"/>
                  </a:cubicBezTo>
                  <a:cubicBezTo>
                    <a:pt x="19" y="505"/>
                    <a:pt x="20" y="505"/>
                    <a:pt x="23" y="505"/>
                  </a:cubicBezTo>
                  <a:cubicBezTo>
                    <a:pt x="30" y="505"/>
                    <a:pt x="39" y="499"/>
                    <a:pt x="41" y="492"/>
                  </a:cubicBezTo>
                  <a:cubicBezTo>
                    <a:pt x="143" y="195"/>
                    <a:pt x="319" y="39"/>
                    <a:pt x="320" y="38"/>
                  </a:cubicBezTo>
                  <a:cubicBezTo>
                    <a:pt x="330" y="31"/>
                    <a:pt x="331" y="17"/>
                    <a:pt x="323" y="9"/>
                  </a:cubicBezTo>
                  <a:cubicBezTo>
                    <a:pt x="318" y="4"/>
                    <a:pt x="312" y="1"/>
                    <a:pt x="306"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1" name="Google Shape;811;p23"/>
          <p:cNvGrpSpPr/>
          <p:nvPr/>
        </p:nvGrpSpPr>
        <p:grpSpPr>
          <a:xfrm rot="-1198516">
            <a:off x="1021245" y="6258533"/>
            <a:ext cx="274431" cy="267320"/>
            <a:chOff x="2351871" y="3678343"/>
            <a:chExt cx="205831" cy="200499"/>
          </a:xfrm>
        </p:grpSpPr>
        <p:sp>
          <p:nvSpPr>
            <p:cNvPr id="812" name="Google Shape;812;p23"/>
            <p:cNvSpPr/>
            <p:nvPr/>
          </p:nvSpPr>
          <p:spPr>
            <a:xfrm>
              <a:off x="2351871" y="3678343"/>
              <a:ext cx="205831" cy="200499"/>
            </a:xfrm>
            <a:custGeom>
              <a:avLst/>
              <a:gdLst/>
              <a:ahLst/>
              <a:cxnLst/>
              <a:rect l="l" t="t" r="r" b="b"/>
              <a:pathLst>
                <a:path w="1273" h="1240" extrusionOk="0">
                  <a:moveTo>
                    <a:pt x="538" y="1"/>
                  </a:moveTo>
                  <a:cubicBezTo>
                    <a:pt x="532" y="1"/>
                    <a:pt x="526" y="1"/>
                    <a:pt x="520" y="3"/>
                  </a:cubicBezTo>
                  <a:cubicBezTo>
                    <a:pt x="433" y="22"/>
                    <a:pt x="455" y="155"/>
                    <a:pt x="328" y="357"/>
                  </a:cubicBezTo>
                  <a:cubicBezTo>
                    <a:pt x="178" y="596"/>
                    <a:pt x="1" y="641"/>
                    <a:pt x="22" y="741"/>
                  </a:cubicBezTo>
                  <a:cubicBezTo>
                    <a:pt x="38" y="818"/>
                    <a:pt x="146" y="807"/>
                    <a:pt x="337" y="921"/>
                  </a:cubicBezTo>
                  <a:cubicBezTo>
                    <a:pt x="593" y="1073"/>
                    <a:pt x="649" y="1239"/>
                    <a:pt x="743" y="1239"/>
                  </a:cubicBezTo>
                  <a:cubicBezTo>
                    <a:pt x="749" y="1239"/>
                    <a:pt x="755" y="1239"/>
                    <a:pt x="761" y="1237"/>
                  </a:cubicBezTo>
                  <a:cubicBezTo>
                    <a:pt x="855" y="1216"/>
                    <a:pt x="829" y="1075"/>
                    <a:pt x="982" y="850"/>
                  </a:cubicBezTo>
                  <a:cubicBezTo>
                    <a:pt x="1132" y="627"/>
                    <a:pt x="1273" y="594"/>
                    <a:pt x="1257" y="498"/>
                  </a:cubicBezTo>
                  <a:cubicBezTo>
                    <a:pt x="1241" y="401"/>
                    <a:pt x="1093" y="418"/>
                    <a:pt x="857" y="253"/>
                  </a:cubicBezTo>
                  <a:cubicBezTo>
                    <a:pt x="663" y="117"/>
                    <a:pt x="613" y="1"/>
                    <a:pt x="5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3"/>
            <p:cNvSpPr/>
            <p:nvPr/>
          </p:nvSpPr>
          <p:spPr>
            <a:xfrm>
              <a:off x="2425442" y="3706801"/>
              <a:ext cx="15684" cy="31853"/>
            </a:xfrm>
            <a:custGeom>
              <a:avLst/>
              <a:gdLst/>
              <a:ahLst/>
              <a:cxnLst/>
              <a:rect l="l" t="t" r="r" b="b"/>
              <a:pathLst>
                <a:path w="97" h="197" extrusionOk="0">
                  <a:moveTo>
                    <a:pt x="73" y="0"/>
                  </a:moveTo>
                  <a:cubicBezTo>
                    <a:pt x="64" y="0"/>
                    <a:pt x="55" y="7"/>
                    <a:pt x="52" y="17"/>
                  </a:cubicBezTo>
                  <a:cubicBezTo>
                    <a:pt x="42" y="69"/>
                    <a:pt x="25" y="120"/>
                    <a:pt x="4" y="168"/>
                  </a:cubicBezTo>
                  <a:cubicBezTo>
                    <a:pt x="1" y="179"/>
                    <a:pt x="4" y="192"/>
                    <a:pt x="16" y="195"/>
                  </a:cubicBezTo>
                  <a:cubicBezTo>
                    <a:pt x="18" y="197"/>
                    <a:pt x="21" y="197"/>
                    <a:pt x="23" y="197"/>
                  </a:cubicBezTo>
                  <a:cubicBezTo>
                    <a:pt x="31" y="197"/>
                    <a:pt x="39" y="190"/>
                    <a:pt x="41" y="184"/>
                  </a:cubicBezTo>
                  <a:cubicBezTo>
                    <a:pt x="64" y="134"/>
                    <a:pt x="81" y="80"/>
                    <a:pt x="93" y="25"/>
                  </a:cubicBezTo>
                  <a:cubicBezTo>
                    <a:pt x="96" y="15"/>
                    <a:pt x="88" y="4"/>
                    <a:pt x="77" y="1"/>
                  </a:cubicBezTo>
                  <a:cubicBezTo>
                    <a:pt x="76" y="0"/>
                    <a:pt x="74" y="0"/>
                    <a:pt x="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3"/>
            <p:cNvSpPr/>
            <p:nvPr/>
          </p:nvSpPr>
          <p:spPr>
            <a:xfrm>
              <a:off x="2385503" y="3742536"/>
              <a:ext cx="42363" cy="46082"/>
            </a:xfrm>
            <a:custGeom>
              <a:avLst/>
              <a:gdLst/>
              <a:ahLst/>
              <a:cxnLst/>
              <a:rect l="l" t="t" r="r" b="b"/>
              <a:pathLst>
                <a:path w="262" h="285" extrusionOk="0">
                  <a:moveTo>
                    <a:pt x="238" y="1"/>
                  </a:moveTo>
                  <a:cubicBezTo>
                    <a:pt x="231" y="1"/>
                    <a:pt x="224" y="4"/>
                    <a:pt x="221" y="11"/>
                  </a:cubicBezTo>
                  <a:cubicBezTo>
                    <a:pt x="132" y="173"/>
                    <a:pt x="14" y="246"/>
                    <a:pt x="13" y="247"/>
                  </a:cubicBezTo>
                  <a:cubicBezTo>
                    <a:pt x="3" y="253"/>
                    <a:pt x="1" y="266"/>
                    <a:pt x="6" y="275"/>
                  </a:cubicBezTo>
                  <a:cubicBezTo>
                    <a:pt x="10" y="282"/>
                    <a:pt x="17" y="285"/>
                    <a:pt x="24" y="285"/>
                  </a:cubicBezTo>
                  <a:cubicBezTo>
                    <a:pt x="27" y="285"/>
                    <a:pt x="30" y="284"/>
                    <a:pt x="34" y="284"/>
                  </a:cubicBezTo>
                  <a:cubicBezTo>
                    <a:pt x="40" y="280"/>
                    <a:pt x="162" y="204"/>
                    <a:pt x="256" y="32"/>
                  </a:cubicBezTo>
                  <a:cubicBezTo>
                    <a:pt x="262" y="21"/>
                    <a:pt x="258" y="9"/>
                    <a:pt x="249" y="4"/>
                  </a:cubicBezTo>
                  <a:cubicBezTo>
                    <a:pt x="245" y="2"/>
                    <a:pt x="242" y="1"/>
                    <a:pt x="2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5" name="Google Shape;815;p23"/>
          <p:cNvGrpSpPr/>
          <p:nvPr/>
        </p:nvGrpSpPr>
        <p:grpSpPr>
          <a:xfrm>
            <a:off x="10518106" y="6259503"/>
            <a:ext cx="273580" cy="265391"/>
            <a:chOff x="185342" y="5173552"/>
            <a:chExt cx="205185" cy="199043"/>
          </a:xfrm>
        </p:grpSpPr>
        <p:sp>
          <p:nvSpPr>
            <p:cNvPr id="816" name="Google Shape;816;p23"/>
            <p:cNvSpPr/>
            <p:nvPr/>
          </p:nvSpPr>
          <p:spPr>
            <a:xfrm>
              <a:off x="185342" y="5173552"/>
              <a:ext cx="205185" cy="199043"/>
            </a:xfrm>
            <a:custGeom>
              <a:avLst/>
              <a:gdLst/>
              <a:ahLst/>
              <a:cxnLst/>
              <a:rect l="l" t="t" r="r" b="b"/>
              <a:pathLst>
                <a:path w="1269" h="1231" extrusionOk="0">
                  <a:moveTo>
                    <a:pt x="755" y="1"/>
                  </a:moveTo>
                  <a:cubicBezTo>
                    <a:pt x="677" y="1"/>
                    <a:pt x="636" y="123"/>
                    <a:pt x="452" y="248"/>
                  </a:cubicBezTo>
                  <a:cubicBezTo>
                    <a:pt x="217" y="406"/>
                    <a:pt x="38" y="375"/>
                    <a:pt x="16" y="475"/>
                  </a:cubicBezTo>
                  <a:cubicBezTo>
                    <a:pt x="0" y="554"/>
                    <a:pt x="102" y="587"/>
                    <a:pt x="231" y="768"/>
                  </a:cubicBezTo>
                  <a:cubicBezTo>
                    <a:pt x="414" y="1025"/>
                    <a:pt x="384" y="1208"/>
                    <a:pt x="491" y="1229"/>
                  </a:cubicBezTo>
                  <a:cubicBezTo>
                    <a:pt x="497" y="1230"/>
                    <a:pt x="502" y="1231"/>
                    <a:pt x="507" y="1231"/>
                  </a:cubicBezTo>
                  <a:cubicBezTo>
                    <a:pt x="589" y="1231"/>
                    <a:pt x="633" y="1099"/>
                    <a:pt x="851" y="965"/>
                  </a:cubicBezTo>
                  <a:cubicBezTo>
                    <a:pt x="1078" y="823"/>
                    <a:pt x="1221" y="850"/>
                    <a:pt x="1244" y="756"/>
                  </a:cubicBezTo>
                  <a:cubicBezTo>
                    <a:pt x="1269" y="661"/>
                    <a:pt x="1126" y="615"/>
                    <a:pt x="976" y="367"/>
                  </a:cubicBezTo>
                  <a:cubicBezTo>
                    <a:pt x="844" y="148"/>
                    <a:pt x="856" y="18"/>
                    <a:pt x="770" y="2"/>
                  </a:cubicBezTo>
                  <a:cubicBezTo>
                    <a:pt x="765" y="1"/>
                    <a:pt x="760"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3"/>
            <p:cNvSpPr/>
            <p:nvPr/>
          </p:nvSpPr>
          <p:spPr>
            <a:xfrm>
              <a:off x="277345" y="5199908"/>
              <a:ext cx="25385" cy="26679"/>
            </a:xfrm>
            <a:custGeom>
              <a:avLst/>
              <a:gdLst/>
              <a:ahLst/>
              <a:cxnLst/>
              <a:rect l="l" t="t" r="r" b="b"/>
              <a:pathLst>
                <a:path w="157" h="165" extrusionOk="0">
                  <a:moveTo>
                    <a:pt x="133" y="0"/>
                  </a:moveTo>
                  <a:cubicBezTo>
                    <a:pt x="126" y="0"/>
                    <a:pt x="120" y="3"/>
                    <a:pt x="116" y="9"/>
                  </a:cubicBezTo>
                  <a:cubicBezTo>
                    <a:pt x="84" y="53"/>
                    <a:pt x="49" y="92"/>
                    <a:pt x="10" y="128"/>
                  </a:cubicBezTo>
                  <a:cubicBezTo>
                    <a:pt x="3" y="135"/>
                    <a:pt x="1" y="149"/>
                    <a:pt x="9" y="157"/>
                  </a:cubicBezTo>
                  <a:cubicBezTo>
                    <a:pt x="13" y="161"/>
                    <a:pt x="18" y="164"/>
                    <a:pt x="23" y="164"/>
                  </a:cubicBezTo>
                  <a:cubicBezTo>
                    <a:pt x="27" y="164"/>
                    <a:pt x="33" y="162"/>
                    <a:pt x="38" y="159"/>
                  </a:cubicBezTo>
                  <a:cubicBezTo>
                    <a:pt x="79" y="121"/>
                    <a:pt x="116" y="80"/>
                    <a:pt x="150" y="33"/>
                  </a:cubicBezTo>
                  <a:cubicBezTo>
                    <a:pt x="156" y="25"/>
                    <a:pt x="155" y="11"/>
                    <a:pt x="145" y="4"/>
                  </a:cubicBezTo>
                  <a:cubicBezTo>
                    <a:pt x="142" y="2"/>
                    <a:pt x="137" y="0"/>
                    <a:pt x="133"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3"/>
            <p:cNvSpPr/>
            <p:nvPr/>
          </p:nvSpPr>
          <p:spPr>
            <a:xfrm>
              <a:off x="220591" y="5227397"/>
              <a:ext cx="55136" cy="28781"/>
            </a:xfrm>
            <a:custGeom>
              <a:avLst/>
              <a:gdLst/>
              <a:ahLst/>
              <a:cxnLst/>
              <a:rect l="l" t="t" r="r" b="b"/>
              <a:pathLst>
                <a:path w="341" h="178" extrusionOk="0">
                  <a:moveTo>
                    <a:pt x="317" y="0"/>
                  </a:moveTo>
                  <a:cubicBezTo>
                    <a:pt x="313" y="0"/>
                    <a:pt x="308" y="2"/>
                    <a:pt x="304" y="5"/>
                  </a:cubicBezTo>
                  <a:cubicBezTo>
                    <a:pt x="157" y="118"/>
                    <a:pt x="20" y="136"/>
                    <a:pt x="19" y="136"/>
                  </a:cubicBezTo>
                  <a:cubicBezTo>
                    <a:pt x="8" y="137"/>
                    <a:pt x="1" y="148"/>
                    <a:pt x="2" y="158"/>
                  </a:cubicBezTo>
                  <a:cubicBezTo>
                    <a:pt x="3" y="168"/>
                    <a:pt x="12" y="177"/>
                    <a:pt x="22" y="177"/>
                  </a:cubicBezTo>
                  <a:cubicBezTo>
                    <a:pt x="23" y="177"/>
                    <a:pt x="23" y="177"/>
                    <a:pt x="24" y="178"/>
                  </a:cubicBezTo>
                  <a:cubicBezTo>
                    <a:pt x="30" y="178"/>
                    <a:pt x="174" y="157"/>
                    <a:pt x="330" y="38"/>
                  </a:cubicBezTo>
                  <a:cubicBezTo>
                    <a:pt x="340" y="30"/>
                    <a:pt x="341" y="18"/>
                    <a:pt x="334" y="8"/>
                  </a:cubicBezTo>
                  <a:cubicBezTo>
                    <a:pt x="329" y="3"/>
                    <a:pt x="323" y="0"/>
                    <a:pt x="317"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9" name="Google Shape;819;p23"/>
          <p:cNvGrpSpPr/>
          <p:nvPr/>
        </p:nvGrpSpPr>
        <p:grpSpPr>
          <a:xfrm>
            <a:off x="6096012" y="6235743"/>
            <a:ext cx="693619" cy="312907"/>
            <a:chOff x="2973429" y="1267445"/>
            <a:chExt cx="719920" cy="324772"/>
          </a:xfrm>
        </p:grpSpPr>
        <p:sp>
          <p:nvSpPr>
            <p:cNvPr id="820" name="Google Shape;820;p23"/>
            <p:cNvSpPr/>
            <p:nvPr/>
          </p:nvSpPr>
          <p:spPr>
            <a:xfrm>
              <a:off x="2973429" y="1267445"/>
              <a:ext cx="549561" cy="324772"/>
            </a:xfrm>
            <a:custGeom>
              <a:avLst/>
              <a:gdLst/>
              <a:ahLst/>
              <a:cxnLst/>
              <a:rect l="l" t="t" r="r" b="b"/>
              <a:pathLst>
                <a:path w="2413" h="1426" extrusionOk="0">
                  <a:moveTo>
                    <a:pt x="816" y="0"/>
                  </a:moveTo>
                  <a:cubicBezTo>
                    <a:pt x="574" y="0"/>
                    <a:pt x="303" y="53"/>
                    <a:pt x="1" y="181"/>
                  </a:cubicBezTo>
                  <a:cubicBezTo>
                    <a:pt x="1" y="181"/>
                    <a:pt x="475" y="1426"/>
                    <a:pt x="1472" y="1426"/>
                  </a:cubicBezTo>
                  <a:cubicBezTo>
                    <a:pt x="1746" y="1426"/>
                    <a:pt x="2059" y="1332"/>
                    <a:pt x="2413" y="1093"/>
                  </a:cubicBezTo>
                  <a:cubicBezTo>
                    <a:pt x="2413" y="1093"/>
                    <a:pt x="1919" y="0"/>
                    <a:pt x="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3"/>
            <p:cNvSpPr/>
            <p:nvPr/>
          </p:nvSpPr>
          <p:spPr>
            <a:xfrm>
              <a:off x="3101882" y="1352398"/>
              <a:ext cx="591467" cy="214085"/>
            </a:xfrm>
            <a:custGeom>
              <a:avLst/>
              <a:gdLst/>
              <a:ahLst/>
              <a:cxnLst/>
              <a:rect l="l" t="t" r="r" b="b"/>
              <a:pathLst>
                <a:path w="2597" h="940" extrusionOk="0">
                  <a:moveTo>
                    <a:pt x="25" y="1"/>
                  </a:moveTo>
                  <a:cubicBezTo>
                    <a:pt x="17" y="1"/>
                    <a:pt x="8" y="6"/>
                    <a:pt x="5" y="14"/>
                  </a:cubicBezTo>
                  <a:cubicBezTo>
                    <a:pt x="1" y="25"/>
                    <a:pt x="6" y="39"/>
                    <a:pt x="17" y="43"/>
                  </a:cubicBezTo>
                  <a:cubicBezTo>
                    <a:pt x="34" y="49"/>
                    <a:pt x="1836" y="808"/>
                    <a:pt x="2569" y="939"/>
                  </a:cubicBezTo>
                  <a:lnTo>
                    <a:pt x="2574" y="939"/>
                  </a:lnTo>
                  <a:cubicBezTo>
                    <a:pt x="2584" y="939"/>
                    <a:pt x="2594" y="931"/>
                    <a:pt x="2594" y="922"/>
                  </a:cubicBezTo>
                  <a:cubicBezTo>
                    <a:pt x="2596" y="909"/>
                    <a:pt x="2589" y="899"/>
                    <a:pt x="2576" y="897"/>
                  </a:cubicBezTo>
                  <a:cubicBezTo>
                    <a:pt x="1849" y="767"/>
                    <a:pt x="50" y="11"/>
                    <a:pt x="33" y="2"/>
                  </a:cubicBezTo>
                  <a:cubicBezTo>
                    <a:pt x="31" y="1"/>
                    <a:pt x="2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3"/>
            <p:cNvSpPr/>
            <p:nvPr/>
          </p:nvSpPr>
          <p:spPr>
            <a:xfrm>
              <a:off x="3225097" y="1433023"/>
              <a:ext cx="85178" cy="25736"/>
            </a:xfrm>
            <a:custGeom>
              <a:avLst/>
              <a:gdLst/>
              <a:ahLst/>
              <a:cxnLst/>
              <a:rect l="l" t="t" r="r" b="b"/>
              <a:pathLst>
                <a:path w="374" h="113" extrusionOk="0">
                  <a:moveTo>
                    <a:pt x="351" y="0"/>
                  </a:moveTo>
                  <a:cubicBezTo>
                    <a:pt x="349" y="0"/>
                    <a:pt x="347" y="1"/>
                    <a:pt x="346" y="1"/>
                  </a:cubicBezTo>
                  <a:lnTo>
                    <a:pt x="19" y="70"/>
                  </a:lnTo>
                  <a:cubicBezTo>
                    <a:pt x="8" y="72"/>
                    <a:pt x="0" y="83"/>
                    <a:pt x="3" y="94"/>
                  </a:cubicBezTo>
                  <a:cubicBezTo>
                    <a:pt x="6" y="105"/>
                    <a:pt x="15" y="113"/>
                    <a:pt x="24" y="113"/>
                  </a:cubicBezTo>
                  <a:cubicBezTo>
                    <a:pt x="26" y="113"/>
                    <a:pt x="27" y="113"/>
                    <a:pt x="28" y="110"/>
                  </a:cubicBezTo>
                  <a:lnTo>
                    <a:pt x="355" y="43"/>
                  </a:lnTo>
                  <a:cubicBezTo>
                    <a:pt x="366" y="40"/>
                    <a:pt x="374" y="29"/>
                    <a:pt x="371" y="17"/>
                  </a:cubicBezTo>
                  <a:cubicBezTo>
                    <a:pt x="369" y="8"/>
                    <a:pt x="360" y="0"/>
                    <a:pt x="3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3"/>
            <p:cNvSpPr/>
            <p:nvPr/>
          </p:nvSpPr>
          <p:spPr>
            <a:xfrm>
              <a:off x="3175902" y="1333494"/>
              <a:ext cx="35985" cy="65820"/>
            </a:xfrm>
            <a:custGeom>
              <a:avLst/>
              <a:gdLst/>
              <a:ahLst/>
              <a:cxnLst/>
              <a:rect l="l" t="t" r="r" b="b"/>
              <a:pathLst>
                <a:path w="158" h="289" extrusionOk="0">
                  <a:moveTo>
                    <a:pt x="26" y="0"/>
                  </a:moveTo>
                  <a:cubicBezTo>
                    <a:pt x="23" y="0"/>
                    <a:pt x="20" y="1"/>
                    <a:pt x="17" y="3"/>
                  </a:cubicBezTo>
                  <a:cubicBezTo>
                    <a:pt x="6" y="6"/>
                    <a:pt x="1" y="20"/>
                    <a:pt x="6" y="30"/>
                  </a:cubicBezTo>
                  <a:lnTo>
                    <a:pt x="113" y="276"/>
                  </a:lnTo>
                  <a:cubicBezTo>
                    <a:pt x="117" y="284"/>
                    <a:pt x="125" y="289"/>
                    <a:pt x="133" y="289"/>
                  </a:cubicBezTo>
                  <a:cubicBezTo>
                    <a:pt x="136" y="289"/>
                    <a:pt x="138" y="289"/>
                    <a:pt x="141" y="287"/>
                  </a:cubicBezTo>
                  <a:cubicBezTo>
                    <a:pt x="152" y="282"/>
                    <a:pt x="157" y="269"/>
                    <a:pt x="152" y="258"/>
                  </a:cubicBezTo>
                  <a:lnTo>
                    <a:pt x="45" y="13"/>
                  </a:lnTo>
                  <a:cubicBezTo>
                    <a:pt x="42" y="5"/>
                    <a:pt x="34"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4" name="Google Shape;824;p23"/>
          <p:cNvGrpSpPr/>
          <p:nvPr/>
        </p:nvGrpSpPr>
        <p:grpSpPr>
          <a:xfrm>
            <a:off x="530500" y="3579223"/>
            <a:ext cx="554061" cy="533655"/>
            <a:chOff x="2452328" y="-685783"/>
            <a:chExt cx="575071" cy="553890"/>
          </a:xfrm>
        </p:grpSpPr>
        <p:sp>
          <p:nvSpPr>
            <p:cNvPr id="825" name="Google Shape;825;p23"/>
            <p:cNvSpPr/>
            <p:nvPr/>
          </p:nvSpPr>
          <p:spPr>
            <a:xfrm>
              <a:off x="2452328" y="-685783"/>
              <a:ext cx="461194" cy="438647"/>
            </a:xfrm>
            <a:custGeom>
              <a:avLst/>
              <a:gdLst/>
              <a:ahLst/>
              <a:cxnLst/>
              <a:rect l="l" t="t" r="r" b="b"/>
              <a:pathLst>
                <a:path w="2025" h="1926" extrusionOk="0">
                  <a:moveTo>
                    <a:pt x="205" y="1"/>
                  </a:moveTo>
                  <a:lnTo>
                    <a:pt x="205" y="1"/>
                  </a:lnTo>
                  <a:cubicBezTo>
                    <a:pt x="205" y="2"/>
                    <a:pt x="1" y="1925"/>
                    <a:pt x="1640" y="1925"/>
                  </a:cubicBezTo>
                  <a:cubicBezTo>
                    <a:pt x="1735" y="1925"/>
                    <a:pt x="1835" y="1919"/>
                    <a:pt x="1942" y="1905"/>
                  </a:cubicBezTo>
                  <a:cubicBezTo>
                    <a:pt x="1942" y="1905"/>
                    <a:pt x="2025" y="125"/>
                    <a:pt x="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3"/>
            <p:cNvSpPr/>
            <p:nvPr/>
          </p:nvSpPr>
          <p:spPr>
            <a:xfrm>
              <a:off x="2591030" y="-586482"/>
              <a:ext cx="436369" cy="454589"/>
            </a:xfrm>
            <a:custGeom>
              <a:avLst/>
              <a:gdLst/>
              <a:ahLst/>
              <a:cxnLst/>
              <a:rect l="l" t="t" r="r" b="b"/>
              <a:pathLst>
                <a:path w="1916" h="1996" extrusionOk="0">
                  <a:moveTo>
                    <a:pt x="25" y="0"/>
                  </a:moveTo>
                  <a:cubicBezTo>
                    <a:pt x="20" y="0"/>
                    <a:pt x="15" y="2"/>
                    <a:pt x="11" y="6"/>
                  </a:cubicBezTo>
                  <a:cubicBezTo>
                    <a:pt x="1" y="14"/>
                    <a:pt x="0" y="27"/>
                    <a:pt x="8" y="37"/>
                  </a:cubicBezTo>
                  <a:cubicBezTo>
                    <a:pt x="20" y="52"/>
                    <a:pt x="1283" y="1543"/>
                    <a:pt x="1878" y="1993"/>
                  </a:cubicBezTo>
                  <a:cubicBezTo>
                    <a:pt x="1882" y="1995"/>
                    <a:pt x="1888" y="1996"/>
                    <a:pt x="1891" y="1996"/>
                  </a:cubicBezTo>
                  <a:cubicBezTo>
                    <a:pt x="1896" y="1996"/>
                    <a:pt x="1904" y="1994"/>
                    <a:pt x="1909" y="1986"/>
                  </a:cubicBezTo>
                  <a:cubicBezTo>
                    <a:pt x="1916" y="1978"/>
                    <a:pt x="1915" y="1964"/>
                    <a:pt x="1905" y="1957"/>
                  </a:cubicBezTo>
                  <a:cubicBezTo>
                    <a:pt x="1314" y="1511"/>
                    <a:pt x="54" y="23"/>
                    <a:pt x="41" y="8"/>
                  </a:cubicBezTo>
                  <a:cubicBezTo>
                    <a:pt x="37" y="3"/>
                    <a:pt x="31" y="0"/>
                    <a:pt x="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3"/>
            <p:cNvSpPr/>
            <p:nvPr/>
          </p:nvSpPr>
          <p:spPr>
            <a:xfrm>
              <a:off x="2657307" y="-445274"/>
              <a:ext cx="84723" cy="30063"/>
            </a:xfrm>
            <a:custGeom>
              <a:avLst/>
              <a:gdLst/>
              <a:ahLst/>
              <a:cxnLst/>
              <a:rect l="l" t="t" r="r" b="b"/>
              <a:pathLst>
                <a:path w="372" h="132" extrusionOk="0">
                  <a:moveTo>
                    <a:pt x="24" y="1"/>
                  </a:moveTo>
                  <a:cubicBezTo>
                    <a:pt x="14" y="1"/>
                    <a:pt x="6" y="8"/>
                    <a:pt x="4" y="17"/>
                  </a:cubicBezTo>
                  <a:cubicBezTo>
                    <a:pt x="0" y="29"/>
                    <a:pt x="6" y="41"/>
                    <a:pt x="18" y="44"/>
                  </a:cubicBezTo>
                  <a:lnTo>
                    <a:pt x="340" y="131"/>
                  </a:lnTo>
                  <a:cubicBezTo>
                    <a:pt x="342" y="132"/>
                    <a:pt x="344" y="132"/>
                    <a:pt x="345" y="132"/>
                  </a:cubicBezTo>
                  <a:cubicBezTo>
                    <a:pt x="355" y="132"/>
                    <a:pt x="364" y="127"/>
                    <a:pt x="367" y="116"/>
                  </a:cubicBezTo>
                  <a:cubicBezTo>
                    <a:pt x="371" y="104"/>
                    <a:pt x="365" y="92"/>
                    <a:pt x="353" y="89"/>
                  </a:cubicBezTo>
                  <a:lnTo>
                    <a:pt x="31" y="2"/>
                  </a:lnTo>
                  <a:cubicBezTo>
                    <a:pt x="29" y="1"/>
                    <a:pt x="26" y="1"/>
                    <a:pt x="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3"/>
            <p:cNvSpPr/>
            <p:nvPr/>
          </p:nvSpPr>
          <p:spPr>
            <a:xfrm>
              <a:off x="2662317" y="-569400"/>
              <a:ext cx="14348" cy="70830"/>
            </a:xfrm>
            <a:custGeom>
              <a:avLst/>
              <a:gdLst/>
              <a:ahLst/>
              <a:cxnLst/>
              <a:rect l="l" t="t" r="r" b="b"/>
              <a:pathLst>
                <a:path w="63" h="311" extrusionOk="0">
                  <a:moveTo>
                    <a:pt x="38" y="0"/>
                  </a:moveTo>
                  <a:cubicBezTo>
                    <a:pt x="26" y="0"/>
                    <a:pt x="18" y="9"/>
                    <a:pt x="18" y="21"/>
                  </a:cubicBezTo>
                  <a:lnTo>
                    <a:pt x="2" y="288"/>
                  </a:lnTo>
                  <a:cubicBezTo>
                    <a:pt x="1" y="299"/>
                    <a:pt x="10" y="309"/>
                    <a:pt x="23" y="310"/>
                  </a:cubicBezTo>
                  <a:cubicBezTo>
                    <a:pt x="34" y="310"/>
                    <a:pt x="43" y="302"/>
                    <a:pt x="44" y="290"/>
                  </a:cubicBezTo>
                  <a:lnTo>
                    <a:pt x="61" y="23"/>
                  </a:lnTo>
                  <a:cubicBezTo>
                    <a:pt x="63" y="11"/>
                    <a:pt x="53" y="1"/>
                    <a:pt x="40" y="0"/>
                  </a:cubicBezTo>
                  <a:cubicBezTo>
                    <a:pt x="40" y="0"/>
                    <a:pt x="39" y="0"/>
                    <a:pt x="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9" name="Google Shape;829;p23"/>
          <p:cNvGrpSpPr/>
          <p:nvPr/>
        </p:nvGrpSpPr>
        <p:grpSpPr>
          <a:xfrm>
            <a:off x="11388113" y="4534789"/>
            <a:ext cx="270777" cy="260001"/>
            <a:chOff x="-1286391" y="3733966"/>
            <a:chExt cx="203083" cy="195001"/>
          </a:xfrm>
        </p:grpSpPr>
        <p:sp>
          <p:nvSpPr>
            <p:cNvPr id="830" name="Google Shape;830;p23"/>
            <p:cNvSpPr/>
            <p:nvPr/>
          </p:nvSpPr>
          <p:spPr>
            <a:xfrm>
              <a:off x="-1286391" y="3733966"/>
              <a:ext cx="203083" cy="195001"/>
            </a:xfrm>
            <a:custGeom>
              <a:avLst/>
              <a:gdLst/>
              <a:ahLst/>
              <a:cxnLst/>
              <a:rect l="l" t="t" r="r" b="b"/>
              <a:pathLst>
                <a:path w="1256" h="1206" extrusionOk="0">
                  <a:moveTo>
                    <a:pt x="792" y="0"/>
                  </a:moveTo>
                  <a:cubicBezTo>
                    <a:pt x="719" y="0"/>
                    <a:pt x="665" y="115"/>
                    <a:pt x="476" y="222"/>
                  </a:cubicBezTo>
                  <a:cubicBezTo>
                    <a:pt x="229" y="361"/>
                    <a:pt x="52" y="315"/>
                    <a:pt x="23" y="413"/>
                  </a:cubicBezTo>
                  <a:cubicBezTo>
                    <a:pt x="0" y="488"/>
                    <a:pt x="99" y="531"/>
                    <a:pt x="212" y="722"/>
                  </a:cubicBezTo>
                  <a:cubicBezTo>
                    <a:pt x="373" y="993"/>
                    <a:pt x="328" y="1172"/>
                    <a:pt x="432" y="1202"/>
                  </a:cubicBezTo>
                  <a:cubicBezTo>
                    <a:pt x="440" y="1204"/>
                    <a:pt x="447" y="1206"/>
                    <a:pt x="455" y="1206"/>
                  </a:cubicBezTo>
                  <a:cubicBezTo>
                    <a:pt x="533" y="1206"/>
                    <a:pt x="592" y="1083"/>
                    <a:pt x="812" y="969"/>
                  </a:cubicBezTo>
                  <a:cubicBezTo>
                    <a:pt x="1053" y="847"/>
                    <a:pt x="1191" y="885"/>
                    <a:pt x="1223" y="794"/>
                  </a:cubicBezTo>
                  <a:cubicBezTo>
                    <a:pt x="1255" y="701"/>
                    <a:pt x="1117" y="646"/>
                    <a:pt x="989" y="384"/>
                  </a:cubicBezTo>
                  <a:cubicBezTo>
                    <a:pt x="877" y="154"/>
                    <a:pt x="898" y="27"/>
                    <a:pt x="813" y="3"/>
                  </a:cubicBezTo>
                  <a:cubicBezTo>
                    <a:pt x="806" y="1"/>
                    <a:pt x="799"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3"/>
            <p:cNvSpPr/>
            <p:nvPr/>
          </p:nvSpPr>
          <p:spPr>
            <a:xfrm>
              <a:off x="-1191477" y="3759353"/>
              <a:ext cx="26841" cy="25386"/>
            </a:xfrm>
            <a:custGeom>
              <a:avLst/>
              <a:gdLst/>
              <a:ahLst/>
              <a:cxnLst/>
              <a:rect l="l" t="t" r="r" b="b"/>
              <a:pathLst>
                <a:path w="166" h="157" extrusionOk="0">
                  <a:moveTo>
                    <a:pt x="143" y="1"/>
                  </a:moveTo>
                  <a:cubicBezTo>
                    <a:pt x="137" y="1"/>
                    <a:pt x="131" y="3"/>
                    <a:pt x="127" y="8"/>
                  </a:cubicBezTo>
                  <a:cubicBezTo>
                    <a:pt x="91" y="50"/>
                    <a:pt x="53" y="85"/>
                    <a:pt x="11" y="117"/>
                  </a:cubicBezTo>
                  <a:cubicBezTo>
                    <a:pt x="1" y="126"/>
                    <a:pt x="0" y="138"/>
                    <a:pt x="7" y="147"/>
                  </a:cubicBezTo>
                  <a:cubicBezTo>
                    <a:pt x="11" y="153"/>
                    <a:pt x="16" y="156"/>
                    <a:pt x="23" y="156"/>
                  </a:cubicBezTo>
                  <a:cubicBezTo>
                    <a:pt x="28" y="156"/>
                    <a:pt x="32" y="154"/>
                    <a:pt x="38" y="150"/>
                  </a:cubicBezTo>
                  <a:cubicBezTo>
                    <a:pt x="81" y="116"/>
                    <a:pt x="121" y="78"/>
                    <a:pt x="159" y="35"/>
                  </a:cubicBezTo>
                  <a:cubicBezTo>
                    <a:pt x="165" y="25"/>
                    <a:pt x="164" y="13"/>
                    <a:pt x="156" y="5"/>
                  </a:cubicBezTo>
                  <a:cubicBezTo>
                    <a:pt x="151" y="2"/>
                    <a:pt x="147"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3"/>
            <p:cNvSpPr/>
            <p:nvPr/>
          </p:nvSpPr>
          <p:spPr>
            <a:xfrm>
              <a:off x="-1250334" y="3784416"/>
              <a:ext cx="57077" cy="24901"/>
            </a:xfrm>
            <a:custGeom>
              <a:avLst/>
              <a:gdLst/>
              <a:ahLst/>
              <a:cxnLst/>
              <a:rect l="l" t="t" r="r" b="b"/>
              <a:pathLst>
                <a:path w="353" h="154" extrusionOk="0">
                  <a:moveTo>
                    <a:pt x="328" y="1"/>
                  </a:moveTo>
                  <a:cubicBezTo>
                    <a:pt x="324" y="1"/>
                    <a:pt x="320" y="2"/>
                    <a:pt x="317" y="4"/>
                  </a:cubicBezTo>
                  <a:cubicBezTo>
                    <a:pt x="160" y="104"/>
                    <a:pt x="22" y="112"/>
                    <a:pt x="21" y="112"/>
                  </a:cubicBezTo>
                  <a:cubicBezTo>
                    <a:pt x="9" y="112"/>
                    <a:pt x="1" y="121"/>
                    <a:pt x="1" y="133"/>
                  </a:cubicBezTo>
                  <a:cubicBezTo>
                    <a:pt x="1" y="145"/>
                    <a:pt x="10" y="153"/>
                    <a:pt x="21" y="153"/>
                  </a:cubicBezTo>
                  <a:cubicBezTo>
                    <a:pt x="27" y="153"/>
                    <a:pt x="172" y="146"/>
                    <a:pt x="338" y="40"/>
                  </a:cubicBezTo>
                  <a:cubicBezTo>
                    <a:pt x="349" y="34"/>
                    <a:pt x="352" y="20"/>
                    <a:pt x="346" y="11"/>
                  </a:cubicBezTo>
                  <a:cubicBezTo>
                    <a:pt x="342" y="4"/>
                    <a:pt x="335"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833"/>
        <p:cNvGrpSpPr/>
        <p:nvPr/>
      </p:nvGrpSpPr>
      <p:grpSpPr>
        <a:xfrm>
          <a:off x="0" y="0"/>
          <a:ext cx="0" cy="0"/>
          <a:chOff x="0" y="0"/>
          <a:chExt cx="0" cy="0"/>
        </a:xfrm>
      </p:grpSpPr>
      <p:sp>
        <p:nvSpPr>
          <p:cNvPr id="834" name="Google Shape;834;p24"/>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835" name="Google Shape;835;p24"/>
          <p:cNvSpPr txBox="1">
            <a:spLocks noGrp="1"/>
          </p:cNvSpPr>
          <p:nvPr>
            <p:ph type="title" idx="2"/>
          </p:nvPr>
        </p:nvSpPr>
        <p:spPr>
          <a:xfrm>
            <a:off x="1097984" y="1916433"/>
            <a:ext cx="43360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836" name="Google Shape;836;p24"/>
          <p:cNvSpPr txBox="1">
            <a:spLocks noGrp="1"/>
          </p:cNvSpPr>
          <p:nvPr>
            <p:ph type="subTitle" idx="1"/>
          </p:nvPr>
        </p:nvSpPr>
        <p:spPr>
          <a:xfrm>
            <a:off x="977384" y="2471751"/>
            <a:ext cx="4577200" cy="13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837" name="Google Shape;837;p24"/>
          <p:cNvSpPr txBox="1">
            <a:spLocks noGrp="1"/>
          </p:cNvSpPr>
          <p:nvPr>
            <p:ph type="title" idx="3"/>
          </p:nvPr>
        </p:nvSpPr>
        <p:spPr>
          <a:xfrm>
            <a:off x="6562733" y="2949451"/>
            <a:ext cx="43404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838" name="Google Shape;838;p24"/>
          <p:cNvSpPr txBox="1">
            <a:spLocks noGrp="1"/>
          </p:cNvSpPr>
          <p:nvPr>
            <p:ph type="subTitle" idx="4"/>
          </p:nvPr>
        </p:nvSpPr>
        <p:spPr>
          <a:xfrm>
            <a:off x="6446933" y="3513365"/>
            <a:ext cx="4572000" cy="134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839" name="Google Shape;839;p24"/>
          <p:cNvSpPr txBox="1">
            <a:spLocks noGrp="1"/>
          </p:cNvSpPr>
          <p:nvPr>
            <p:ph type="title" idx="5"/>
          </p:nvPr>
        </p:nvSpPr>
        <p:spPr>
          <a:xfrm>
            <a:off x="1095784" y="4166084"/>
            <a:ext cx="43404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840" name="Google Shape;840;p24"/>
          <p:cNvSpPr txBox="1">
            <a:spLocks noGrp="1"/>
          </p:cNvSpPr>
          <p:nvPr>
            <p:ph type="subTitle" idx="6"/>
          </p:nvPr>
        </p:nvSpPr>
        <p:spPr>
          <a:xfrm>
            <a:off x="979984" y="4738904"/>
            <a:ext cx="4572000" cy="134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841" name="Google Shape;841;p24"/>
          <p:cNvSpPr/>
          <p:nvPr/>
        </p:nvSpPr>
        <p:spPr>
          <a:xfrm rot="1301095">
            <a:off x="1181181" y="-3190123"/>
            <a:ext cx="10946993" cy="9799124"/>
          </a:xfrm>
          <a:custGeom>
            <a:avLst/>
            <a:gdLst/>
            <a:ahLst/>
            <a:cxnLst/>
            <a:rect l="l" t="t" r="r" b="b"/>
            <a:pathLst>
              <a:path w="33019" h="29557" extrusionOk="0">
                <a:moveTo>
                  <a:pt x="10707" y="1"/>
                </a:moveTo>
                <a:cubicBezTo>
                  <a:pt x="10157" y="1"/>
                  <a:pt x="9610" y="45"/>
                  <a:pt x="9071" y="146"/>
                </a:cubicBezTo>
                <a:cubicBezTo>
                  <a:pt x="6434" y="644"/>
                  <a:pt x="3984" y="2506"/>
                  <a:pt x="2379" y="4958"/>
                </a:cubicBezTo>
                <a:cubicBezTo>
                  <a:pt x="776" y="7410"/>
                  <a:pt x="1" y="10452"/>
                  <a:pt x="517" y="13180"/>
                </a:cubicBezTo>
                <a:cubicBezTo>
                  <a:pt x="1052" y="15927"/>
                  <a:pt x="2895" y="18360"/>
                  <a:pt x="4942" y="20057"/>
                </a:cubicBezTo>
                <a:cubicBezTo>
                  <a:pt x="6988" y="21734"/>
                  <a:pt x="9255" y="22674"/>
                  <a:pt x="11357" y="24444"/>
                </a:cubicBezTo>
                <a:cubicBezTo>
                  <a:pt x="13477" y="26213"/>
                  <a:pt x="15412" y="28831"/>
                  <a:pt x="17717" y="29421"/>
                </a:cubicBezTo>
                <a:cubicBezTo>
                  <a:pt x="18072" y="29513"/>
                  <a:pt x="18436" y="29556"/>
                  <a:pt x="18804" y="29556"/>
                </a:cubicBezTo>
                <a:cubicBezTo>
                  <a:pt x="20802" y="29556"/>
                  <a:pt x="22912" y="28285"/>
                  <a:pt x="24390" y="26619"/>
                </a:cubicBezTo>
                <a:cubicBezTo>
                  <a:pt x="26160" y="24646"/>
                  <a:pt x="27064" y="22120"/>
                  <a:pt x="28686" y="19853"/>
                </a:cubicBezTo>
                <a:cubicBezTo>
                  <a:pt x="30308" y="17568"/>
                  <a:pt x="32650" y="15539"/>
                  <a:pt x="32834" y="13382"/>
                </a:cubicBezTo>
                <a:cubicBezTo>
                  <a:pt x="33019" y="11226"/>
                  <a:pt x="31064" y="8977"/>
                  <a:pt x="29166" y="7189"/>
                </a:cubicBezTo>
                <a:cubicBezTo>
                  <a:pt x="27266" y="5382"/>
                  <a:pt x="25423" y="4054"/>
                  <a:pt x="23468" y="3169"/>
                </a:cubicBezTo>
                <a:cubicBezTo>
                  <a:pt x="21515" y="2285"/>
                  <a:pt x="19450" y="1842"/>
                  <a:pt x="16980" y="1179"/>
                </a:cubicBezTo>
                <a:cubicBezTo>
                  <a:pt x="15029" y="666"/>
                  <a:pt x="12845" y="1"/>
                  <a:pt x="10707" y="1"/>
                </a:cubicBezTo>
                <a:close/>
              </a:path>
            </a:pathLst>
          </a:custGeom>
          <a:solidFill>
            <a:srgbClr val="FFC3A5">
              <a:alpha val="117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42" name="Google Shape;842;p24"/>
          <p:cNvGrpSpPr/>
          <p:nvPr/>
        </p:nvGrpSpPr>
        <p:grpSpPr>
          <a:xfrm>
            <a:off x="10757596" y="6246208"/>
            <a:ext cx="474408" cy="314225"/>
            <a:chOff x="3304127" y="359385"/>
            <a:chExt cx="492397" cy="326140"/>
          </a:xfrm>
        </p:grpSpPr>
        <p:sp>
          <p:nvSpPr>
            <p:cNvPr id="843" name="Google Shape;843;p24"/>
            <p:cNvSpPr/>
            <p:nvPr/>
          </p:nvSpPr>
          <p:spPr>
            <a:xfrm>
              <a:off x="3304127" y="432267"/>
              <a:ext cx="382620" cy="253258"/>
            </a:xfrm>
            <a:custGeom>
              <a:avLst/>
              <a:gdLst/>
              <a:ahLst/>
              <a:cxnLst/>
              <a:rect l="l" t="t" r="r" b="b"/>
              <a:pathLst>
                <a:path w="1680" h="1112" extrusionOk="0">
                  <a:moveTo>
                    <a:pt x="1" y="1032"/>
                  </a:moveTo>
                  <a:cubicBezTo>
                    <a:pt x="1" y="1032"/>
                    <a:pt x="1" y="1032"/>
                    <a:pt x="1" y="1032"/>
                  </a:cubicBezTo>
                  <a:cubicBezTo>
                    <a:pt x="1" y="1032"/>
                    <a:pt x="1" y="1032"/>
                    <a:pt x="1" y="1032"/>
                  </a:cubicBezTo>
                  <a:close/>
                  <a:moveTo>
                    <a:pt x="1324" y="0"/>
                  </a:moveTo>
                  <a:cubicBezTo>
                    <a:pt x="909" y="0"/>
                    <a:pt x="248" y="148"/>
                    <a:pt x="1" y="1032"/>
                  </a:cubicBezTo>
                  <a:lnTo>
                    <a:pt x="1" y="1032"/>
                  </a:lnTo>
                  <a:cubicBezTo>
                    <a:pt x="1" y="1032"/>
                    <a:pt x="1" y="1032"/>
                    <a:pt x="1" y="1032"/>
                  </a:cubicBezTo>
                  <a:cubicBezTo>
                    <a:pt x="4" y="1032"/>
                    <a:pt x="253" y="1111"/>
                    <a:pt x="559" y="1111"/>
                  </a:cubicBezTo>
                  <a:cubicBezTo>
                    <a:pt x="1019" y="1111"/>
                    <a:pt x="1607" y="932"/>
                    <a:pt x="1679" y="38"/>
                  </a:cubicBezTo>
                  <a:cubicBezTo>
                    <a:pt x="1679" y="38"/>
                    <a:pt x="1533" y="0"/>
                    <a:pt x="1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4"/>
            <p:cNvSpPr/>
            <p:nvPr/>
          </p:nvSpPr>
          <p:spPr>
            <a:xfrm>
              <a:off x="3390446" y="359385"/>
              <a:ext cx="406078" cy="256219"/>
            </a:xfrm>
            <a:custGeom>
              <a:avLst/>
              <a:gdLst/>
              <a:ahLst/>
              <a:cxnLst/>
              <a:rect l="l" t="t" r="r" b="b"/>
              <a:pathLst>
                <a:path w="1783" h="1125" extrusionOk="0">
                  <a:moveTo>
                    <a:pt x="1758" y="0"/>
                  </a:moveTo>
                  <a:cubicBezTo>
                    <a:pt x="1753" y="0"/>
                    <a:pt x="1747" y="2"/>
                    <a:pt x="1743" y="6"/>
                  </a:cubicBezTo>
                  <a:cubicBezTo>
                    <a:pt x="1323" y="374"/>
                    <a:pt x="27" y="1078"/>
                    <a:pt x="14" y="1085"/>
                  </a:cubicBezTo>
                  <a:cubicBezTo>
                    <a:pt x="5" y="1090"/>
                    <a:pt x="0" y="1103"/>
                    <a:pt x="6" y="1114"/>
                  </a:cubicBezTo>
                  <a:cubicBezTo>
                    <a:pt x="10" y="1120"/>
                    <a:pt x="16" y="1125"/>
                    <a:pt x="25" y="1125"/>
                  </a:cubicBezTo>
                  <a:cubicBezTo>
                    <a:pt x="29" y="1125"/>
                    <a:pt x="32" y="1125"/>
                    <a:pt x="35" y="1123"/>
                  </a:cubicBezTo>
                  <a:cubicBezTo>
                    <a:pt x="48" y="1116"/>
                    <a:pt x="1346" y="410"/>
                    <a:pt x="1772" y="39"/>
                  </a:cubicBezTo>
                  <a:cubicBezTo>
                    <a:pt x="1781" y="31"/>
                    <a:pt x="1783" y="18"/>
                    <a:pt x="1774" y="8"/>
                  </a:cubicBezTo>
                  <a:cubicBezTo>
                    <a:pt x="1770" y="3"/>
                    <a:pt x="1764" y="0"/>
                    <a:pt x="17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4"/>
            <p:cNvSpPr/>
            <p:nvPr/>
          </p:nvSpPr>
          <p:spPr>
            <a:xfrm>
              <a:off x="3505689" y="527469"/>
              <a:ext cx="37351" cy="61265"/>
            </a:xfrm>
            <a:custGeom>
              <a:avLst/>
              <a:gdLst/>
              <a:ahLst/>
              <a:cxnLst/>
              <a:rect l="l" t="t" r="r" b="b"/>
              <a:pathLst>
                <a:path w="164" h="269" extrusionOk="0">
                  <a:moveTo>
                    <a:pt x="138" y="0"/>
                  </a:moveTo>
                  <a:cubicBezTo>
                    <a:pt x="130" y="0"/>
                    <a:pt x="123" y="4"/>
                    <a:pt x="120" y="11"/>
                  </a:cubicBezTo>
                  <a:lnTo>
                    <a:pt x="6" y="236"/>
                  </a:lnTo>
                  <a:cubicBezTo>
                    <a:pt x="1" y="247"/>
                    <a:pt x="4" y="261"/>
                    <a:pt x="15" y="266"/>
                  </a:cubicBezTo>
                  <a:cubicBezTo>
                    <a:pt x="18" y="267"/>
                    <a:pt x="22" y="269"/>
                    <a:pt x="24" y="269"/>
                  </a:cubicBezTo>
                  <a:cubicBezTo>
                    <a:pt x="33" y="269"/>
                    <a:pt x="40" y="263"/>
                    <a:pt x="45" y="257"/>
                  </a:cubicBezTo>
                  <a:lnTo>
                    <a:pt x="158" y="32"/>
                  </a:lnTo>
                  <a:cubicBezTo>
                    <a:pt x="164" y="21"/>
                    <a:pt x="159" y="8"/>
                    <a:pt x="149" y="3"/>
                  </a:cubicBezTo>
                  <a:cubicBezTo>
                    <a:pt x="145" y="1"/>
                    <a:pt x="142" y="0"/>
                    <a:pt x="1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4"/>
            <p:cNvSpPr/>
            <p:nvPr/>
          </p:nvSpPr>
          <p:spPr>
            <a:xfrm>
              <a:off x="3414588" y="552522"/>
              <a:ext cx="56254" cy="22547"/>
            </a:xfrm>
            <a:custGeom>
              <a:avLst/>
              <a:gdLst/>
              <a:ahLst/>
              <a:cxnLst/>
              <a:rect l="l" t="t" r="r" b="b"/>
              <a:pathLst>
                <a:path w="247" h="99" extrusionOk="0">
                  <a:moveTo>
                    <a:pt x="25" y="1"/>
                  </a:moveTo>
                  <a:cubicBezTo>
                    <a:pt x="15" y="1"/>
                    <a:pt x="7" y="7"/>
                    <a:pt x="5" y="17"/>
                  </a:cubicBezTo>
                  <a:cubicBezTo>
                    <a:pt x="1" y="29"/>
                    <a:pt x="7" y="41"/>
                    <a:pt x="20" y="44"/>
                  </a:cubicBezTo>
                  <a:lnTo>
                    <a:pt x="215" y="97"/>
                  </a:lnTo>
                  <a:cubicBezTo>
                    <a:pt x="216" y="99"/>
                    <a:pt x="219" y="99"/>
                    <a:pt x="220" y="99"/>
                  </a:cubicBezTo>
                  <a:cubicBezTo>
                    <a:pt x="230" y="99"/>
                    <a:pt x="238" y="93"/>
                    <a:pt x="242" y="82"/>
                  </a:cubicBezTo>
                  <a:cubicBezTo>
                    <a:pt x="246" y="71"/>
                    <a:pt x="240" y="59"/>
                    <a:pt x="227" y="56"/>
                  </a:cubicBezTo>
                  <a:lnTo>
                    <a:pt x="32" y="2"/>
                  </a:lnTo>
                  <a:cubicBezTo>
                    <a:pt x="29" y="1"/>
                    <a:pt x="27"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7" name="Google Shape;847;p24"/>
          <p:cNvGrpSpPr/>
          <p:nvPr/>
        </p:nvGrpSpPr>
        <p:grpSpPr>
          <a:xfrm>
            <a:off x="266144" y="2302815"/>
            <a:ext cx="551429" cy="558012"/>
            <a:chOff x="1549057" y="302446"/>
            <a:chExt cx="572338" cy="579171"/>
          </a:xfrm>
        </p:grpSpPr>
        <p:sp>
          <p:nvSpPr>
            <p:cNvPr id="848" name="Google Shape;848;p24"/>
            <p:cNvSpPr/>
            <p:nvPr/>
          </p:nvSpPr>
          <p:spPr>
            <a:xfrm>
              <a:off x="1549057" y="302446"/>
              <a:ext cx="484197" cy="454817"/>
            </a:xfrm>
            <a:custGeom>
              <a:avLst/>
              <a:gdLst/>
              <a:ahLst/>
              <a:cxnLst/>
              <a:rect l="l" t="t" r="r" b="b"/>
              <a:pathLst>
                <a:path w="2126" h="1997" extrusionOk="0">
                  <a:moveTo>
                    <a:pt x="315" y="1"/>
                  </a:moveTo>
                  <a:lnTo>
                    <a:pt x="315" y="1"/>
                  </a:lnTo>
                  <a:cubicBezTo>
                    <a:pt x="315" y="1"/>
                    <a:pt x="0" y="1997"/>
                    <a:pt x="1762" y="1997"/>
                  </a:cubicBezTo>
                  <a:cubicBezTo>
                    <a:pt x="1824" y="1997"/>
                    <a:pt x="1888" y="1994"/>
                    <a:pt x="1955" y="1989"/>
                  </a:cubicBezTo>
                  <a:cubicBezTo>
                    <a:pt x="1955" y="1989"/>
                    <a:pt x="2126" y="215"/>
                    <a:pt x="3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4"/>
            <p:cNvSpPr/>
            <p:nvPr/>
          </p:nvSpPr>
          <p:spPr>
            <a:xfrm>
              <a:off x="1707346" y="406531"/>
              <a:ext cx="414049" cy="475086"/>
            </a:xfrm>
            <a:custGeom>
              <a:avLst/>
              <a:gdLst/>
              <a:ahLst/>
              <a:cxnLst/>
              <a:rect l="l" t="t" r="r" b="b"/>
              <a:pathLst>
                <a:path w="1818" h="2086" extrusionOk="0">
                  <a:moveTo>
                    <a:pt x="24" y="1"/>
                  </a:moveTo>
                  <a:cubicBezTo>
                    <a:pt x="20" y="1"/>
                    <a:pt x="15" y="2"/>
                    <a:pt x="11" y="5"/>
                  </a:cubicBezTo>
                  <a:cubicBezTo>
                    <a:pt x="1" y="11"/>
                    <a:pt x="0" y="25"/>
                    <a:pt x="7" y="35"/>
                  </a:cubicBezTo>
                  <a:cubicBezTo>
                    <a:pt x="20" y="51"/>
                    <a:pt x="1206" y="1603"/>
                    <a:pt x="1778" y="2080"/>
                  </a:cubicBezTo>
                  <a:cubicBezTo>
                    <a:pt x="1782" y="2084"/>
                    <a:pt x="1786" y="2085"/>
                    <a:pt x="1791" y="2085"/>
                  </a:cubicBezTo>
                  <a:cubicBezTo>
                    <a:pt x="1798" y="2085"/>
                    <a:pt x="1803" y="2083"/>
                    <a:pt x="1808" y="2079"/>
                  </a:cubicBezTo>
                  <a:cubicBezTo>
                    <a:pt x="1817" y="2069"/>
                    <a:pt x="1816" y="2056"/>
                    <a:pt x="1806" y="2048"/>
                  </a:cubicBezTo>
                  <a:cubicBezTo>
                    <a:pt x="1238" y="1574"/>
                    <a:pt x="54" y="25"/>
                    <a:pt x="42" y="9"/>
                  </a:cubicBezTo>
                  <a:cubicBezTo>
                    <a:pt x="37" y="4"/>
                    <a:pt x="31" y="1"/>
                    <a:pt x="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4"/>
            <p:cNvSpPr/>
            <p:nvPr/>
          </p:nvSpPr>
          <p:spPr>
            <a:xfrm>
              <a:off x="1766107" y="551155"/>
              <a:ext cx="83812" cy="33479"/>
            </a:xfrm>
            <a:custGeom>
              <a:avLst/>
              <a:gdLst/>
              <a:ahLst/>
              <a:cxnLst/>
              <a:rect l="l" t="t" r="r" b="b"/>
              <a:pathLst>
                <a:path w="368" h="147" extrusionOk="0">
                  <a:moveTo>
                    <a:pt x="25" y="0"/>
                  </a:moveTo>
                  <a:cubicBezTo>
                    <a:pt x="17" y="0"/>
                    <a:pt x="8" y="6"/>
                    <a:pt x="5" y="14"/>
                  </a:cubicBezTo>
                  <a:cubicBezTo>
                    <a:pt x="1" y="25"/>
                    <a:pt x="8" y="38"/>
                    <a:pt x="19" y="41"/>
                  </a:cubicBezTo>
                  <a:lnTo>
                    <a:pt x="336" y="145"/>
                  </a:lnTo>
                  <a:cubicBezTo>
                    <a:pt x="339" y="146"/>
                    <a:pt x="341" y="146"/>
                    <a:pt x="343" y="146"/>
                  </a:cubicBezTo>
                  <a:cubicBezTo>
                    <a:pt x="352" y="146"/>
                    <a:pt x="360" y="141"/>
                    <a:pt x="363" y="131"/>
                  </a:cubicBezTo>
                  <a:cubicBezTo>
                    <a:pt x="368" y="121"/>
                    <a:pt x="360" y="109"/>
                    <a:pt x="349" y="105"/>
                  </a:cubicBezTo>
                  <a:lnTo>
                    <a:pt x="32" y="2"/>
                  </a:lnTo>
                  <a:cubicBezTo>
                    <a:pt x="30" y="1"/>
                    <a:pt x="27" y="0"/>
                    <a:pt x="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4"/>
            <p:cNvSpPr/>
            <p:nvPr/>
          </p:nvSpPr>
          <p:spPr>
            <a:xfrm>
              <a:off x="1774533" y="426801"/>
              <a:ext cx="17309" cy="70830"/>
            </a:xfrm>
            <a:custGeom>
              <a:avLst/>
              <a:gdLst/>
              <a:ahLst/>
              <a:cxnLst/>
              <a:rect l="l" t="t" r="r" b="b"/>
              <a:pathLst>
                <a:path w="76" h="311" extrusionOk="0">
                  <a:moveTo>
                    <a:pt x="53" y="1"/>
                  </a:moveTo>
                  <a:cubicBezTo>
                    <a:pt x="42" y="1"/>
                    <a:pt x="32" y="8"/>
                    <a:pt x="31" y="19"/>
                  </a:cubicBezTo>
                  <a:lnTo>
                    <a:pt x="1" y="286"/>
                  </a:lnTo>
                  <a:cubicBezTo>
                    <a:pt x="0" y="298"/>
                    <a:pt x="9" y="308"/>
                    <a:pt x="21" y="311"/>
                  </a:cubicBezTo>
                  <a:lnTo>
                    <a:pt x="23" y="311"/>
                  </a:lnTo>
                  <a:cubicBezTo>
                    <a:pt x="34" y="311"/>
                    <a:pt x="43" y="302"/>
                    <a:pt x="44" y="291"/>
                  </a:cubicBezTo>
                  <a:lnTo>
                    <a:pt x="74" y="24"/>
                  </a:lnTo>
                  <a:cubicBezTo>
                    <a:pt x="75" y="12"/>
                    <a:pt x="68" y="2"/>
                    <a:pt x="55" y="1"/>
                  </a:cubicBezTo>
                  <a:cubicBezTo>
                    <a:pt x="54" y="1"/>
                    <a:pt x="5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2" name="Google Shape;852;p24"/>
          <p:cNvGrpSpPr/>
          <p:nvPr/>
        </p:nvGrpSpPr>
        <p:grpSpPr>
          <a:xfrm>
            <a:off x="5380915" y="5960213"/>
            <a:ext cx="1430171" cy="1517671"/>
            <a:chOff x="2300525" y="853825"/>
            <a:chExt cx="320025" cy="339625"/>
          </a:xfrm>
        </p:grpSpPr>
        <p:sp>
          <p:nvSpPr>
            <p:cNvPr id="853" name="Google Shape;853;p24"/>
            <p:cNvSpPr/>
            <p:nvPr/>
          </p:nvSpPr>
          <p:spPr>
            <a:xfrm>
              <a:off x="2363500" y="967900"/>
              <a:ext cx="256175" cy="224725"/>
            </a:xfrm>
            <a:custGeom>
              <a:avLst/>
              <a:gdLst/>
              <a:ahLst/>
              <a:cxnLst/>
              <a:rect l="l" t="t" r="r" b="b"/>
              <a:pathLst>
                <a:path w="10247" h="8989" extrusionOk="0">
                  <a:moveTo>
                    <a:pt x="7599" y="0"/>
                  </a:moveTo>
                  <a:lnTo>
                    <a:pt x="0" y="4208"/>
                  </a:lnTo>
                  <a:lnTo>
                    <a:pt x="2648" y="8988"/>
                  </a:lnTo>
                  <a:lnTo>
                    <a:pt x="10246" y="4781"/>
                  </a:lnTo>
                  <a:lnTo>
                    <a:pt x="75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4"/>
            <p:cNvSpPr/>
            <p:nvPr/>
          </p:nvSpPr>
          <p:spPr>
            <a:xfrm>
              <a:off x="2301925" y="854675"/>
              <a:ext cx="256125" cy="224725"/>
            </a:xfrm>
            <a:custGeom>
              <a:avLst/>
              <a:gdLst/>
              <a:ahLst/>
              <a:cxnLst/>
              <a:rect l="l" t="t" r="r" b="b"/>
              <a:pathLst>
                <a:path w="10245" h="8989" extrusionOk="0">
                  <a:moveTo>
                    <a:pt x="7598" y="0"/>
                  </a:moveTo>
                  <a:lnTo>
                    <a:pt x="0" y="4208"/>
                  </a:lnTo>
                  <a:lnTo>
                    <a:pt x="2648" y="8988"/>
                  </a:lnTo>
                  <a:lnTo>
                    <a:pt x="10245" y="4780"/>
                  </a:lnTo>
                  <a:lnTo>
                    <a:pt x="759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4"/>
            <p:cNvSpPr/>
            <p:nvPr/>
          </p:nvSpPr>
          <p:spPr>
            <a:xfrm>
              <a:off x="2300525" y="959150"/>
              <a:ext cx="130550" cy="234300"/>
            </a:xfrm>
            <a:custGeom>
              <a:avLst/>
              <a:gdLst/>
              <a:ahLst/>
              <a:cxnLst/>
              <a:rect l="l" t="t" r="r" b="b"/>
              <a:pathLst>
                <a:path w="5222" h="9372" extrusionOk="0">
                  <a:moveTo>
                    <a:pt x="111" y="1"/>
                  </a:moveTo>
                  <a:lnTo>
                    <a:pt x="0" y="62"/>
                  </a:lnTo>
                  <a:lnTo>
                    <a:pt x="5111" y="9372"/>
                  </a:lnTo>
                  <a:lnTo>
                    <a:pt x="5222" y="9311"/>
                  </a:lnTo>
                  <a:lnTo>
                    <a:pt x="11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4"/>
            <p:cNvSpPr/>
            <p:nvPr/>
          </p:nvSpPr>
          <p:spPr>
            <a:xfrm>
              <a:off x="2363500" y="963750"/>
              <a:ext cx="198325" cy="126675"/>
            </a:xfrm>
            <a:custGeom>
              <a:avLst/>
              <a:gdLst/>
              <a:ahLst/>
              <a:cxnLst/>
              <a:rect l="l" t="t" r="r" b="b"/>
              <a:pathLst>
                <a:path w="7933" h="5067" extrusionOk="0">
                  <a:moveTo>
                    <a:pt x="7567" y="0"/>
                  </a:moveTo>
                  <a:cubicBezTo>
                    <a:pt x="5045" y="1416"/>
                    <a:pt x="2523" y="2832"/>
                    <a:pt x="0" y="4248"/>
                  </a:cubicBezTo>
                  <a:cubicBezTo>
                    <a:pt x="146" y="4520"/>
                    <a:pt x="292" y="4794"/>
                    <a:pt x="440" y="5066"/>
                  </a:cubicBezTo>
                  <a:lnTo>
                    <a:pt x="7932" y="743"/>
                  </a:lnTo>
                  <a:cubicBezTo>
                    <a:pt x="7893" y="622"/>
                    <a:pt x="7840" y="487"/>
                    <a:pt x="7767" y="342"/>
                  </a:cubicBezTo>
                  <a:cubicBezTo>
                    <a:pt x="7703" y="210"/>
                    <a:pt x="7633" y="97"/>
                    <a:pt x="75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4"/>
            <p:cNvSpPr/>
            <p:nvPr/>
          </p:nvSpPr>
          <p:spPr>
            <a:xfrm>
              <a:off x="2490950" y="853825"/>
              <a:ext cx="62675" cy="111950"/>
            </a:xfrm>
            <a:custGeom>
              <a:avLst/>
              <a:gdLst/>
              <a:ahLst/>
              <a:cxnLst/>
              <a:rect l="l" t="t" r="r" b="b"/>
              <a:pathLst>
                <a:path w="2507" h="4478" extrusionOk="0">
                  <a:moveTo>
                    <a:pt x="36" y="0"/>
                  </a:moveTo>
                  <a:cubicBezTo>
                    <a:pt x="30" y="0"/>
                    <a:pt x="25" y="2"/>
                    <a:pt x="20" y="4"/>
                  </a:cubicBezTo>
                  <a:cubicBezTo>
                    <a:pt x="6" y="12"/>
                    <a:pt x="1" y="32"/>
                    <a:pt x="8" y="47"/>
                  </a:cubicBezTo>
                  <a:lnTo>
                    <a:pt x="2444" y="4461"/>
                  </a:lnTo>
                  <a:cubicBezTo>
                    <a:pt x="2450" y="4472"/>
                    <a:pt x="2462" y="4478"/>
                    <a:pt x="2473" y="4478"/>
                  </a:cubicBezTo>
                  <a:cubicBezTo>
                    <a:pt x="2477" y="4478"/>
                    <a:pt x="2483" y="4478"/>
                    <a:pt x="2487" y="4473"/>
                  </a:cubicBezTo>
                  <a:cubicBezTo>
                    <a:pt x="2502" y="4466"/>
                    <a:pt x="2507" y="4445"/>
                    <a:pt x="2499" y="4430"/>
                  </a:cubicBezTo>
                  <a:lnTo>
                    <a:pt x="63" y="16"/>
                  </a:lnTo>
                  <a:cubicBezTo>
                    <a:pt x="58" y="6"/>
                    <a:pt x="47" y="0"/>
                    <a:pt x="36" y="0"/>
                  </a:cubicBezTo>
                  <a:close/>
                </a:path>
              </a:pathLst>
            </a:custGeom>
            <a:solidFill>
              <a:srgbClr val="FFB8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4"/>
            <p:cNvSpPr/>
            <p:nvPr/>
          </p:nvSpPr>
          <p:spPr>
            <a:xfrm>
              <a:off x="2560875" y="981500"/>
              <a:ext cx="59675" cy="106700"/>
            </a:xfrm>
            <a:custGeom>
              <a:avLst/>
              <a:gdLst/>
              <a:ahLst/>
              <a:cxnLst/>
              <a:rect l="l" t="t" r="r" b="b"/>
              <a:pathLst>
                <a:path w="2387" h="4268" extrusionOk="0">
                  <a:moveTo>
                    <a:pt x="35" y="1"/>
                  </a:moveTo>
                  <a:cubicBezTo>
                    <a:pt x="30" y="1"/>
                    <a:pt x="26" y="2"/>
                    <a:pt x="21" y="4"/>
                  </a:cubicBezTo>
                  <a:cubicBezTo>
                    <a:pt x="6" y="13"/>
                    <a:pt x="1" y="33"/>
                    <a:pt x="9" y="47"/>
                  </a:cubicBezTo>
                  <a:lnTo>
                    <a:pt x="2323" y="4251"/>
                  </a:lnTo>
                  <a:cubicBezTo>
                    <a:pt x="2331" y="4262"/>
                    <a:pt x="2342" y="4267"/>
                    <a:pt x="2352" y="4267"/>
                  </a:cubicBezTo>
                  <a:cubicBezTo>
                    <a:pt x="2357" y="4267"/>
                    <a:pt x="2361" y="4266"/>
                    <a:pt x="2366" y="4264"/>
                  </a:cubicBezTo>
                  <a:cubicBezTo>
                    <a:pt x="2381" y="4255"/>
                    <a:pt x="2387" y="4235"/>
                    <a:pt x="2379" y="4221"/>
                  </a:cubicBezTo>
                  <a:lnTo>
                    <a:pt x="64" y="17"/>
                  </a:lnTo>
                  <a:cubicBezTo>
                    <a:pt x="58" y="7"/>
                    <a:pt x="47" y="1"/>
                    <a:pt x="35" y="1"/>
                  </a:cubicBezTo>
                  <a:close/>
                </a:path>
              </a:pathLst>
            </a:custGeom>
            <a:solidFill>
              <a:srgbClr val="FFB8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4"/>
            <p:cNvSpPr/>
            <p:nvPr/>
          </p:nvSpPr>
          <p:spPr>
            <a:xfrm>
              <a:off x="2502225" y="980925"/>
              <a:ext cx="34225" cy="28050"/>
            </a:xfrm>
            <a:custGeom>
              <a:avLst/>
              <a:gdLst/>
              <a:ahLst/>
              <a:cxnLst/>
              <a:rect l="l" t="t" r="r" b="b"/>
              <a:pathLst>
                <a:path w="1369" h="1122" extrusionOk="0">
                  <a:moveTo>
                    <a:pt x="1065" y="70"/>
                  </a:moveTo>
                  <a:cubicBezTo>
                    <a:pt x="1133" y="126"/>
                    <a:pt x="1187" y="192"/>
                    <a:pt x="1229" y="268"/>
                  </a:cubicBezTo>
                  <a:cubicBezTo>
                    <a:pt x="1262" y="327"/>
                    <a:pt x="1285" y="391"/>
                    <a:pt x="1300" y="456"/>
                  </a:cubicBezTo>
                  <a:lnTo>
                    <a:pt x="296" y="1040"/>
                  </a:lnTo>
                  <a:cubicBezTo>
                    <a:pt x="263" y="916"/>
                    <a:pt x="131" y="724"/>
                    <a:pt x="77" y="649"/>
                  </a:cubicBezTo>
                  <a:lnTo>
                    <a:pt x="1065" y="70"/>
                  </a:lnTo>
                  <a:close/>
                  <a:moveTo>
                    <a:pt x="1068" y="1"/>
                  </a:moveTo>
                  <a:cubicBezTo>
                    <a:pt x="1063" y="1"/>
                    <a:pt x="1057" y="2"/>
                    <a:pt x="1052" y="5"/>
                  </a:cubicBezTo>
                  <a:lnTo>
                    <a:pt x="16" y="612"/>
                  </a:lnTo>
                  <a:cubicBezTo>
                    <a:pt x="8" y="617"/>
                    <a:pt x="2" y="625"/>
                    <a:pt x="1" y="633"/>
                  </a:cubicBezTo>
                  <a:cubicBezTo>
                    <a:pt x="0" y="643"/>
                    <a:pt x="1" y="653"/>
                    <a:pt x="7" y="659"/>
                  </a:cubicBezTo>
                  <a:cubicBezTo>
                    <a:pt x="72" y="747"/>
                    <a:pt x="241" y="996"/>
                    <a:pt x="241" y="1090"/>
                  </a:cubicBezTo>
                  <a:cubicBezTo>
                    <a:pt x="241" y="1102"/>
                    <a:pt x="248" y="1112"/>
                    <a:pt x="258" y="1117"/>
                  </a:cubicBezTo>
                  <a:cubicBezTo>
                    <a:pt x="263" y="1120"/>
                    <a:pt x="268" y="1121"/>
                    <a:pt x="274" y="1121"/>
                  </a:cubicBezTo>
                  <a:cubicBezTo>
                    <a:pt x="279" y="1121"/>
                    <a:pt x="284" y="1120"/>
                    <a:pt x="288" y="1116"/>
                  </a:cubicBezTo>
                  <a:lnTo>
                    <a:pt x="1351" y="498"/>
                  </a:lnTo>
                  <a:cubicBezTo>
                    <a:pt x="1362" y="492"/>
                    <a:pt x="1369" y="479"/>
                    <a:pt x="1365" y="466"/>
                  </a:cubicBezTo>
                  <a:cubicBezTo>
                    <a:pt x="1351" y="385"/>
                    <a:pt x="1325" y="307"/>
                    <a:pt x="1284" y="236"/>
                  </a:cubicBezTo>
                  <a:cubicBezTo>
                    <a:pt x="1235" y="148"/>
                    <a:pt x="1169" y="70"/>
                    <a:pt x="1087" y="7"/>
                  </a:cubicBezTo>
                  <a:cubicBezTo>
                    <a:pt x="1082" y="3"/>
                    <a:pt x="1075" y="1"/>
                    <a:pt x="10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4"/>
            <p:cNvSpPr/>
            <p:nvPr/>
          </p:nvSpPr>
          <p:spPr>
            <a:xfrm>
              <a:off x="2378175" y="1050500"/>
              <a:ext cx="34475" cy="27775"/>
            </a:xfrm>
            <a:custGeom>
              <a:avLst/>
              <a:gdLst/>
              <a:ahLst/>
              <a:cxnLst/>
              <a:rect l="l" t="t" r="r" b="b"/>
              <a:pathLst>
                <a:path w="1379" h="1111" extrusionOk="0">
                  <a:moveTo>
                    <a:pt x="1061" y="76"/>
                  </a:moveTo>
                  <a:cubicBezTo>
                    <a:pt x="1098" y="160"/>
                    <a:pt x="1199" y="370"/>
                    <a:pt x="1290" y="461"/>
                  </a:cubicBezTo>
                  <a:lnTo>
                    <a:pt x="284" y="1041"/>
                  </a:lnTo>
                  <a:cubicBezTo>
                    <a:pt x="234" y="996"/>
                    <a:pt x="191" y="943"/>
                    <a:pt x="156" y="885"/>
                  </a:cubicBezTo>
                  <a:cubicBezTo>
                    <a:pt x="111" y="812"/>
                    <a:pt x="81" y="732"/>
                    <a:pt x="67" y="645"/>
                  </a:cubicBezTo>
                  <a:lnTo>
                    <a:pt x="1061" y="76"/>
                  </a:lnTo>
                  <a:close/>
                  <a:moveTo>
                    <a:pt x="1076" y="1"/>
                  </a:moveTo>
                  <a:cubicBezTo>
                    <a:pt x="1071" y="1"/>
                    <a:pt x="1066" y="2"/>
                    <a:pt x="1061" y="5"/>
                  </a:cubicBezTo>
                  <a:lnTo>
                    <a:pt x="17" y="601"/>
                  </a:lnTo>
                  <a:cubicBezTo>
                    <a:pt x="5" y="608"/>
                    <a:pt x="0" y="621"/>
                    <a:pt x="2" y="633"/>
                  </a:cubicBezTo>
                  <a:cubicBezTo>
                    <a:pt x="15" y="735"/>
                    <a:pt x="50" y="830"/>
                    <a:pt x="102" y="917"/>
                  </a:cubicBezTo>
                  <a:cubicBezTo>
                    <a:pt x="144" y="987"/>
                    <a:pt x="197" y="1049"/>
                    <a:pt x="261" y="1103"/>
                  </a:cubicBezTo>
                  <a:cubicBezTo>
                    <a:pt x="266" y="1108"/>
                    <a:pt x="274" y="1110"/>
                    <a:pt x="281" y="1110"/>
                  </a:cubicBezTo>
                  <a:cubicBezTo>
                    <a:pt x="286" y="1110"/>
                    <a:pt x="292" y="1109"/>
                    <a:pt x="298" y="1105"/>
                  </a:cubicBezTo>
                  <a:lnTo>
                    <a:pt x="1362" y="492"/>
                  </a:lnTo>
                  <a:cubicBezTo>
                    <a:pt x="1373" y="486"/>
                    <a:pt x="1378" y="476"/>
                    <a:pt x="1378" y="465"/>
                  </a:cubicBezTo>
                  <a:cubicBezTo>
                    <a:pt x="1378" y="454"/>
                    <a:pt x="1372" y="443"/>
                    <a:pt x="1362" y="438"/>
                  </a:cubicBezTo>
                  <a:cubicBezTo>
                    <a:pt x="1281" y="391"/>
                    <a:pt x="1150" y="121"/>
                    <a:pt x="1105" y="20"/>
                  </a:cubicBezTo>
                  <a:cubicBezTo>
                    <a:pt x="1101" y="11"/>
                    <a:pt x="1094" y="5"/>
                    <a:pt x="1086" y="3"/>
                  </a:cubicBezTo>
                  <a:cubicBezTo>
                    <a:pt x="1083" y="1"/>
                    <a:pt x="1080" y="1"/>
                    <a:pt x="10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4"/>
            <p:cNvSpPr/>
            <p:nvPr/>
          </p:nvSpPr>
          <p:spPr>
            <a:xfrm>
              <a:off x="2410600" y="999700"/>
              <a:ext cx="93175" cy="59375"/>
            </a:xfrm>
            <a:custGeom>
              <a:avLst/>
              <a:gdLst/>
              <a:ahLst/>
              <a:cxnLst/>
              <a:rect l="l" t="t" r="r" b="b"/>
              <a:pathLst>
                <a:path w="3727" h="2375" extrusionOk="0">
                  <a:moveTo>
                    <a:pt x="3422" y="77"/>
                  </a:moveTo>
                  <a:cubicBezTo>
                    <a:pt x="3445" y="140"/>
                    <a:pt x="3473" y="202"/>
                    <a:pt x="3508" y="260"/>
                  </a:cubicBezTo>
                  <a:cubicBezTo>
                    <a:pt x="3545" y="322"/>
                    <a:pt x="3590" y="380"/>
                    <a:pt x="3640" y="432"/>
                  </a:cubicBezTo>
                  <a:cubicBezTo>
                    <a:pt x="1017" y="1884"/>
                    <a:pt x="439" y="2213"/>
                    <a:pt x="310" y="2298"/>
                  </a:cubicBezTo>
                  <a:cubicBezTo>
                    <a:pt x="306" y="2292"/>
                    <a:pt x="305" y="2284"/>
                    <a:pt x="303" y="2279"/>
                  </a:cubicBezTo>
                  <a:cubicBezTo>
                    <a:pt x="284" y="2229"/>
                    <a:pt x="257" y="2153"/>
                    <a:pt x="212" y="2077"/>
                  </a:cubicBezTo>
                  <a:cubicBezTo>
                    <a:pt x="209" y="2074"/>
                    <a:pt x="193" y="2049"/>
                    <a:pt x="80" y="1909"/>
                  </a:cubicBezTo>
                  <a:lnTo>
                    <a:pt x="3422" y="77"/>
                  </a:lnTo>
                  <a:close/>
                  <a:moveTo>
                    <a:pt x="3443" y="1"/>
                  </a:moveTo>
                  <a:cubicBezTo>
                    <a:pt x="3437" y="1"/>
                    <a:pt x="3432" y="2"/>
                    <a:pt x="3427" y="4"/>
                  </a:cubicBezTo>
                  <a:lnTo>
                    <a:pt x="19" y="1874"/>
                  </a:lnTo>
                  <a:cubicBezTo>
                    <a:pt x="10" y="1877"/>
                    <a:pt x="4" y="1886"/>
                    <a:pt x="3" y="1895"/>
                  </a:cubicBezTo>
                  <a:cubicBezTo>
                    <a:pt x="1" y="1904"/>
                    <a:pt x="4" y="1913"/>
                    <a:pt x="9" y="1920"/>
                  </a:cubicBezTo>
                  <a:cubicBezTo>
                    <a:pt x="139" y="2083"/>
                    <a:pt x="158" y="2111"/>
                    <a:pt x="158" y="2111"/>
                  </a:cubicBezTo>
                  <a:cubicBezTo>
                    <a:pt x="199" y="2180"/>
                    <a:pt x="226" y="2252"/>
                    <a:pt x="244" y="2301"/>
                  </a:cubicBezTo>
                  <a:cubicBezTo>
                    <a:pt x="260" y="2347"/>
                    <a:pt x="271" y="2375"/>
                    <a:pt x="295" y="2375"/>
                  </a:cubicBezTo>
                  <a:cubicBezTo>
                    <a:pt x="297" y="2375"/>
                    <a:pt x="299" y="2374"/>
                    <a:pt x="302" y="2374"/>
                  </a:cubicBezTo>
                  <a:cubicBezTo>
                    <a:pt x="303" y="2374"/>
                    <a:pt x="305" y="2374"/>
                    <a:pt x="306" y="2375"/>
                  </a:cubicBezTo>
                  <a:cubicBezTo>
                    <a:pt x="314" y="2373"/>
                    <a:pt x="320" y="2368"/>
                    <a:pt x="325" y="2363"/>
                  </a:cubicBezTo>
                  <a:cubicBezTo>
                    <a:pt x="374" y="2325"/>
                    <a:pt x="1008" y="1962"/>
                    <a:pt x="3709" y="469"/>
                  </a:cubicBezTo>
                  <a:cubicBezTo>
                    <a:pt x="3719" y="465"/>
                    <a:pt x="3724" y="455"/>
                    <a:pt x="3725" y="445"/>
                  </a:cubicBezTo>
                  <a:cubicBezTo>
                    <a:pt x="3726" y="437"/>
                    <a:pt x="3722" y="426"/>
                    <a:pt x="3716" y="418"/>
                  </a:cubicBezTo>
                  <a:cubicBezTo>
                    <a:pt x="3657" y="363"/>
                    <a:pt x="3606" y="298"/>
                    <a:pt x="3564" y="229"/>
                  </a:cubicBezTo>
                  <a:cubicBezTo>
                    <a:pt x="3526" y="164"/>
                    <a:pt x="3495" y="96"/>
                    <a:pt x="3473" y="24"/>
                  </a:cubicBezTo>
                  <a:cubicBezTo>
                    <a:pt x="3470" y="14"/>
                    <a:pt x="3464" y="8"/>
                    <a:pt x="3454" y="3"/>
                  </a:cubicBezTo>
                  <a:cubicBezTo>
                    <a:pt x="3451" y="2"/>
                    <a:pt x="3447" y="1"/>
                    <a:pt x="34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4"/>
            <p:cNvSpPr/>
            <p:nvPr/>
          </p:nvSpPr>
          <p:spPr>
            <a:xfrm>
              <a:off x="2466150" y="1006900"/>
              <a:ext cx="27275" cy="16100"/>
            </a:xfrm>
            <a:custGeom>
              <a:avLst/>
              <a:gdLst/>
              <a:ahLst/>
              <a:cxnLst/>
              <a:rect l="l" t="t" r="r" b="b"/>
              <a:pathLst>
                <a:path w="1091" h="644" extrusionOk="0">
                  <a:moveTo>
                    <a:pt x="1055" y="1"/>
                  </a:moveTo>
                  <a:cubicBezTo>
                    <a:pt x="1049" y="1"/>
                    <a:pt x="1044" y="2"/>
                    <a:pt x="1039" y="5"/>
                  </a:cubicBezTo>
                  <a:lnTo>
                    <a:pt x="20" y="584"/>
                  </a:lnTo>
                  <a:cubicBezTo>
                    <a:pt x="6" y="592"/>
                    <a:pt x="1" y="612"/>
                    <a:pt x="8" y="627"/>
                  </a:cubicBezTo>
                  <a:cubicBezTo>
                    <a:pt x="14" y="638"/>
                    <a:pt x="24" y="643"/>
                    <a:pt x="35" y="643"/>
                  </a:cubicBezTo>
                  <a:cubicBezTo>
                    <a:pt x="40" y="643"/>
                    <a:pt x="46" y="642"/>
                    <a:pt x="51" y="639"/>
                  </a:cubicBezTo>
                  <a:lnTo>
                    <a:pt x="1070" y="60"/>
                  </a:lnTo>
                  <a:cubicBezTo>
                    <a:pt x="1085" y="52"/>
                    <a:pt x="1090" y="32"/>
                    <a:pt x="1082" y="17"/>
                  </a:cubicBezTo>
                  <a:cubicBezTo>
                    <a:pt x="1077" y="7"/>
                    <a:pt x="1066" y="1"/>
                    <a:pt x="10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4"/>
            <p:cNvSpPr/>
            <p:nvPr/>
          </p:nvSpPr>
          <p:spPr>
            <a:xfrm>
              <a:off x="2419725" y="1032900"/>
              <a:ext cx="27450" cy="16475"/>
            </a:xfrm>
            <a:custGeom>
              <a:avLst/>
              <a:gdLst/>
              <a:ahLst/>
              <a:cxnLst/>
              <a:rect l="l" t="t" r="r" b="b"/>
              <a:pathLst>
                <a:path w="1098" h="659" extrusionOk="0">
                  <a:moveTo>
                    <a:pt x="1062" y="1"/>
                  </a:moveTo>
                  <a:cubicBezTo>
                    <a:pt x="1057" y="1"/>
                    <a:pt x="1051" y="2"/>
                    <a:pt x="1046" y="5"/>
                  </a:cubicBezTo>
                  <a:lnTo>
                    <a:pt x="22" y="599"/>
                  </a:lnTo>
                  <a:cubicBezTo>
                    <a:pt x="6" y="607"/>
                    <a:pt x="0" y="627"/>
                    <a:pt x="10" y="642"/>
                  </a:cubicBezTo>
                  <a:cubicBezTo>
                    <a:pt x="15" y="652"/>
                    <a:pt x="26" y="658"/>
                    <a:pt x="37" y="658"/>
                  </a:cubicBezTo>
                  <a:cubicBezTo>
                    <a:pt x="42" y="658"/>
                    <a:pt x="48" y="656"/>
                    <a:pt x="53" y="654"/>
                  </a:cubicBezTo>
                  <a:lnTo>
                    <a:pt x="1077" y="60"/>
                  </a:lnTo>
                  <a:cubicBezTo>
                    <a:pt x="1093" y="52"/>
                    <a:pt x="1097" y="32"/>
                    <a:pt x="1089" y="17"/>
                  </a:cubicBezTo>
                  <a:cubicBezTo>
                    <a:pt x="1083" y="6"/>
                    <a:pt x="1073" y="1"/>
                    <a:pt x="10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4"/>
            <p:cNvSpPr/>
            <p:nvPr/>
          </p:nvSpPr>
          <p:spPr>
            <a:xfrm>
              <a:off x="2448950" y="1028225"/>
              <a:ext cx="7600" cy="7200"/>
            </a:xfrm>
            <a:custGeom>
              <a:avLst/>
              <a:gdLst/>
              <a:ahLst/>
              <a:cxnLst/>
              <a:rect l="l" t="t" r="r" b="b"/>
              <a:pathLst>
                <a:path w="304" h="288" extrusionOk="0">
                  <a:moveTo>
                    <a:pt x="153" y="61"/>
                  </a:moveTo>
                  <a:cubicBezTo>
                    <a:pt x="202" y="61"/>
                    <a:pt x="242" y="100"/>
                    <a:pt x="240" y="144"/>
                  </a:cubicBezTo>
                  <a:cubicBezTo>
                    <a:pt x="240" y="189"/>
                    <a:pt x="201" y="225"/>
                    <a:pt x="153" y="225"/>
                  </a:cubicBezTo>
                  <a:cubicBezTo>
                    <a:pt x="104" y="225"/>
                    <a:pt x="64" y="188"/>
                    <a:pt x="64" y="144"/>
                  </a:cubicBezTo>
                  <a:cubicBezTo>
                    <a:pt x="64" y="98"/>
                    <a:pt x="102" y="61"/>
                    <a:pt x="153" y="61"/>
                  </a:cubicBezTo>
                  <a:close/>
                  <a:moveTo>
                    <a:pt x="153" y="0"/>
                  </a:moveTo>
                  <a:cubicBezTo>
                    <a:pt x="69" y="0"/>
                    <a:pt x="0" y="65"/>
                    <a:pt x="0" y="144"/>
                  </a:cubicBezTo>
                  <a:cubicBezTo>
                    <a:pt x="0" y="222"/>
                    <a:pt x="69" y="288"/>
                    <a:pt x="153" y="288"/>
                  </a:cubicBezTo>
                  <a:cubicBezTo>
                    <a:pt x="236" y="288"/>
                    <a:pt x="304" y="222"/>
                    <a:pt x="304" y="144"/>
                  </a:cubicBezTo>
                  <a:cubicBezTo>
                    <a:pt x="304" y="65"/>
                    <a:pt x="235" y="0"/>
                    <a:pt x="1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4"/>
            <p:cNvSpPr/>
            <p:nvPr/>
          </p:nvSpPr>
          <p:spPr>
            <a:xfrm>
              <a:off x="2457400" y="1023025"/>
              <a:ext cx="7625" cy="7200"/>
            </a:xfrm>
            <a:custGeom>
              <a:avLst/>
              <a:gdLst/>
              <a:ahLst/>
              <a:cxnLst/>
              <a:rect l="l" t="t" r="r" b="b"/>
              <a:pathLst>
                <a:path w="305" h="288" extrusionOk="0">
                  <a:moveTo>
                    <a:pt x="152" y="62"/>
                  </a:moveTo>
                  <a:cubicBezTo>
                    <a:pt x="202" y="62"/>
                    <a:pt x="241" y="99"/>
                    <a:pt x="240" y="144"/>
                  </a:cubicBezTo>
                  <a:cubicBezTo>
                    <a:pt x="240" y="189"/>
                    <a:pt x="201" y="225"/>
                    <a:pt x="152" y="225"/>
                  </a:cubicBezTo>
                  <a:cubicBezTo>
                    <a:pt x="104" y="225"/>
                    <a:pt x="63" y="188"/>
                    <a:pt x="63" y="144"/>
                  </a:cubicBezTo>
                  <a:cubicBezTo>
                    <a:pt x="63" y="98"/>
                    <a:pt x="102" y="62"/>
                    <a:pt x="152" y="62"/>
                  </a:cubicBezTo>
                  <a:close/>
                  <a:moveTo>
                    <a:pt x="152" y="0"/>
                  </a:moveTo>
                  <a:cubicBezTo>
                    <a:pt x="69" y="0"/>
                    <a:pt x="0" y="65"/>
                    <a:pt x="0" y="144"/>
                  </a:cubicBezTo>
                  <a:cubicBezTo>
                    <a:pt x="0" y="223"/>
                    <a:pt x="69" y="288"/>
                    <a:pt x="152" y="288"/>
                  </a:cubicBezTo>
                  <a:cubicBezTo>
                    <a:pt x="236" y="288"/>
                    <a:pt x="305" y="223"/>
                    <a:pt x="304" y="144"/>
                  </a:cubicBezTo>
                  <a:cubicBezTo>
                    <a:pt x="304" y="65"/>
                    <a:pt x="235" y="0"/>
                    <a:pt x="1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4"/>
            <p:cNvSpPr/>
            <p:nvPr/>
          </p:nvSpPr>
          <p:spPr>
            <a:xfrm>
              <a:off x="2390700" y="1061400"/>
              <a:ext cx="7600" cy="7200"/>
            </a:xfrm>
            <a:custGeom>
              <a:avLst/>
              <a:gdLst/>
              <a:ahLst/>
              <a:cxnLst/>
              <a:rect l="l" t="t" r="r" b="b"/>
              <a:pathLst>
                <a:path w="304" h="288" extrusionOk="0">
                  <a:moveTo>
                    <a:pt x="152" y="62"/>
                  </a:moveTo>
                  <a:cubicBezTo>
                    <a:pt x="202" y="62"/>
                    <a:pt x="242" y="100"/>
                    <a:pt x="241" y="144"/>
                  </a:cubicBezTo>
                  <a:cubicBezTo>
                    <a:pt x="241" y="190"/>
                    <a:pt x="200" y="225"/>
                    <a:pt x="152" y="225"/>
                  </a:cubicBezTo>
                  <a:cubicBezTo>
                    <a:pt x="104" y="225"/>
                    <a:pt x="64" y="189"/>
                    <a:pt x="64" y="144"/>
                  </a:cubicBezTo>
                  <a:cubicBezTo>
                    <a:pt x="64" y="98"/>
                    <a:pt x="103" y="62"/>
                    <a:pt x="152" y="62"/>
                  </a:cubicBezTo>
                  <a:close/>
                  <a:moveTo>
                    <a:pt x="152" y="1"/>
                  </a:moveTo>
                  <a:cubicBezTo>
                    <a:pt x="70" y="1"/>
                    <a:pt x="1" y="65"/>
                    <a:pt x="1" y="144"/>
                  </a:cubicBezTo>
                  <a:cubicBezTo>
                    <a:pt x="1" y="223"/>
                    <a:pt x="70" y="287"/>
                    <a:pt x="152" y="287"/>
                  </a:cubicBezTo>
                  <a:cubicBezTo>
                    <a:pt x="237" y="287"/>
                    <a:pt x="303" y="223"/>
                    <a:pt x="303" y="144"/>
                  </a:cubicBezTo>
                  <a:cubicBezTo>
                    <a:pt x="303" y="65"/>
                    <a:pt x="236" y="1"/>
                    <a:pt x="1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4"/>
            <p:cNvSpPr/>
            <p:nvPr/>
          </p:nvSpPr>
          <p:spPr>
            <a:xfrm>
              <a:off x="2516100" y="990800"/>
              <a:ext cx="7625" cy="7175"/>
            </a:xfrm>
            <a:custGeom>
              <a:avLst/>
              <a:gdLst/>
              <a:ahLst/>
              <a:cxnLst/>
              <a:rect l="l" t="t" r="r" b="b"/>
              <a:pathLst>
                <a:path w="305" h="287" extrusionOk="0">
                  <a:moveTo>
                    <a:pt x="153" y="61"/>
                  </a:moveTo>
                  <a:cubicBezTo>
                    <a:pt x="202" y="61"/>
                    <a:pt x="241" y="98"/>
                    <a:pt x="241" y="144"/>
                  </a:cubicBezTo>
                  <a:cubicBezTo>
                    <a:pt x="241" y="189"/>
                    <a:pt x="201" y="225"/>
                    <a:pt x="153" y="225"/>
                  </a:cubicBezTo>
                  <a:cubicBezTo>
                    <a:pt x="105" y="225"/>
                    <a:pt x="64" y="188"/>
                    <a:pt x="64" y="144"/>
                  </a:cubicBezTo>
                  <a:cubicBezTo>
                    <a:pt x="64" y="98"/>
                    <a:pt x="103" y="61"/>
                    <a:pt x="153" y="61"/>
                  </a:cubicBezTo>
                  <a:close/>
                  <a:moveTo>
                    <a:pt x="153" y="0"/>
                  </a:moveTo>
                  <a:cubicBezTo>
                    <a:pt x="69" y="0"/>
                    <a:pt x="1" y="64"/>
                    <a:pt x="1" y="144"/>
                  </a:cubicBezTo>
                  <a:cubicBezTo>
                    <a:pt x="1" y="222"/>
                    <a:pt x="69" y="286"/>
                    <a:pt x="153" y="286"/>
                  </a:cubicBezTo>
                  <a:cubicBezTo>
                    <a:pt x="237" y="286"/>
                    <a:pt x="304" y="222"/>
                    <a:pt x="304" y="144"/>
                  </a:cubicBezTo>
                  <a:cubicBezTo>
                    <a:pt x="304" y="64"/>
                    <a:pt x="236" y="0"/>
                    <a:pt x="1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4"/>
            <p:cNvSpPr/>
            <p:nvPr/>
          </p:nvSpPr>
          <p:spPr>
            <a:xfrm>
              <a:off x="2381800" y="1066825"/>
              <a:ext cx="7875" cy="4975"/>
            </a:xfrm>
            <a:custGeom>
              <a:avLst/>
              <a:gdLst/>
              <a:ahLst/>
              <a:cxnLst/>
              <a:rect l="l" t="t" r="r" b="b"/>
              <a:pathLst>
                <a:path w="315" h="199" extrusionOk="0">
                  <a:moveTo>
                    <a:pt x="278" y="1"/>
                  </a:moveTo>
                  <a:cubicBezTo>
                    <a:pt x="273" y="1"/>
                    <a:pt x="267" y="2"/>
                    <a:pt x="263" y="5"/>
                  </a:cubicBezTo>
                  <a:cubicBezTo>
                    <a:pt x="227" y="24"/>
                    <a:pt x="41" y="126"/>
                    <a:pt x="19" y="142"/>
                  </a:cubicBezTo>
                  <a:cubicBezTo>
                    <a:pt x="4" y="153"/>
                    <a:pt x="1" y="173"/>
                    <a:pt x="13" y="187"/>
                  </a:cubicBezTo>
                  <a:cubicBezTo>
                    <a:pt x="19" y="195"/>
                    <a:pt x="29" y="199"/>
                    <a:pt x="37" y="199"/>
                  </a:cubicBezTo>
                  <a:cubicBezTo>
                    <a:pt x="45" y="199"/>
                    <a:pt x="51" y="198"/>
                    <a:pt x="57" y="194"/>
                  </a:cubicBezTo>
                  <a:cubicBezTo>
                    <a:pt x="70" y="184"/>
                    <a:pt x="188" y="117"/>
                    <a:pt x="294" y="60"/>
                  </a:cubicBezTo>
                  <a:cubicBezTo>
                    <a:pt x="309" y="51"/>
                    <a:pt x="314" y="32"/>
                    <a:pt x="305" y="17"/>
                  </a:cubicBezTo>
                  <a:cubicBezTo>
                    <a:pt x="300" y="6"/>
                    <a:pt x="289" y="1"/>
                    <a:pt x="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4"/>
            <p:cNvSpPr/>
            <p:nvPr/>
          </p:nvSpPr>
          <p:spPr>
            <a:xfrm>
              <a:off x="2398325" y="1057675"/>
              <a:ext cx="7850" cy="5125"/>
            </a:xfrm>
            <a:custGeom>
              <a:avLst/>
              <a:gdLst/>
              <a:ahLst/>
              <a:cxnLst/>
              <a:rect l="l" t="t" r="r" b="b"/>
              <a:pathLst>
                <a:path w="314" h="205" extrusionOk="0">
                  <a:moveTo>
                    <a:pt x="277" y="0"/>
                  </a:moveTo>
                  <a:cubicBezTo>
                    <a:pt x="272" y="0"/>
                    <a:pt x="266" y="2"/>
                    <a:pt x="261" y="5"/>
                  </a:cubicBezTo>
                  <a:lnTo>
                    <a:pt x="20" y="146"/>
                  </a:lnTo>
                  <a:cubicBezTo>
                    <a:pt x="6" y="153"/>
                    <a:pt x="1" y="174"/>
                    <a:pt x="9" y="189"/>
                  </a:cubicBezTo>
                  <a:cubicBezTo>
                    <a:pt x="14" y="199"/>
                    <a:pt x="25" y="205"/>
                    <a:pt x="36" y="205"/>
                  </a:cubicBezTo>
                  <a:cubicBezTo>
                    <a:pt x="41" y="205"/>
                    <a:pt x="47" y="204"/>
                    <a:pt x="52" y="199"/>
                  </a:cubicBezTo>
                  <a:lnTo>
                    <a:pt x="293" y="59"/>
                  </a:lnTo>
                  <a:cubicBezTo>
                    <a:pt x="308" y="50"/>
                    <a:pt x="314" y="30"/>
                    <a:pt x="304" y="16"/>
                  </a:cubicBezTo>
                  <a:cubicBezTo>
                    <a:pt x="298" y="6"/>
                    <a:pt x="288" y="0"/>
                    <a:pt x="2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4"/>
            <p:cNvSpPr/>
            <p:nvPr/>
          </p:nvSpPr>
          <p:spPr>
            <a:xfrm>
              <a:off x="2524250" y="986900"/>
              <a:ext cx="7725" cy="5050"/>
            </a:xfrm>
            <a:custGeom>
              <a:avLst/>
              <a:gdLst/>
              <a:ahLst/>
              <a:cxnLst/>
              <a:rect l="l" t="t" r="r" b="b"/>
              <a:pathLst>
                <a:path w="309" h="202" extrusionOk="0">
                  <a:moveTo>
                    <a:pt x="273" y="1"/>
                  </a:moveTo>
                  <a:cubicBezTo>
                    <a:pt x="268" y="1"/>
                    <a:pt x="262" y="2"/>
                    <a:pt x="257" y="5"/>
                  </a:cubicBezTo>
                  <a:lnTo>
                    <a:pt x="21" y="142"/>
                  </a:lnTo>
                  <a:cubicBezTo>
                    <a:pt x="6" y="151"/>
                    <a:pt x="1" y="171"/>
                    <a:pt x="10" y="185"/>
                  </a:cubicBezTo>
                  <a:cubicBezTo>
                    <a:pt x="16" y="196"/>
                    <a:pt x="26" y="201"/>
                    <a:pt x="37" y="201"/>
                  </a:cubicBezTo>
                  <a:cubicBezTo>
                    <a:pt x="43" y="201"/>
                    <a:pt x="48" y="200"/>
                    <a:pt x="53" y="196"/>
                  </a:cubicBezTo>
                  <a:lnTo>
                    <a:pt x="289" y="59"/>
                  </a:lnTo>
                  <a:cubicBezTo>
                    <a:pt x="304" y="50"/>
                    <a:pt x="308" y="30"/>
                    <a:pt x="300" y="16"/>
                  </a:cubicBezTo>
                  <a:cubicBezTo>
                    <a:pt x="294" y="6"/>
                    <a:pt x="284" y="1"/>
                    <a:pt x="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4"/>
            <p:cNvSpPr/>
            <p:nvPr/>
          </p:nvSpPr>
          <p:spPr>
            <a:xfrm>
              <a:off x="2507250" y="995825"/>
              <a:ext cx="8075" cy="5050"/>
            </a:xfrm>
            <a:custGeom>
              <a:avLst/>
              <a:gdLst/>
              <a:ahLst/>
              <a:cxnLst/>
              <a:rect l="l" t="t" r="r" b="b"/>
              <a:pathLst>
                <a:path w="323" h="202" extrusionOk="0">
                  <a:moveTo>
                    <a:pt x="287" y="1"/>
                  </a:moveTo>
                  <a:cubicBezTo>
                    <a:pt x="282" y="1"/>
                    <a:pt x="277" y="2"/>
                    <a:pt x="272" y="4"/>
                  </a:cubicBezTo>
                  <a:lnTo>
                    <a:pt x="21" y="142"/>
                  </a:lnTo>
                  <a:cubicBezTo>
                    <a:pt x="6" y="150"/>
                    <a:pt x="1" y="170"/>
                    <a:pt x="9" y="185"/>
                  </a:cubicBezTo>
                  <a:cubicBezTo>
                    <a:pt x="16" y="196"/>
                    <a:pt x="27" y="201"/>
                    <a:pt x="37" y="201"/>
                  </a:cubicBezTo>
                  <a:cubicBezTo>
                    <a:pt x="43" y="201"/>
                    <a:pt x="48" y="200"/>
                    <a:pt x="52" y="197"/>
                  </a:cubicBezTo>
                  <a:lnTo>
                    <a:pt x="303" y="59"/>
                  </a:lnTo>
                  <a:cubicBezTo>
                    <a:pt x="317" y="51"/>
                    <a:pt x="322" y="31"/>
                    <a:pt x="315" y="16"/>
                  </a:cubicBezTo>
                  <a:cubicBezTo>
                    <a:pt x="309" y="6"/>
                    <a:pt x="298" y="1"/>
                    <a:pt x="2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4"/>
            <p:cNvSpPr/>
            <p:nvPr/>
          </p:nvSpPr>
          <p:spPr>
            <a:xfrm>
              <a:off x="2417100" y="1100425"/>
              <a:ext cx="31125" cy="45125"/>
            </a:xfrm>
            <a:custGeom>
              <a:avLst/>
              <a:gdLst/>
              <a:ahLst/>
              <a:cxnLst/>
              <a:rect l="l" t="t" r="r" b="b"/>
              <a:pathLst>
                <a:path w="1245" h="1805" extrusionOk="0">
                  <a:moveTo>
                    <a:pt x="219" y="0"/>
                  </a:moveTo>
                  <a:cubicBezTo>
                    <a:pt x="199" y="0"/>
                    <a:pt x="181" y="4"/>
                    <a:pt x="164" y="12"/>
                  </a:cubicBezTo>
                  <a:cubicBezTo>
                    <a:pt x="0" y="93"/>
                    <a:pt x="71" y="556"/>
                    <a:pt x="323" y="1047"/>
                  </a:cubicBezTo>
                  <a:cubicBezTo>
                    <a:pt x="550" y="1488"/>
                    <a:pt x="847" y="1804"/>
                    <a:pt x="1025" y="1804"/>
                  </a:cubicBezTo>
                  <a:cubicBezTo>
                    <a:pt x="1044" y="1804"/>
                    <a:pt x="1063" y="1800"/>
                    <a:pt x="1079" y="1792"/>
                  </a:cubicBezTo>
                  <a:cubicBezTo>
                    <a:pt x="1244" y="1712"/>
                    <a:pt x="1172" y="1250"/>
                    <a:pt x="920" y="757"/>
                  </a:cubicBezTo>
                  <a:cubicBezTo>
                    <a:pt x="694" y="315"/>
                    <a:pt x="397" y="0"/>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4"/>
            <p:cNvSpPr/>
            <p:nvPr/>
          </p:nvSpPr>
          <p:spPr>
            <a:xfrm>
              <a:off x="2419775" y="1098275"/>
              <a:ext cx="31125" cy="45125"/>
            </a:xfrm>
            <a:custGeom>
              <a:avLst/>
              <a:gdLst/>
              <a:ahLst/>
              <a:cxnLst/>
              <a:rect l="l" t="t" r="r" b="b"/>
              <a:pathLst>
                <a:path w="1245" h="1805" extrusionOk="0">
                  <a:moveTo>
                    <a:pt x="219" y="0"/>
                  </a:moveTo>
                  <a:cubicBezTo>
                    <a:pt x="199" y="0"/>
                    <a:pt x="181" y="4"/>
                    <a:pt x="165" y="12"/>
                  </a:cubicBezTo>
                  <a:cubicBezTo>
                    <a:pt x="0" y="93"/>
                    <a:pt x="71" y="555"/>
                    <a:pt x="323" y="1047"/>
                  </a:cubicBezTo>
                  <a:cubicBezTo>
                    <a:pt x="550" y="1488"/>
                    <a:pt x="847" y="1804"/>
                    <a:pt x="1025" y="1804"/>
                  </a:cubicBezTo>
                  <a:cubicBezTo>
                    <a:pt x="1045" y="1804"/>
                    <a:pt x="1063" y="1801"/>
                    <a:pt x="1079" y="1793"/>
                  </a:cubicBezTo>
                  <a:cubicBezTo>
                    <a:pt x="1244" y="1712"/>
                    <a:pt x="1173" y="1250"/>
                    <a:pt x="921" y="758"/>
                  </a:cubicBezTo>
                  <a:cubicBezTo>
                    <a:pt x="694" y="315"/>
                    <a:pt x="397"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4"/>
            <p:cNvSpPr/>
            <p:nvPr/>
          </p:nvSpPr>
          <p:spPr>
            <a:xfrm>
              <a:off x="2427550" y="1088000"/>
              <a:ext cx="56475" cy="44900"/>
            </a:xfrm>
            <a:custGeom>
              <a:avLst/>
              <a:gdLst/>
              <a:ahLst/>
              <a:cxnLst/>
              <a:rect l="l" t="t" r="r" b="b"/>
              <a:pathLst>
                <a:path w="2259" h="1796" extrusionOk="0">
                  <a:moveTo>
                    <a:pt x="1811" y="1"/>
                  </a:moveTo>
                  <a:cubicBezTo>
                    <a:pt x="1208" y="328"/>
                    <a:pt x="603" y="656"/>
                    <a:pt x="0" y="983"/>
                  </a:cubicBezTo>
                  <a:cubicBezTo>
                    <a:pt x="156" y="1254"/>
                    <a:pt x="311" y="1525"/>
                    <a:pt x="468" y="1796"/>
                  </a:cubicBezTo>
                  <a:cubicBezTo>
                    <a:pt x="1064" y="1471"/>
                    <a:pt x="1663" y="1147"/>
                    <a:pt x="2259" y="822"/>
                  </a:cubicBezTo>
                  <a:cubicBezTo>
                    <a:pt x="2110" y="549"/>
                    <a:pt x="1961" y="274"/>
                    <a:pt x="1811" y="1"/>
                  </a:cubicBezTo>
                  <a:close/>
                </a:path>
              </a:pathLst>
            </a:custGeom>
            <a:solidFill>
              <a:srgbClr val="FB4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4"/>
            <p:cNvSpPr/>
            <p:nvPr/>
          </p:nvSpPr>
          <p:spPr>
            <a:xfrm>
              <a:off x="2462125" y="1075350"/>
              <a:ext cx="31125" cy="45125"/>
            </a:xfrm>
            <a:custGeom>
              <a:avLst/>
              <a:gdLst/>
              <a:ahLst/>
              <a:cxnLst/>
              <a:rect l="l" t="t" r="r" b="b"/>
              <a:pathLst>
                <a:path w="1245" h="1805" extrusionOk="0">
                  <a:moveTo>
                    <a:pt x="219" y="1"/>
                  </a:moveTo>
                  <a:cubicBezTo>
                    <a:pt x="199" y="1"/>
                    <a:pt x="181" y="4"/>
                    <a:pt x="165" y="12"/>
                  </a:cubicBezTo>
                  <a:cubicBezTo>
                    <a:pt x="1" y="93"/>
                    <a:pt x="72" y="556"/>
                    <a:pt x="324" y="1047"/>
                  </a:cubicBezTo>
                  <a:cubicBezTo>
                    <a:pt x="551" y="1488"/>
                    <a:pt x="848" y="1804"/>
                    <a:pt x="1025" y="1804"/>
                  </a:cubicBezTo>
                  <a:cubicBezTo>
                    <a:pt x="1045" y="1804"/>
                    <a:pt x="1063" y="1801"/>
                    <a:pt x="1080" y="1793"/>
                  </a:cubicBezTo>
                  <a:cubicBezTo>
                    <a:pt x="1245" y="1712"/>
                    <a:pt x="1173" y="1249"/>
                    <a:pt x="921" y="758"/>
                  </a:cubicBezTo>
                  <a:cubicBezTo>
                    <a:pt x="693" y="315"/>
                    <a:pt x="396" y="1"/>
                    <a:pt x="2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4"/>
            <p:cNvSpPr/>
            <p:nvPr/>
          </p:nvSpPr>
          <p:spPr>
            <a:xfrm>
              <a:off x="2464750" y="1073225"/>
              <a:ext cx="31125" cy="45125"/>
            </a:xfrm>
            <a:custGeom>
              <a:avLst/>
              <a:gdLst/>
              <a:ahLst/>
              <a:cxnLst/>
              <a:rect l="l" t="t" r="r" b="b"/>
              <a:pathLst>
                <a:path w="1245" h="1805" extrusionOk="0">
                  <a:moveTo>
                    <a:pt x="221" y="1"/>
                  </a:moveTo>
                  <a:cubicBezTo>
                    <a:pt x="201" y="1"/>
                    <a:pt x="183" y="5"/>
                    <a:pt x="166" y="13"/>
                  </a:cubicBezTo>
                  <a:cubicBezTo>
                    <a:pt x="1" y="93"/>
                    <a:pt x="73" y="555"/>
                    <a:pt x="325" y="1048"/>
                  </a:cubicBezTo>
                  <a:cubicBezTo>
                    <a:pt x="552" y="1490"/>
                    <a:pt x="849" y="1805"/>
                    <a:pt x="1026" y="1805"/>
                  </a:cubicBezTo>
                  <a:cubicBezTo>
                    <a:pt x="1046" y="1805"/>
                    <a:pt x="1064" y="1801"/>
                    <a:pt x="1081" y="1793"/>
                  </a:cubicBezTo>
                  <a:cubicBezTo>
                    <a:pt x="1245" y="1712"/>
                    <a:pt x="1174" y="1250"/>
                    <a:pt x="922" y="758"/>
                  </a:cubicBezTo>
                  <a:cubicBezTo>
                    <a:pt x="695" y="315"/>
                    <a:pt x="399" y="1"/>
                    <a:pt x="2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4"/>
            <p:cNvSpPr/>
            <p:nvPr/>
          </p:nvSpPr>
          <p:spPr>
            <a:xfrm>
              <a:off x="2433525" y="1094425"/>
              <a:ext cx="32975" cy="18900"/>
            </a:xfrm>
            <a:custGeom>
              <a:avLst/>
              <a:gdLst/>
              <a:ahLst/>
              <a:cxnLst/>
              <a:rect l="l" t="t" r="r" b="b"/>
              <a:pathLst>
                <a:path w="1319" h="756" extrusionOk="0">
                  <a:moveTo>
                    <a:pt x="1283" y="0"/>
                  </a:moveTo>
                  <a:cubicBezTo>
                    <a:pt x="1278" y="0"/>
                    <a:pt x="1273" y="2"/>
                    <a:pt x="1268" y="4"/>
                  </a:cubicBezTo>
                  <a:lnTo>
                    <a:pt x="21" y="696"/>
                  </a:lnTo>
                  <a:cubicBezTo>
                    <a:pt x="6" y="704"/>
                    <a:pt x="1" y="724"/>
                    <a:pt x="9" y="739"/>
                  </a:cubicBezTo>
                  <a:cubicBezTo>
                    <a:pt x="16" y="750"/>
                    <a:pt x="26" y="755"/>
                    <a:pt x="37" y="755"/>
                  </a:cubicBezTo>
                  <a:cubicBezTo>
                    <a:pt x="41" y="755"/>
                    <a:pt x="47" y="753"/>
                    <a:pt x="52" y="751"/>
                  </a:cubicBezTo>
                  <a:lnTo>
                    <a:pt x="1298" y="59"/>
                  </a:lnTo>
                  <a:cubicBezTo>
                    <a:pt x="1313" y="50"/>
                    <a:pt x="1319" y="31"/>
                    <a:pt x="1311" y="16"/>
                  </a:cubicBezTo>
                  <a:cubicBezTo>
                    <a:pt x="1305" y="6"/>
                    <a:pt x="1294" y="0"/>
                    <a:pt x="1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4"/>
            <p:cNvSpPr/>
            <p:nvPr/>
          </p:nvSpPr>
          <p:spPr>
            <a:xfrm>
              <a:off x="2434700" y="1098475"/>
              <a:ext cx="32975" cy="18875"/>
            </a:xfrm>
            <a:custGeom>
              <a:avLst/>
              <a:gdLst/>
              <a:ahLst/>
              <a:cxnLst/>
              <a:rect l="l" t="t" r="r" b="b"/>
              <a:pathLst>
                <a:path w="1319" h="755" extrusionOk="0">
                  <a:moveTo>
                    <a:pt x="1283" y="0"/>
                  </a:moveTo>
                  <a:cubicBezTo>
                    <a:pt x="1278" y="0"/>
                    <a:pt x="1272" y="2"/>
                    <a:pt x="1267" y="4"/>
                  </a:cubicBezTo>
                  <a:lnTo>
                    <a:pt x="21" y="696"/>
                  </a:lnTo>
                  <a:cubicBezTo>
                    <a:pt x="6" y="704"/>
                    <a:pt x="1" y="724"/>
                    <a:pt x="9" y="739"/>
                  </a:cubicBezTo>
                  <a:cubicBezTo>
                    <a:pt x="16" y="750"/>
                    <a:pt x="27" y="755"/>
                    <a:pt x="37" y="755"/>
                  </a:cubicBezTo>
                  <a:cubicBezTo>
                    <a:pt x="43" y="755"/>
                    <a:pt x="48" y="754"/>
                    <a:pt x="52" y="751"/>
                  </a:cubicBezTo>
                  <a:lnTo>
                    <a:pt x="1298" y="59"/>
                  </a:lnTo>
                  <a:cubicBezTo>
                    <a:pt x="1313" y="51"/>
                    <a:pt x="1319" y="31"/>
                    <a:pt x="1310" y="16"/>
                  </a:cubicBezTo>
                  <a:cubicBezTo>
                    <a:pt x="1305" y="6"/>
                    <a:pt x="1294" y="0"/>
                    <a:pt x="1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4"/>
            <p:cNvSpPr/>
            <p:nvPr/>
          </p:nvSpPr>
          <p:spPr>
            <a:xfrm>
              <a:off x="2436150" y="1102400"/>
              <a:ext cx="32975" cy="18875"/>
            </a:xfrm>
            <a:custGeom>
              <a:avLst/>
              <a:gdLst/>
              <a:ahLst/>
              <a:cxnLst/>
              <a:rect l="l" t="t" r="r" b="b"/>
              <a:pathLst>
                <a:path w="1319" h="755" extrusionOk="0">
                  <a:moveTo>
                    <a:pt x="1282" y="0"/>
                  </a:moveTo>
                  <a:cubicBezTo>
                    <a:pt x="1277" y="0"/>
                    <a:pt x="1272" y="2"/>
                    <a:pt x="1267" y="4"/>
                  </a:cubicBezTo>
                  <a:lnTo>
                    <a:pt x="21" y="696"/>
                  </a:lnTo>
                  <a:cubicBezTo>
                    <a:pt x="6" y="704"/>
                    <a:pt x="1" y="723"/>
                    <a:pt x="8" y="738"/>
                  </a:cubicBezTo>
                  <a:cubicBezTo>
                    <a:pt x="16" y="749"/>
                    <a:pt x="26" y="755"/>
                    <a:pt x="37" y="755"/>
                  </a:cubicBezTo>
                  <a:cubicBezTo>
                    <a:pt x="43" y="755"/>
                    <a:pt x="46" y="753"/>
                    <a:pt x="51" y="750"/>
                  </a:cubicBezTo>
                  <a:lnTo>
                    <a:pt x="1298" y="59"/>
                  </a:lnTo>
                  <a:cubicBezTo>
                    <a:pt x="1313" y="51"/>
                    <a:pt x="1319" y="31"/>
                    <a:pt x="1310" y="16"/>
                  </a:cubicBezTo>
                  <a:cubicBezTo>
                    <a:pt x="1305" y="6"/>
                    <a:pt x="1294" y="0"/>
                    <a:pt x="12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4"/>
            <p:cNvSpPr/>
            <p:nvPr/>
          </p:nvSpPr>
          <p:spPr>
            <a:xfrm>
              <a:off x="2440725" y="1110275"/>
              <a:ext cx="32975" cy="18875"/>
            </a:xfrm>
            <a:custGeom>
              <a:avLst/>
              <a:gdLst/>
              <a:ahLst/>
              <a:cxnLst/>
              <a:rect l="l" t="t" r="r" b="b"/>
              <a:pathLst>
                <a:path w="1319" h="755" extrusionOk="0">
                  <a:moveTo>
                    <a:pt x="1282" y="0"/>
                  </a:moveTo>
                  <a:cubicBezTo>
                    <a:pt x="1277" y="0"/>
                    <a:pt x="1271" y="1"/>
                    <a:pt x="1267" y="4"/>
                  </a:cubicBezTo>
                  <a:lnTo>
                    <a:pt x="20" y="696"/>
                  </a:lnTo>
                  <a:cubicBezTo>
                    <a:pt x="5" y="703"/>
                    <a:pt x="0" y="724"/>
                    <a:pt x="8" y="739"/>
                  </a:cubicBezTo>
                  <a:cubicBezTo>
                    <a:pt x="15" y="749"/>
                    <a:pt x="26" y="755"/>
                    <a:pt x="36" y="755"/>
                  </a:cubicBezTo>
                  <a:cubicBezTo>
                    <a:pt x="42" y="755"/>
                    <a:pt x="47" y="754"/>
                    <a:pt x="50" y="751"/>
                  </a:cubicBezTo>
                  <a:lnTo>
                    <a:pt x="1298" y="59"/>
                  </a:lnTo>
                  <a:cubicBezTo>
                    <a:pt x="1313" y="51"/>
                    <a:pt x="1318" y="31"/>
                    <a:pt x="1309" y="16"/>
                  </a:cubicBezTo>
                  <a:cubicBezTo>
                    <a:pt x="1304" y="6"/>
                    <a:pt x="1293" y="0"/>
                    <a:pt x="12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4"/>
            <p:cNvSpPr/>
            <p:nvPr/>
          </p:nvSpPr>
          <p:spPr>
            <a:xfrm>
              <a:off x="2438625" y="1106975"/>
              <a:ext cx="32975" cy="18875"/>
            </a:xfrm>
            <a:custGeom>
              <a:avLst/>
              <a:gdLst/>
              <a:ahLst/>
              <a:cxnLst/>
              <a:rect l="l" t="t" r="r" b="b"/>
              <a:pathLst>
                <a:path w="1319" h="755" extrusionOk="0">
                  <a:moveTo>
                    <a:pt x="1282" y="1"/>
                  </a:moveTo>
                  <a:cubicBezTo>
                    <a:pt x="1277" y="1"/>
                    <a:pt x="1272" y="2"/>
                    <a:pt x="1268" y="4"/>
                  </a:cubicBezTo>
                  <a:lnTo>
                    <a:pt x="21" y="696"/>
                  </a:lnTo>
                  <a:cubicBezTo>
                    <a:pt x="6" y="705"/>
                    <a:pt x="0" y="725"/>
                    <a:pt x="9" y="739"/>
                  </a:cubicBezTo>
                  <a:cubicBezTo>
                    <a:pt x="15" y="750"/>
                    <a:pt x="26" y="755"/>
                    <a:pt x="37" y="755"/>
                  </a:cubicBezTo>
                  <a:cubicBezTo>
                    <a:pt x="42" y="755"/>
                    <a:pt x="48" y="754"/>
                    <a:pt x="52" y="752"/>
                  </a:cubicBezTo>
                  <a:lnTo>
                    <a:pt x="1298" y="60"/>
                  </a:lnTo>
                  <a:cubicBezTo>
                    <a:pt x="1313" y="51"/>
                    <a:pt x="1318" y="31"/>
                    <a:pt x="1311" y="17"/>
                  </a:cubicBezTo>
                  <a:cubicBezTo>
                    <a:pt x="1305" y="7"/>
                    <a:pt x="1293" y="1"/>
                    <a:pt x="12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4"/>
            <p:cNvSpPr/>
            <p:nvPr/>
          </p:nvSpPr>
          <p:spPr>
            <a:xfrm>
              <a:off x="2524900" y="1029400"/>
              <a:ext cx="35850" cy="60750"/>
            </a:xfrm>
            <a:custGeom>
              <a:avLst/>
              <a:gdLst/>
              <a:ahLst/>
              <a:cxnLst/>
              <a:rect l="l" t="t" r="r" b="b"/>
              <a:pathLst>
                <a:path w="1434" h="2430" extrusionOk="0">
                  <a:moveTo>
                    <a:pt x="36" y="0"/>
                  </a:moveTo>
                  <a:cubicBezTo>
                    <a:pt x="31" y="0"/>
                    <a:pt x="26" y="2"/>
                    <a:pt x="21" y="5"/>
                  </a:cubicBezTo>
                  <a:cubicBezTo>
                    <a:pt x="5" y="12"/>
                    <a:pt x="0" y="33"/>
                    <a:pt x="8" y="48"/>
                  </a:cubicBezTo>
                  <a:lnTo>
                    <a:pt x="1370" y="2413"/>
                  </a:lnTo>
                  <a:cubicBezTo>
                    <a:pt x="1375" y="2424"/>
                    <a:pt x="1386" y="2429"/>
                    <a:pt x="1397" y="2429"/>
                  </a:cubicBezTo>
                  <a:cubicBezTo>
                    <a:pt x="1402" y="2429"/>
                    <a:pt x="1407" y="2427"/>
                    <a:pt x="1413" y="2425"/>
                  </a:cubicBezTo>
                  <a:cubicBezTo>
                    <a:pt x="1429" y="2418"/>
                    <a:pt x="1433" y="2397"/>
                    <a:pt x="1426" y="2382"/>
                  </a:cubicBezTo>
                  <a:lnTo>
                    <a:pt x="64" y="17"/>
                  </a:lnTo>
                  <a:cubicBezTo>
                    <a:pt x="57" y="6"/>
                    <a:pt x="47" y="0"/>
                    <a:pt x="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4"/>
            <p:cNvSpPr/>
            <p:nvPr/>
          </p:nvSpPr>
          <p:spPr>
            <a:xfrm>
              <a:off x="2508675" y="1040925"/>
              <a:ext cx="35850" cy="60750"/>
            </a:xfrm>
            <a:custGeom>
              <a:avLst/>
              <a:gdLst/>
              <a:ahLst/>
              <a:cxnLst/>
              <a:rect l="l" t="t" r="r" b="b"/>
              <a:pathLst>
                <a:path w="1434" h="2430" extrusionOk="0">
                  <a:moveTo>
                    <a:pt x="36" y="1"/>
                  </a:moveTo>
                  <a:cubicBezTo>
                    <a:pt x="31" y="1"/>
                    <a:pt x="26" y="2"/>
                    <a:pt x="21" y="5"/>
                  </a:cubicBezTo>
                  <a:cubicBezTo>
                    <a:pt x="5" y="12"/>
                    <a:pt x="1" y="33"/>
                    <a:pt x="8" y="48"/>
                  </a:cubicBezTo>
                  <a:lnTo>
                    <a:pt x="1370" y="2414"/>
                  </a:lnTo>
                  <a:cubicBezTo>
                    <a:pt x="1375" y="2424"/>
                    <a:pt x="1386" y="2430"/>
                    <a:pt x="1397" y="2430"/>
                  </a:cubicBezTo>
                  <a:cubicBezTo>
                    <a:pt x="1402" y="2430"/>
                    <a:pt x="1408" y="2429"/>
                    <a:pt x="1413" y="2425"/>
                  </a:cubicBezTo>
                  <a:cubicBezTo>
                    <a:pt x="1429" y="2418"/>
                    <a:pt x="1433" y="2397"/>
                    <a:pt x="1426" y="2382"/>
                  </a:cubicBezTo>
                  <a:lnTo>
                    <a:pt x="64" y="17"/>
                  </a:lnTo>
                  <a:cubicBezTo>
                    <a:pt x="57" y="6"/>
                    <a:pt x="47" y="1"/>
                    <a:pt x="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4"/>
            <p:cNvSpPr/>
            <p:nvPr/>
          </p:nvSpPr>
          <p:spPr>
            <a:xfrm>
              <a:off x="2479725" y="1067200"/>
              <a:ext cx="35725" cy="37350"/>
            </a:xfrm>
            <a:custGeom>
              <a:avLst/>
              <a:gdLst/>
              <a:ahLst/>
              <a:cxnLst/>
              <a:rect l="l" t="t" r="r" b="b"/>
              <a:pathLst>
                <a:path w="1429" h="1494" extrusionOk="0">
                  <a:moveTo>
                    <a:pt x="715" y="64"/>
                  </a:moveTo>
                  <a:cubicBezTo>
                    <a:pt x="1074" y="64"/>
                    <a:pt x="1367" y="371"/>
                    <a:pt x="1367" y="747"/>
                  </a:cubicBezTo>
                  <a:cubicBezTo>
                    <a:pt x="1367" y="1123"/>
                    <a:pt x="1074" y="1431"/>
                    <a:pt x="715" y="1431"/>
                  </a:cubicBezTo>
                  <a:cubicBezTo>
                    <a:pt x="355" y="1431"/>
                    <a:pt x="64" y="1123"/>
                    <a:pt x="64" y="747"/>
                  </a:cubicBezTo>
                  <a:cubicBezTo>
                    <a:pt x="64" y="371"/>
                    <a:pt x="355" y="64"/>
                    <a:pt x="715" y="64"/>
                  </a:cubicBezTo>
                  <a:close/>
                  <a:moveTo>
                    <a:pt x="715" y="1"/>
                  </a:moveTo>
                  <a:cubicBezTo>
                    <a:pt x="321" y="1"/>
                    <a:pt x="0" y="335"/>
                    <a:pt x="0" y="747"/>
                  </a:cubicBezTo>
                  <a:cubicBezTo>
                    <a:pt x="0" y="1159"/>
                    <a:pt x="321" y="1493"/>
                    <a:pt x="715" y="1493"/>
                  </a:cubicBezTo>
                  <a:cubicBezTo>
                    <a:pt x="1109" y="1493"/>
                    <a:pt x="1429" y="1159"/>
                    <a:pt x="1429" y="747"/>
                  </a:cubicBezTo>
                  <a:cubicBezTo>
                    <a:pt x="1429" y="335"/>
                    <a:pt x="1109" y="1"/>
                    <a:pt x="7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5" name="Google Shape;885;p24"/>
          <p:cNvGrpSpPr/>
          <p:nvPr/>
        </p:nvGrpSpPr>
        <p:grpSpPr>
          <a:xfrm>
            <a:off x="405069" y="5560854"/>
            <a:ext cx="273580" cy="265391"/>
            <a:chOff x="975376" y="4599690"/>
            <a:chExt cx="205185" cy="199043"/>
          </a:xfrm>
        </p:grpSpPr>
        <p:sp>
          <p:nvSpPr>
            <p:cNvPr id="886" name="Google Shape;886;p24"/>
            <p:cNvSpPr/>
            <p:nvPr/>
          </p:nvSpPr>
          <p:spPr>
            <a:xfrm>
              <a:off x="975376" y="4599690"/>
              <a:ext cx="205185" cy="199043"/>
            </a:xfrm>
            <a:custGeom>
              <a:avLst/>
              <a:gdLst/>
              <a:ahLst/>
              <a:cxnLst/>
              <a:rect l="l" t="t" r="r" b="b"/>
              <a:pathLst>
                <a:path w="1269" h="1231" extrusionOk="0">
                  <a:moveTo>
                    <a:pt x="755" y="0"/>
                  </a:moveTo>
                  <a:cubicBezTo>
                    <a:pt x="678" y="0"/>
                    <a:pt x="636" y="122"/>
                    <a:pt x="453" y="247"/>
                  </a:cubicBezTo>
                  <a:cubicBezTo>
                    <a:pt x="218" y="405"/>
                    <a:pt x="38" y="375"/>
                    <a:pt x="16" y="475"/>
                  </a:cubicBezTo>
                  <a:cubicBezTo>
                    <a:pt x="0" y="553"/>
                    <a:pt x="102" y="586"/>
                    <a:pt x="231" y="767"/>
                  </a:cubicBezTo>
                  <a:cubicBezTo>
                    <a:pt x="415" y="1025"/>
                    <a:pt x="384" y="1207"/>
                    <a:pt x="491" y="1228"/>
                  </a:cubicBezTo>
                  <a:cubicBezTo>
                    <a:pt x="497" y="1230"/>
                    <a:pt x="502" y="1230"/>
                    <a:pt x="507" y="1230"/>
                  </a:cubicBezTo>
                  <a:cubicBezTo>
                    <a:pt x="589" y="1230"/>
                    <a:pt x="634" y="1099"/>
                    <a:pt x="850" y="965"/>
                  </a:cubicBezTo>
                  <a:cubicBezTo>
                    <a:pt x="1078" y="822"/>
                    <a:pt x="1220" y="849"/>
                    <a:pt x="1244" y="754"/>
                  </a:cubicBezTo>
                  <a:cubicBezTo>
                    <a:pt x="1269" y="659"/>
                    <a:pt x="1126" y="614"/>
                    <a:pt x="976" y="366"/>
                  </a:cubicBezTo>
                  <a:cubicBezTo>
                    <a:pt x="845" y="147"/>
                    <a:pt x="856" y="18"/>
                    <a:pt x="770" y="2"/>
                  </a:cubicBezTo>
                  <a:cubicBezTo>
                    <a:pt x="765" y="1"/>
                    <a:pt x="760" y="0"/>
                    <a:pt x="7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24"/>
            <p:cNvSpPr/>
            <p:nvPr/>
          </p:nvSpPr>
          <p:spPr>
            <a:xfrm>
              <a:off x="1067217" y="4625724"/>
              <a:ext cx="25224" cy="26518"/>
            </a:xfrm>
            <a:custGeom>
              <a:avLst/>
              <a:gdLst/>
              <a:ahLst/>
              <a:cxnLst/>
              <a:rect l="l" t="t" r="r" b="b"/>
              <a:pathLst>
                <a:path w="156" h="164" extrusionOk="0">
                  <a:moveTo>
                    <a:pt x="133" y="0"/>
                  </a:moveTo>
                  <a:cubicBezTo>
                    <a:pt x="126" y="0"/>
                    <a:pt x="120" y="3"/>
                    <a:pt x="116" y="8"/>
                  </a:cubicBezTo>
                  <a:cubicBezTo>
                    <a:pt x="84" y="53"/>
                    <a:pt x="49" y="93"/>
                    <a:pt x="10" y="128"/>
                  </a:cubicBezTo>
                  <a:cubicBezTo>
                    <a:pt x="3" y="135"/>
                    <a:pt x="0" y="149"/>
                    <a:pt x="9" y="157"/>
                  </a:cubicBezTo>
                  <a:cubicBezTo>
                    <a:pt x="13" y="161"/>
                    <a:pt x="19" y="163"/>
                    <a:pt x="24" y="163"/>
                  </a:cubicBezTo>
                  <a:cubicBezTo>
                    <a:pt x="29" y="163"/>
                    <a:pt x="35" y="162"/>
                    <a:pt x="38" y="158"/>
                  </a:cubicBezTo>
                  <a:cubicBezTo>
                    <a:pt x="79" y="120"/>
                    <a:pt x="116" y="80"/>
                    <a:pt x="149" y="34"/>
                  </a:cubicBezTo>
                  <a:cubicBezTo>
                    <a:pt x="156" y="24"/>
                    <a:pt x="155" y="11"/>
                    <a:pt x="145" y="5"/>
                  </a:cubicBezTo>
                  <a:cubicBezTo>
                    <a:pt x="142" y="2"/>
                    <a:pt x="137" y="0"/>
                    <a:pt x="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24"/>
            <p:cNvSpPr/>
            <p:nvPr/>
          </p:nvSpPr>
          <p:spPr>
            <a:xfrm>
              <a:off x="1010625" y="4653374"/>
              <a:ext cx="55298" cy="28781"/>
            </a:xfrm>
            <a:custGeom>
              <a:avLst/>
              <a:gdLst/>
              <a:ahLst/>
              <a:cxnLst/>
              <a:rect l="l" t="t" r="r" b="b"/>
              <a:pathLst>
                <a:path w="342" h="178" extrusionOk="0">
                  <a:moveTo>
                    <a:pt x="318" y="1"/>
                  </a:moveTo>
                  <a:cubicBezTo>
                    <a:pt x="314" y="1"/>
                    <a:pt x="309" y="2"/>
                    <a:pt x="305" y="5"/>
                  </a:cubicBezTo>
                  <a:cubicBezTo>
                    <a:pt x="157" y="118"/>
                    <a:pt x="21" y="136"/>
                    <a:pt x="20" y="136"/>
                  </a:cubicBezTo>
                  <a:cubicBezTo>
                    <a:pt x="9" y="137"/>
                    <a:pt x="1" y="148"/>
                    <a:pt x="2" y="159"/>
                  </a:cubicBezTo>
                  <a:cubicBezTo>
                    <a:pt x="4" y="168"/>
                    <a:pt x="12" y="177"/>
                    <a:pt x="22" y="177"/>
                  </a:cubicBezTo>
                  <a:cubicBezTo>
                    <a:pt x="22" y="177"/>
                    <a:pt x="23" y="177"/>
                    <a:pt x="25" y="178"/>
                  </a:cubicBezTo>
                  <a:cubicBezTo>
                    <a:pt x="31" y="178"/>
                    <a:pt x="173" y="158"/>
                    <a:pt x="331" y="38"/>
                  </a:cubicBezTo>
                  <a:cubicBezTo>
                    <a:pt x="340" y="30"/>
                    <a:pt x="342" y="18"/>
                    <a:pt x="334" y="8"/>
                  </a:cubicBezTo>
                  <a:cubicBezTo>
                    <a:pt x="330" y="3"/>
                    <a:pt x="324" y="1"/>
                    <a:pt x="3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9" name="Google Shape;889;p24"/>
          <p:cNvGrpSpPr/>
          <p:nvPr/>
        </p:nvGrpSpPr>
        <p:grpSpPr>
          <a:xfrm>
            <a:off x="1163629" y="6246189"/>
            <a:ext cx="270777" cy="260001"/>
            <a:chOff x="-1286391" y="3733966"/>
            <a:chExt cx="203083" cy="195001"/>
          </a:xfrm>
        </p:grpSpPr>
        <p:sp>
          <p:nvSpPr>
            <p:cNvPr id="890" name="Google Shape;890;p24"/>
            <p:cNvSpPr/>
            <p:nvPr/>
          </p:nvSpPr>
          <p:spPr>
            <a:xfrm>
              <a:off x="-1286391" y="3733966"/>
              <a:ext cx="203083" cy="195001"/>
            </a:xfrm>
            <a:custGeom>
              <a:avLst/>
              <a:gdLst/>
              <a:ahLst/>
              <a:cxnLst/>
              <a:rect l="l" t="t" r="r" b="b"/>
              <a:pathLst>
                <a:path w="1256" h="1206" extrusionOk="0">
                  <a:moveTo>
                    <a:pt x="792" y="0"/>
                  </a:moveTo>
                  <a:cubicBezTo>
                    <a:pt x="719" y="0"/>
                    <a:pt x="665" y="115"/>
                    <a:pt x="476" y="222"/>
                  </a:cubicBezTo>
                  <a:cubicBezTo>
                    <a:pt x="229" y="361"/>
                    <a:pt x="52" y="315"/>
                    <a:pt x="23" y="413"/>
                  </a:cubicBezTo>
                  <a:cubicBezTo>
                    <a:pt x="0" y="488"/>
                    <a:pt x="99" y="531"/>
                    <a:pt x="212" y="722"/>
                  </a:cubicBezTo>
                  <a:cubicBezTo>
                    <a:pt x="373" y="993"/>
                    <a:pt x="328" y="1172"/>
                    <a:pt x="432" y="1202"/>
                  </a:cubicBezTo>
                  <a:cubicBezTo>
                    <a:pt x="440" y="1204"/>
                    <a:pt x="447" y="1206"/>
                    <a:pt x="455" y="1206"/>
                  </a:cubicBezTo>
                  <a:cubicBezTo>
                    <a:pt x="533" y="1206"/>
                    <a:pt x="592" y="1083"/>
                    <a:pt x="812" y="969"/>
                  </a:cubicBezTo>
                  <a:cubicBezTo>
                    <a:pt x="1053" y="847"/>
                    <a:pt x="1191" y="885"/>
                    <a:pt x="1223" y="794"/>
                  </a:cubicBezTo>
                  <a:cubicBezTo>
                    <a:pt x="1255" y="701"/>
                    <a:pt x="1117" y="646"/>
                    <a:pt x="989" y="384"/>
                  </a:cubicBezTo>
                  <a:cubicBezTo>
                    <a:pt x="877" y="154"/>
                    <a:pt x="898" y="27"/>
                    <a:pt x="813" y="3"/>
                  </a:cubicBezTo>
                  <a:cubicBezTo>
                    <a:pt x="806" y="1"/>
                    <a:pt x="799"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24"/>
            <p:cNvSpPr/>
            <p:nvPr/>
          </p:nvSpPr>
          <p:spPr>
            <a:xfrm>
              <a:off x="-1191477" y="3759353"/>
              <a:ext cx="26841" cy="25386"/>
            </a:xfrm>
            <a:custGeom>
              <a:avLst/>
              <a:gdLst/>
              <a:ahLst/>
              <a:cxnLst/>
              <a:rect l="l" t="t" r="r" b="b"/>
              <a:pathLst>
                <a:path w="166" h="157" extrusionOk="0">
                  <a:moveTo>
                    <a:pt x="143" y="1"/>
                  </a:moveTo>
                  <a:cubicBezTo>
                    <a:pt x="137" y="1"/>
                    <a:pt x="131" y="3"/>
                    <a:pt x="127" y="8"/>
                  </a:cubicBezTo>
                  <a:cubicBezTo>
                    <a:pt x="91" y="50"/>
                    <a:pt x="53" y="85"/>
                    <a:pt x="11" y="117"/>
                  </a:cubicBezTo>
                  <a:cubicBezTo>
                    <a:pt x="1" y="126"/>
                    <a:pt x="0" y="138"/>
                    <a:pt x="7" y="147"/>
                  </a:cubicBezTo>
                  <a:cubicBezTo>
                    <a:pt x="11" y="153"/>
                    <a:pt x="16" y="156"/>
                    <a:pt x="23" y="156"/>
                  </a:cubicBezTo>
                  <a:cubicBezTo>
                    <a:pt x="28" y="156"/>
                    <a:pt x="32" y="154"/>
                    <a:pt x="38" y="150"/>
                  </a:cubicBezTo>
                  <a:cubicBezTo>
                    <a:pt x="81" y="116"/>
                    <a:pt x="121" y="78"/>
                    <a:pt x="159" y="35"/>
                  </a:cubicBezTo>
                  <a:cubicBezTo>
                    <a:pt x="165" y="25"/>
                    <a:pt x="164" y="13"/>
                    <a:pt x="156" y="5"/>
                  </a:cubicBezTo>
                  <a:cubicBezTo>
                    <a:pt x="151" y="2"/>
                    <a:pt x="147"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24"/>
            <p:cNvSpPr/>
            <p:nvPr/>
          </p:nvSpPr>
          <p:spPr>
            <a:xfrm>
              <a:off x="-1250334" y="3784416"/>
              <a:ext cx="57077" cy="24901"/>
            </a:xfrm>
            <a:custGeom>
              <a:avLst/>
              <a:gdLst/>
              <a:ahLst/>
              <a:cxnLst/>
              <a:rect l="l" t="t" r="r" b="b"/>
              <a:pathLst>
                <a:path w="353" h="154" extrusionOk="0">
                  <a:moveTo>
                    <a:pt x="328" y="1"/>
                  </a:moveTo>
                  <a:cubicBezTo>
                    <a:pt x="324" y="1"/>
                    <a:pt x="320" y="2"/>
                    <a:pt x="317" y="4"/>
                  </a:cubicBezTo>
                  <a:cubicBezTo>
                    <a:pt x="160" y="104"/>
                    <a:pt x="22" y="112"/>
                    <a:pt x="21" y="112"/>
                  </a:cubicBezTo>
                  <a:cubicBezTo>
                    <a:pt x="9" y="112"/>
                    <a:pt x="1" y="121"/>
                    <a:pt x="1" y="133"/>
                  </a:cubicBezTo>
                  <a:cubicBezTo>
                    <a:pt x="1" y="145"/>
                    <a:pt x="10" y="153"/>
                    <a:pt x="21" y="153"/>
                  </a:cubicBezTo>
                  <a:cubicBezTo>
                    <a:pt x="27" y="153"/>
                    <a:pt x="172" y="146"/>
                    <a:pt x="338" y="40"/>
                  </a:cubicBezTo>
                  <a:cubicBezTo>
                    <a:pt x="349" y="34"/>
                    <a:pt x="352" y="20"/>
                    <a:pt x="346" y="11"/>
                  </a:cubicBezTo>
                  <a:cubicBezTo>
                    <a:pt x="342" y="4"/>
                    <a:pt x="335"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3" name="Google Shape;893;p24"/>
          <p:cNvGrpSpPr/>
          <p:nvPr/>
        </p:nvGrpSpPr>
        <p:grpSpPr>
          <a:xfrm>
            <a:off x="10141483" y="400523"/>
            <a:ext cx="554061" cy="533655"/>
            <a:chOff x="2452328" y="-685783"/>
            <a:chExt cx="575071" cy="553890"/>
          </a:xfrm>
        </p:grpSpPr>
        <p:sp>
          <p:nvSpPr>
            <p:cNvPr id="894" name="Google Shape;894;p24"/>
            <p:cNvSpPr/>
            <p:nvPr/>
          </p:nvSpPr>
          <p:spPr>
            <a:xfrm>
              <a:off x="2452328" y="-685783"/>
              <a:ext cx="461194" cy="438647"/>
            </a:xfrm>
            <a:custGeom>
              <a:avLst/>
              <a:gdLst/>
              <a:ahLst/>
              <a:cxnLst/>
              <a:rect l="l" t="t" r="r" b="b"/>
              <a:pathLst>
                <a:path w="2025" h="1926" extrusionOk="0">
                  <a:moveTo>
                    <a:pt x="205" y="1"/>
                  </a:moveTo>
                  <a:lnTo>
                    <a:pt x="205" y="1"/>
                  </a:lnTo>
                  <a:cubicBezTo>
                    <a:pt x="205" y="2"/>
                    <a:pt x="1" y="1925"/>
                    <a:pt x="1640" y="1925"/>
                  </a:cubicBezTo>
                  <a:cubicBezTo>
                    <a:pt x="1735" y="1925"/>
                    <a:pt x="1835" y="1919"/>
                    <a:pt x="1942" y="1905"/>
                  </a:cubicBezTo>
                  <a:cubicBezTo>
                    <a:pt x="1942" y="1905"/>
                    <a:pt x="2025" y="125"/>
                    <a:pt x="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24"/>
            <p:cNvSpPr/>
            <p:nvPr/>
          </p:nvSpPr>
          <p:spPr>
            <a:xfrm>
              <a:off x="2591030" y="-586482"/>
              <a:ext cx="436369" cy="454589"/>
            </a:xfrm>
            <a:custGeom>
              <a:avLst/>
              <a:gdLst/>
              <a:ahLst/>
              <a:cxnLst/>
              <a:rect l="l" t="t" r="r" b="b"/>
              <a:pathLst>
                <a:path w="1916" h="1996" extrusionOk="0">
                  <a:moveTo>
                    <a:pt x="25" y="0"/>
                  </a:moveTo>
                  <a:cubicBezTo>
                    <a:pt x="20" y="0"/>
                    <a:pt x="15" y="2"/>
                    <a:pt x="11" y="6"/>
                  </a:cubicBezTo>
                  <a:cubicBezTo>
                    <a:pt x="1" y="14"/>
                    <a:pt x="0" y="27"/>
                    <a:pt x="8" y="37"/>
                  </a:cubicBezTo>
                  <a:cubicBezTo>
                    <a:pt x="20" y="52"/>
                    <a:pt x="1283" y="1543"/>
                    <a:pt x="1878" y="1993"/>
                  </a:cubicBezTo>
                  <a:cubicBezTo>
                    <a:pt x="1882" y="1995"/>
                    <a:pt x="1888" y="1996"/>
                    <a:pt x="1891" y="1996"/>
                  </a:cubicBezTo>
                  <a:cubicBezTo>
                    <a:pt x="1896" y="1996"/>
                    <a:pt x="1904" y="1994"/>
                    <a:pt x="1909" y="1986"/>
                  </a:cubicBezTo>
                  <a:cubicBezTo>
                    <a:pt x="1916" y="1978"/>
                    <a:pt x="1915" y="1964"/>
                    <a:pt x="1905" y="1957"/>
                  </a:cubicBezTo>
                  <a:cubicBezTo>
                    <a:pt x="1314" y="1511"/>
                    <a:pt x="54" y="23"/>
                    <a:pt x="41" y="8"/>
                  </a:cubicBezTo>
                  <a:cubicBezTo>
                    <a:pt x="37" y="3"/>
                    <a:pt x="31" y="0"/>
                    <a:pt x="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24"/>
            <p:cNvSpPr/>
            <p:nvPr/>
          </p:nvSpPr>
          <p:spPr>
            <a:xfrm>
              <a:off x="2657307" y="-445274"/>
              <a:ext cx="84723" cy="30063"/>
            </a:xfrm>
            <a:custGeom>
              <a:avLst/>
              <a:gdLst/>
              <a:ahLst/>
              <a:cxnLst/>
              <a:rect l="l" t="t" r="r" b="b"/>
              <a:pathLst>
                <a:path w="372" h="132" extrusionOk="0">
                  <a:moveTo>
                    <a:pt x="24" y="1"/>
                  </a:moveTo>
                  <a:cubicBezTo>
                    <a:pt x="14" y="1"/>
                    <a:pt x="6" y="8"/>
                    <a:pt x="4" y="17"/>
                  </a:cubicBezTo>
                  <a:cubicBezTo>
                    <a:pt x="0" y="29"/>
                    <a:pt x="6" y="41"/>
                    <a:pt x="18" y="44"/>
                  </a:cubicBezTo>
                  <a:lnTo>
                    <a:pt x="340" y="131"/>
                  </a:lnTo>
                  <a:cubicBezTo>
                    <a:pt x="342" y="132"/>
                    <a:pt x="344" y="132"/>
                    <a:pt x="345" y="132"/>
                  </a:cubicBezTo>
                  <a:cubicBezTo>
                    <a:pt x="355" y="132"/>
                    <a:pt x="364" y="127"/>
                    <a:pt x="367" y="116"/>
                  </a:cubicBezTo>
                  <a:cubicBezTo>
                    <a:pt x="371" y="104"/>
                    <a:pt x="365" y="92"/>
                    <a:pt x="353" y="89"/>
                  </a:cubicBezTo>
                  <a:lnTo>
                    <a:pt x="31" y="2"/>
                  </a:lnTo>
                  <a:cubicBezTo>
                    <a:pt x="29" y="1"/>
                    <a:pt x="26" y="1"/>
                    <a:pt x="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24"/>
            <p:cNvSpPr/>
            <p:nvPr/>
          </p:nvSpPr>
          <p:spPr>
            <a:xfrm>
              <a:off x="2662317" y="-569400"/>
              <a:ext cx="14348" cy="70830"/>
            </a:xfrm>
            <a:custGeom>
              <a:avLst/>
              <a:gdLst/>
              <a:ahLst/>
              <a:cxnLst/>
              <a:rect l="l" t="t" r="r" b="b"/>
              <a:pathLst>
                <a:path w="63" h="311" extrusionOk="0">
                  <a:moveTo>
                    <a:pt x="38" y="0"/>
                  </a:moveTo>
                  <a:cubicBezTo>
                    <a:pt x="26" y="0"/>
                    <a:pt x="18" y="9"/>
                    <a:pt x="18" y="21"/>
                  </a:cubicBezTo>
                  <a:lnTo>
                    <a:pt x="2" y="288"/>
                  </a:lnTo>
                  <a:cubicBezTo>
                    <a:pt x="1" y="299"/>
                    <a:pt x="10" y="309"/>
                    <a:pt x="23" y="310"/>
                  </a:cubicBezTo>
                  <a:cubicBezTo>
                    <a:pt x="34" y="310"/>
                    <a:pt x="43" y="302"/>
                    <a:pt x="44" y="290"/>
                  </a:cubicBezTo>
                  <a:lnTo>
                    <a:pt x="61" y="23"/>
                  </a:lnTo>
                  <a:cubicBezTo>
                    <a:pt x="63" y="11"/>
                    <a:pt x="53" y="1"/>
                    <a:pt x="40" y="0"/>
                  </a:cubicBezTo>
                  <a:cubicBezTo>
                    <a:pt x="40" y="0"/>
                    <a:pt x="39" y="0"/>
                    <a:pt x="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98"/>
        <p:cNvGrpSpPr/>
        <p:nvPr/>
      </p:nvGrpSpPr>
      <p:grpSpPr>
        <a:xfrm>
          <a:off x="0" y="0"/>
          <a:ext cx="0" cy="0"/>
          <a:chOff x="0" y="0"/>
          <a:chExt cx="0" cy="0"/>
        </a:xfrm>
      </p:grpSpPr>
      <p:sp>
        <p:nvSpPr>
          <p:cNvPr id="899" name="Google Shape;899;p2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900" name="Google Shape;900;p25"/>
          <p:cNvSpPr txBox="1">
            <a:spLocks noGrp="1"/>
          </p:cNvSpPr>
          <p:nvPr>
            <p:ph type="title" idx="2"/>
          </p:nvPr>
        </p:nvSpPr>
        <p:spPr>
          <a:xfrm>
            <a:off x="1840647" y="2666767"/>
            <a:ext cx="3479600" cy="5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901" name="Google Shape;901;p25"/>
          <p:cNvSpPr txBox="1">
            <a:spLocks noGrp="1"/>
          </p:cNvSpPr>
          <p:nvPr>
            <p:ph type="subTitle" idx="1"/>
          </p:nvPr>
        </p:nvSpPr>
        <p:spPr>
          <a:xfrm>
            <a:off x="1840647" y="3160981"/>
            <a:ext cx="3479600" cy="75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902" name="Google Shape;902;p25"/>
          <p:cNvSpPr txBox="1">
            <a:spLocks noGrp="1"/>
          </p:cNvSpPr>
          <p:nvPr>
            <p:ph type="title" idx="3"/>
          </p:nvPr>
        </p:nvSpPr>
        <p:spPr>
          <a:xfrm>
            <a:off x="6876565" y="2666751"/>
            <a:ext cx="3474800" cy="5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903" name="Google Shape;903;p25"/>
          <p:cNvSpPr txBox="1">
            <a:spLocks noGrp="1"/>
          </p:cNvSpPr>
          <p:nvPr>
            <p:ph type="subTitle" idx="4"/>
          </p:nvPr>
        </p:nvSpPr>
        <p:spPr>
          <a:xfrm>
            <a:off x="6876567" y="3160967"/>
            <a:ext cx="3474800" cy="75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904" name="Google Shape;904;p25"/>
          <p:cNvSpPr txBox="1">
            <a:spLocks noGrp="1"/>
          </p:cNvSpPr>
          <p:nvPr>
            <p:ph type="title" idx="5"/>
          </p:nvPr>
        </p:nvSpPr>
        <p:spPr>
          <a:xfrm>
            <a:off x="1840617" y="4997273"/>
            <a:ext cx="3479600" cy="548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905" name="Google Shape;905;p25"/>
          <p:cNvSpPr txBox="1">
            <a:spLocks noGrp="1"/>
          </p:cNvSpPr>
          <p:nvPr>
            <p:ph type="subTitle" idx="6"/>
          </p:nvPr>
        </p:nvSpPr>
        <p:spPr>
          <a:xfrm>
            <a:off x="1840632" y="5474504"/>
            <a:ext cx="3479600" cy="75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906" name="Google Shape;906;p25"/>
          <p:cNvSpPr txBox="1">
            <a:spLocks noGrp="1"/>
          </p:cNvSpPr>
          <p:nvPr>
            <p:ph type="title" idx="7"/>
          </p:nvPr>
        </p:nvSpPr>
        <p:spPr>
          <a:xfrm>
            <a:off x="6876540" y="4997267"/>
            <a:ext cx="3474800" cy="548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907" name="Google Shape;907;p25"/>
          <p:cNvSpPr txBox="1">
            <a:spLocks noGrp="1"/>
          </p:cNvSpPr>
          <p:nvPr>
            <p:ph type="subTitle" idx="8"/>
          </p:nvPr>
        </p:nvSpPr>
        <p:spPr>
          <a:xfrm>
            <a:off x="6876552" y="5474500"/>
            <a:ext cx="3474800" cy="75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908" name="Google Shape;908;p25"/>
          <p:cNvSpPr/>
          <p:nvPr/>
        </p:nvSpPr>
        <p:spPr>
          <a:xfrm>
            <a:off x="1100784" y="-979134"/>
            <a:ext cx="9990424" cy="10538323"/>
          </a:xfrm>
          <a:custGeom>
            <a:avLst/>
            <a:gdLst/>
            <a:ahLst/>
            <a:cxnLst/>
            <a:rect l="l" t="t" r="r" b="b"/>
            <a:pathLst>
              <a:path w="24926" h="26293" extrusionOk="0">
                <a:moveTo>
                  <a:pt x="13176" y="0"/>
                </a:moveTo>
                <a:cubicBezTo>
                  <a:pt x="13049" y="0"/>
                  <a:pt x="12922" y="7"/>
                  <a:pt x="12795" y="21"/>
                </a:cubicBezTo>
                <a:cubicBezTo>
                  <a:pt x="10822" y="242"/>
                  <a:pt x="8997" y="2233"/>
                  <a:pt x="6656" y="3598"/>
                </a:cubicBezTo>
                <a:cubicBezTo>
                  <a:pt x="4315" y="4944"/>
                  <a:pt x="1439" y="5644"/>
                  <a:pt x="720" y="7285"/>
                </a:cubicBezTo>
                <a:cubicBezTo>
                  <a:pt x="1" y="8944"/>
                  <a:pt x="1420" y="11562"/>
                  <a:pt x="2324" y="13885"/>
                </a:cubicBezTo>
                <a:cubicBezTo>
                  <a:pt x="3209" y="16226"/>
                  <a:pt x="3559" y="18272"/>
                  <a:pt x="4555" y="20244"/>
                </a:cubicBezTo>
                <a:cubicBezTo>
                  <a:pt x="5532" y="22218"/>
                  <a:pt x="7135" y="24116"/>
                  <a:pt x="9292" y="25259"/>
                </a:cubicBezTo>
                <a:cubicBezTo>
                  <a:pt x="10516" y="25897"/>
                  <a:pt x="11917" y="26292"/>
                  <a:pt x="13231" y="26292"/>
                </a:cubicBezTo>
                <a:cubicBezTo>
                  <a:pt x="14233" y="26292"/>
                  <a:pt x="15184" y="26062"/>
                  <a:pt x="15966" y="25536"/>
                </a:cubicBezTo>
                <a:cubicBezTo>
                  <a:pt x="17773" y="24337"/>
                  <a:pt x="18694" y="21572"/>
                  <a:pt x="20482" y="19526"/>
                </a:cubicBezTo>
                <a:cubicBezTo>
                  <a:pt x="22271" y="17499"/>
                  <a:pt x="24925" y="16208"/>
                  <a:pt x="24889" y="14678"/>
                </a:cubicBezTo>
                <a:cubicBezTo>
                  <a:pt x="24851" y="13166"/>
                  <a:pt x="22105" y="11433"/>
                  <a:pt x="20667" y="9442"/>
                </a:cubicBezTo>
                <a:cubicBezTo>
                  <a:pt x="19229" y="7432"/>
                  <a:pt x="19100" y="5165"/>
                  <a:pt x="17994" y="3248"/>
                </a:cubicBezTo>
                <a:cubicBezTo>
                  <a:pt x="16942" y="1470"/>
                  <a:pt x="15033" y="0"/>
                  <a:pt x="13176" y="0"/>
                </a:cubicBezTo>
                <a:close/>
              </a:path>
            </a:pathLst>
          </a:custGeom>
          <a:solidFill>
            <a:srgbClr val="FFC3A5">
              <a:alpha val="117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09" name="Google Shape;909;p25"/>
          <p:cNvGrpSpPr/>
          <p:nvPr/>
        </p:nvGrpSpPr>
        <p:grpSpPr>
          <a:xfrm>
            <a:off x="1200190" y="6390559"/>
            <a:ext cx="1228277" cy="805427"/>
            <a:chOff x="1979700" y="2685350"/>
            <a:chExt cx="421625" cy="276475"/>
          </a:xfrm>
        </p:grpSpPr>
        <p:sp>
          <p:nvSpPr>
            <p:cNvPr id="910" name="Google Shape;910;p25"/>
            <p:cNvSpPr/>
            <p:nvPr/>
          </p:nvSpPr>
          <p:spPr>
            <a:xfrm>
              <a:off x="1979700" y="2685350"/>
              <a:ext cx="375800" cy="276475"/>
            </a:xfrm>
            <a:custGeom>
              <a:avLst/>
              <a:gdLst/>
              <a:ahLst/>
              <a:cxnLst/>
              <a:rect l="l" t="t" r="r" b="b"/>
              <a:pathLst>
                <a:path w="15032" h="11059" extrusionOk="0">
                  <a:moveTo>
                    <a:pt x="2956" y="1"/>
                  </a:moveTo>
                  <a:cubicBezTo>
                    <a:pt x="1852" y="1"/>
                    <a:pt x="1217" y="332"/>
                    <a:pt x="686" y="332"/>
                  </a:cubicBezTo>
                  <a:cubicBezTo>
                    <a:pt x="545" y="332"/>
                    <a:pt x="410" y="308"/>
                    <a:pt x="276" y="248"/>
                  </a:cubicBezTo>
                  <a:lnTo>
                    <a:pt x="276" y="248"/>
                  </a:lnTo>
                  <a:cubicBezTo>
                    <a:pt x="1" y="2570"/>
                    <a:pt x="1718" y="2788"/>
                    <a:pt x="2028" y="3787"/>
                  </a:cubicBezTo>
                  <a:cubicBezTo>
                    <a:pt x="2293" y="4643"/>
                    <a:pt x="1718" y="6225"/>
                    <a:pt x="3427" y="7347"/>
                  </a:cubicBezTo>
                  <a:cubicBezTo>
                    <a:pt x="3820" y="7604"/>
                    <a:pt x="4167" y="7680"/>
                    <a:pt x="4479" y="7680"/>
                  </a:cubicBezTo>
                  <a:cubicBezTo>
                    <a:pt x="4934" y="7680"/>
                    <a:pt x="5315" y="7517"/>
                    <a:pt x="5654" y="7517"/>
                  </a:cubicBezTo>
                  <a:cubicBezTo>
                    <a:pt x="5795" y="7517"/>
                    <a:pt x="5929" y="7546"/>
                    <a:pt x="6059" y="7627"/>
                  </a:cubicBezTo>
                  <a:cubicBezTo>
                    <a:pt x="6709" y="8033"/>
                    <a:pt x="6469" y="9876"/>
                    <a:pt x="8397" y="10762"/>
                  </a:cubicBezTo>
                  <a:cubicBezTo>
                    <a:pt x="8839" y="10966"/>
                    <a:pt x="9305" y="11058"/>
                    <a:pt x="9760" y="11058"/>
                  </a:cubicBezTo>
                  <a:cubicBezTo>
                    <a:pt x="11286" y="11058"/>
                    <a:pt x="12682" y="10014"/>
                    <a:pt x="12609" y="8612"/>
                  </a:cubicBezTo>
                  <a:cubicBezTo>
                    <a:pt x="15032" y="6441"/>
                    <a:pt x="14419" y="3748"/>
                    <a:pt x="12518" y="2264"/>
                  </a:cubicBezTo>
                  <a:cubicBezTo>
                    <a:pt x="11649" y="1586"/>
                    <a:pt x="10825" y="1377"/>
                    <a:pt x="10075" y="1377"/>
                  </a:cubicBezTo>
                  <a:cubicBezTo>
                    <a:pt x="8867" y="1377"/>
                    <a:pt x="7853" y="1920"/>
                    <a:pt x="7154" y="1920"/>
                  </a:cubicBezTo>
                  <a:cubicBezTo>
                    <a:pt x="7046" y="1920"/>
                    <a:pt x="6946" y="1907"/>
                    <a:pt x="6854" y="1877"/>
                  </a:cubicBezTo>
                  <a:cubicBezTo>
                    <a:pt x="5612" y="1475"/>
                    <a:pt x="5328" y="247"/>
                    <a:pt x="3675" y="46"/>
                  </a:cubicBezTo>
                  <a:cubicBezTo>
                    <a:pt x="3415" y="14"/>
                    <a:pt x="3176" y="1"/>
                    <a:pt x="29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25"/>
            <p:cNvSpPr/>
            <p:nvPr/>
          </p:nvSpPr>
          <p:spPr>
            <a:xfrm>
              <a:off x="1988025" y="2695150"/>
              <a:ext cx="413300" cy="250075"/>
            </a:xfrm>
            <a:custGeom>
              <a:avLst/>
              <a:gdLst/>
              <a:ahLst/>
              <a:cxnLst/>
              <a:rect l="l" t="t" r="r" b="b"/>
              <a:pathLst>
                <a:path w="16532" h="10003" extrusionOk="0">
                  <a:moveTo>
                    <a:pt x="38" y="1"/>
                  </a:moveTo>
                  <a:cubicBezTo>
                    <a:pt x="25" y="1"/>
                    <a:pt x="13" y="7"/>
                    <a:pt x="8" y="19"/>
                  </a:cubicBezTo>
                  <a:cubicBezTo>
                    <a:pt x="0" y="35"/>
                    <a:pt x="8" y="56"/>
                    <a:pt x="24" y="64"/>
                  </a:cubicBezTo>
                  <a:cubicBezTo>
                    <a:pt x="750" y="403"/>
                    <a:pt x="1461" y="770"/>
                    <a:pt x="2171" y="1143"/>
                  </a:cubicBezTo>
                  <a:cubicBezTo>
                    <a:pt x="2767" y="1456"/>
                    <a:pt x="3357" y="1782"/>
                    <a:pt x="3942" y="2117"/>
                  </a:cubicBezTo>
                  <a:lnTo>
                    <a:pt x="1974" y="2601"/>
                  </a:lnTo>
                  <a:cubicBezTo>
                    <a:pt x="1956" y="2605"/>
                    <a:pt x="1946" y="2622"/>
                    <a:pt x="1949" y="2639"/>
                  </a:cubicBezTo>
                  <a:cubicBezTo>
                    <a:pt x="1953" y="2654"/>
                    <a:pt x="1966" y="2666"/>
                    <a:pt x="1981" y="2666"/>
                  </a:cubicBezTo>
                  <a:cubicBezTo>
                    <a:pt x="1984" y="2666"/>
                    <a:pt x="1986" y="2665"/>
                    <a:pt x="1989" y="2665"/>
                  </a:cubicBezTo>
                  <a:lnTo>
                    <a:pt x="4114" y="2215"/>
                  </a:lnTo>
                  <a:cubicBezTo>
                    <a:pt x="4167" y="2243"/>
                    <a:pt x="4219" y="2275"/>
                    <a:pt x="4271" y="2304"/>
                  </a:cubicBezTo>
                  <a:cubicBezTo>
                    <a:pt x="4618" y="2502"/>
                    <a:pt x="4960" y="2710"/>
                    <a:pt x="5304" y="2915"/>
                  </a:cubicBezTo>
                  <a:cubicBezTo>
                    <a:pt x="5645" y="3126"/>
                    <a:pt x="5986" y="3333"/>
                    <a:pt x="6322" y="3551"/>
                  </a:cubicBezTo>
                  <a:cubicBezTo>
                    <a:pt x="6641" y="3750"/>
                    <a:pt x="6954" y="3960"/>
                    <a:pt x="7267" y="4168"/>
                  </a:cubicBezTo>
                  <a:lnTo>
                    <a:pt x="3533" y="5669"/>
                  </a:lnTo>
                  <a:cubicBezTo>
                    <a:pt x="3517" y="5675"/>
                    <a:pt x="3507" y="5695"/>
                    <a:pt x="3514" y="5711"/>
                  </a:cubicBezTo>
                  <a:cubicBezTo>
                    <a:pt x="3518" y="5724"/>
                    <a:pt x="3531" y="5732"/>
                    <a:pt x="3544" y="5732"/>
                  </a:cubicBezTo>
                  <a:cubicBezTo>
                    <a:pt x="3548" y="5732"/>
                    <a:pt x="3552" y="5732"/>
                    <a:pt x="3556" y="5730"/>
                  </a:cubicBezTo>
                  <a:lnTo>
                    <a:pt x="7508" y="4337"/>
                  </a:lnTo>
                  <a:cubicBezTo>
                    <a:pt x="7775" y="4519"/>
                    <a:pt x="8038" y="4705"/>
                    <a:pt x="8294" y="4902"/>
                  </a:cubicBezTo>
                  <a:cubicBezTo>
                    <a:pt x="8928" y="5384"/>
                    <a:pt x="9531" y="5905"/>
                    <a:pt x="10124" y="6441"/>
                  </a:cubicBezTo>
                  <a:lnTo>
                    <a:pt x="10405" y="6698"/>
                  </a:lnTo>
                  <a:lnTo>
                    <a:pt x="6766" y="7525"/>
                  </a:lnTo>
                  <a:cubicBezTo>
                    <a:pt x="6748" y="7529"/>
                    <a:pt x="6737" y="7546"/>
                    <a:pt x="6740" y="7563"/>
                  </a:cubicBezTo>
                  <a:cubicBezTo>
                    <a:pt x="6742" y="7580"/>
                    <a:pt x="6758" y="7592"/>
                    <a:pt x="6774" y="7592"/>
                  </a:cubicBezTo>
                  <a:cubicBezTo>
                    <a:pt x="6775" y="7592"/>
                    <a:pt x="6777" y="7592"/>
                    <a:pt x="6778" y="7592"/>
                  </a:cubicBezTo>
                  <a:lnTo>
                    <a:pt x="10698" y="6967"/>
                  </a:lnTo>
                  <a:cubicBezTo>
                    <a:pt x="11095" y="7335"/>
                    <a:pt x="11496" y="7704"/>
                    <a:pt x="11909" y="8059"/>
                  </a:cubicBezTo>
                  <a:cubicBezTo>
                    <a:pt x="12523" y="8584"/>
                    <a:pt x="13177" y="9083"/>
                    <a:pt x="13926" y="9442"/>
                  </a:cubicBezTo>
                  <a:cubicBezTo>
                    <a:pt x="14298" y="9620"/>
                    <a:pt x="14691" y="9760"/>
                    <a:pt x="15096" y="9854"/>
                  </a:cubicBezTo>
                  <a:cubicBezTo>
                    <a:pt x="15501" y="9948"/>
                    <a:pt x="15915" y="9996"/>
                    <a:pt x="16329" y="10002"/>
                  </a:cubicBezTo>
                  <a:lnTo>
                    <a:pt x="16330" y="10002"/>
                  </a:lnTo>
                  <a:cubicBezTo>
                    <a:pt x="16331" y="10002"/>
                    <a:pt x="16333" y="10002"/>
                    <a:pt x="16334" y="10002"/>
                  </a:cubicBezTo>
                  <a:cubicBezTo>
                    <a:pt x="16442" y="10002"/>
                    <a:pt x="16528" y="9914"/>
                    <a:pt x="16531" y="9807"/>
                  </a:cubicBezTo>
                  <a:cubicBezTo>
                    <a:pt x="16532" y="9699"/>
                    <a:pt x="16443" y="9609"/>
                    <a:pt x="16334" y="9608"/>
                  </a:cubicBezTo>
                  <a:cubicBezTo>
                    <a:pt x="15946" y="9603"/>
                    <a:pt x="15560" y="9563"/>
                    <a:pt x="15182" y="9477"/>
                  </a:cubicBezTo>
                  <a:cubicBezTo>
                    <a:pt x="14806" y="9393"/>
                    <a:pt x="14439" y="9266"/>
                    <a:pt x="14088" y="9101"/>
                  </a:cubicBezTo>
                  <a:cubicBezTo>
                    <a:pt x="13383" y="8772"/>
                    <a:pt x="12742" y="8303"/>
                    <a:pt x="12131" y="7795"/>
                  </a:cubicBezTo>
                  <a:cubicBezTo>
                    <a:pt x="11723" y="7454"/>
                    <a:pt x="11324" y="7096"/>
                    <a:pt x="10924" y="6737"/>
                  </a:cubicBezTo>
                  <a:lnTo>
                    <a:pt x="9849" y="1686"/>
                  </a:lnTo>
                  <a:cubicBezTo>
                    <a:pt x="9846" y="1671"/>
                    <a:pt x="9833" y="1661"/>
                    <a:pt x="9818" y="1661"/>
                  </a:cubicBezTo>
                  <a:cubicBezTo>
                    <a:pt x="9816" y="1661"/>
                    <a:pt x="9814" y="1661"/>
                    <a:pt x="9812" y="1661"/>
                  </a:cubicBezTo>
                  <a:cubicBezTo>
                    <a:pt x="9793" y="1663"/>
                    <a:pt x="9781" y="1680"/>
                    <a:pt x="9783" y="1699"/>
                  </a:cubicBezTo>
                  <a:lnTo>
                    <a:pt x="10531" y="6387"/>
                  </a:lnTo>
                  <a:cubicBezTo>
                    <a:pt x="10464" y="6328"/>
                    <a:pt x="10398" y="6268"/>
                    <a:pt x="10332" y="6209"/>
                  </a:cubicBezTo>
                  <a:cubicBezTo>
                    <a:pt x="9728" y="5677"/>
                    <a:pt x="9110" y="5158"/>
                    <a:pt x="8462" y="4680"/>
                  </a:cubicBezTo>
                  <a:cubicBezTo>
                    <a:pt x="8199" y="4483"/>
                    <a:pt x="7928" y="4296"/>
                    <a:pt x="7654" y="4115"/>
                  </a:cubicBezTo>
                  <a:lnTo>
                    <a:pt x="6739" y="2016"/>
                  </a:lnTo>
                  <a:cubicBezTo>
                    <a:pt x="6733" y="2003"/>
                    <a:pt x="6721" y="1995"/>
                    <a:pt x="6707" y="1995"/>
                  </a:cubicBezTo>
                  <a:cubicBezTo>
                    <a:pt x="6704" y="1995"/>
                    <a:pt x="6701" y="1996"/>
                    <a:pt x="6698" y="1997"/>
                  </a:cubicBezTo>
                  <a:cubicBezTo>
                    <a:pt x="6680" y="2002"/>
                    <a:pt x="6671" y="2023"/>
                    <a:pt x="6677" y="2040"/>
                  </a:cubicBezTo>
                  <a:lnTo>
                    <a:pt x="7320" y="3898"/>
                  </a:lnTo>
                  <a:cubicBezTo>
                    <a:pt x="7030" y="3715"/>
                    <a:pt x="6739" y="3530"/>
                    <a:pt x="6445" y="3353"/>
                  </a:cubicBezTo>
                  <a:cubicBezTo>
                    <a:pt x="6103" y="3142"/>
                    <a:pt x="5756" y="2943"/>
                    <a:pt x="5411" y="2737"/>
                  </a:cubicBezTo>
                  <a:cubicBezTo>
                    <a:pt x="5062" y="2538"/>
                    <a:pt x="4714" y="2338"/>
                    <a:pt x="4361" y="2146"/>
                  </a:cubicBezTo>
                  <a:cubicBezTo>
                    <a:pt x="4306" y="2117"/>
                    <a:pt x="4251" y="2087"/>
                    <a:pt x="4198" y="2056"/>
                  </a:cubicBezTo>
                  <a:lnTo>
                    <a:pt x="3370" y="227"/>
                  </a:lnTo>
                  <a:cubicBezTo>
                    <a:pt x="3365" y="215"/>
                    <a:pt x="3352" y="208"/>
                    <a:pt x="3339" y="208"/>
                  </a:cubicBezTo>
                  <a:cubicBezTo>
                    <a:pt x="3335" y="208"/>
                    <a:pt x="3331" y="209"/>
                    <a:pt x="3327" y="210"/>
                  </a:cubicBezTo>
                  <a:cubicBezTo>
                    <a:pt x="3310" y="217"/>
                    <a:pt x="3302" y="237"/>
                    <a:pt x="3309" y="253"/>
                  </a:cubicBezTo>
                  <a:lnTo>
                    <a:pt x="4007" y="1952"/>
                  </a:lnTo>
                  <a:cubicBezTo>
                    <a:pt x="2715" y="1250"/>
                    <a:pt x="1399" y="592"/>
                    <a:pt x="51" y="3"/>
                  </a:cubicBezTo>
                  <a:cubicBezTo>
                    <a:pt x="47" y="2"/>
                    <a:pt x="42" y="1"/>
                    <a:pt x="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25"/>
            <p:cNvSpPr/>
            <p:nvPr/>
          </p:nvSpPr>
          <p:spPr>
            <a:xfrm>
              <a:off x="2103200" y="2788875"/>
              <a:ext cx="31275" cy="11925"/>
            </a:xfrm>
            <a:custGeom>
              <a:avLst/>
              <a:gdLst/>
              <a:ahLst/>
              <a:cxnLst/>
              <a:rect l="l" t="t" r="r" b="b"/>
              <a:pathLst>
                <a:path w="1251" h="477" extrusionOk="0">
                  <a:moveTo>
                    <a:pt x="748" y="1"/>
                  </a:moveTo>
                  <a:cubicBezTo>
                    <a:pt x="439" y="1"/>
                    <a:pt x="71" y="113"/>
                    <a:pt x="28" y="300"/>
                  </a:cubicBezTo>
                  <a:cubicBezTo>
                    <a:pt x="0" y="427"/>
                    <a:pt x="154" y="477"/>
                    <a:pt x="358" y="477"/>
                  </a:cubicBezTo>
                  <a:cubicBezTo>
                    <a:pt x="724" y="477"/>
                    <a:pt x="1251" y="316"/>
                    <a:pt x="1169" y="149"/>
                  </a:cubicBezTo>
                  <a:cubicBezTo>
                    <a:pt x="1121" y="47"/>
                    <a:pt x="946" y="1"/>
                    <a:pt x="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25"/>
            <p:cNvSpPr/>
            <p:nvPr/>
          </p:nvSpPr>
          <p:spPr>
            <a:xfrm>
              <a:off x="2224200" y="2884025"/>
              <a:ext cx="26450" cy="10075"/>
            </a:xfrm>
            <a:custGeom>
              <a:avLst/>
              <a:gdLst/>
              <a:ahLst/>
              <a:cxnLst/>
              <a:rect l="l" t="t" r="r" b="b"/>
              <a:pathLst>
                <a:path w="1058" h="403" extrusionOk="0">
                  <a:moveTo>
                    <a:pt x="633" y="0"/>
                  </a:moveTo>
                  <a:cubicBezTo>
                    <a:pt x="371" y="0"/>
                    <a:pt x="61" y="95"/>
                    <a:pt x="25" y="253"/>
                  </a:cubicBezTo>
                  <a:cubicBezTo>
                    <a:pt x="1" y="360"/>
                    <a:pt x="131" y="403"/>
                    <a:pt x="303" y="403"/>
                  </a:cubicBezTo>
                  <a:cubicBezTo>
                    <a:pt x="613" y="403"/>
                    <a:pt x="1057" y="267"/>
                    <a:pt x="989" y="126"/>
                  </a:cubicBezTo>
                  <a:cubicBezTo>
                    <a:pt x="947" y="39"/>
                    <a:pt x="800" y="0"/>
                    <a:pt x="6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25"/>
            <p:cNvSpPr/>
            <p:nvPr/>
          </p:nvSpPr>
          <p:spPr>
            <a:xfrm>
              <a:off x="2179900" y="2845100"/>
              <a:ext cx="26425" cy="10100"/>
            </a:xfrm>
            <a:custGeom>
              <a:avLst/>
              <a:gdLst/>
              <a:ahLst/>
              <a:cxnLst/>
              <a:rect l="l" t="t" r="r" b="b"/>
              <a:pathLst>
                <a:path w="1057" h="404" extrusionOk="0">
                  <a:moveTo>
                    <a:pt x="632" y="1"/>
                  </a:moveTo>
                  <a:cubicBezTo>
                    <a:pt x="371" y="1"/>
                    <a:pt x="61" y="96"/>
                    <a:pt x="25" y="254"/>
                  </a:cubicBezTo>
                  <a:cubicBezTo>
                    <a:pt x="1" y="362"/>
                    <a:pt x="131" y="404"/>
                    <a:pt x="303" y="404"/>
                  </a:cubicBezTo>
                  <a:cubicBezTo>
                    <a:pt x="612" y="404"/>
                    <a:pt x="1057" y="268"/>
                    <a:pt x="989" y="127"/>
                  </a:cubicBezTo>
                  <a:cubicBezTo>
                    <a:pt x="948" y="40"/>
                    <a:pt x="800" y="1"/>
                    <a:pt x="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25"/>
            <p:cNvSpPr/>
            <p:nvPr/>
          </p:nvSpPr>
          <p:spPr>
            <a:xfrm>
              <a:off x="2215150" y="2780850"/>
              <a:ext cx="22850" cy="31350"/>
            </a:xfrm>
            <a:custGeom>
              <a:avLst/>
              <a:gdLst/>
              <a:ahLst/>
              <a:cxnLst/>
              <a:rect l="l" t="t" r="r" b="b"/>
              <a:pathLst>
                <a:path w="914" h="1254" extrusionOk="0">
                  <a:moveTo>
                    <a:pt x="322" y="1"/>
                  </a:moveTo>
                  <a:cubicBezTo>
                    <a:pt x="307" y="1"/>
                    <a:pt x="292" y="5"/>
                    <a:pt x="277" y="13"/>
                  </a:cubicBezTo>
                  <a:cubicBezTo>
                    <a:pt x="1" y="175"/>
                    <a:pt x="207" y="1205"/>
                    <a:pt x="551" y="1252"/>
                  </a:cubicBezTo>
                  <a:cubicBezTo>
                    <a:pt x="558" y="1253"/>
                    <a:pt x="565" y="1254"/>
                    <a:pt x="572" y="1254"/>
                  </a:cubicBezTo>
                  <a:cubicBezTo>
                    <a:pt x="914" y="1254"/>
                    <a:pt x="586" y="1"/>
                    <a:pt x="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25"/>
            <p:cNvSpPr/>
            <p:nvPr/>
          </p:nvSpPr>
          <p:spPr>
            <a:xfrm>
              <a:off x="2127500" y="2745400"/>
              <a:ext cx="15125" cy="14025"/>
            </a:xfrm>
            <a:custGeom>
              <a:avLst/>
              <a:gdLst/>
              <a:ahLst/>
              <a:cxnLst/>
              <a:rect l="l" t="t" r="r" b="b"/>
              <a:pathLst>
                <a:path w="605" h="561" extrusionOk="0">
                  <a:moveTo>
                    <a:pt x="135" y="0"/>
                  </a:moveTo>
                  <a:cubicBezTo>
                    <a:pt x="122" y="0"/>
                    <a:pt x="110" y="5"/>
                    <a:pt x="101" y="16"/>
                  </a:cubicBezTo>
                  <a:cubicBezTo>
                    <a:pt x="0" y="132"/>
                    <a:pt x="238" y="560"/>
                    <a:pt x="408" y="560"/>
                  </a:cubicBezTo>
                  <a:cubicBezTo>
                    <a:pt x="414" y="560"/>
                    <a:pt x="420" y="560"/>
                    <a:pt x="426" y="558"/>
                  </a:cubicBezTo>
                  <a:cubicBezTo>
                    <a:pt x="605" y="524"/>
                    <a:pt x="274" y="0"/>
                    <a:pt x="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25"/>
            <p:cNvSpPr/>
            <p:nvPr/>
          </p:nvSpPr>
          <p:spPr>
            <a:xfrm>
              <a:off x="2047050" y="2707075"/>
              <a:ext cx="8000" cy="6900"/>
            </a:xfrm>
            <a:custGeom>
              <a:avLst/>
              <a:gdLst/>
              <a:ahLst/>
              <a:cxnLst/>
              <a:rect l="l" t="t" r="r" b="b"/>
              <a:pathLst>
                <a:path w="320" h="276" extrusionOk="0">
                  <a:moveTo>
                    <a:pt x="91" y="1"/>
                  </a:moveTo>
                  <a:cubicBezTo>
                    <a:pt x="83" y="1"/>
                    <a:pt x="76" y="3"/>
                    <a:pt x="68" y="7"/>
                  </a:cubicBezTo>
                  <a:cubicBezTo>
                    <a:pt x="1" y="42"/>
                    <a:pt x="135" y="275"/>
                    <a:pt x="221" y="275"/>
                  </a:cubicBezTo>
                  <a:cubicBezTo>
                    <a:pt x="224" y="275"/>
                    <a:pt x="226" y="275"/>
                    <a:pt x="229" y="275"/>
                  </a:cubicBezTo>
                  <a:cubicBezTo>
                    <a:pt x="319" y="259"/>
                    <a:pt x="187"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25"/>
            <p:cNvSpPr/>
            <p:nvPr/>
          </p:nvSpPr>
          <p:spPr>
            <a:xfrm>
              <a:off x="2056150" y="2711200"/>
              <a:ext cx="7225" cy="7350"/>
            </a:xfrm>
            <a:custGeom>
              <a:avLst/>
              <a:gdLst/>
              <a:ahLst/>
              <a:cxnLst/>
              <a:rect l="l" t="t" r="r" b="b"/>
              <a:pathLst>
                <a:path w="289" h="294" extrusionOk="0">
                  <a:moveTo>
                    <a:pt x="90" y="1"/>
                  </a:moveTo>
                  <a:cubicBezTo>
                    <a:pt x="85" y="1"/>
                    <a:pt x="80" y="2"/>
                    <a:pt x="74" y="4"/>
                  </a:cubicBezTo>
                  <a:cubicBezTo>
                    <a:pt x="1" y="30"/>
                    <a:pt x="107" y="293"/>
                    <a:pt x="192" y="293"/>
                  </a:cubicBezTo>
                  <a:cubicBezTo>
                    <a:pt x="193" y="293"/>
                    <a:pt x="194" y="293"/>
                    <a:pt x="194" y="293"/>
                  </a:cubicBezTo>
                  <a:cubicBezTo>
                    <a:pt x="289" y="290"/>
                    <a:pt x="188" y="1"/>
                    <a:pt x="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25"/>
            <p:cNvSpPr/>
            <p:nvPr/>
          </p:nvSpPr>
          <p:spPr>
            <a:xfrm>
              <a:off x="2032300" y="2735425"/>
              <a:ext cx="15350" cy="5750"/>
            </a:xfrm>
            <a:custGeom>
              <a:avLst/>
              <a:gdLst/>
              <a:ahLst/>
              <a:cxnLst/>
              <a:rect l="l" t="t" r="r" b="b"/>
              <a:pathLst>
                <a:path w="614" h="230" extrusionOk="0">
                  <a:moveTo>
                    <a:pt x="356" y="1"/>
                  </a:moveTo>
                  <a:cubicBezTo>
                    <a:pt x="208" y="1"/>
                    <a:pt x="40" y="50"/>
                    <a:pt x="17" y="138"/>
                  </a:cubicBezTo>
                  <a:cubicBezTo>
                    <a:pt x="0" y="203"/>
                    <a:pt x="85" y="229"/>
                    <a:pt x="194" y="229"/>
                  </a:cubicBezTo>
                  <a:cubicBezTo>
                    <a:pt x="372" y="229"/>
                    <a:pt x="614" y="160"/>
                    <a:pt x="578" y="79"/>
                  </a:cubicBezTo>
                  <a:cubicBezTo>
                    <a:pt x="554" y="26"/>
                    <a:pt x="460" y="1"/>
                    <a:pt x="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0" name="Google Shape;920;p25"/>
          <p:cNvGrpSpPr/>
          <p:nvPr/>
        </p:nvGrpSpPr>
        <p:grpSpPr>
          <a:xfrm>
            <a:off x="11332741" y="905580"/>
            <a:ext cx="1494108" cy="1034841"/>
            <a:chOff x="3047175" y="2201925"/>
            <a:chExt cx="512875" cy="355225"/>
          </a:xfrm>
        </p:grpSpPr>
        <p:sp>
          <p:nvSpPr>
            <p:cNvPr id="921" name="Google Shape;921;p25"/>
            <p:cNvSpPr/>
            <p:nvPr/>
          </p:nvSpPr>
          <p:spPr>
            <a:xfrm>
              <a:off x="3073475" y="2201925"/>
              <a:ext cx="486575" cy="311900"/>
            </a:xfrm>
            <a:custGeom>
              <a:avLst/>
              <a:gdLst/>
              <a:ahLst/>
              <a:cxnLst/>
              <a:rect l="l" t="t" r="r" b="b"/>
              <a:pathLst>
                <a:path w="19463" h="12476" extrusionOk="0">
                  <a:moveTo>
                    <a:pt x="11681" y="1"/>
                  </a:moveTo>
                  <a:cubicBezTo>
                    <a:pt x="10500" y="1"/>
                    <a:pt x="8676" y="1022"/>
                    <a:pt x="7601" y="2529"/>
                  </a:cubicBezTo>
                  <a:cubicBezTo>
                    <a:pt x="7324" y="2040"/>
                    <a:pt x="6936" y="1772"/>
                    <a:pt x="6464" y="1772"/>
                  </a:cubicBezTo>
                  <a:cubicBezTo>
                    <a:pt x="4888" y="1772"/>
                    <a:pt x="2385" y="4765"/>
                    <a:pt x="0" y="12475"/>
                  </a:cubicBezTo>
                  <a:cubicBezTo>
                    <a:pt x="0" y="12475"/>
                    <a:pt x="1805" y="10414"/>
                    <a:pt x="4574" y="10414"/>
                  </a:cubicBezTo>
                  <a:cubicBezTo>
                    <a:pt x="4849" y="10414"/>
                    <a:pt x="5134" y="10435"/>
                    <a:pt x="5427" y="10479"/>
                  </a:cubicBezTo>
                  <a:cubicBezTo>
                    <a:pt x="6064" y="10576"/>
                    <a:pt x="6666" y="10620"/>
                    <a:pt x="7223" y="10620"/>
                  </a:cubicBezTo>
                  <a:cubicBezTo>
                    <a:pt x="11040" y="10620"/>
                    <a:pt x="12746" y="8587"/>
                    <a:pt x="9101" y="7889"/>
                  </a:cubicBezTo>
                  <a:lnTo>
                    <a:pt x="9101" y="7889"/>
                  </a:lnTo>
                  <a:cubicBezTo>
                    <a:pt x="9838" y="7969"/>
                    <a:pt x="10493" y="8004"/>
                    <a:pt x="11073" y="8004"/>
                  </a:cubicBezTo>
                  <a:cubicBezTo>
                    <a:pt x="16344" y="8004"/>
                    <a:pt x="15390" y="5060"/>
                    <a:pt x="13353" y="5039"/>
                  </a:cubicBezTo>
                  <a:cubicBezTo>
                    <a:pt x="19024" y="3655"/>
                    <a:pt x="19463" y="1182"/>
                    <a:pt x="16712" y="1182"/>
                  </a:cubicBezTo>
                  <a:cubicBezTo>
                    <a:pt x="15707" y="1182"/>
                    <a:pt x="14277" y="1512"/>
                    <a:pt x="12522" y="2345"/>
                  </a:cubicBezTo>
                  <a:cubicBezTo>
                    <a:pt x="13182" y="685"/>
                    <a:pt x="12647" y="1"/>
                    <a:pt x="116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25"/>
            <p:cNvSpPr/>
            <p:nvPr/>
          </p:nvSpPr>
          <p:spPr>
            <a:xfrm>
              <a:off x="3047175" y="2251575"/>
              <a:ext cx="441700" cy="305575"/>
            </a:xfrm>
            <a:custGeom>
              <a:avLst/>
              <a:gdLst/>
              <a:ahLst/>
              <a:cxnLst/>
              <a:rect l="l" t="t" r="r" b="b"/>
              <a:pathLst>
                <a:path w="17668" h="12223" extrusionOk="0">
                  <a:moveTo>
                    <a:pt x="11457" y="0"/>
                  </a:moveTo>
                  <a:cubicBezTo>
                    <a:pt x="11441" y="0"/>
                    <a:pt x="11426" y="8"/>
                    <a:pt x="11417" y="22"/>
                  </a:cubicBezTo>
                  <a:lnTo>
                    <a:pt x="11416" y="23"/>
                  </a:lnTo>
                  <a:cubicBezTo>
                    <a:pt x="11166" y="450"/>
                    <a:pt x="10892" y="865"/>
                    <a:pt x="10606" y="1269"/>
                  </a:cubicBezTo>
                  <a:cubicBezTo>
                    <a:pt x="10319" y="1674"/>
                    <a:pt x="10018" y="2066"/>
                    <a:pt x="9701" y="2447"/>
                  </a:cubicBezTo>
                  <a:cubicBezTo>
                    <a:pt x="9388" y="2831"/>
                    <a:pt x="9053" y="3197"/>
                    <a:pt x="8707" y="3548"/>
                  </a:cubicBezTo>
                  <a:cubicBezTo>
                    <a:pt x="8385" y="3879"/>
                    <a:pt x="8039" y="4184"/>
                    <a:pt x="7686" y="4481"/>
                  </a:cubicBezTo>
                  <a:cubicBezTo>
                    <a:pt x="6918" y="4940"/>
                    <a:pt x="6166" y="5427"/>
                    <a:pt x="5443" y="5957"/>
                  </a:cubicBezTo>
                  <a:cubicBezTo>
                    <a:pt x="5202" y="6134"/>
                    <a:pt x="4968" y="6316"/>
                    <a:pt x="4734" y="6501"/>
                  </a:cubicBezTo>
                  <a:cubicBezTo>
                    <a:pt x="4850" y="6307"/>
                    <a:pt x="4964" y="6109"/>
                    <a:pt x="5074" y="5911"/>
                  </a:cubicBezTo>
                  <a:cubicBezTo>
                    <a:pt x="5316" y="5459"/>
                    <a:pt x="5546" y="5003"/>
                    <a:pt x="5760" y="4537"/>
                  </a:cubicBezTo>
                  <a:cubicBezTo>
                    <a:pt x="6185" y="3607"/>
                    <a:pt x="6569" y="2660"/>
                    <a:pt x="6901" y="1694"/>
                  </a:cubicBezTo>
                  <a:cubicBezTo>
                    <a:pt x="6909" y="1673"/>
                    <a:pt x="6897" y="1648"/>
                    <a:pt x="6875" y="1641"/>
                  </a:cubicBezTo>
                  <a:cubicBezTo>
                    <a:pt x="6870" y="1639"/>
                    <a:pt x="6865" y="1638"/>
                    <a:pt x="6860" y="1638"/>
                  </a:cubicBezTo>
                  <a:cubicBezTo>
                    <a:pt x="6843" y="1638"/>
                    <a:pt x="6826" y="1648"/>
                    <a:pt x="6821" y="1666"/>
                  </a:cubicBezTo>
                  <a:lnTo>
                    <a:pt x="6821" y="1667"/>
                  </a:lnTo>
                  <a:cubicBezTo>
                    <a:pt x="6462" y="2619"/>
                    <a:pt x="6054" y="3554"/>
                    <a:pt x="5606" y="4465"/>
                  </a:cubicBezTo>
                  <a:cubicBezTo>
                    <a:pt x="5379" y="4919"/>
                    <a:pt x="5141" y="5367"/>
                    <a:pt x="4887" y="5807"/>
                  </a:cubicBezTo>
                  <a:cubicBezTo>
                    <a:pt x="4643" y="6224"/>
                    <a:pt x="4382" y="6629"/>
                    <a:pt x="4101" y="7020"/>
                  </a:cubicBezTo>
                  <a:cubicBezTo>
                    <a:pt x="3849" y="7233"/>
                    <a:pt x="3600" y="7450"/>
                    <a:pt x="3359" y="7675"/>
                  </a:cubicBezTo>
                  <a:cubicBezTo>
                    <a:pt x="2705" y="8296"/>
                    <a:pt x="2087" y="8957"/>
                    <a:pt x="1524" y="9667"/>
                  </a:cubicBezTo>
                  <a:cubicBezTo>
                    <a:pt x="971" y="10382"/>
                    <a:pt x="474" y="11143"/>
                    <a:pt x="48" y="11947"/>
                  </a:cubicBezTo>
                  <a:cubicBezTo>
                    <a:pt x="48" y="11947"/>
                    <a:pt x="47" y="11948"/>
                    <a:pt x="47" y="11949"/>
                  </a:cubicBezTo>
                  <a:cubicBezTo>
                    <a:pt x="0" y="12042"/>
                    <a:pt x="37" y="12155"/>
                    <a:pt x="129" y="12201"/>
                  </a:cubicBezTo>
                  <a:cubicBezTo>
                    <a:pt x="160" y="12215"/>
                    <a:pt x="191" y="12222"/>
                    <a:pt x="222" y="12222"/>
                  </a:cubicBezTo>
                  <a:cubicBezTo>
                    <a:pt x="293" y="12222"/>
                    <a:pt x="358" y="12185"/>
                    <a:pt x="390" y="12120"/>
                  </a:cubicBezTo>
                  <a:lnTo>
                    <a:pt x="392" y="12117"/>
                  </a:lnTo>
                  <a:cubicBezTo>
                    <a:pt x="794" y="11331"/>
                    <a:pt x="1267" y="10581"/>
                    <a:pt x="1797" y="9872"/>
                  </a:cubicBezTo>
                  <a:cubicBezTo>
                    <a:pt x="2125" y="9449"/>
                    <a:pt x="2474" y="9041"/>
                    <a:pt x="2838" y="8649"/>
                  </a:cubicBezTo>
                  <a:cubicBezTo>
                    <a:pt x="3241" y="8419"/>
                    <a:pt x="3656" y="8205"/>
                    <a:pt x="4090" y="8038"/>
                  </a:cubicBezTo>
                  <a:cubicBezTo>
                    <a:pt x="4574" y="7847"/>
                    <a:pt x="5072" y="7680"/>
                    <a:pt x="5579" y="7556"/>
                  </a:cubicBezTo>
                  <a:cubicBezTo>
                    <a:pt x="6086" y="7427"/>
                    <a:pt x="6601" y="7327"/>
                    <a:pt x="7120" y="7254"/>
                  </a:cubicBezTo>
                  <a:cubicBezTo>
                    <a:pt x="7638" y="7182"/>
                    <a:pt x="8162" y="7132"/>
                    <a:pt x="8686" y="7123"/>
                  </a:cubicBezTo>
                  <a:lnTo>
                    <a:pt x="8687" y="7123"/>
                  </a:lnTo>
                  <a:cubicBezTo>
                    <a:pt x="8710" y="7123"/>
                    <a:pt x="8731" y="7103"/>
                    <a:pt x="8732" y="7078"/>
                  </a:cubicBezTo>
                  <a:cubicBezTo>
                    <a:pt x="8732" y="7052"/>
                    <a:pt x="8712" y="7032"/>
                    <a:pt x="8687" y="7031"/>
                  </a:cubicBezTo>
                  <a:cubicBezTo>
                    <a:pt x="8658" y="7030"/>
                    <a:pt x="8629" y="7030"/>
                    <a:pt x="8600" y="7030"/>
                  </a:cubicBezTo>
                  <a:cubicBezTo>
                    <a:pt x="8098" y="7030"/>
                    <a:pt x="7601" y="7065"/>
                    <a:pt x="7104" y="7121"/>
                  </a:cubicBezTo>
                  <a:cubicBezTo>
                    <a:pt x="6578" y="7181"/>
                    <a:pt x="6055" y="7270"/>
                    <a:pt x="5539" y="7386"/>
                  </a:cubicBezTo>
                  <a:cubicBezTo>
                    <a:pt x="5021" y="7498"/>
                    <a:pt x="4512" y="7654"/>
                    <a:pt x="4013" y="7836"/>
                  </a:cubicBezTo>
                  <a:cubicBezTo>
                    <a:pt x="3791" y="7915"/>
                    <a:pt x="3573" y="8008"/>
                    <a:pt x="3358" y="8107"/>
                  </a:cubicBezTo>
                  <a:cubicBezTo>
                    <a:pt x="3429" y="8036"/>
                    <a:pt x="3498" y="7962"/>
                    <a:pt x="3571" y="7893"/>
                  </a:cubicBezTo>
                  <a:cubicBezTo>
                    <a:pt x="4211" y="7277"/>
                    <a:pt x="4896" y="6707"/>
                    <a:pt x="5603" y="6165"/>
                  </a:cubicBezTo>
                  <a:cubicBezTo>
                    <a:pt x="5790" y="6024"/>
                    <a:pt x="5978" y="5887"/>
                    <a:pt x="6166" y="5752"/>
                  </a:cubicBezTo>
                  <a:lnTo>
                    <a:pt x="6407" y="5624"/>
                  </a:lnTo>
                  <a:lnTo>
                    <a:pt x="6621" y="5508"/>
                  </a:lnTo>
                  <a:cubicBezTo>
                    <a:pt x="6693" y="5471"/>
                    <a:pt x="6768" y="5439"/>
                    <a:pt x="6842" y="5405"/>
                  </a:cubicBezTo>
                  <a:lnTo>
                    <a:pt x="7286" y="5201"/>
                  </a:lnTo>
                  <a:lnTo>
                    <a:pt x="7740" y="5023"/>
                  </a:lnTo>
                  <a:lnTo>
                    <a:pt x="7968" y="4934"/>
                  </a:lnTo>
                  <a:lnTo>
                    <a:pt x="8200" y="4858"/>
                  </a:lnTo>
                  <a:cubicBezTo>
                    <a:pt x="8355" y="4806"/>
                    <a:pt x="8510" y="4753"/>
                    <a:pt x="8665" y="4707"/>
                  </a:cubicBezTo>
                  <a:cubicBezTo>
                    <a:pt x="8981" y="4619"/>
                    <a:pt x="9293" y="4525"/>
                    <a:pt x="9611" y="4457"/>
                  </a:cubicBezTo>
                  <a:cubicBezTo>
                    <a:pt x="10248" y="4310"/>
                    <a:pt x="10893" y="4198"/>
                    <a:pt x="11545" y="4130"/>
                  </a:cubicBezTo>
                  <a:cubicBezTo>
                    <a:pt x="12067" y="4075"/>
                    <a:pt x="12592" y="4041"/>
                    <a:pt x="13118" y="4041"/>
                  </a:cubicBezTo>
                  <a:cubicBezTo>
                    <a:pt x="13247" y="4041"/>
                    <a:pt x="13375" y="4043"/>
                    <a:pt x="13504" y="4047"/>
                  </a:cubicBezTo>
                  <a:lnTo>
                    <a:pt x="13506" y="4047"/>
                  </a:lnTo>
                  <a:cubicBezTo>
                    <a:pt x="13518" y="4047"/>
                    <a:pt x="13528" y="4038"/>
                    <a:pt x="13528" y="4027"/>
                  </a:cubicBezTo>
                  <a:cubicBezTo>
                    <a:pt x="13528" y="4015"/>
                    <a:pt x="13519" y="4005"/>
                    <a:pt x="13507" y="4004"/>
                  </a:cubicBezTo>
                  <a:cubicBezTo>
                    <a:pt x="13298" y="3993"/>
                    <a:pt x="13088" y="3988"/>
                    <a:pt x="12878" y="3988"/>
                  </a:cubicBezTo>
                  <a:cubicBezTo>
                    <a:pt x="12431" y="3988"/>
                    <a:pt x="11984" y="4011"/>
                    <a:pt x="11538" y="4049"/>
                  </a:cubicBezTo>
                  <a:cubicBezTo>
                    <a:pt x="10882" y="4106"/>
                    <a:pt x="10231" y="4205"/>
                    <a:pt x="9588" y="4340"/>
                  </a:cubicBezTo>
                  <a:cubicBezTo>
                    <a:pt x="9265" y="4403"/>
                    <a:pt x="8946" y="4490"/>
                    <a:pt x="8628" y="4573"/>
                  </a:cubicBezTo>
                  <a:cubicBezTo>
                    <a:pt x="8469" y="4618"/>
                    <a:pt x="8312" y="4669"/>
                    <a:pt x="8155" y="4717"/>
                  </a:cubicBezTo>
                  <a:lnTo>
                    <a:pt x="7919" y="4790"/>
                  </a:lnTo>
                  <a:lnTo>
                    <a:pt x="7686" y="4876"/>
                  </a:lnTo>
                  <a:lnTo>
                    <a:pt x="7223" y="5048"/>
                  </a:lnTo>
                  <a:lnTo>
                    <a:pt x="7171" y="5069"/>
                  </a:lnTo>
                  <a:cubicBezTo>
                    <a:pt x="7350" y="4954"/>
                    <a:pt x="7530" y="4841"/>
                    <a:pt x="7710" y="4728"/>
                  </a:cubicBezTo>
                  <a:cubicBezTo>
                    <a:pt x="7724" y="4724"/>
                    <a:pt x="7738" y="4717"/>
                    <a:pt x="7750" y="4707"/>
                  </a:cubicBezTo>
                  <a:cubicBezTo>
                    <a:pt x="7758" y="4701"/>
                    <a:pt x="7763" y="4696"/>
                    <a:pt x="7770" y="4688"/>
                  </a:cubicBezTo>
                  <a:cubicBezTo>
                    <a:pt x="7785" y="4680"/>
                    <a:pt x="7798" y="4670"/>
                    <a:pt x="7813" y="4662"/>
                  </a:cubicBezTo>
                  <a:cubicBezTo>
                    <a:pt x="9335" y="3732"/>
                    <a:pt x="10936" y="2927"/>
                    <a:pt x="12580" y="2227"/>
                  </a:cubicBezTo>
                  <a:cubicBezTo>
                    <a:pt x="13402" y="1879"/>
                    <a:pt x="14236" y="1555"/>
                    <a:pt x="15079" y="1260"/>
                  </a:cubicBezTo>
                  <a:cubicBezTo>
                    <a:pt x="15924" y="966"/>
                    <a:pt x="16777" y="691"/>
                    <a:pt x="17640" y="465"/>
                  </a:cubicBezTo>
                  <a:lnTo>
                    <a:pt x="17641" y="465"/>
                  </a:lnTo>
                  <a:cubicBezTo>
                    <a:pt x="17657" y="461"/>
                    <a:pt x="17667" y="445"/>
                    <a:pt x="17663" y="429"/>
                  </a:cubicBezTo>
                  <a:cubicBezTo>
                    <a:pt x="17659" y="415"/>
                    <a:pt x="17647" y="405"/>
                    <a:pt x="17634" y="405"/>
                  </a:cubicBezTo>
                  <a:cubicBezTo>
                    <a:pt x="17631" y="405"/>
                    <a:pt x="17629" y="406"/>
                    <a:pt x="17626" y="406"/>
                  </a:cubicBezTo>
                  <a:cubicBezTo>
                    <a:pt x="16756" y="621"/>
                    <a:pt x="15899" y="883"/>
                    <a:pt x="15047" y="1165"/>
                  </a:cubicBezTo>
                  <a:cubicBezTo>
                    <a:pt x="14198" y="1450"/>
                    <a:pt x="13357" y="1763"/>
                    <a:pt x="12526" y="2101"/>
                  </a:cubicBezTo>
                  <a:cubicBezTo>
                    <a:pt x="11149" y="2662"/>
                    <a:pt x="9802" y="3299"/>
                    <a:pt x="8499" y="4019"/>
                  </a:cubicBezTo>
                  <a:cubicBezTo>
                    <a:pt x="8614" y="3908"/>
                    <a:pt x="8728" y="3792"/>
                    <a:pt x="8838" y="3674"/>
                  </a:cubicBezTo>
                  <a:cubicBezTo>
                    <a:pt x="9181" y="3310"/>
                    <a:pt x="9511" y="2934"/>
                    <a:pt x="9819" y="2542"/>
                  </a:cubicBezTo>
                  <a:cubicBezTo>
                    <a:pt x="10130" y="2151"/>
                    <a:pt x="10425" y="1750"/>
                    <a:pt x="10705" y="1337"/>
                  </a:cubicBezTo>
                  <a:cubicBezTo>
                    <a:pt x="10984" y="924"/>
                    <a:pt x="11251" y="504"/>
                    <a:pt x="11495" y="66"/>
                  </a:cubicBezTo>
                  <a:cubicBezTo>
                    <a:pt x="11507" y="45"/>
                    <a:pt x="11499" y="18"/>
                    <a:pt x="11479" y="6"/>
                  </a:cubicBezTo>
                  <a:cubicBezTo>
                    <a:pt x="11472" y="2"/>
                    <a:pt x="11464" y="0"/>
                    <a:pt x="11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3" name="Google Shape;923;p25"/>
          <p:cNvGrpSpPr/>
          <p:nvPr/>
        </p:nvGrpSpPr>
        <p:grpSpPr>
          <a:xfrm>
            <a:off x="-603189" y="3428993"/>
            <a:ext cx="1471649" cy="1306328"/>
            <a:chOff x="3261925" y="492275"/>
            <a:chExt cx="282300" cy="250600"/>
          </a:xfrm>
        </p:grpSpPr>
        <p:sp>
          <p:nvSpPr>
            <p:cNvPr id="924" name="Google Shape;924;p25"/>
            <p:cNvSpPr/>
            <p:nvPr/>
          </p:nvSpPr>
          <p:spPr>
            <a:xfrm>
              <a:off x="3262650" y="591350"/>
              <a:ext cx="111525" cy="150825"/>
            </a:xfrm>
            <a:custGeom>
              <a:avLst/>
              <a:gdLst/>
              <a:ahLst/>
              <a:cxnLst/>
              <a:rect l="l" t="t" r="r" b="b"/>
              <a:pathLst>
                <a:path w="4461" h="6033" extrusionOk="0">
                  <a:moveTo>
                    <a:pt x="874" y="0"/>
                  </a:moveTo>
                  <a:cubicBezTo>
                    <a:pt x="582" y="144"/>
                    <a:pt x="292" y="286"/>
                    <a:pt x="0" y="430"/>
                  </a:cubicBezTo>
                  <a:cubicBezTo>
                    <a:pt x="1255" y="2298"/>
                    <a:pt x="2508" y="4165"/>
                    <a:pt x="3763" y="6033"/>
                  </a:cubicBezTo>
                  <a:cubicBezTo>
                    <a:pt x="3807" y="5978"/>
                    <a:pt x="3940" y="5823"/>
                    <a:pt x="4171" y="5769"/>
                  </a:cubicBezTo>
                  <a:cubicBezTo>
                    <a:pt x="4231" y="5755"/>
                    <a:pt x="4288" y="5750"/>
                    <a:pt x="4337" y="5750"/>
                  </a:cubicBezTo>
                  <a:cubicBezTo>
                    <a:pt x="4386" y="5750"/>
                    <a:pt x="4428" y="5754"/>
                    <a:pt x="4460" y="5760"/>
                  </a:cubicBezTo>
                  <a:cubicBezTo>
                    <a:pt x="3265" y="3840"/>
                    <a:pt x="2070" y="192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25"/>
            <p:cNvSpPr/>
            <p:nvPr/>
          </p:nvSpPr>
          <p:spPr>
            <a:xfrm>
              <a:off x="3285500" y="497675"/>
              <a:ext cx="258725" cy="241050"/>
            </a:xfrm>
            <a:custGeom>
              <a:avLst/>
              <a:gdLst/>
              <a:ahLst/>
              <a:cxnLst/>
              <a:rect l="l" t="t" r="r" b="b"/>
              <a:pathLst>
                <a:path w="10349" h="9642" extrusionOk="0">
                  <a:moveTo>
                    <a:pt x="6823" y="0"/>
                  </a:moveTo>
                  <a:lnTo>
                    <a:pt x="1" y="4428"/>
                  </a:lnTo>
                  <a:lnTo>
                    <a:pt x="3526" y="9641"/>
                  </a:lnTo>
                  <a:lnTo>
                    <a:pt x="10349" y="5214"/>
                  </a:lnTo>
                  <a:lnTo>
                    <a:pt x="682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25"/>
            <p:cNvSpPr/>
            <p:nvPr/>
          </p:nvSpPr>
          <p:spPr>
            <a:xfrm>
              <a:off x="3262650" y="492275"/>
              <a:ext cx="193425" cy="116125"/>
            </a:xfrm>
            <a:custGeom>
              <a:avLst/>
              <a:gdLst/>
              <a:ahLst/>
              <a:cxnLst/>
              <a:rect l="l" t="t" r="r" b="b"/>
              <a:pathLst>
                <a:path w="7737" h="4645" extrusionOk="0">
                  <a:moveTo>
                    <a:pt x="6799" y="1"/>
                  </a:moveTo>
                  <a:cubicBezTo>
                    <a:pt x="4533" y="1464"/>
                    <a:pt x="2267" y="2929"/>
                    <a:pt x="0" y="4393"/>
                  </a:cubicBezTo>
                  <a:cubicBezTo>
                    <a:pt x="48" y="4387"/>
                    <a:pt x="105" y="4382"/>
                    <a:pt x="169" y="4382"/>
                  </a:cubicBezTo>
                  <a:cubicBezTo>
                    <a:pt x="232" y="4382"/>
                    <a:pt x="301" y="4386"/>
                    <a:pt x="375" y="4400"/>
                  </a:cubicBezTo>
                  <a:cubicBezTo>
                    <a:pt x="638" y="4447"/>
                    <a:pt x="823" y="4570"/>
                    <a:pt x="915" y="4644"/>
                  </a:cubicBezTo>
                  <a:cubicBezTo>
                    <a:pt x="3189" y="3168"/>
                    <a:pt x="5463" y="1693"/>
                    <a:pt x="7737" y="216"/>
                  </a:cubicBezTo>
                  <a:cubicBezTo>
                    <a:pt x="7424" y="144"/>
                    <a:pt x="7111" y="73"/>
                    <a:pt x="67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25"/>
            <p:cNvSpPr/>
            <p:nvPr/>
          </p:nvSpPr>
          <p:spPr>
            <a:xfrm>
              <a:off x="3261925" y="601275"/>
              <a:ext cx="95600" cy="141600"/>
            </a:xfrm>
            <a:custGeom>
              <a:avLst/>
              <a:gdLst/>
              <a:ahLst/>
              <a:cxnLst/>
              <a:rect l="l" t="t" r="r" b="b"/>
              <a:pathLst>
                <a:path w="3824" h="5664" extrusionOk="0">
                  <a:moveTo>
                    <a:pt x="158" y="0"/>
                  </a:moveTo>
                  <a:cubicBezTo>
                    <a:pt x="115" y="0"/>
                    <a:pt x="72" y="2"/>
                    <a:pt x="28" y="6"/>
                  </a:cubicBezTo>
                  <a:cubicBezTo>
                    <a:pt x="17" y="7"/>
                    <a:pt x="10" y="13"/>
                    <a:pt x="6" y="22"/>
                  </a:cubicBezTo>
                  <a:cubicBezTo>
                    <a:pt x="0" y="31"/>
                    <a:pt x="1" y="42"/>
                    <a:pt x="7" y="49"/>
                  </a:cubicBezTo>
                  <a:lnTo>
                    <a:pt x="3770" y="5652"/>
                  </a:lnTo>
                  <a:cubicBezTo>
                    <a:pt x="3775" y="5660"/>
                    <a:pt x="3783" y="5663"/>
                    <a:pt x="3792" y="5663"/>
                  </a:cubicBezTo>
                  <a:cubicBezTo>
                    <a:pt x="3798" y="5663"/>
                    <a:pt x="3803" y="5662"/>
                    <a:pt x="3807" y="5661"/>
                  </a:cubicBezTo>
                  <a:cubicBezTo>
                    <a:pt x="3820" y="5652"/>
                    <a:pt x="3823" y="5634"/>
                    <a:pt x="3815" y="5622"/>
                  </a:cubicBezTo>
                  <a:lnTo>
                    <a:pt x="80" y="59"/>
                  </a:lnTo>
                  <a:cubicBezTo>
                    <a:pt x="106" y="57"/>
                    <a:pt x="133" y="57"/>
                    <a:pt x="159" y="57"/>
                  </a:cubicBezTo>
                  <a:cubicBezTo>
                    <a:pt x="296" y="57"/>
                    <a:pt x="433" y="77"/>
                    <a:pt x="564" y="118"/>
                  </a:cubicBezTo>
                  <a:cubicBezTo>
                    <a:pt x="691" y="158"/>
                    <a:pt x="810" y="214"/>
                    <a:pt x="919" y="288"/>
                  </a:cubicBezTo>
                  <a:cubicBezTo>
                    <a:pt x="924" y="291"/>
                    <a:pt x="930" y="293"/>
                    <a:pt x="936" y="293"/>
                  </a:cubicBezTo>
                  <a:cubicBezTo>
                    <a:pt x="945" y="293"/>
                    <a:pt x="954" y="289"/>
                    <a:pt x="959" y="280"/>
                  </a:cubicBezTo>
                  <a:cubicBezTo>
                    <a:pt x="966" y="267"/>
                    <a:pt x="962" y="249"/>
                    <a:pt x="950" y="241"/>
                  </a:cubicBezTo>
                  <a:cubicBezTo>
                    <a:pt x="837" y="165"/>
                    <a:pt x="712" y="104"/>
                    <a:pt x="581" y="64"/>
                  </a:cubicBezTo>
                  <a:cubicBezTo>
                    <a:pt x="444" y="22"/>
                    <a:pt x="302" y="0"/>
                    <a:pt x="1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25"/>
            <p:cNvSpPr/>
            <p:nvPr/>
          </p:nvSpPr>
          <p:spPr>
            <a:xfrm>
              <a:off x="3269250" y="607475"/>
              <a:ext cx="90400" cy="132325"/>
            </a:xfrm>
            <a:custGeom>
              <a:avLst/>
              <a:gdLst/>
              <a:ahLst/>
              <a:cxnLst/>
              <a:rect l="l" t="t" r="r" b="b"/>
              <a:pathLst>
                <a:path w="3616" h="5293" extrusionOk="0">
                  <a:moveTo>
                    <a:pt x="32" y="1"/>
                  </a:moveTo>
                  <a:cubicBezTo>
                    <a:pt x="27" y="1"/>
                    <a:pt x="22" y="2"/>
                    <a:pt x="17" y="5"/>
                  </a:cubicBezTo>
                  <a:cubicBezTo>
                    <a:pt x="3" y="15"/>
                    <a:pt x="1" y="32"/>
                    <a:pt x="9" y="45"/>
                  </a:cubicBezTo>
                  <a:lnTo>
                    <a:pt x="3559" y="5280"/>
                  </a:lnTo>
                  <a:cubicBezTo>
                    <a:pt x="3565" y="5289"/>
                    <a:pt x="3573" y="5292"/>
                    <a:pt x="3583" y="5292"/>
                  </a:cubicBezTo>
                  <a:cubicBezTo>
                    <a:pt x="3588" y="5292"/>
                    <a:pt x="3594" y="5291"/>
                    <a:pt x="3599" y="5287"/>
                  </a:cubicBezTo>
                  <a:cubicBezTo>
                    <a:pt x="3612" y="5278"/>
                    <a:pt x="3615" y="5260"/>
                    <a:pt x="3606" y="5248"/>
                  </a:cubicBezTo>
                  <a:lnTo>
                    <a:pt x="56" y="13"/>
                  </a:lnTo>
                  <a:cubicBezTo>
                    <a:pt x="50" y="5"/>
                    <a:pt x="41" y="1"/>
                    <a:pt x="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25"/>
            <p:cNvSpPr/>
            <p:nvPr/>
          </p:nvSpPr>
          <p:spPr>
            <a:xfrm>
              <a:off x="3275350" y="607300"/>
              <a:ext cx="87950" cy="130200"/>
            </a:xfrm>
            <a:custGeom>
              <a:avLst/>
              <a:gdLst/>
              <a:ahLst/>
              <a:cxnLst/>
              <a:rect l="l" t="t" r="r" b="b"/>
              <a:pathLst>
                <a:path w="3518" h="5208" extrusionOk="0">
                  <a:moveTo>
                    <a:pt x="32" y="1"/>
                  </a:moveTo>
                  <a:cubicBezTo>
                    <a:pt x="26" y="1"/>
                    <a:pt x="21" y="2"/>
                    <a:pt x="17" y="6"/>
                  </a:cubicBezTo>
                  <a:cubicBezTo>
                    <a:pt x="4" y="15"/>
                    <a:pt x="0" y="32"/>
                    <a:pt x="9" y="44"/>
                  </a:cubicBezTo>
                  <a:lnTo>
                    <a:pt x="3463" y="5196"/>
                  </a:lnTo>
                  <a:cubicBezTo>
                    <a:pt x="3469" y="5205"/>
                    <a:pt x="3476" y="5208"/>
                    <a:pt x="3486" y="5208"/>
                  </a:cubicBezTo>
                  <a:cubicBezTo>
                    <a:pt x="3491" y="5208"/>
                    <a:pt x="3497" y="5207"/>
                    <a:pt x="3502" y="5204"/>
                  </a:cubicBezTo>
                  <a:cubicBezTo>
                    <a:pt x="3516" y="5195"/>
                    <a:pt x="3518" y="5177"/>
                    <a:pt x="3510" y="5165"/>
                  </a:cubicBezTo>
                  <a:lnTo>
                    <a:pt x="55" y="13"/>
                  </a:lnTo>
                  <a:cubicBezTo>
                    <a:pt x="50" y="5"/>
                    <a:pt x="41" y="1"/>
                    <a:pt x="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25"/>
            <p:cNvSpPr/>
            <p:nvPr/>
          </p:nvSpPr>
          <p:spPr>
            <a:xfrm>
              <a:off x="3281401" y="608550"/>
              <a:ext cx="85275" cy="127050"/>
            </a:xfrm>
            <a:custGeom>
              <a:avLst/>
              <a:gdLst/>
              <a:ahLst/>
              <a:cxnLst/>
              <a:rect l="l" t="t" r="r" b="b"/>
              <a:pathLst>
                <a:path w="3411" h="5082" extrusionOk="0">
                  <a:moveTo>
                    <a:pt x="32" y="0"/>
                  </a:moveTo>
                  <a:cubicBezTo>
                    <a:pt x="27" y="0"/>
                    <a:pt x="21" y="2"/>
                    <a:pt x="17" y="4"/>
                  </a:cubicBezTo>
                  <a:cubicBezTo>
                    <a:pt x="4" y="14"/>
                    <a:pt x="1" y="31"/>
                    <a:pt x="9" y="43"/>
                  </a:cubicBezTo>
                  <a:lnTo>
                    <a:pt x="3355" y="5069"/>
                  </a:lnTo>
                  <a:cubicBezTo>
                    <a:pt x="3361" y="5077"/>
                    <a:pt x="3368" y="5081"/>
                    <a:pt x="3378" y="5081"/>
                  </a:cubicBezTo>
                  <a:cubicBezTo>
                    <a:pt x="3383" y="5081"/>
                    <a:pt x="3389" y="5080"/>
                    <a:pt x="3394" y="5077"/>
                  </a:cubicBezTo>
                  <a:cubicBezTo>
                    <a:pt x="3407" y="5067"/>
                    <a:pt x="3410" y="5050"/>
                    <a:pt x="3402" y="5038"/>
                  </a:cubicBezTo>
                  <a:lnTo>
                    <a:pt x="56" y="13"/>
                  </a:lnTo>
                  <a:cubicBezTo>
                    <a:pt x="50" y="4"/>
                    <a:pt x="41" y="0"/>
                    <a:pt x="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25"/>
            <p:cNvSpPr/>
            <p:nvPr/>
          </p:nvSpPr>
          <p:spPr>
            <a:xfrm>
              <a:off x="3308975" y="525950"/>
              <a:ext cx="203025" cy="190625"/>
            </a:xfrm>
            <a:custGeom>
              <a:avLst/>
              <a:gdLst/>
              <a:ahLst/>
              <a:cxnLst/>
              <a:rect l="l" t="t" r="r" b="b"/>
              <a:pathLst>
                <a:path w="8121" h="7625" extrusionOk="0">
                  <a:moveTo>
                    <a:pt x="7258" y="1590"/>
                  </a:moveTo>
                  <a:cubicBezTo>
                    <a:pt x="7330" y="1590"/>
                    <a:pt x="7422" y="1631"/>
                    <a:pt x="7470" y="1702"/>
                  </a:cubicBezTo>
                  <a:cubicBezTo>
                    <a:pt x="7528" y="1789"/>
                    <a:pt x="7523" y="1926"/>
                    <a:pt x="7461" y="1971"/>
                  </a:cubicBezTo>
                  <a:cubicBezTo>
                    <a:pt x="7445" y="1982"/>
                    <a:pt x="7424" y="1988"/>
                    <a:pt x="7400" y="1988"/>
                  </a:cubicBezTo>
                  <a:cubicBezTo>
                    <a:pt x="7335" y="1988"/>
                    <a:pt x="7245" y="1950"/>
                    <a:pt x="7145" y="1893"/>
                  </a:cubicBezTo>
                  <a:cubicBezTo>
                    <a:pt x="7129" y="1751"/>
                    <a:pt x="7134" y="1640"/>
                    <a:pt x="7193" y="1606"/>
                  </a:cubicBezTo>
                  <a:cubicBezTo>
                    <a:pt x="7210" y="1595"/>
                    <a:pt x="7233" y="1590"/>
                    <a:pt x="7258" y="1590"/>
                  </a:cubicBezTo>
                  <a:close/>
                  <a:moveTo>
                    <a:pt x="5523" y="70"/>
                  </a:moveTo>
                  <a:cubicBezTo>
                    <a:pt x="5645" y="492"/>
                    <a:pt x="5851" y="865"/>
                    <a:pt x="6136" y="1181"/>
                  </a:cubicBezTo>
                  <a:cubicBezTo>
                    <a:pt x="6333" y="1401"/>
                    <a:pt x="6511" y="1529"/>
                    <a:pt x="6700" y="1664"/>
                  </a:cubicBezTo>
                  <a:cubicBezTo>
                    <a:pt x="6830" y="1757"/>
                    <a:pt x="6967" y="1856"/>
                    <a:pt x="7093" y="1929"/>
                  </a:cubicBezTo>
                  <a:cubicBezTo>
                    <a:pt x="7106" y="2027"/>
                    <a:pt x="7129" y="2140"/>
                    <a:pt x="7153" y="2262"/>
                  </a:cubicBezTo>
                  <a:cubicBezTo>
                    <a:pt x="7233" y="2661"/>
                    <a:pt x="7302" y="3004"/>
                    <a:pt x="7545" y="3414"/>
                  </a:cubicBezTo>
                  <a:cubicBezTo>
                    <a:pt x="7683" y="3646"/>
                    <a:pt x="7852" y="3859"/>
                    <a:pt x="8051" y="4048"/>
                  </a:cubicBezTo>
                  <a:lnTo>
                    <a:pt x="2790" y="7559"/>
                  </a:lnTo>
                  <a:lnTo>
                    <a:pt x="67" y="3485"/>
                  </a:lnTo>
                  <a:lnTo>
                    <a:pt x="5523" y="70"/>
                  </a:lnTo>
                  <a:close/>
                  <a:moveTo>
                    <a:pt x="5541" y="1"/>
                  </a:moveTo>
                  <a:cubicBezTo>
                    <a:pt x="5535" y="1"/>
                    <a:pt x="5530" y="2"/>
                    <a:pt x="5524" y="5"/>
                  </a:cubicBezTo>
                  <a:lnTo>
                    <a:pt x="13" y="3453"/>
                  </a:lnTo>
                  <a:cubicBezTo>
                    <a:pt x="8" y="3457"/>
                    <a:pt x="2" y="3463"/>
                    <a:pt x="1" y="3470"/>
                  </a:cubicBezTo>
                  <a:cubicBezTo>
                    <a:pt x="0" y="3478"/>
                    <a:pt x="1" y="3485"/>
                    <a:pt x="6" y="3491"/>
                  </a:cubicBezTo>
                  <a:lnTo>
                    <a:pt x="2759" y="7613"/>
                  </a:lnTo>
                  <a:cubicBezTo>
                    <a:pt x="2764" y="7620"/>
                    <a:pt x="2772" y="7624"/>
                    <a:pt x="2782" y="7624"/>
                  </a:cubicBezTo>
                  <a:cubicBezTo>
                    <a:pt x="2787" y="7624"/>
                    <a:pt x="2793" y="7623"/>
                    <a:pt x="2794" y="7621"/>
                  </a:cubicBezTo>
                  <a:lnTo>
                    <a:pt x="8108" y="4076"/>
                  </a:lnTo>
                  <a:cubicBezTo>
                    <a:pt x="8114" y="4070"/>
                    <a:pt x="8120" y="4063"/>
                    <a:pt x="8120" y="4054"/>
                  </a:cubicBezTo>
                  <a:cubicBezTo>
                    <a:pt x="8121" y="4045"/>
                    <a:pt x="8118" y="4037"/>
                    <a:pt x="8112" y="4032"/>
                  </a:cubicBezTo>
                  <a:cubicBezTo>
                    <a:pt x="7906" y="3840"/>
                    <a:pt x="7731" y="3623"/>
                    <a:pt x="7590" y="3385"/>
                  </a:cubicBezTo>
                  <a:cubicBezTo>
                    <a:pt x="7353" y="2985"/>
                    <a:pt x="7284" y="2645"/>
                    <a:pt x="7206" y="2252"/>
                  </a:cubicBezTo>
                  <a:cubicBezTo>
                    <a:pt x="7185" y="2151"/>
                    <a:pt x="7165" y="2052"/>
                    <a:pt x="7152" y="1962"/>
                  </a:cubicBezTo>
                  <a:lnTo>
                    <a:pt x="7152" y="1962"/>
                  </a:lnTo>
                  <a:cubicBezTo>
                    <a:pt x="7245" y="2011"/>
                    <a:pt x="7330" y="2042"/>
                    <a:pt x="7399" y="2042"/>
                  </a:cubicBezTo>
                  <a:cubicBezTo>
                    <a:pt x="7435" y="2042"/>
                    <a:pt x="7466" y="2034"/>
                    <a:pt x="7491" y="2016"/>
                  </a:cubicBezTo>
                  <a:cubicBezTo>
                    <a:pt x="7577" y="1953"/>
                    <a:pt x="7588" y="1784"/>
                    <a:pt x="7513" y="1671"/>
                  </a:cubicBezTo>
                  <a:cubicBezTo>
                    <a:pt x="7457" y="1587"/>
                    <a:pt x="7348" y="1533"/>
                    <a:pt x="7255" y="1533"/>
                  </a:cubicBezTo>
                  <a:cubicBezTo>
                    <a:pt x="7221" y="1533"/>
                    <a:pt x="7189" y="1541"/>
                    <a:pt x="7163" y="1557"/>
                  </a:cubicBezTo>
                  <a:cubicBezTo>
                    <a:pt x="7086" y="1604"/>
                    <a:pt x="7070" y="1711"/>
                    <a:pt x="7084" y="1859"/>
                  </a:cubicBezTo>
                  <a:cubicBezTo>
                    <a:pt x="6966" y="1786"/>
                    <a:pt x="6839" y="1696"/>
                    <a:pt x="6731" y="1619"/>
                  </a:cubicBezTo>
                  <a:cubicBezTo>
                    <a:pt x="6544" y="1485"/>
                    <a:pt x="6369" y="1358"/>
                    <a:pt x="6176" y="1144"/>
                  </a:cubicBezTo>
                  <a:cubicBezTo>
                    <a:pt x="5889" y="826"/>
                    <a:pt x="5684" y="449"/>
                    <a:pt x="5565" y="21"/>
                  </a:cubicBezTo>
                  <a:cubicBezTo>
                    <a:pt x="5563" y="11"/>
                    <a:pt x="5556" y="5"/>
                    <a:pt x="5549" y="2"/>
                  </a:cubicBezTo>
                  <a:cubicBezTo>
                    <a:pt x="5546" y="1"/>
                    <a:pt x="5543" y="1"/>
                    <a:pt x="55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25"/>
            <p:cNvSpPr/>
            <p:nvPr/>
          </p:nvSpPr>
          <p:spPr>
            <a:xfrm>
              <a:off x="3442450" y="589400"/>
              <a:ext cx="19750" cy="17950"/>
            </a:xfrm>
            <a:custGeom>
              <a:avLst/>
              <a:gdLst/>
              <a:ahLst/>
              <a:cxnLst/>
              <a:rect l="l" t="t" r="r" b="b"/>
              <a:pathLst>
                <a:path w="790" h="718" extrusionOk="0">
                  <a:moveTo>
                    <a:pt x="714" y="57"/>
                  </a:moveTo>
                  <a:lnTo>
                    <a:pt x="442" y="633"/>
                  </a:lnTo>
                  <a:lnTo>
                    <a:pt x="79" y="86"/>
                  </a:lnTo>
                  <a:lnTo>
                    <a:pt x="714" y="57"/>
                  </a:lnTo>
                  <a:close/>
                  <a:moveTo>
                    <a:pt x="762" y="0"/>
                  </a:moveTo>
                  <a:cubicBezTo>
                    <a:pt x="761" y="0"/>
                    <a:pt x="759" y="1"/>
                    <a:pt x="758" y="1"/>
                  </a:cubicBezTo>
                  <a:lnTo>
                    <a:pt x="29" y="34"/>
                  </a:lnTo>
                  <a:cubicBezTo>
                    <a:pt x="19" y="34"/>
                    <a:pt x="9" y="40"/>
                    <a:pt x="6" y="49"/>
                  </a:cubicBezTo>
                  <a:cubicBezTo>
                    <a:pt x="1" y="58"/>
                    <a:pt x="2" y="68"/>
                    <a:pt x="7" y="77"/>
                  </a:cubicBezTo>
                  <a:lnTo>
                    <a:pt x="422" y="706"/>
                  </a:lnTo>
                  <a:cubicBezTo>
                    <a:pt x="428" y="714"/>
                    <a:pt x="436" y="717"/>
                    <a:pt x="446" y="717"/>
                  </a:cubicBezTo>
                  <a:lnTo>
                    <a:pt x="447" y="717"/>
                  </a:lnTo>
                  <a:cubicBezTo>
                    <a:pt x="457" y="716"/>
                    <a:pt x="465" y="711"/>
                    <a:pt x="469" y="701"/>
                  </a:cubicBezTo>
                  <a:lnTo>
                    <a:pt x="784" y="40"/>
                  </a:lnTo>
                  <a:cubicBezTo>
                    <a:pt x="789" y="31"/>
                    <a:pt x="787" y="20"/>
                    <a:pt x="782" y="13"/>
                  </a:cubicBezTo>
                  <a:cubicBezTo>
                    <a:pt x="777" y="5"/>
                    <a:pt x="769" y="0"/>
                    <a:pt x="7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25"/>
            <p:cNvSpPr/>
            <p:nvPr/>
          </p:nvSpPr>
          <p:spPr>
            <a:xfrm>
              <a:off x="3455925" y="610450"/>
              <a:ext cx="19675" cy="18300"/>
            </a:xfrm>
            <a:custGeom>
              <a:avLst/>
              <a:gdLst/>
              <a:ahLst/>
              <a:cxnLst/>
              <a:rect l="l" t="t" r="r" b="b"/>
              <a:pathLst>
                <a:path w="787" h="732" extrusionOk="0">
                  <a:moveTo>
                    <a:pt x="712" y="58"/>
                  </a:moveTo>
                  <a:lnTo>
                    <a:pt x="433" y="646"/>
                  </a:lnTo>
                  <a:lnTo>
                    <a:pt x="78" y="88"/>
                  </a:lnTo>
                  <a:lnTo>
                    <a:pt x="712" y="58"/>
                  </a:lnTo>
                  <a:close/>
                  <a:moveTo>
                    <a:pt x="755" y="1"/>
                  </a:moveTo>
                  <a:lnTo>
                    <a:pt x="27" y="34"/>
                  </a:lnTo>
                  <a:cubicBezTo>
                    <a:pt x="17" y="34"/>
                    <a:pt x="9" y="39"/>
                    <a:pt x="4" y="49"/>
                  </a:cubicBezTo>
                  <a:cubicBezTo>
                    <a:pt x="0" y="58"/>
                    <a:pt x="0" y="68"/>
                    <a:pt x="6" y="77"/>
                  </a:cubicBezTo>
                  <a:lnTo>
                    <a:pt x="414" y="717"/>
                  </a:lnTo>
                  <a:cubicBezTo>
                    <a:pt x="418" y="726"/>
                    <a:pt x="428" y="731"/>
                    <a:pt x="438" y="731"/>
                  </a:cubicBezTo>
                  <a:cubicBezTo>
                    <a:pt x="446" y="730"/>
                    <a:pt x="456" y="725"/>
                    <a:pt x="460" y="715"/>
                  </a:cubicBezTo>
                  <a:lnTo>
                    <a:pt x="781" y="39"/>
                  </a:lnTo>
                  <a:cubicBezTo>
                    <a:pt x="786" y="31"/>
                    <a:pt x="784" y="20"/>
                    <a:pt x="779" y="13"/>
                  </a:cubicBezTo>
                  <a:cubicBezTo>
                    <a:pt x="773" y="4"/>
                    <a:pt x="766" y="1"/>
                    <a:pt x="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25"/>
            <p:cNvSpPr/>
            <p:nvPr/>
          </p:nvSpPr>
          <p:spPr>
            <a:xfrm>
              <a:off x="3428025" y="567575"/>
              <a:ext cx="19700" cy="17950"/>
            </a:xfrm>
            <a:custGeom>
              <a:avLst/>
              <a:gdLst/>
              <a:ahLst/>
              <a:cxnLst/>
              <a:rect l="l" t="t" r="r" b="b"/>
              <a:pathLst>
                <a:path w="788" h="718" extrusionOk="0">
                  <a:moveTo>
                    <a:pt x="715" y="57"/>
                  </a:moveTo>
                  <a:lnTo>
                    <a:pt x="444" y="634"/>
                  </a:lnTo>
                  <a:lnTo>
                    <a:pt x="81" y="87"/>
                  </a:lnTo>
                  <a:lnTo>
                    <a:pt x="715" y="57"/>
                  </a:lnTo>
                  <a:close/>
                  <a:moveTo>
                    <a:pt x="762" y="1"/>
                  </a:moveTo>
                  <a:cubicBezTo>
                    <a:pt x="760" y="1"/>
                    <a:pt x="759" y="1"/>
                    <a:pt x="757" y="1"/>
                  </a:cubicBezTo>
                  <a:lnTo>
                    <a:pt x="29" y="34"/>
                  </a:lnTo>
                  <a:cubicBezTo>
                    <a:pt x="20" y="34"/>
                    <a:pt x="11" y="40"/>
                    <a:pt x="6" y="49"/>
                  </a:cubicBezTo>
                  <a:cubicBezTo>
                    <a:pt x="1" y="58"/>
                    <a:pt x="2" y="69"/>
                    <a:pt x="7" y="77"/>
                  </a:cubicBezTo>
                  <a:lnTo>
                    <a:pt x="423" y="706"/>
                  </a:lnTo>
                  <a:cubicBezTo>
                    <a:pt x="429" y="714"/>
                    <a:pt x="436" y="717"/>
                    <a:pt x="446" y="717"/>
                  </a:cubicBezTo>
                  <a:cubicBezTo>
                    <a:pt x="456" y="716"/>
                    <a:pt x="465" y="711"/>
                    <a:pt x="468" y="701"/>
                  </a:cubicBezTo>
                  <a:lnTo>
                    <a:pt x="783" y="40"/>
                  </a:lnTo>
                  <a:cubicBezTo>
                    <a:pt x="788" y="31"/>
                    <a:pt x="787" y="20"/>
                    <a:pt x="782" y="13"/>
                  </a:cubicBezTo>
                  <a:cubicBezTo>
                    <a:pt x="777" y="5"/>
                    <a:pt x="770" y="1"/>
                    <a:pt x="7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25"/>
            <p:cNvSpPr/>
            <p:nvPr/>
          </p:nvSpPr>
          <p:spPr>
            <a:xfrm>
              <a:off x="3416875" y="564350"/>
              <a:ext cx="50550" cy="75950"/>
            </a:xfrm>
            <a:custGeom>
              <a:avLst/>
              <a:gdLst/>
              <a:ahLst/>
              <a:cxnLst/>
              <a:rect l="l" t="t" r="r" b="b"/>
              <a:pathLst>
                <a:path w="2022" h="3038" extrusionOk="0">
                  <a:moveTo>
                    <a:pt x="32" y="1"/>
                  </a:moveTo>
                  <a:cubicBezTo>
                    <a:pt x="26" y="1"/>
                    <a:pt x="21" y="2"/>
                    <a:pt x="17" y="6"/>
                  </a:cubicBezTo>
                  <a:cubicBezTo>
                    <a:pt x="3" y="14"/>
                    <a:pt x="1" y="30"/>
                    <a:pt x="8" y="44"/>
                  </a:cubicBezTo>
                  <a:lnTo>
                    <a:pt x="1965" y="3026"/>
                  </a:lnTo>
                  <a:cubicBezTo>
                    <a:pt x="1971" y="3033"/>
                    <a:pt x="1979" y="3037"/>
                    <a:pt x="1989" y="3037"/>
                  </a:cubicBezTo>
                  <a:cubicBezTo>
                    <a:pt x="1994" y="3037"/>
                    <a:pt x="2000" y="3036"/>
                    <a:pt x="2005" y="3033"/>
                  </a:cubicBezTo>
                  <a:cubicBezTo>
                    <a:pt x="2018" y="3024"/>
                    <a:pt x="2021" y="3008"/>
                    <a:pt x="2013" y="2994"/>
                  </a:cubicBezTo>
                  <a:lnTo>
                    <a:pt x="55" y="13"/>
                  </a:lnTo>
                  <a:cubicBezTo>
                    <a:pt x="49" y="5"/>
                    <a:pt x="40" y="1"/>
                    <a:pt x="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25"/>
            <p:cNvSpPr/>
            <p:nvPr/>
          </p:nvSpPr>
          <p:spPr>
            <a:xfrm>
              <a:off x="3441575" y="571075"/>
              <a:ext cx="17825" cy="16150"/>
            </a:xfrm>
            <a:custGeom>
              <a:avLst/>
              <a:gdLst/>
              <a:ahLst/>
              <a:cxnLst/>
              <a:rect l="l" t="t" r="r" b="b"/>
              <a:pathLst>
                <a:path w="713" h="646" extrusionOk="0">
                  <a:moveTo>
                    <a:pt x="323" y="0"/>
                  </a:moveTo>
                  <a:cubicBezTo>
                    <a:pt x="216" y="216"/>
                    <a:pt x="108" y="430"/>
                    <a:pt x="0" y="646"/>
                  </a:cubicBezTo>
                  <a:cubicBezTo>
                    <a:pt x="237" y="633"/>
                    <a:pt x="476" y="619"/>
                    <a:pt x="713" y="607"/>
                  </a:cubicBezTo>
                  <a:cubicBezTo>
                    <a:pt x="583" y="404"/>
                    <a:pt x="454" y="201"/>
                    <a:pt x="3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25"/>
            <p:cNvSpPr/>
            <p:nvPr/>
          </p:nvSpPr>
          <p:spPr>
            <a:xfrm>
              <a:off x="3427175" y="549250"/>
              <a:ext cx="17800" cy="16200"/>
            </a:xfrm>
            <a:custGeom>
              <a:avLst/>
              <a:gdLst/>
              <a:ahLst/>
              <a:cxnLst/>
              <a:rect l="l" t="t" r="r" b="b"/>
              <a:pathLst>
                <a:path w="712" h="648" extrusionOk="0">
                  <a:moveTo>
                    <a:pt x="324" y="0"/>
                  </a:moveTo>
                  <a:cubicBezTo>
                    <a:pt x="216" y="216"/>
                    <a:pt x="109" y="430"/>
                    <a:pt x="1" y="647"/>
                  </a:cubicBezTo>
                  <a:cubicBezTo>
                    <a:pt x="238" y="633"/>
                    <a:pt x="475" y="621"/>
                    <a:pt x="712" y="607"/>
                  </a:cubicBezTo>
                  <a:cubicBezTo>
                    <a:pt x="582" y="406"/>
                    <a:pt x="453" y="203"/>
                    <a:pt x="3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25"/>
            <p:cNvSpPr/>
            <p:nvPr/>
          </p:nvSpPr>
          <p:spPr>
            <a:xfrm>
              <a:off x="3455950" y="592700"/>
              <a:ext cx="17825" cy="16200"/>
            </a:xfrm>
            <a:custGeom>
              <a:avLst/>
              <a:gdLst/>
              <a:ahLst/>
              <a:cxnLst/>
              <a:rect l="l" t="t" r="r" b="b"/>
              <a:pathLst>
                <a:path w="713" h="648" extrusionOk="0">
                  <a:moveTo>
                    <a:pt x="324" y="1"/>
                  </a:moveTo>
                  <a:cubicBezTo>
                    <a:pt x="217" y="216"/>
                    <a:pt x="107" y="431"/>
                    <a:pt x="0" y="648"/>
                  </a:cubicBezTo>
                  <a:cubicBezTo>
                    <a:pt x="237" y="634"/>
                    <a:pt x="475" y="621"/>
                    <a:pt x="712" y="608"/>
                  </a:cubicBezTo>
                  <a:cubicBezTo>
                    <a:pt x="583" y="406"/>
                    <a:pt x="454" y="204"/>
                    <a:pt x="3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25"/>
            <p:cNvSpPr/>
            <p:nvPr/>
          </p:nvSpPr>
          <p:spPr>
            <a:xfrm>
              <a:off x="3469675" y="613475"/>
              <a:ext cx="17800" cy="16200"/>
            </a:xfrm>
            <a:custGeom>
              <a:avLst/>
              <a:gdLst/>
              <a:ahLst/>
              <a:cxnLst/>
              <a:rect l="l" t="t" r="r" b="b"/>
              <a:pathLst>
                <a:path w="712" h="648" extrusionOk="0">
                  <a:moveTo>
                    <a:pt x="323" y="1"/>
                  </a:moveTo>
                  <a:cubicBezTo>
                    <a:pt x="216" y="217"/>
                    <a:pt x="108" y="431"/>
                    <a:pt x="0" y="648"/>
                  </a:cubicBezTo>
                  <a:cubicBezTo>
                    <a:pt x="237" y="634"/>
                    <a:pt x="474" y="621"/>
                    <a:pt x="711" y="608"/>
                  </a:cubicBezTo>
                  <a:cubicBezTo>
                    <a:pt x="582" y="405"/>
                    <a:pt x="452" y="204"/>
                    <a:pt x="3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0" name="Google Shape;940;p25"/>
          <p:cNvGrpSpPr/>
          <p:nvPr/>
        </p:nvGrpSpPr>
        <p:grpSpPr>
          <a:xfrm>
            <a:off x="-17884" y="4406173"/>
            <a:ext cx="554061" cy="533655"/>
            <a:chOff x="2452328" y="-685783"/>
            <a:chExt cx="575071" cy="553890"/>
          </a:xfrm>
        </p:grpSpPr>
        <p:sp>
          <p:nvSpPr>
            <p:cNvPr id="941" name="Google Shape;941;p25"/>
            <p:cNvSpPr/>
            <p:nvPr/>
          </p:nvSpPr>
          <p:spPr>
            <a:xfrm>
              <a:off x="2452328" y="-685783"/>
              <a:ext cx="461194" cy="438647"/>
            </a:xfrm>
            <a:custGeom>
              <a:avLst/>
              <a:gdLst/>
              <a:ahLst/>
              <a:cxnLst/>
              <a:rect l="l" t="t" r="r" b="b"/>
              <a:pathLst>
                <a:path w="2025" h="1926" extrusionOk="0">
                  <a:moveTo>
                    <a:pt x="205" y="1"/>
                  </a:moveTo>
                  <a:lnTo>
                    <a:pt x="205" y="1"/>
                  </a:lnTo>
                  <a:cubicBezTo>
                    <a:pt x="205" y="2"/>
                    <a:pt x="1" y="1925"/>
                    <a:pt x="1640" y="1925"/>
                  </a:cubicBezTo>
                  <a:cubicBezTo>
                    <a:pt x="1735" y="1925"/>
                    <a:pt x="1835" y="1919"/>
                    <a:pt x="1942" y="1905"/>
                  </a:cubicBezTo>
                  <a:cubicBezTo>
                    <a:pt x="1942" y="1905"/>
                    <a:pt x="2025" y="125"/>
                    <a:pt x="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25"/>
            <p:cNvSpPr/>
            <p:nvPr/>
          </p:nvSpPr>
          <p:spPr>
            <a:xfrm>
              <a:off x="2591030" y="-586482"/>
              <a:ext cx="436369" cy="454589"/>
            </a:xfrm>
            <a:custGeom>
              <a:avLst/>
              <a:gdLst/>
              <a:ahLst/>
              <a:cxnLst/>
              <a:rect l="l" t="t" r="r" b="b"/>
              <a:pathLst>
                <a:path w="1916" h="1996" extrusionOk="0">
                  <a:moveTo>
                    <a:pt x="25" y="0"/>
                  </a:moveTo>
                  <a:cubicBezTo>
                    <a:pt x="20" y="0"/>
                    <a:pt x="15" y="2"/>
                    <a:pt x="11" y="6"/>
                  </a:cubicBezTo>
                  <a:cubicBezTo>
                    <a:pt x="1" y="14"/>
                    <a:pt x="0" y="27"/>
                    <a:pt x="8" y="37"/>
                  </a:cubicBezTo>
                  <a:cubicBezTo>
                    <a:pt x="20" y="52"/>
                    <a:pt x="1283" y="1543"/>
                    <a:pt x="1878" y="1993"/>
                  </a:cubicBezTo>
                  <a:cubicBezTo>
                    <a:pt x="1882" y="1995"/>
                    <a:pt x="1888" y="1996"/>
                    <a:pt x="1891" y="1996"/>
                  </a:cubicBezTo>
                  <a:cubicBezTo>
                    <a:pt x="1896" y="1996"/>
                    <a:pt x="1904" y="1994"/>
                    <a:pt x="1909" y="1986"/>
                  </a:cubicBezTo>
                  <a:cubicBezTo>
                    <a:pt x="1916" y="1978"/>
                    <a:pt x="1915" y="1964"/>
                    <a:pt x="1905" y="1957"/>
                  </a:cubicBezTo>
                  <a:cubicBezTo>
                    <a:pt x="1314" y="1511"/>
                    <a:pt x="54" y="23"/>
                    <a:pt x="41" y="8"/>
                  </a:cubicBezTo>
                  <a:cubicBezTo>
                    <a:pt x="37" y="3"/>
                    <a:pt x="31" y="0"/>
                    <a:pt x="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25"/>
            <p:cNvSpPr/>
            <p:nvPr/>
          </p:nvSpPr>
          <p:spPr>
            <a:xfrm>
              <a:off x="2657307" y="-445274"/>
              <a:ext cx="84723" cy="30063"/>
            </a:xfrm>
            <a:custGeom>
              <a:avLst/>
              <a:gdLst/>
              <a:ahLst/>
              <a:cxnLst/>
              <a:rect l="l" t="t" r="r" b="b"/>
              <a:pathLst>
                <a:path w="372" h="132" extrusionOk="0">
                  <a:moveTo>
                    <a:pt x="24" y="1"/>
                  </a:moveTo>
                  <a:cubicBezTo>
                    <a:pt x="14" y="1"/>
                    <a:pt x="6" y="8"/>
                    <a:pt x="4" y="17"/>
                  </a:cubicBezTo>
                  <a:cubicBezTo>
                    <a:pt x="0" y="29"/>
                    <a:pt x="6" y="41"/>
                    <a:pt x="18" y="44"/>
                  </a:cubicBezTo>
                  <a:lnTo>
                    <a:pt x="340" y="131"/>
                  </a:lnTo>
                  <a:cubicBezTo>
                    <a:pt x="342" y="132"/>
                    <a:pt x="344" y="132"/>
                    <a:pt x="345" y="132"/>
                  </a:cubicBezTo>
                  <a:cubicBezTo>
                    <a:pt x="355" y="132"/>
                    <a:pt x="364" y="127"/>
                    <a:pt x="367" y="116"/>
                  </a:cubicBezTo>
                  <a:cubicBezTo>
                    <a:pt x="371" y="104"/>
                    <a:pt x="365" y="92"/>
                    <a:pt x="353" y="89"/>
                  </a:cubicBezTo>
                  <a:lnTo>
                    <a:pt x="31" y="2"/>
                  </a:lnTo>
                  <a:cubicBezTo>
                    <a:pt x="29" y="1"/>
                    <a:pt x="26" y="1"/>
                    <a:pt x="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25"/>
            <p:cNvSpPr/>
            <p:nvPr/>
          </p:nvSpPr>
          <p:spPr>
            <a:xfrm>
              <a:off x="2662317" y="-569400"/>
              <a:ext cx="14348" cy="70830"/>
            </a:xfrm>
            <a:custGeom>
              <a:avLst/>
              <a:gdLst/>
              <a:ahLst/>
              <a:cxnLst/>
              <a:rect l="l" t="t" r="r" b="b"/>
              <a:pathLst>
                <a:path w="63" h="311" extrusionOk="0">
                  <a:moveTo>
                    <a:pt x="38" y="0"/>
                  </a:moveTo>
                  <a:cubicBezTo>
                    <a:pt x="26" y="0"/>
                    <a:pt x="18" y="9"/>
                    <a:pt x="18" y="21"/>
                  </a:cubicBezTo>
                  <a:lnTo>
                    <a:pt x="2" y="288"/>
                  </a:lnTo>
                  <a:cubicBezTo>
                    <a:pt x="1" y="299"/>
                    <a:pt x="10" y="309"/>
                    <a:pt x="23" y="310"/>
                  </a:cubicBezTo>
                  <a:cubicBezTo>
                    <a:pt x="34" y="310"/>
                    <a:pt x="43" y="302"/>
                    <a:pt x="44" y="290"/>
                  </a:cubicBezTo>
                  <a:lnTo>
                    <a:pt x="61" y="23"/>
                  </a:lnTo>
                  <a:cubicBezTo>
                    <a:pt x="63" y="11"/>
                    <a:pt x="53" y="1"/>
                    <a:pt x="40" y="0"/>
                  </a:cubicBezTo>
                  <a:cubicBezTo>
                    <a:pt x="40" y="0"/>
                    <a:pt x="39" y="0"/>
                    <a:pt x="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5" name="Google Shape;945;p25"/>
          <p:cNvGrpSpPr/>
          <p:nvPr/>
        </p:nvGrpSpPr>
        <p:grpSpPr>
          <a:xfrm rot="1035212">
            <a:off x="11365513" y="443771"/>
            <a:ext cx="414572" cy="403800"/>
            <a:chOff x="-641396" y="4963993"/>
            <a:chExt cx="310930" cy="302850"/>
          </a:xfrm>
        </p:grpSpPr>
        <p:sp>
          <p:nvSpPr>
            <p:cNvPr id="946" name="Google Shape;946;p25"/>
            <p:cNvSpPr/>
            <p:nvPr/>
          </p:nvSpPr>
          <p:spPr>
            <a:xfrm>
              <a:off x="-641396" y="4963993"/>
              <a:ext cx="310930" cy="302850"/>
            </a:xfrm>
            <a:custGeom>
              <a:avLst/>
              <a:gdLst/>
              <a:ahLst/>
              <a:cxnLst/>
              <a:rect l="l" t="t" r="r" b="b"/>
              <a:pathLst>
                <a:path w="1923" h="1873" extrusionOk="0">
                  <a:moveTo>
                    <a:pt x="810" y="1"/>
                  </a:moveTo>
                  <a:cubicBezTo>
                    <a:pt x="802" y="1"/>
                    <a:pt x="793" y="2"/>
                    <a:pt x="784" y="4"/>
                  </a:cubicBezTo>
                  <a:cubicBezTo>
                    <a:pt x="653" y="33"/>
                    <a:pt x="685" y="232"/>
                    <a:pt x="495" y="537"/>
                  </a:cubicBezTo>
                  <a:cubicBezTo>
                    <a:pt x="267" y="900"/>
                    <a:pt x="1" y="966"/>
                    <a:pt x="33" y="1119"/>
                  </a:cubicBezTo>
                  <a:cubicBezTo>
                    <a:pt x="57" y="1235"/>
                    <a:pt x="219" y="1219"/>
                    <a:pt x="507" y="1391"/>
                  </a:cubicBezTo>
                  <a:cubicBezTo>
                    <a:pt x="895" y="1621"/>
                    <a:pt x="978" y="1873"/>
                    <a:pt x="1121" y="1873"/>
                  </a:cubicBezTo>
                  <a:cubicBezTo>
                    <a:pt x="1130" y="1873"/>
                    <a:pt x="1139" y="1872"/>
                    <a:pt x="1148" y="1870"/>
                  </a:cubicBezTo>
                  <a:cubicBezTo>
                    <a:pt x="1290" y="1838"/>
                    <a:pt x="1252" y="1624"/>
                    <a:pt x="1483" y="1283"/>
                  </a:cubicBezTo>
                  <a:cubicBezTo>
                    <a:pt x="1711" y="948"/>
                    <a:pt x="1923" y="897"/>
                    <a:pt x="1899" y="752"/>
                  </a:cubicBezTo>
                  <a:cubicBezTo>
                    <a:pt x="1873" y="607"/>
                    <a:pt x="1649" y="631"/>
                    <a:pt x="1293" y="381"/>
                  </a:cubicBezTo>
                  <a:cubicBezTo>
                    <a:pt x="999" y="176"/>
                    <a:pt x="923" y="1"/>
                    <a:pt x="8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25"/>
            <p:cNvSpPr/>
            <p:nvPr/>
          </p:nvSpPr>
          <p:spPr>
            <a:xfrm>
              <a:off x="-528211" y="5008460"/>
              <a:ext cx="19726" cy="44789"/>
            </a:xfrm>
            <a:custGeom>
              <a:avLst/>
              <a:gdLst/>
              <a:ahLst/>
              <a:cxnLst/>
              <a:rect l="l" t="t" r="r" b="b"/>
              <a:pathLst>
                <a:path w="122" h="277" extrusionOk="0">
                  <a:moveTo>
                    <a:pt x="99" y="1"/>
                  </a:moveTo>
                  <a:cubicBezTo>
                    <a:pt x="89" y="1"/>
                    <a:pt x="80" y="9"/>
                    <a:pt x="78" y="18"/>
                  </a:cubicBezTo>
                  <a:cubicBezTo>
                    <a:pt x="60" y="99"/>
                    <a:pt x="37" y="176"/>
                    <a:pt x="4" y="249"/>
                  </a:cubicBezTo>
                  <a:cubicBezTo>
                    <a:pt x="0" y="260"/>
                    <a:pt x="4" y="272"/>
                    <a:pt x="15" y="276"/>
                  </a:cubicBezTo>
                  <a:cubicBezTo>
                    <a:pt x="17" y="277"/>
                    <a:pt x="20" y="277"/>
                    <a:pt x="23" y="277"/>
                  </a:cubicBezTo>
                  <a:cubicBezTo>
                    <a:pt x="30" y="277"/>
                    <a:pt x="38" y="273"/>
                    <a:pt x="42" y="264"/>
                  </a:cubicBezTo>
                  <a:cubicBezTo>
                    <a:pt x="74" y="189"/>
                    <a:pt x="101" y="109"/>
                    <a:pt x="118" y="26"/>
                  </a:cubicBezTo>
                  <a:cubicBezTo>
                    <a:pt x="121" y="15"/>
                    <a:pt x="113" y="4"/>
                    <a:pt x="102" y="1"/>
                  </a:cubicBezTo>
                  <a:cubicBezTo>
                    <a:pt x="101" y="1"/>
                    <a:pt x="100" y="1"/>
                    <a:pt x="99"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25"/>
            <p:cNvSpPr/>
            <p:nvPr/>
          </p:nvSpPr>
          <p:spPr>
            <a:xfrm>
              <a:off x="-589008" y="5062951"/>
              <a:ext cx="60149" cy="66132"/>
            </a:xfrm>
            <a:custGeom>
              <a:avLst/>
              <a:gdLst/>
              <a:ahLst/>
              <a:cxnLst/>
              <a:rect l="l" t="t" r="r" b="b"/>
              <a:pathLst>
                <a:path w="372" h="409" extrusionOk="0">
                  <a:moveTo>
                    <a:pt x="348" y="0"/>
                  </a:moveTo>
                  <a:cubicBezTo>
                    <a:pt x="341" y="0"/>
                    <a:pt x="335" y="4"/>
                    <a:pt x="331" y="11"/>
                  </a:cubicBezTo>
                  <a:cubicBezTo>
                    <a:pt x="195" y="258"/>
                    <a:pt x="15" y="370"/>
                    <a:pt x="13" y="371"/>
                  </a:cubicBezTo>
                  <a:cubicBezTo>
                    <a:pt x="4" y="376"/>
                    <a:pt x="1" y="390"/>
                    <a:pt x="6" y="400"/>
                  </a:cubicBezTo>
                  <a:cubicBezTo>
                    <a:pt x="10" y="405"/>
                    <a:pt x="17" y="409"/>
                    <a:pt x="23" y="409"/>
                  </a:cubicBezTo>
                  <a:cubicBezTo>
                    <a:pt x="28" y="409"/>
                    <a:pt x="32" y="407"/>
                    <a:pt x="34" y="407"/>
                  </a:cubicBezTo>
                  <a:cubicBezTo>
                    <a:pt x="42" y="402"/>
                    <a:pt x="225" y="289"/>
                    <a:pt x="366" y="31"/>
                  </a:cubicBezTo>
                  <a:cubicBezTo>
                    <a:pt x="372" y="20"/>
                    <a:pt x="369" y="7"/>
                    <a:pt x="359" y="3"/>
                  </a:cubicBezTo>
                  <a:cubicBezTo>
                    <a:pt x="356" y="1"/>
                    <a:pt x="352" y="0"/>
                    <a:pt x="348"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9" name="Google Shape;949;p25"/>
          <p:cNvGrpSpPr/>
          <p:nvPr/>
        </p:nvGrpSpPr>
        <p:grpSpPr>
          <a:xfrm rot="-1198516">
            <a:off x="5840278" y="6176833"/>
            <a:ext cx="274431" cy="267320"/>
            <a:chOff x="2351871" y="3678343"/>
            <a:chExt cx="205831" cy="200499"/>
          </a:xfrm>
        </p:grpSpPr>
        <p:sp>
          <p:nvSpPr>
            <p:cNvPr id="950" name="Google Shape;950;p25"/>
            <p:cNvSpPr/>
            <p:nvPr/>
          </p:nvSpPr>
          <p:spPr>
            <a:xfrm>
              <a:off x="2351871" y="3678343"/>
              <a:ext cx="205831" cy="200499"/>
            </a:xfrm>
            <a:custGeom>
              <a:avLst/>
              <a:gdLst/>
              <a:ahLst/>
              <a:cxnLst/>
              <a:rect l="l" t="t" r="r" b="b"/>
              <a:pathLst>
                <a:path w="1273" h="1240" extrusionOk="0">
                  <a:moveTo>
                    <a:pt x="538" y="1"/>
                  </a:moveTo>
                  <a:cubicBezTo>
                    <a:pt x="532" y="1"/>
                    <a:pt x="526" y="1"/>
                    <a:pt x="520" y="3"/>
                  </a:cubicBezTo>
                  <a:cubicBezTo>
                    <a:pt x="433" y="22"/>
                    <a:pt x="455" y="155"/>
                    <a:pt x="328" y="357"/>
                  </a:cubicBezTo>
                  <a:cubicBezTo>
                    <a:pt x="178" y="596"/>
                    <a:pt x="1" y="641"/>
                    <a:pt x="22" y="741"/>
                  </a:cubicBezTo>
                  <a:cubicBezTo>
                    <a:pt x="38" y="818"/>
                    <a:pt x="146" y="807"/>
                    <a:pt x="337" y="921"/>
                  </a:cubicBezTo>
                  <a:cubicBezTo>
                    <a:pt x="593" y="1073"/>
                    <a:pt x="649" y="1239"/>
                    <a:pt x="743" y="1239"/>
                  </a:cubicBezTo>
                  <a:cubicBezTo>
                    <a:pt x="749" y="1239"/>
                    <a:pt x="755" y="1239"/>
                    <a:pt x="761" y="1237"/>
                  </a:cubicBezTo>
                  <a:cubicBezTo>
                    <a:pt x="855" y="1216"/>
                    <a:pt x="829" y="1075"/>
                    <a:pt x="982" y="850"/>
                  </a:cubicBezTo>
                  <a:cubicBezTo>
                    <a:pt x="1132" y="627"/>
                    <a:pt x="1273" y="594"/>
                    <a:pt x="1257" y="498"/>
                  </a:cubicBezTo>
                  <a:cubicBezTo>
                    <a:pt x="1241" y="401"/>
                    <a:pt x="1093" y="418"/>
                    <a:pt x="857" y="253"/>
                  </a:cubicBezTo>
                  <a:cubicBezTo>
                    <a:pt x="663" y="117"/>
                    <a:pt x="613" y="1"/>
                    <a:pt x="5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25"/>
            <p:cNvSpPr/>
            <p:nvPr/>
          </p:nvSpPr>
          <p:spPr>
            <a:xfrm>
              <a:off x="2425442" y="3706801"/>
              <a:ext cx="15684" cy="31853"/>
            </a:xfrm>
            <a:custGeom>
              <a:avLst/>
              <a:gdLst/>
              <a:ahLst/>
              <a:cxnLst/>
              <a:rect l="l" t="t" r="r" b="b"/>
              <a:pathLst>
                <a:path w="97" h="197" extrusionOk="0">
                  <a:moveTo>
                    <a:pt x="73" y="0"/>
                  </a:moveTo>
                  <a:cubicBezTo>
                    <a:pt x="64" y="0"/>
                    <a:pt x="55" y="7"/>
                    <a:pt x="52" y="17"/>
                  </a:cubicBezTo>
                  <a:cubicBezTo>
                    <a:pt x="42" y="69"/>
                    <a:pt x="25" y="120"/>
                    <a:pt x="4" y="168"/>
                  </a:cubicBezTo>
                  <a:cubicBezTo>
                    <a:pt x="1" y="179"/>
                    <a:pt x="4" y="192"/>
                    <a:pt x="16" y="195"/>
                  </a:cubicBezTo>
                  <a:cubicBezTo>
                    <a:pt x="18" y="197"/>
                    <a:pt x="21" y="197"/>
                    <a:pt x="23" y="197"/>
                  </a:cubicBezTo>
                  <a:cubicBezTo>
                    <a:pt x="31" y="197"/>
                    <a:pt x="39" y="190"/>
                    <a:pt x="41" y="184"/>
                  </a:cubicBezTo>
                  <a:cubicBezTo>
                    <a:pt x="64" y="134"/>
                    <a:pt x="81" y="80"/>
                    <a:pt x="93" y="25"/>
                  </a:cubicBezTo>
                  <a:cubicBezTo>
                    <a:pt x="96" y="15"/>
                    <a:pt x="88" y="4"/>
                    <a:pt x="77" y="1"/>
                  </a:cubicBezTo>
                  <a:cubicBezTo>
                    <a:pt x="76" y="0"/>
                    <a:pt x="74" y="0"/>
                    <a:pt x="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25"/>
            <p:cNvSpPr/>
            <p:nvPr/>
          </p:nvSpPr>
          <p:spPr>
            <a:xfrm>
              <a:off x="2385503" y="3742536"/>
              <a:ext cx="42363" cy="46082"/>
            </a:xfrm>
            <a:custGeom>
              <a:avLst/>
              <a:gdLst/>
              <a:ahLst/>
              <a:cxnLst/>
              <a:rect l="l" t="t" r="r" b="b"/>
              <a:pathLst>
                <a:path w="262" h="285" extrusionOk="0">
                  <a:moveTo>
                    <a:pt x="238" y="1"/>
                  </a:moveTo>
                  <a:cubicBezTo>
                    <a:pt x="231" y="1"/>
                    <a:pt x="224" y="4"/>
                    <a:pt x="221" y="11"/>
                  </a:cubicBezTo>
                  <a:cubicBezTo>
                    <a:pt x="132" y="173"/>
                    <a:pt x="14" y="246"/>
                    <a:pt x="13" y="247"/>
                  </a:cubicBezTo>
                  <a:cubicBezTo>
                    <a:pt x="3" y="253"/>
                    <a:pt x="1" y="266"/>
                    <a:pt x="6" y="275"/>
                  </a:cubicBezTo>
                  <a:cubicBezTo>
                    <a:pt x="10" y="282"/>
                    <a:pt x="17" y="285"/>
                    <a:pt x="24" y="285"/>
                  </a:cubicBezTo>
                  <a:cubicBezTo>
                    <a:pt x="27" y="285"/>
                    <a:pt x="30" y="284"/>
                    <a:pt x="34" y="284"/>
                  </a:cubicBezTo>
                  <a:cubicBezTo>
                    <a:pt x="40" y="280"/>
                    <a:pt x="162" y="204"/>
                    <a:pt x="256" y="32"/>
                  </a:cubicBezTo>
                  <a:cubicBezTo>
                    <a:pt x="262" y="21"/>
                    <a:pt x="258" y="9"/>
                    <a:pt x="249" y="4"/>
                  </a:cubicBezTo>
                  <a:cubicBezTo>
                    <a:pt x="245" y="2"/>
                    <a:pt x="242" y="1"/>
                    <a:pt x="2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3" name="Google Shape;953;p25"/>
          <p:cNvGrpSpPr/>
          <p:nvPr/>
        </p:nvGrpSpPr>
        <p:grpSpPr>
          <a:xfrm rot="1207274">
            <a:off x="213073" y="482124"/>
            <a:ext cx="335969" cy="326744"/>
            <a:chOff x="-699121" y="2526254"/>
            <a:chExt cx="470841" cy="457913"/>
          </a:xfrm>
        </p:grpSpPr>
        <p:sp>
          <p:nvSpPr>
            <p:cNvPr id="954" name="Google Shape;954;p25"/>
            <p:cNvSpPr/>
            <p:nvPr/>
          </p:nvSpPr>
          <p:spPr>
            <a:xfrm>
              <a:off x="-699121" y="2526254"/>
              <a:ext cx="470841" cy="457913"/>
            </a:xfrm>
            <a:custGeom>
              <a:avLst/>
              <a:gdLst/>
              <a:ahLst/>
              <a:cxnLst/>
              <a:rect l="l" t="t" r="r" b="b"/>
              <a:pathLst>
                <a:path w="2912" h="2832" extrusionOk="0">
                  <a:moveTo>
                    <a:pt x="1212" y="1"/>
                  </a:moveTo>
                  <a:cubicBezTo>
                    <a:pt x="1199" y="1"/>
                    <a:pt x="1185" y="3"/>
                    <a:pt x="1171" y="6"/>
                  </a:cubicBezTo>
                  <a:cubicBezTo>
                    <a:pt x="972" y="54"/>
                    <a:pt x="1025" y="358"/>
                    <a:pt x="742" y="820"/>
                  </a:cubicBezTo>
                  <a:cubicBezTo>
                    <a:pt x="404" y="1373"/>
                    <a:pt x="1" y="1479"/>
                    <a:pt x="52" y="1709"/>
                  </a:cubicBezTo>
                  <a:cubicBezTo>
                    <a:pt x="91" y="1886"/>
                    <a:pt x="334" y="1859"/>
                    <a:pt x="774" y="2113"/>
                  </a:cubicBezTo>
                  <a:cubicBezTo>
                    <a:pt x="1361" y="2454"/>
                    <a:pt x="1495" y="2832"/>
                    <a:pt x="1708" y="2832"/>
                  </a:cubicBezTo>
                  <a:cubicBezTo>
                    <a:pt x="1723" y="2832"/>
                    <a:pt x="1738" y="2830"/>
                    <a:pt x="1753" y="2826"/>
                  </a:cubicBezTo>
                  <a:cubicBezTo>
                    <a:pt x="1968" y="2777"/>
                    <a:pt x="1908" y="2453"/>
                    <a:pt x="2251" y="1935"/>
                  </a:cubicBezTo>
                  <a:cubicBezTo>
                    <a:pt x="2590" y="1423"/>
                    <a:pt x="2911" y="1344"/>
                    <a:pt x="2871" y="1126"/>
                  </a:cubicBezTo>
                  <a:cubicBezTo>
                    <a:pt x="2831" y="905"/>
                    <a:pt x="2493" y="945"/>
                    <a:pt x="1948" y="571"/>
                  </a:cubicBezTo>
                  <a:cubicBezTo>
                    <a:pt x="1501" y="264"/>
                    <a:pt x="1383"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25"/>
            <p:cNvSpPr/>
            <p:nvPr/>
          </p:nvSpPr>
          <p:spPr>
            <a:xfrm>
              <a:off x="-527403" y="2596107"/>
              <a:ext cx="25547" cy="64354"/>
            </a:xfrm>
            <a:custGeom>
              <a:avLst/>
              <a:gdLst/>
              <a:ahLst/>
              <a:cxnLst/>
              <a:rect l="l" t="t" r="r" b="b"/>
              <a:pathLst>
                <a:path w="158" h="398" extrusionOk="0">
                  <a:moveTo>
                    <a:pt x="135" y="0"/>
                  </a:moveTo>
                  <a:cubicBezTo>
                    <a:pt x="126" y="0"/>
                    <a:pt x="117" y="7"/>
                    <a:pt x="114" y="17"/>
                  </a:cubicBezTo>
                  <a:cubicBezTo>
                    <a:pt x="91" y="139"/>
                    <a:pt x="53" y="258"/>
                    <a:pt x="6" y="370"/>
                  </a:cubicBezTo>
                  <a:cubicBezTo>
                    <a:pt x="0" y="380"/>
                    <a:pt x="6" y="392"/>
                    <a:pt x="17" y="396"/>
                  </a:cubicBezTo>
                  <a:cubicBezTo>
                    <a:pt x="20" y="398"/>
                    <a:pt x="22" y="398"/>
                    <a:pt x="25" y="398"/>
                  </a:cubicBezTo>
                  <a:cubicBezTo>
                    <a:pt x="33" y="398"/>
                    <a:pt x="41" y="393"/>
                    <a:pt x="43" y="386"/>
                  </a:cubicBezTo>
                  <a:cubicBezTo>
                    <a:pt x="92" y="271"/>
                    <a:pt x="129" y="150"/>
                    <a:pt x="155" y="24"/>
                  </a:cubicBezTo>
                  <a:cubicBezTo>
                    <a:pt x="157" y="14"/>
                    <a:pt x="150" y="4"/>
                    <a:pt x="139" y="1"/>
                  </a:cubicBezTo>
                  <a:cubicBezTo>
                    <a:pt x="138" y="1"/>
                    <a:pt x="136" y="0"/>
                    <a:pt x="135"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25"/>
            <p:cNvSpPr/>
            <p:nvPr/>
          </p:nvSpPr>
          <p:spPr>
            <a:xfrm>
              <a:off x="-617628" y="2678249"/>
              <a:ext cx="86504" cy="97986"/>
            </a:xfrm>
            <a:custGeom>
              <a:avLst/>
              <a:gdLst/>
              <a:ahLst/>
              <a:cxnLst/>
              <a:rect l="l" t="t" r="r" b="b"/>
              <a:pathLst>
                <a:path w="535" h="606" extrusionOk="0">
                  <a:moveTo>
                    <a:pt x="511" y="1"/>
                  </a:moveTo>
                  <a:cubicBezTo>
                    <a:pt x="503" y="1"/>
                    <a:pt x="497" y="4"/>
                    <a:pt x="493" y="12"/>
                  </a:cubicBezTo>
                  <a:cubicBezTo>
                    <a:pt x="289" y="394"/>
                    <a:pt x="16" y="566"/>
                    <a:pt x="13" y="568"/>
                  </a:cubicBezTo>
                  <a:cubicBezTo>
                    <a:pt x="4" y="573"/>
                    <a:pt x="1" y="587"/>
                    <a:pt x="6" y="596"/>
                  </a:cubicBezTo>
                  <a:cubicBezTo>
                    <a:pt x="10" y="602"/>
                    <a:pt x="17" y="606"/>
                    <a:pt x="23" y="606"/>
                  </a:cubicBezTo>
                  <a:cubicBezTo>
                    <a:pt x="28" y="606"/>
                    <a:pt x="32" y="604"/>
                    <a:pt x="34" y="603"/>
                  </a:cubicBezTo>
                  <a:cubicBezTo>
                    <a:pt x="47" y="596"/>
                    <a:pt x="320" y="424"/>
                    <a:pt x="530" y="32"/>
                  </a:cubicBezTo>
                  <a:cubicBezTo>
                    <a:pt x="535" y="20"/>
                    <a:pt x="532" y="9"/>
                    <a:pt x="521" y="3"/>
                  </a:cubicBezTo>
                  <a:cubicBezTo>
                    <a:pt x="518" y="2"/>
                    <a:pt x="514" y="1"/>
                    <a:pt x="511"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7" name="Google Shape;957;p25"/>
          <p:cNvGrpSpPr/>
          <p:nvPr/>
        </p:nvGrpSpPr>
        <p:grpSpPr>
          <a:xfrm>
            <a:off x="11177580" y="5877989"/>
            <a:ext cx="270777" cy="260001"/>
            <a:chOff x="-1286391" y="3733966"/>
            <a:chExt cx="203083" cy="195001"/>
          </a:xfrm>
        </p:grpSpPr>
        <p:sp>
          <p:nvSpPr>
            <p:cNvPr id="958" name="Google Shape;958;p25"/>
            <p:cNvSpPr/>
            <p:nvPr/>
          </p:nvSpPr>
          <p:spPr>
            <a:xfrm>
              <a:off x="-1286391" y="3733966"/>
              <a:ext cx="203083" cy="195001"/>
            </a:xfrm>
            <a:custGeom>
              <a:avLst/>
              <a:gdLst/>
              <a:ahLst/>
              <a:cxnLst/>
              <a:rect l="l" t="t" r="r" b="b"/>
              <a:pathLst>
                <a:path w="1256" h="1206" extrusionOk="0">
                  <a:moveTo>
                    <a:pt x="792" y="0"/>
                  </a:moveTo>
                  <a:cubicBezTo>
                    <a:pt x="719" y="0"/>
                    <a:pt x="665" y="115"/>
                    <a:pt x="476" y="222"/>
                  </a:cubicBezTo>
                  <a:cubicBezTo>
                    <a:pt x="229" y="361"/>
                    <a:pt x="52" y="315"/>
                    <a:pt x="23" y="413"/>
                  </a:cubicBezTo>
                  <a:cubicBezTo>
                    <a:pt x="0" y="488"/>
                    <a:pt x="99" y="531"/>
                    <a:pt x="212" y="722"/>
                  </a:cubicBezTo>
                  <a:cubicBezTo>
                    <a:pt x="373" y="993"/>
                    <a:pt x="328" y="1172"/>
                    <a:pt x="432" y="1202"/>
                  </a:cubicBezTo>
                  <a:cubicBezTo>
                    <a:pt x="440" y="1204"/>
                    <a:pt x="447" y="1206"/>
                    <a:pt x="455" y="1206"/>
                  </a:cubicBezTo>
                  <a:cubicBezTo>
                    <a:pt x="533" y="1206"/>
                    <a:pt x="592" y="1083"/>
                    <a:pt x="812" y="969"/>
                  </a:cubicBezTo>
                  <a:cubicBezTo>
                    <a:pt x="1053" y="847"/>
                    <a:pt x="1191" y="885"/>
                    <a:pt x="1223" y="794"/>
                  </a:cubicBezTo>
                  <a:cubicBezTo>
                    <a:pt x="1255" y="701"/>
                    <a:pt x="1117" y="646"/>
                    <a:pt x="989" y="384"/>
                  </a:cubicBezTo>
                  <a:cubicBezTo>
                    <a:pt x="877" y="154"/>
                    <a:pt x="898" y="27"/>
                    <a:pt x="813" y="3"/>
                  </a:cubicBezTo>
                  <a:cubicBezTo>
                    <a:pt x="806" y="1"/>
                    <a:pt x="799"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25"/>
            <p:cNvSpPr/>
            <p:nvPr/>
          </p:nvSpPr>
          <p:spPr>
            <a:xfrm>
              <a:off x="-1191477" y="3759353"/>
              <a:ext cx="26841" cy="25386"/>
            </a:xfrm>
            <a:custGeom>
              <a:avLst/>
              <a:gdLst/>
              <a:ahLst/>
              <a:cxnLst/>
              <a:rect l="l" t="t" r="r" b="b"/>
              <a:pathLst>
                <a:path w="166" h="157" extrusionOk="0">
                  <a:moveTo>
                    <a:pt x="143" y="1"/>
                  </a:moveTo>
                  <a:cubicBezTo>
                    <a:pt x="137" y="1"/>
                    <a:pt x="131" y="3"/>
                    <a:pt x="127" y="8"/>
                  </a:cubicBezTo>
                  <a:cubicBezTo>
                    <a:pt x="91" y="50"/>
                    <a:pt x="53" y="85"/>
                    <a:pt x="11" y="117"/>
                  </a:cubicBezTo>
                  <a:cubicBezTo>
                    <a:pt x="1" y="126"/>
                    <a:pt x="0" y="138"/>
                    <a:pt x="7" y="147"/>
                  </a:cubicBezTo>
                  <a:cubicBezTo>
                    <a:pt x="11" y="153"/>
                    <a:pt x="16" y="156"/>
                    <a:pt x="23" y="156"/>
                  </a:cubicBezTo>
                  <a:cubicBezTo>
                    <a:pt x="28" y="156"/>
                    <a:pt x="32" y="154"/>
                    <a:pt x="38" y="150"/>
                  </a:cubicBezTo>
                  <a:cubicBezTo>
                    <a:pt x="81" y="116"/>
                    <a:pt x="121" y="78"/>
                    <a:pt x="159" y="35"/>
                  </a:cubicBezTo>
                  <a:cubicBezTo>
                    <a:pt x="165" y="25"/>
                    <a:pt x="164" y="13"/>
                    <a:pt x="156" y="5"/>
                  </a:cubicBezTo>
                  <a:cubicBezTo>
                    <a:pt x="151" y="2"/>
                    <a:pt x="147"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25"/>
            <p:cNvSpPr/>
            <p:nvPr/>
          </p:nvSpPr>
          <p:spPr>
            <a:xfrm>
              <a:off x="-1250334" y="3784416"/>
              <a:ext cx="57077" cy="24901"/>
            </a:xfrm>
            <a:custGeom>
              <a:avLst/>
              <a:gdLst/>
              <a:ahLst/>
              <a:cxnLst/>
              <a:rect l="l" t="t" r="r" b="b"/>
              <a:pathLst>
                <a:path w="353" h="154" extrusionOk="0">
                  <a:moveTo>
                    <a:pt x="328" y="1"/>
                  </a:moveTo>
                  <a:cubicBezTo>
                    <a:pt x="324" y="1"/>
                    <a:pt x="320" y="2"/>
                    <a:pt x="317" y="4"/>
                  </a:cubicBezTo>
                  <a:cubicBezTo>
                    <a:pt x="160" y="104"/>
                    <a:pt x="22" y="112"/>
                    <a:pt x="21" y="112"/>
                  </a:cubicBezTo>
                  <a:cubicBezTo>
                    <a:pt x="9" y="112"/>
                    <a:pt x="1" y="121"/>
                    <a:pt x="1" y="133"/>
                  </a:cubicBezTo>
                  <a:cubicBezTo>
                    <a:pt x="1" y="145"/>
                    <a:pt x="10" y="153"/>
                    <a:pt x="21" y="153"/>
                  </a:cubicBezTo>
                  <a:cubicBezTo>
                    <a:pt x="27" y="153"/>
                    <a:pt x="172" y="146"/>
                    <a:pt x="338" y="40"/>
                  </a:cubicBezTo>
                  <a:cubicBezTo>
                    <a:pt x="349" y="34"/>
                    <a:pt x="352" y="20"/>
                    <a:pt x="346" y="11"/>
                  </a:cubicBezTo>
                  <a:cubicBezTo>
                    <a:pt x="342" y="4"/>
                    <a:pt x="335"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961"/>
        <p:cNvGrpSpPr/>
        <p:nvPr/>
      </p:nvGrpSpPr>
      <p:grpSpPr>
        <a:xfrm>
          <a:off x="0" y="0"/>
          <a:ext cx="0" cy="0"/>
          <a:chOff x="0" y="0"/>
          <a:chExt cx="0" cy="0"/>
        </a:xfrm>
      </p:grpSpPr>
      <p:sp>
        <p:nvSpPr>
          <p:cNvPr id="962" name="Google Shape;962;p2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963" name="Google Shape;963;p26"/>
          <p:cNvSpPr txBox="1">
            <a:spLocks noGrp="1"/>
          </p:cNvSpPr>
          <p:nvPr>
            <p:ph type="title" idx="2"/>
          </p:nvPr>
        </p:nvSpPr>
        <p:spPr>
          <a:xfrm>
            <a:off x="960000" y="2127833"/>
            <a:ext cx="3074000" cy="552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964" name="Google Shape;964;p26"/>
          <p:cNvSpPr txBox="1">
            <a:spLocks noGrp="1"/>
          </p:cNvSpPr>
          <p:nvPr>
            <p:ph type="subTitle" idx="1"/>
          </p:nvPr>
        </p:nvSpPr>
        <p:spPr>
          <a:xfrm>
            <a:off x="960000" y="2648500"/>
            <a:ext cx="3074000" cy="7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965" name="Google Shape;965;p26"/>
          <p:cNvSpPr txBox="1">
            <a:spLocks noGrp="1"/>
          </p:cNvSpPr>
          <p:nvPr>
            <p:ph type="title" idx="3"/>
          </p:nvPr>
        </p:nvSpPr>
        <p:spPr>
          <a:xfrm>
            <a:off x="4559028" y="2127833"/>
            <a:ext cx="3074000" cy="552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966" name="Google Shape;966;p26"/>
          <p:cNvSpPr txBox="1">
            <a:spLocks noGrp="1"/>
          </p:cNvSpPr>
          <p:nvPr>
            <p:ph type="subTitle" idx="4"/>
          </p:nvPr>
        </p:nvSpPr>
        <p:spPr>
          <a:xfrm>
            <a:off x="4559028" y="2648500"/>
            <a:ext cx="3074000" cy="7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967" name="Google Shape;967;p26"/>
          <p:cNvSpPr txBox="1">
            <a:spLocks noGrp="1"/>
          </p:cNvSpPr>
          <p:nvPr>
            <p:ph type="title" idx="5"/>
          </p:nvPr>
        </p:nvSpPr>
        <p:spPr>
          <a:xfrm>
            <a:off x="960000" y="4281000"/>
            <a:ext cx="3074000" cy="548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968" name="Google Shape;968;p26"/>
          <p:cNvSpPr txBox="1">
            <a:spLocks noGrp="1"/>
          </p:cNvSpPr>
          <p:nvPr>
            <p:ph type="subTitle" idx="6"/>
          </p:nvPr>
        </p:nvSpPr>
        <p:spPr>
          <a:xfrm>
            <a:off x="960000" y="4798033"/>
            <a:ext cx="3074000" cy="75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969" name="Google Shape;969;p26"/>
          <p:cNvSpPr txBox="1">
            <a:spLocks noGrp="1"/>
          </p:cNvSpPr>
          <p:nvPr>
            <p:ph type="title" idx="7"/>
          </p:nvPr>
        </p:nvSpPr>
        <p:spPr>
          <a:xfrm>
            <a:off x="4559025" y="4281000"/>
            <a:ext cx="3074000" cy="548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970" name="Google Shape;970;p26"/>
          <p:cNvSpPr txBox="1">
            <a:spLocks noGrp="1"/>
          </p:cNvSpPr>
          <p:nvPr>
            <p:ph type="subTitle" idx="8"/>
          </p:nvPr>
        </p:nvSpPr>
        <p:spPr>
          <a:xfrm>
            <a:off x="4559028" y="4798033"/>
            <a:ext cx="3074000" cy="75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971" name="Google Shape;971;p26"/>
          <p:cNvSpPr txBox="1">
            <a:spLocks noGrp="1"/>
          </p:cNvSpPr>
          <p:nvPr>
            <p:ph type="title" idx="9"/>
          </p:nvPr>
        </p:nvSpPr>
        <p:spPr>
          <a:xfrm>
            <a:off x="8158065" y="2127833"/>
            <a:ext cx="3074000" cy="552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972" name="Google Shape;972;p26"/>
          <p:cNvSpPr txBox="1">
            <a:spLocks noGrp="1"/>
          </p:cNvSpPr>
          <p:nvPr>
            <p:ph type="subTitle" idx="13"/>
          </p:nvPr>
        </p:nvSpPr>
        <p:spPr>
          <a:xfrm>
            <a:off x="8158067" y="2648500"/>
            <a:ext cx="3074000" cy="7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973" name="Google Shape;973;p26"/>
          <p:cNvSpPr txBox="1">
            <a:spLocks noGrp="1"/>
          </p:cNvSpPr>
          <p:nvPr>
            <p:ph type="title" idx="14"/>
          </p:nvPr>
        </p:nvSpPr>
        <p:spPr>
          <a:xfrm>
            <a:off x="8158060" y="4281000"/>
            <a:ext cx="3074000" cy="548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974" name="Google Shape;974;p26"/>
          <p:cNvSpPr txBox="1">
            <a:spLocks noGrp="1"/>
          </p:cNvSpPr>
          <p:nvPr>
            <p:ph type="subTitle" idx="15"/>
          </p:nvPr>
        </p:nvSpPr>
        <p:spPr>
          <a:xfrm>
            <a:off x="8158067" y="4798033"/>
            <a:ext cx="3074000" cy="75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975" name="Google Shape;975;p26"/>
          <p:cNvSpPr/>
          <p:nvPr/>
        </p:nvSpPr>
        <p:spPr>
          <a:xfrm rot="7199991">
            <a:off x="1712908" y="-2729109"/>
            <a:ext cx="8022221" cy="12113037"/>
          </a:xfrm>
          <a:custGeom>
            <a:avLst/>
            <a:gdLst/>
            <a:ahLst/>
            <a:cxnLst/>
            <a:rect l="l" t="t" r="r" b="b"/>
            <a:pathLst>
              <a:path w="24926" h="26293" extrusionOk="0">
                <a:moveTo>
                  <a:pt x="13176" y="0"/>
                </a:moveTo>
                <a:cubicBezTo>
                  <a:pt x="13049" y="0"/>
                  <a:pt x="12922" y="7"/>
                  <a:pt x="12795" y="21"/>
                </a:cubicBezTo>
                <a:cubicBezTo>
                  <a:pt x="10822" y="242"/>
                  <a:pt x="8997" y="2233"/>
                  <a:pt x="6656" y="3598"/>
                </a:cubicBezTo>
                <a:cubicBezTo>
                  <a:pt x="4315" y="4944"/>
                  <a:pt x="1439" y="5644"/>
                  <a:pt x="720" y="7285"/>
                </a:cubicBezTo>
                <a:cubicBezTo>
                  <a:pt x="1" y="8944"/>
                  <a:pt x="1420" y="11562"/>
                  <a:pt x="2324" y="13885"/>
                </a:cubicBezTo>
                <a:cubicBezTo>
                  <a:pt x="3209" y="16226"/>
                  <a:pt x="3559" y="18272"/>
                  <a:pt x="4555" y="20244"/>
                </a:cubicBezTo>
                <a:cubicBezTo>
                  <a:pt x="5532" y="22218"/>
                  <a:pt x="7135" y="24116"/>
                  <a:pt x="9292" y="25259"/>
                </a:cubicBezTo>
                <a:cubicBezTo>
                  <a:pt x="10516" y="25897"/>
                  <a:pt x="11917" y="26292"/>
                  <a:pt x="13231" y="26292"/>
                </a:cubicBezTo>
                <a:cubicBezTo>
                  <a:pt x="14233" y="26292"/>
                  <a:pt x="15184" y="26062"/>
                  <a:pt x="15966" y="25536"/>
                </a:cubicBezTo>
                <a:cubicBezTo>
                  <a:pt x="17773" y="24337"/>
                  <a:pt x="18694" y="21572"/>
                  <a:pt x="20482" y="19526"/>
                </a:cubicBezTo>
                <a:cubicBezTo>
                  <a:pt x="22271" y="17499"/>
                  <a:pt x="24925" y="16208"/>
                  <a:pt x="24889" y="14678"/>
                </a:cubicBezTo>
                <a:cubicBezTo>
                  <a:pt x="24851" y="13166"/>
                  <a:pt x="22105" y="11433"/>
                  <a:pt x="20667" y="9442"/>
                </a:cubicBezTo>
                <a:cubicBezTo>
                  <a:pt x="19229" y="7432"/>
                  <a:pt x="19100" y="5165"/>
                  <a:pt x="17994" y="3248"/>
                </a:cubicBezTo>
                <a:cubicBezTo>
                  <a:pt x="16942" y="1470"/>
                  <a:pt x="15033" y="0"/>
                  <a:pt x="13176" y="0"/>
                </a:cubicBezTo>
                <a:close/>
              </a:path>
            </a:pathLst>
          </a:custGeom>
          <a:solidFill>
            <a:srgbClr val="FFC3A5">
              <a:alpha val="117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6" name="Google Shape;976;p26"/>
          <p:cNvGrpSpPr/>
          <p:nvPr/>
        </p:nvGrpSpPr>
        <p:grpSpPr>
          <a:xfrm>
            <a:off x="7133295" y="5928066"/>
            <a:ext cx="551429" cy="558012"/>
            <a:chOff x="1549057" y="302446"/>
            <a:chExt cx="572338" cy="579171"/>
          </a:xfrm>
        </p:grpSpPr>
        <p:sp>
          <p:nvSpPr>
            <p:cNvPr id="977" name="Google Shape;977;p26"/>
            <p:cNvSpPr/>
            <p:nvPr/>
          </p:nvSpPr>
          <p:spPr>
            <a:xfrm>
              <a:off x="1549057" y="302446"/>
              <a:ext cx="484197" cy="454817"/>
            </a:xfrm>
            <a:custGeom>
              <a:avLst/>
              <a:gdLst/>
              <a:ahLst/>
              <a:cxnLst/>
              <a:rect l="l" t="t" r="r" b="b"/>
              <a:pathLst>
                <a:path w="2126" h="1997" extrusionOk="0">
                  <a:moveTo>
                    <a:pt x="315" y="1"/>
                  </a:moveTo>
                  <a:lnTo>
                    <a:pt x="315" y="1"/>
                  </a:lnTo>
                  <a:cubicBezTo>
                    <a:pt x="315" y="1"/>
                    <a:pt x="0" y="1997"/>
                    <a:pt x="1762" y="1997"/>
                  </a:cubicBezTo>
                  <a:cubicBezTo>
                    <a:pt x="1824" y="1997"/>
                    <a:pt x="1888" y="1994"/>
                    <a:pt x="1955" y="1989"/>
                  </a:cubicBezTo>
                  <a:cubicBezTo>
                    <a:pt x="1955" y="1989"/>
                    <a:pt x="2126" y="215"/>
                    <a:pt x="3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26"/>
            <p:cNvSpPr/>
            <p:nvPr/>
          </p:nvSpPr>
          <p:spPr>
            <a:xfrm>
              <a:off x="1707346" y="406531"/>
              <a:ext cx="414049" cy="475086"/>
            </a:xfrm>
            <a:custGeom>
              <a:avLst/>
              <a:gdLst/>
              <a:ahLst/>
              <a:cxnLst/>
              <a:rect l="l" t="t" r="r" b="b"/>
              <a:pathLst>
                <a:path w="1818" h="2086" extrusionOk="0">
                  <a:moveTo>
                    <a:pt x="24" y="1"/>
                  </a:moveTo>
                  <a:cubicBezTo>
                    <a:pt x="20" y="1"/>
                    <a:pt x="15" y="2"/>
                    <a:pt x="11" y="5"/>
                  </a:cubicBezTo>
                  <a:cubicBezTo>
                    <a:pt x="1" y="11"/>
                    <a:pt x="0" y="25"/>
                    <a:pt x="7" y="35"/>
                  </a:cubicBezTo>
                  <a:cubicBezTo>
                    <a:pt x="20" y="51"/>
                    <a:pt x="1206" y="1603"/>
                    <a:pt x="1778" y="2080"/>
                  </a:cubicBezTo>
                  <a:cubicBezTo>
                    <a:pt x="1782" y="2084"/>
                    <a:pt x="1786" y="2085"/>
                    <a:pt x="1791" y="2085"/>
                  </a:cubicBezTo>
                  <a:cubicBezTo>
                    <a:pt x="1798" y="2085"/>
                    <a:pt x="1803" y="2083"/>
                    <a:pt x="1808" y="2079"/>
                  </a:cubicBezTo>
                  <a:cubicBezTo>
                    <a:pt x="1817" y="2069"/>
                    <a:pt x="1816" y="2056"/>
                    <a:pt x="1806" y="2048"/>
                  </a:cubicBezTo>
                  <a:cubicBezTo>
                    <a:pt x="1238" y="1574"/>
                    <a:pt x="54" y="25"/>
                    <a:pt x="42" y="9"/>
                  </a:cubicBezTo>
                  <a:cubicBezTo>
                    <a:pt x="37" y="4"/>
                    <a:pt x="31" y="1"/>
                    <a:pt x="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26"/>
            <p:cNvSpPr/>
            <p:nvPr/>
          </p:nvSpPr>
          <p:spPr>
            <a:xfrm>
              <a:off x="1766107" y="551155"/>
              <a:ext cx="83812" cy="33479"/>
            </a:xfrm>
            <a:custGeom>
              <a:avLst/>
              <a:gdLst/>
              <a:ahLst/>
              <a:cxnLst/>
              <a:rect l="l" t="t" r="r" b="b"/>
              <a:pathLst>
                <a:path w="368" h="147" extrusionOk="0">
                  <a:moveTo>
                    <a:pt x="25" y="0"/>
                  </a:moveTo>
                  <a:cubicBezTo>
                    <a:pt x="17" y="0"/>
                    <a:pt x="8" y="6"/>
                    <a:pt x="5" y="14"/>
                  </a:cubicBezTo>
                  <a:cubicBezTo>
                    <a:pt x="1" y="25"/>
                    <a:pt x="8" y="38"/>
                    <a:pt x="19" y="41"/>
                  </a:cubicBezTo>
                  <a:lnTo>
                    <a:pt x="336" y="145"/>
                  </a:lnTo>
                  <a:cubicBezTo>
                    <a:pt x="339" y="146"/>
                    <a:pt x="341" y="146"/>
                    <a:pt x="343" y="146"/>
                  </a:cubicBezTo>
                  <a:cubicBezTo>
                    <a:pt x="352" y="146"/>
                    <a:pt x="360" y="141"/>
                    <a:pt x="363" y="131"/>
                  </a:cubicBezTo>
                  <a:cubicBezTo>
                    <a:pt x="368" y="121"/>
                    <a:pt x="360" y="109"/>
                    <a:pt x="349" y="105"/>
                  </a:cubicBezTo>
                  <a:lnTo>
                    <a:pt x="32" y="2"/>
                  </a:lnTo>
                  <a:cubicBezTo>
                    <a:pt x="30" y="1"/>
                    <a:pt x="27" y="0"/>
                    <a:pt x="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26"/>
            <p:cNvSpPr/>
            <p:nvPr/>
          </p:nvSpPr>
          <p:spPr>
            <a:xfrm>
              <a:off x="1774533" y="426801"/>
              <a:ext cx="17309" cy="70830"/>
            </a:xfrm>
            <a:custGeom>
              <a:avLst/>
              <a:gdLst/>
              <a:ahLst/>
              <a:cxnLst/>
              <a:rect l="l" t="t" r="r" b="b"/>
              <a:pathLst>
                <a:path w="76" h="311" extrusionOk="0">
                  <a:moveTo>
                    <a:pt x="53" y="1"/>
                  </a:moveTo>
                  <a:cubicBezTo>
                    <a:pt x="42" y="1"/>
                    <a:pt x="32" y="8"/>
                    <a:pt x="31" y="19"/>
                  </a:cubicBezTo>
                  <a:lnTo>
                    <a:pt x="1" y="286"/>
                  </a:lnTo>
                  <a:cubicBezTo>
                    <a:pt x="0" y="298"/>
                    <a:pt x="9" y="308"/>
                    <a:pt x="21" y="311"/>
                  </a:cubicBezTo>
                  <a:lnTo>
                    <a:pt x="23" y="311"/>
                  </a:lnTo>
                  <a:cubicBezTo>
                    <a:pt x="34" y="311"/>
                    <a:pt x="43" y="302"/>
                    <a:pt x="44" y="291"/>
                  </a:cubicBezTo>
                  <a:lnTo>
                    <a:pt x="74" y="24"/>
                  </a:lnTo>
                  <a:cubicBezTo>
                    <a:pt x="75" y="12"/>
                    <a:pt x="68" y="2"/>
                    <a:pt x="55" y="1"/>
                  </a:cubicBezTo>
                  <a:cubicBezTo>
                    <a:pt x="54" y="1"/>
                    <a:pt x="5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1" name="Google Shape;981;p26"/>
          <p:cNvGrpSpPr/>
          <p:nvPr/>
        </p:nvGrpSpPr>
        <p:grpSpPr>
          <a:xfrm>
            <a:off x="462479" y="3578159"/>
            <a:ext cx="693619" cy="312907"/>
            <a:chOff x="2973429" y="1267445"/>
            <a:chExt cx="719920" cy="324772"/>
          </a:xfrm>
        </p:grpSpPr>
        <p:sp>
          <p:nvSpPr>
            <p:cNvPr id="982" name="Google Shape;982;p26"/>
            <p:cNvSpPr/>
            <p:nvPr/>
          </p:nvSpPr>
          <p:spPr>
            <a:xfrm>
              <a:off x="2973429" y="1267445"/>
              <a:ext cx="549561" cy="324772"/>
            </a:xfrm>
            <a:custGeom>
              <a:avLst/>
              <a:gdLst/>
              <a:ahLst/>
              <a:cxnLst/>
              <a:rect l="l" t="t" r="r" b="b"/>
              <a:pathLst>
                <a:path w="2413" h="1426" extrusionOk="0">
                  <a:moveTo>
                    <a:pt x="816" y="0"/>
                  </a:moveTo>
                  <a:cubicBezTo>
                    <a:pt x="574" y="0"/>
                    <a:pt x="303" y="53"/>
                    <a:pt x="1" y="181"/>
                  </a:cubicBezTo>
                  <a:cubicBezTo>
                    <a:pt x="1" y="181"/>
                    <a:pt x="475" y="1426"/>
                    <a:pt x="1472" y="1426"/>
                  </a:cubicBezTo>
                  <a:cubicBezTo>
                    <a:pt x="1746" y="1426"/>
                    <a:pt x="2059" y="1332"/>
                    <a:pt x="2413" y="1093"/>
                  </a:cubicBezTo>
                  <a:cubicBezTo>
                    <a:pt x="2413" y="1093"/>
                    <a:pt x="1919" y="0"/>
                    <a:pt x="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26"/>
            <p:cNvSpPr/>
            <p:nvPr/>
          </p:nvSpPr>
          <p:spPr>
            <a:xfrm>
              <a:off x="3101882" y="1352398"/>
              <a:ext cx="591467" cy="214085"/>
            </a:xfrm>
            <a:custGeom>
              <a:avLst/>
              <a:gdLst/>
              <a:ahLst/>
              <a:cxnLst/>
              <a:rect l="l" t="t" r="r" b="b"/>
              <a:pathLst>
                <a:path w="2597" h="940" extrusionOk="0">
                  <a:moveTo>
                    <a:pt x="25" y="1"/>
                  </a:moveTo>
                  <a:cubicBezTo>
                    <a:pt x="17" y="1"/>
                    <a:pt x="8" y="6"/>
                    <a:pt x="5" y="14"/>
                  </a:cubicBezTo>
                  <a:cubicBezTo>
                    <a:pt x="1" y="25"/>
                    <a:pt x="6" y="39"/>
                    <a:pt x="17" y="43"/>
                  </a:cubicBezTo>
                  <a:cubicBezTo>
                    <a:pt x="34" y="49"/>
                    <a:pt x="1836" y="808"/>
                    <a:pt x="2569" y="939"/>
                  </a:cubicBezTo>
                  <a:lnTo>
                    <a:pt x="2574" y="939"/>
                  </a:lnTo>
                  <a:cubicBezTo>
                    <a:pt x="2584" y="939"/>
                    <a:pt x="2594" y="931"/>
                    <a:pt x="2594" y="922"/>
                  </a:cubicBezTo>
                  <a:cubicBezTo>
                    <a:pt x="2596" y="909"/>
                    <a:pt x="2589" y="899"/>
                    <a:pt x="2576" y="897"/>
                  </a:cubicBezTo>
                  <a:cubicBezTo>
                    <a:pt x="1849" y="767"/>
                    <a:pt x="50" y="11"/>
                    <a:pt x="33" y="2"/>
                  </a:cubicBezTo>
                  <a:cubicBezTo>
                    <a:pt x="31" y="1"/>
                    <a:pt x="2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26"/>
            <p:cNvSpPr/>
            <p:nvPr/>
          </p:nvSpPr>
          <p:spPr>
            <a:xfrm>
              <a:off x="3225097" y="1433023"/>
              <a:ext cx="85178" cy="25736"/>
            </a:xfrm>
            <a:custGeom>
              <a:avLst/>
              <a:gdLst/>
              <a:ahLst/>
              <a:cxnLst/>
              <a:rect l="l" t="t" r="r" b="b"/>
              <a:pathLst>
                <a:path w="374" h="113" extrusionOk="0">
                  <a:moveTo>
                    <a:pt x="351" y="0"/>
                  </a:moveTo>
                  <a:cubicBezTo>
                    <a:pt x="349" y="0"/>
                    <a:pt x="347" y="1"/>
                    <a:pt x="346" y="1"/>
                  </a:cubicBezTo>
                  <a:lnTo>
                    <a:pt x="19" y="70"/>
                  </a:lnTo>
                  <a:cubicBezTo>
                    <a:pt x="8" y="72"/>
                    <a:pt x="0" y="83"/>
                    <a:pt x="3" y="94"/>
                  </a:cubicBezTo>
                  <a:cubicBezTo>
                    <a:pt x="6" y="105"/>
                    <a:pt x="15" y="113"/>
                    <a:pt x="24" y="113"/>
                  </a:cubicBezTo>
                  <a:cubicBezTo>
                    <a:pt x="26" y="113"/>
                    <a:pt x="27" y="113"/>
                    <a:pt x="28" y="110"/>
                  </a:cubicBezTo>
                  <a:lnTo>
                    <a:pt x="355" y="43"/>
                  </a:lnTo>
                  <a:cubicBezTo>
                    <a:pt x="366" y="40"/>
                    <a:pt x="374" y="29"/>
                    <a:pt x="371" y="17"/>
                  </a:cubicBezTo>
                  <a:cubicBezTo>
                    <a:pt x="369" y="8"/>
                    <a:pt x="360" y="0"/>
                    <a:pt x="3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26"/>
            <p:cNvSpPr/>
            <p:nvPr/>
          </p:nvSpPr>
          <p:spPr>
            <a:xfrm>
              <a:off x="3175902" y="1333494"/>
              <a:ext cx="35985" cy="65820"/>
            </a:xfrm>
            <a:custGeom>
              <a:avLst/>
              <a:gdLst/>
              <a:ahLst/>
              <a:cxnLst/>
              <a:rect l="l" t="t" r="r" b="b"/>
              <a:pathLst>
                <a:path w="158" h="289" extrusionOk="0">
                  <a:moveTo>
                    <a:pt x="26" y="0"/>
                  </a:moveTo>
                  <a:cubicBezTo>
                    <a:pt x="23" y="0"/>
                    <a:pt x="20" y="1"/>
                    <a:pt x="17" y="3"/>
                  </a:cubicBezTo>
                  <a:cubicBezTo>
                    <a:pt x="6" y="6"/>
                    <a:pt x="1" y="20"/>
                    <a:pt x="6" y="30"/>
                  </a:cubicBezTo>
                  <a:lnTo>
                    <a:pt x="113" y="276"/>
                  </a:lnTo>
                  <a:cubicBezTo>
                    <a:pt x="117" y="284"/>
                    <a:pt x="125" y="289"/>
                    <a:pt x="133" y="289"/>
                  </a:cubicBezTo>
                  <a:cubicBezTo>
                    <a:pt x="136" y="289"/>
                    <a:pt x="138" y="289"/>
                    <a:pt x="141" y="287"/>
                  </a:cubicBezTo>
                  <a:cubicBezTo>
                    <a:pt x="152" y="282"/>
                    <a:pt x="157" y="269"/>
                    <a:pt x="152" y="258"/>
                  </a:cubicBezTo>
                  <a:lnTo>
                    <a:pt x="45" y="13"/>
                  </a:lnTo>
                  <a:cubicBezTo>
                    <a:pt x="42" y="5"/>
                    <a:pt x="34"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6" name="Google Shape;986;p26"/>
          <p:cNvGrpSpPr/>
          <p:nvPr/>
        </p:nvGrpSpPr>
        <p:grpSpPr>
          <a:xfrm>
            <a:off x="3643023" y="5554045"/>
            <a:ext cx="1006076" cy="1043040"/>
            <a:chOff x="4186350" y="989775"/>
            <a:chExt cx="161950" cy="167900"/>
          </a:xfrm>
        </p:grpSpPr>
        <p:sp>
          <p:nvSpPr>
            <p:cNvPr id="987" name="Google Shape;987;p26"/>
            <p:cNvSpPr/>
            <p:nvPr/>
          </p:nvSpPr>
          <p:spPr>
            <a:xfrm>
              <a:off x="4231525" y="989775"/>
              <a:ext cx="116775" cy="126575"/>
            </a:xfrm>
            <a:custGeom>
              <a:avLst/>
              <a:gdLst/>
              <a:ahLst/>
              <a:cxnLst/>
              <a:rect l="l" t="t" r="r" b="b"/>
              <a:pathLst>
                <a:path w="4671" h="5063" extrusionOk="0">
                  <a:moveTo>
                    <a:pt x="4650" y="1"/>
                  </a:moveTo>
                  <a:cubicBezTo>
                    <a:pt x="4642" y="1"/>
                    <a:pt x="4634" y="5"/>
                    <a:pt x="4631" y="12"/>
                  </a:cubicBezTo>
                  <a:cubicBezTo>
                    <a:pt x="3899" y="2015"/>
                    <a:pt x="2683" y="3271"/>
                    <a:pt x="1792" y="3973"/>
                  </a:cubicBezTo>
                  <a:cubicBezTo>
                    <a:pt x="827" y="4733"/>
                    <a:pt x="23" y="5024"/>
                    <a:pt x="15" y="5026"/>
                  </a:cubicBezTo>
                  <a:cubicBezTo>
                    <a:pt x="5" y="5030"/>
                    <a:pt x="0" y="5041"/>
                    <a:pt x="4" y="5050"/>
                  </a:cubicBezTo>
                  <a:cubicBezTo>
                    <a:pt x="7" y="5057"/>
                    <a:pt x="13" y="5062"/>
                    <a:pt x="22" y="5062"/>
                  </a:cubicBezTo>
                  <a:cubicBezTo>
                    <a:pt x="24" y="5062"/>
                    <a:pt x="26" y="5062"/>
                    <a:pt x="27" y="5061"/>
                  </a:cubicBezTo>
                  <a:cubicBezTo>
                    <a:pt x="34" y="5058"/>
                    <a:pt x="843" y="4766"/>
                    <a:pt x="1814" y="4004"/>
                  </a:cubicBezTo>
                  <a:cubicBezTo>
                    <a:pt x="2709" y="3298"/>
                    <a:pt x="3932" y="2037"/>
                    <a:pt x="4666" y="26"/>
                  </a:cubicBezTo>
                  <a:cubicBezTo>
                    <a:pt x="4670" y="16"/>
                    <a:pt x="4665" y="6"/>
                    <a:pt x="4655" y="1"/>
                  </a:cubicBezTo>
                  <a:cubicBezTo>
                    <a:pt x="4654" y="1"/>
                    <a:pt x="4652" y="1"/>
                    <a:pt x="46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26"/>
            <p:cNvSpPr/>
            <p:nvPr/>
          </p:nvSpPr>
          <p:spPr>
            <a:xfrm>
              <a:off x="4310100" y="1044725"/>
              <a:ext cx="29550" cy="68000"/>
            </a:xfrm>
            <a:custGeom>
              <a:avLst/>
              <a:gdLst/>
              <a:ahLst/>
              <a:cxnLst/>
              <a:rect l="l" t="t" r="r" b="b"/>
              <a:pathLst>
                <a:path w="1182" h="2720" extrusionOk="0">
                  <a:moveTo>
                    <a:pt x="684" y="0"/>
                  </a:moveTo>
                  <a:cubicBezTo>
                    <a:pt x="651" y="0"/>
                    <a:pt x="347" y="416"/>
                    <a:pt x="333" y="441"/>
                  </a:cubicBezTo>
                  <a:cubicBezTo>
                    <a:pt x="118" y="808"/>
                    <a:pt x="0" y="1250"/>
                    <a:pt x="28" y="1671"/>
                  </a:cubicBezTo>
                  <a:cubicBezTo>
                    <a:pt x="52" y="2011"/>
                    <a:pt x="176" y="2355"/>
                    <a:pt x="258" y="2686"/>
                  </a:cubicBezTo>
                  <a:cubicBezTo>
                    <a:pt x="259" y="2689"/>
                    <a:pt x="268" y="2717"/>
                    <a:pt x="266" y="2719"/>
                  </a:cubicBezTo>
                  <a:lnTo>
                    <a:pt x="266" y="2719"/>
                  </a:lnTo>
                  <a:cubicBezTo>
                    <a:pt x="476" y="2536"/>
                    <a:pt x="613" y="2357"/>
                    <a:pt x="703" y="2221"/>
                  </a:cubicBezTo>
                  <a:cubicBezTo>
                    <a:pt x="792" y="2087"/>
                    <a:pt x="1181" y="1496"/>
                    <a:pt x="1069" y="821"/>
                  </a:cubicBezTo>
                  <a:cubicBezTo>
                    <a:pt x="1020" y="535"/>
                    <a:pt x="894" y="304"/>
                    <a:pt x="881" y="282"/>
                  </a:cubicBezTo>
                  <a:cubicBezTo>
                    <a:pt x="814" y="161"/>
                    <a:pt x="741" y="67"/>
                    <a:pt x="686" y="1"/>
                  </a:cubicBezTo>
                  <a:cubicBezTo>
                    <a:pt x="685" y="0"/>
                    <a:pt x="685" y="0"/>
                    <a:pt x="684" y="0"/>
                  </a:cubicBezTo>
                  <a:close/>
                  <a:moveTo>
                    <a:pt x="266" y="2719"/>
                  </a:moveTo>
                  <a:lnTo>
                    <a:pt x="266" y="2719"/>
                  </a:lnTo>
                  <a:cubicBezTo>
                    <a:pt x="266" y="2719"/>
                    <a:pt x="266" y="2719"/>
                    <a:pt x="266" y="2719"/>
                  </a:cubicBezTo>
                  <a:cubicBezTo>
                    <a:pt x="266" y="2719"/>
                    <a:pt x="266" y="2719"/>
                    <a:pt x="266" y="271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26"/>
            <p:cNvSpPr/>
            <p:nvPr/>
          </p:nvSpPr>
          <p:spPr>
            <a:xfrm>
              <a:off x="4319025" y="1034800"/>
              <a:ext cx="14925" cy="58425"/>
            </a:xfrm>
            <a:custGeom>
              <a:avLst/>
              <a:gdLst/>
              <a:ahLst/>
              <a:cxnLst/>
              <a:rect l="l" t="t" r="r" b="b"/>
              <a:pathLst>
                <a:path w="597" h="2337" extrusionOk="0">
                  <a:moveTo>
                    <a:pt x="259" y="1"/>
                  </a:moveTo>
                  <a:cubicBezTo>
                    <a:pt x="258" y="1"/>
                    <a:pt x="256" y="1"/>
                    <a:pt x="255" y="1"/>
                  </a:cubicBezTo>
                  <a:cubicBezTo>
                    <a:pt x="244" y="4"/>
                    <a:pt x="239" y="15"/>
                    <a:pt x="242" y="25"/>
                  </a:cubicBezTo>
                  <a:cubicBezTo>
                    <a:pt x="244" y="36"/>
                    <a:pt x="556" y="1238"/>
                    <a:pt x="4" y="2309"/>
                  </a:cubicBezTo>
                  <a:cubicBezTo>
                    <a:pt x="0" y="2317"/>
                    <a:pt x="3" y="2330"/>
                    <a:pt x="12" y="2334"/>
                  </a:cubicBezTo>
                  <a:cubicBezTo>
                    <a:pt x="14" y="2337"/>
                    <a:pt x="18" y="2337"/>
                    <a:pt x="20" y="2337"/>
                  </a:cubicBezTo>
                  <a:cubicBezTo>
                    <a:pt x="27" y="2337"/>
                    <a:pt x="34" y="2333"/>
                    <a:pt x="38" y="2326"/>
                  </a:cubicBezTo>
                  <a:cubicBezTo>
                    <a:pt x="597" y="1242"/>
                    <a:pt x="280" y="27"/>
                    <a:pt x="277" y="15"/>
                  </a:cubicBezTo>
                  <a:cubicBezTo>
                    <a:pt x="275" y="6"/>
                    <a:pt x="268"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26"/>
            <p:cNvSpPr/>
            <p:nvPr/>
          </p:nvSpPr>
          <p:spPr>
            <a:xfrm>
              <a:off x="4319975" y="1058450"/>
              <a:ext cx="8225" cy="11775"/>
            </a:xfrm>
            <a:custGeom>
              <a:avLst/>
              <a:gdLst/>
              <a:ahLst/>
              <a:cxnLst/>
              <a:rect l="l" t="t" r="r" b="b"/>
              <a:pathLst>
                <a:path w="329" h="471" extrusionOk="0">
                  <a:moveTo>
                    <a:pt x="308" y="0"/>
                  </a:moveTo>
                  <a:cubicBezTo>
                    <a:pt x="302" y="0"/>
                    <a:pt x="295" y="4"/>
                    <a:pt x="292" y="8"/>
                  </a:cubicBezTo>
                  <a:cubicBezTo>
                    <a:pt x="292" y="8"/>
                    <a:pt x="153" y="216"/>
                    <a:pt x="5" y="443"/>
                  </a:cubicBezTo>
                  <a:cubicBezTo>
                    <a:pt x="0" y="451"/>
                    <a:pt x="2" y="463"/>
                    <a:pt x="11" y="469"/>
                  </a:cubicBezTo>
                  <a:cubicBezTo>
                    <a:pt x="14" y="470"/>
                    <a:pt x="17" y="471"/>
                    <a:pt x="20" y="471"/>
                  </a:cubicBezTo>
                  <a:cubicBezTo>
                    <a:pt x="28" y="471"/>
                    <a:pt x="33" y="469"/>
                    <a:pt x="35" y="464"/>
                  </a:cubicBezTo>
                  <a:cubicBezTo>
                    <a:pt x="186" y="238"/>
                    <a:pt x="323" y="29"/>
                    <a:pt x="323" y="29"/>
                  </a:cubicBezTo>
                  <a:cubicBezTo>
                    <a:pt x="328" y="20"/>
                    <a:pt x="325" y="8"/>
                    <a:pt x="317" y="3"/>
                  </a:cubicBezTo>
                  <a:cubicBezTo>
                    <a:pt x="315" y="1"/>
                    <a:pt x="311" y="0"/>
                    <a:pt x="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26"/>
            <p:cNvSpPr/>
            <p:nvPr/>
          </p:nvSpPr>
          <p:spPr>
            <a:xfrm>
              <a:off x="4326475" y="1068925"/>
              <a:ext cx="6175" cy="11325"/>
            </a:xfrm>
            <a:custGeom>
              <a:avLst/>
              <a:gdLst/>
              <a:ahLst/>
              <a:cxnLst/>
              <a:rect l="l" t="t" r="r" b="b"/>
              <a:pathLst>
                <a:path w="247" h="453" extrusionOk="0">
                  <a:moveTo>
                    <a:pt x="22" y="1"/>
                  </a:moveTo>
                  <a:cubicBezTo>
                    <a:pt x="19" y="1"/>
                    <a:pt x="16" y="2"/>
                    <a:pt x="13" y="3"/>
                  </a:cubicBezTo>
                  <a:cubicBezTo>
                    <a:pt x="4" y="9"/>
                    <a:pt x="1" y="19"/>
                    <a:pt x="6" y="29"/>
                  </a:cubicBezTo>
                  <a:cubicBezTo>
                    <a:pt x="8" y="32"/>
                    <a:pt x="178" y="312"/>
                    <a:pt x="208" y="438"/>
                  </a:cubicBezTo>
                  <a:cubicBezTo>
                    <a:pt x="209" y="447"/>
                    <a:pt x="216" y="453"/>
                    <a:pt x="225" y="453"/>
                  </a:cubicBezTo>
                  <a:lnTo>
                    <a:pt x="230" y="453"/>
                  </a:lnTo>
                  <a:cubicBezTo>
                    <a:pt x="240" y="451"/>
                    <a:pt x="246" y="440"/>
                    <a:pt x="243" y="430"/>
                  </a:cubicBezTo>
                  <a:cubicBezTo>
                    <a:pt x="213" y="298"/>
                    <a:pt x="46" y="23"/>
                    <a:pt x="38" y="11"/>
                  </a:cubicBezTo>
                  <a:cubicBezTo>
                    <a:pt x="35" y="4"/>
                    <a:pt x="28" y="1"/>
                    <a:pt x="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26"/>
            <p:cNvSpPr/>
            <p:nvPr/>
          </p:nvSpPr>
          <p:spPr>
            <a:xfrm>
              <a:off x="4317325" y="1079025"/>
              <a:ext cx="7875" cy="6475"/>
            </a:xfrm>
            <a:custGeom>
              <a:avLst/>
              <a:gdLst/>
              <a:ahLst/>
              <a:cxnLst/>
              <a:rect l="l" t="t" r="r" b="b"/>
              <a:pathLst>
                <a:path w="315" h="259" extrusionOk="0">
                  <a:moveTo>
                    <a:pt x="295" y="0"/>
                  </a:moveTo>
                  <a:cubicBezTo>
                    <a:pt x="291" y="0"/>
                    <a:pt x="287" y="2"/>
                    <a:pt x="284" y="4"/>
                  </a:cubicBezTo>
                  <a:cubicBezTo>
                    <a:pt x="221" y="44"/>
                    <a:pt x="161" y="91"/>
                    <a:pt x="103" y="140"/>
                  </a:cubicBezTo>
                  <a:cubicBezTo>
                    <a:pt x="71" y="168"/>
                    <a:pt x="38" y="198"/>
                    <a:pt x="7" y="227"/>
                  </a:cubicBezTo>
                  <a:cubicBezTo>
                    <a:pt x="1" y="235"/>
                    <a:pt x="1" y="247"/>
                    <a:pt x="7" y="254"/>
                  </a:cubicBezTo>
                  <a:cubicBezTo>
                    <a:pt x="12" y="258"/>
                    <a:pt x="16" y="259"/>
                    <a:pt x="21" y="259"/>
                  </a:cubicBezTo>
                  <a:cubicBezTo>
                    <a:pt x="27" y="259"/>
                    <a:pt x="31" y="257"/>
                    <a:pt x="32" y="254"/>
                  </a:cubicBezTo>
                  <a:cubicBezTo>
                    <a:pt x="63" y="225"/>
                    <a:pt x="93" y="195"/>
                    <a:pt x="125" y="168"/>
                  </a:cubicBezTo>
                  <a:cubicBezTo>
                    <a:pt x="182" y="122"/>
                    <a:pt x="242" y="76"/>
                    <a:pt x="304" y="34"/>
                  </a:cubicBezTo>
                  <a:cubicBezTo>
                    <a:pt x="313" y="28"/>
                    <a:pt x="314" y="17"/>
                    <a:pt x="310" y="9"/>
                  </a:cubicBezTo>
                  <a:cubicBezTo>
                    <a:pt x="307" y="3"/>
                    <a:pt x="300" y="0"/>
                    <a:pt x="2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26"/>
            <p:cNvSpPr/>
            <p:nvPr/>
          </p:nvSpPr>
          <p:spPr>
            <a:xfrm>
              <a:off x="4186350" y="1087800"/>
              <a:ext cx="52325" cy="69875"/>
            </a:xfrm>
            <a:custGeom>
              <a:avLst/>
              <a:gdLst/>
              <a:ahLst/>
              <a:cxnLst/>
              <a:rect l="l" t="t" r="r" b="b"/>
              <a:pathLst>
                <a:path w="2093" h="2795" extrusionOk="0">
                  <a:moveTo>
                    <a:pt x="702" y="1"/>
                  </a:moveTo>
                  <a:cubicBezTo>
                    <a:pt x="562" y="1"/>
                    <a:pt x="374" y="37"/>
                    <a:pt x="349" y="178"/>
                  </a:cubicBezTo>
                  <a:cubicBezTo>
                    <a:pt x="324" y="310"/>
                    <a:pt x="390" y="461"/>
                    <a:pt x="339" y="582"/>
                  </a:cubicBezTo>
                  <a:cubicBezTo>
                    <a:pt x="294" y="690"/>
                    <a:pt x="173" y="737"/>
                    <a:pt x="108" y="831"/>
                  </a:cubicBezTo>
                  <a:cubicBezTo>
                    <a:pt x="0" y="991"/>
                    <a:pt x="82" y="1230"/>
                    <a:pt x="206" y="1398"/>
                  </a:cubicBezTo>
                  <a:cubicBezTo>
                    <a:pt x="295" y="1516"/>
                    <a:pt x="410" y="1635"/>
                    <a:pt x="410" y="1777"/>
                  </a:cubicBezTo>
                  <a:cubicBezTo>
                    <a:pt x="410" y="1832"/>
                    <a:pt x="392" y="1884"/>
                    <a:pt x="382" y="1938"/>
                  </a:cubicBezTo>
                  <a:cubicBezTo>
                    <a:pt x="344" y="2144"/>
                    <a:pt x="448" y="2381"/>
                    <a:pt x="630" y="2502"/>
                  </a:cubicBezTo>
                  <a:cubicBezTo>
                    <a:pt x="736" y="2572"/>
                    <a:pt x="840" y="2602"/>
                    <a:pt x="939" y="2602"/>
                  </a:cubicBezTo>
                  <a:cubicBezTo>
                    <a:pt x="977" y="2602"/>
                    <a:pt x="1013" y="2598"/>
                    <a:pt x="1049" y="2590"/>
                  </a:cubicBezTo>
                  <a:cubicBezTo>
                    <a:pt x="1124" y="2678"/>
                    <a:pt x="1210" y="2753"/>
                    <a:pt x="1315" y="2782"/>
                  </a:cubicBezTo>
                  <a:cubicBezTo>
                    <a:pt x="1345" y="2791"/>
                    <a:pt x="1376" y="2795"/>
                    <a:pt x="1406" y="2795"/>
                  </a:cubicBezTo>
                  <a:cubicBezTo>
                    <a:pt x="1520" y="2795"/>
                    <a:pt x="1630" y="2738"/>
                    <a:pt x="1707" y="2654"/>
                  </a:cubicBezTo>
                  <a:cubicBezTo>
                    <a:pt x="1776" y="2583"/>
                    <a:pt x="1825" y="2510"/>
                    <a:pt x="1904" y="2270"/>
                  </a:cubicBezTo>
                  <a:cubicBezTo>
                    <a:pt x="2023" y="1907"/>
                    <a:pt x="2084" y="1715"/>
                    <a:pt x="2088" y="1423"/>
                  </a:cubicBezTo>
                  <a:cubicBezTo>
                    <a:pt x="2091" y="1216"/>
                    <a:pt x="2092" y="1083"/>
                    <a:pt x="2019" y="919"/>
                  </a:cubicBezTo>
                  <a:cubicBezTo>
                    <a:pt x="1943" y="747"/>
                    <a:pt x="1831" y="652"/>
                    <a:pt x="1609" y="463"/>
                  </a:cubicBezTo>
                  <a:cubicBezTo>
                    <a:pt x="1373" y="264"/>
                    <a:pt x="1180" y="169"/>
                    <a:pt x="1017" y="89"/>
                  </a:cubicBezTo>
                  <a:cubicBezTo>
                    <a:pt x="882" y="24"/>
                    <a:pt x="824" y="9"/>
                    <a:pt x="767" y="3"/>
                  </a:cubicBezTo>
                  <a:cubicBezTo>
                    <a:pt x="747" y="2"/>
                    <a:pt x="725" y="1"/>
                    <a:pt x="7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26"/>
            <p:cNvSpPr/>
            <p:nvPr/>
          </p:nvSpPr>
          <p:spPr>
            <a:xfrm>
              <a:off x="4189974" y="1098917"/>
              <a:ext cx="31251" cy="35257"/>
            </a:xfrm>
            <a:custGeom>
              <a:avLst/>
              <a:gdLst/>
              <a:ahLst/>
              <a:cxnLst/>
              <a:rect l="l" t="t" r="r" b="b"/>
              <a:pathLst>
                <a:path w="1345" h="1508" extrusionOk="0">
                  <a:moveTo>
                    <a:pt x="311" y="0"/>
                  </a:moveTo>
                  <a:cubicBezTo>
                    <a:pt x="308" y="0"/>
                    <a:pt x="305" y="1"/>
                    <a:pt x="302" y="2"/>
                  </a:cubicBezTo>
                  <a:cubicBezTo>
                    <a:pt x="285" y="9"/>
                    <a:pt x="283" y="33"/>
                    <a:pt x="283" y="53"/>
                  </a:cubicBezTo>
                  <a:cubicBezTo>
                    <a:pt x="274" y="234"/>
                    <a:pt x="103" y="241"/>
                    <a:pt x="28" y="371"/>
                  </a:cubicBezTo>
                  <a:cubicBezTo>
                    <a:pt x="0" y="420"/>
                    <a:pt x="5" y="468"/>
                    <a:pt x="38" y="515"/>
                  </a:cubicBezTo>
                  <a:cubicBezTo>
                    <a:pt x="72" y="560"/>
                    <a:pt x="110" y="571"/>
                    <a:pt x="152" y="571"/>
                  </a:cubicBezTo>
                  <a:cubicBezTo>
                    <a:pt x="179" y="571"/>
                    <a:pt x="208" y="566"/>
                    <a:pt x="239" y="563"/>
                  </a:cubicBezTo>
                  <a:cubicBezTo>
                    <a:pt x="251" y="561"/>
                    <a:pt x="264" y="560"/>
                    <a:pt x="277" y="560"/>
                  </a:cubicBezTo>
                  <a:cubicBezTo>
                    <a:pt x="375" y="560"/>
                    <a:pt x="475" y="607"/>
                    <a:pt x="537" y="685"/>
                  </a:cubicBezTo>
                  <a:cubicBezTo>
                    <a:pt x="577" y="735"/>
                    <a:pt x="602" y="797"/>
                    <a:pt x="631" y="854"/>
                  </a:cubicBezTo>
                  <a:cubicBezTo>
                    <a:pt x="755" y="1112"/>
                    <a:pt x="958" y="1332"/>
                    <a:pt x="1206" y="1475"/>
                  </a:cubicBezTo>
                  <a:cubicBezTo>
                    <a:pt x="1235" y="1492"/>
                    <a:pt x="1269" y="1507"/>
                    <a:pt x="1301" y="1507"/>
                  </a:cubicBezTo>
                  <a:cubicBezTo>
                    <a:pt x="1316" y="1507"/>
                    <a:pt x="1331" y="1504"/>
                    <a:pt x="1344" y="1495"/>
                  </a:cubicBezTo>
                  <a:cubicBezTo>
                    <a:pt x="1248" y="1430"/>
                    <a:pt x="1165" y="1341"/>
                    <a:pt x="1109" y="1239"/>
                  </a:cubicBezTo>
                  <a:cubicBezTo>
                    <a:pt x="1019" y="1077"/>
                    <a:pt x="992" y="886"/>
                    <a:pt x="911" y="719"/>
                  </a:cubicBezTo>
                  <a:cubicBezTo>
                    <a:pt x="851" y="596"/>
                    <a:pt x="762" y="489"/>
                    <a:pt x="675" y="382"/>
                  </a:cubicBezTo>
                  <a:cubicBezTo>
                    <a:pt x="601" y="293"/>
                    <a:pt x="527" y="204"/>
                    <a:pt x="452" y="114"/>
                  </a:cubicBezTo>
                  <a:cubicBezTo>
                    <a:pt x="419" y="74"/>
                    <a:pt x="382" y="32"/>
                    <a:pt x="336" y="7"/>
                  </a:cubicBezTo>
                  <a:cubicBezTo>
                    <a:pt x="328" y="3"/>
                    <a:pt x="319" y="0"/>
                    <a:pt x="311" y="0"/>
                  </a:cubicBezTo>
                  <a:close/>
                </a:path>
              </a:pathLst>
            </a:custGeom>
            <a:solidFill>
              <a:srgbClr val="000000">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26"/>
            <p:cNvSpPr/>
            <p:nvPr/>
          </p:nvSpPr>
          <p:spPr>
            <a:xfrm>
              <a:off x="4197325" y="1123600"/>
              <a:ext cx="25600" cy="22700"/>
            </a:xfrm>
            <a:custGeom>
              <a:avLst/>
              <a:gdLst/>
              <a:ahLst/>
              <a:cxnLst/>
              <a:rect l="l" t="t" r="r" b="b"/>
              <a:pathLst>
                <a:path w="1024" h="908" extrusionOk="0">
                  <a:moveTo>
                    <a:pt x="963" y="1"/>
                  </a:moveTo>
                  <a:cubicBezTo>
                    <a:pt x="947" y="1"/>
                    <a:pt x="946" y="28"/>
                    <a:pt x="941" y="47"/>
                  </a:cubicBezTo>
                  <a:cubicBezTo>
                    <a:pt x="926" y="103"/>
                    <a:pt x="919" y="157"/>
                    <a:pt x="896" y="210"/>
                  </a:cubicBezTo>
                  <a:cubicBezTo>
                    <a:pt x="866" y="277"/>
                    <a:pt x="823" y="340"/>
                    <a:pt x="771" y="389"/>
                  </a:cubicBezTo>
                  <a:cubicBezTo>
                    <a:pt x="741" y="419"/>
                    <a:pt x="706" y="444"/>
                    <a:pt x="683" y="479"/>
                  </a:cubicBezTo>
                  <a:cubicBezTo>
                    <a:pt x="655" y="519"/>
                    <a:pt x="639" y="571"/>
                    <a:pt x="597" y="598"/>
                  </a:cubicBezTo>
                  <a:cubicBezTo>
                    <a:pt x="579" y="610"/>
                    <a:pt x="559" y="615"/>
                    <a:pt x="539" y="615"/>
                  </a:cubicBezTo>
                  <a:cubicBezTo>
                    <a:pt x="498" y="615"/>
                    <a:pt x="456" y="594"/>
                    <a:pt x="427" y="564"/>
                  </a:cubicBezTo>
                  <a:cubicBezTo>
                    <a:pt x="384" y="518"/>
                    <a:pt x="361" y="458"/>
                    <a:pt x="334" y="401"/>
                  </a:cubicBezTo>
                  <a:cubicBezTo>
                    <a:pt x="272" y="272"/>
                    <a:pt x="184" y="159"/>
                    <a:pt x="74" y="67"/>
                  </a:cubicBezTo>
                  <a:cubicBezTo>
                    <a:pt x="65" y="60"/>
                    <a:pt x="54" y="53"/>
                    <a:pt x="43" y="53"/>
                  </a:cubicBezTo>
                  <a:cubicBezTo>
                    <a:pt x="39" y="53"/>
                    <a:pt x="35" y="54"/>
                    <a:pt x="31" y="57"/>
                  </a:cubicBezTo>
                  <a:cubicBezTo>
                    <a:pt x="24" y="61"/>
                    <a:pt x="22" y="68"/>
                    <a:pt x="20" y="77"/>
                  </a:cubicBezTo>
                  <a:cubicBezTo>
                    <a:pt x="1" y="183"/>
                    <a:pt x="97" y="269"/>
                    <a:pt x="158" y="356"/>
                  </a:cubicBezTo>
                  <a:cubicBezTo>
                    <a:pt x="222" y="443"/>
                    <a:pt x="253" y="550"/>
                    <a:pt x="267" y="657"/>
                  </a:cubicBezTo>
                  <a:cubicBezTo>
                    <a:pt x="275" y="710"/>
                    <a:pt x="280" y="762"/>
                    <a:pt x="299" y="811"/>
                  </a:cubicBezTo>
                  <a:cubicBezTo>
                    <a:pt x="319" y="859"/>
                    <a:pt x="361" y="902"/>
                    <a:pt x="414" y="907"/>
                  </a:cubicBezTo>
                  <a:cubicBezTo>
                    <a:pt x="418" y="908"/>
                    <a:pt x="422" y="908"/>
                    <a:pt x="426" y="908"/>
                  </a:cubicBezTo>
                  <a:cubicBezTo>
                    <a:pt x="466" y="908"/>
                    <a:pt x="504" y="885"/>
                    <a:pt x="537" y="861"/>
                  </a:cubicBezTo>
                  <a:cubicBezTo>
                    <a:pt x="666" y="764"/>
                    <a:pt x="751" y="619"/>
                    <a:pt x="887" y="533"/>
                  </a:cubicBezTo>
                  <a:cubicBezTo>
                    <a:pt x="912" y="517"/>
                    <a:pt x="940" y="502"/>
                    <a:pt x="961" y="479"/>
                  </a:cubicBezTo>
                  <a:cubicBezTo>
                    <a:pt x="996" y="437"/>
                    <a:pt x="999" y="376"/>
                    <a:pt x="999" y="321"/>
                  </a:cubicBezTo>
                  <a:cubicBezTo>
                    <a:pt x="1000" y="235"/>
                    <a:pt x="1024" y="132"/>
                    <a:pt x="998" y="47"/>
                  </a:cubicBezTo>
                  <a:cubicBezTo>
                    <a:pt x="994" y="35"/>
                    <a:pt x="984" y="8"/>
                    <a:pt x="972" y="3"/>
                  </a:cubicBezTo>
                  <a:cubicBezTo>
                    <a:pt x="969" y="2"/>
                    <a:pt x="966" y="1"/>
                    <a:pt x="963" y="1"/>
                  </a:cubicBezTo>
                  <a:close/>
                </a:path>
              </a:pathLst>
            </a:custGeom>
            <a:solidFill>
              <a:srgbClr val="000000">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26"/>
            <p:cNvSpPr/>
            <p:nvPr/>
          </p:nvSpPr>
          <p:spPr>
            <a:xfrm>
              <a:off x="4207675" y="1139326"/>
              <a:ext cx="12073" cy="11778"/>
            </a:xfrm>
            <a:custGeom>
              <a:avLst/>
              <a:gdLst/>
              <a:ahLst/>
              <a:cxnLst/>
              <a:rect l="l" t="t" r="r" b="b"/>
              <a:pathLst>
                <a:path w="524" h="585" extrusionOk="0">
                  <a:moveTo>
                    <a:pt x="509" y="1"/>
                  </a:moveTo>
                  <a:cubicBezTo>
                    <a:pt x="474" y="1"/>
                    <a:pt x="445" y="38"/>
                    <a:pt x="426" y="71"/>
                  </a:cubicBezTo>
                  <a:cubicBezTo>
                    <a:pt x="388" y="140"/>
                    <a:pt x="353" y="209"/>
                    <a:pt x="309" y="273"/>
                  </a:cubicBezTo>
                  <a:cubicBezTo>
                    <a:pt x="271" y="327"/>
                    <a:pt x="213" y="405"/>
                    <a:pt x="145" y="423"/>
                  </a:cubicBezTo>
                  <a:cubicBezTo>
                    <a:pt x="144" y="423"/>
                    <a:pt x="143" y="424"/>
                    <a:pt x="142" y="424"/>
                  </a:cubicBezTo>
                  <a:cubicBezTo>
                    <a:pt x="140" y="424"/>
                    <a:pt x="138" y="423"/>
                    <a:pt x="137" y="422"/>
                  </a:cubicBezTo>
                  <a:cubicBezTo>
                    <a:pt x="134" y="422"/>
                    <a:pt x="130" y="423"/>
                    <a:pt x="126" y="423"/>
                  </a:cubicBezTo>
                  <a:cubicBezTo>
                    <a:pt x="108" y="423"/>
                    <a:pt x="84" y="419"/>
                    <a:pt x="63" y="419"/>
                  </a:cubicBezTo>
                  <a:cubicBezTo>
                    <a:pt x="40" y="419"/>
                    <a:pt x="20" y="423"/>
                    <a:pt x="13" y="440"/>
                  </a:cubicBezTo>
                  <a:cubicBezTo>
                    <a:pt x="1" y="463"/>
                    <a:pt x="28" y="484"/>
                    <a:pt x="43" y="498"/>
                  </a:cubicBezTo>
                  <a:cubicBezTo>
                    <a:pt x="84" y="532"/>
                    <a:pt x="141" y="569"/>
                    <a:pt x="193" y="582"/>
                  </a:cubicBezTo>
                  <a:cubicBezTo>
                    <a:pt x="201" y="584"/>
                    <a:pt x="209" y="585"/>
                    <a:pt x="218" y="585"/>
                  </a:cubicBezTo>
                  <a:cubicBezTo>
                    <a:pt x="263" y="585"/>
                    <a:pt x="306" y="553"/>
                    <a:pt x="329" y="516"/>
                  </a:cubicBezTo>
                  <a:cubicBezTo>
                    <a:pt x="358" y="469"/>
                    <a:pt x="368" y="413"/>
                    <a:pt x="380" y="360"/>
                  </a:cubicBezTo>
                  <a:cubicBezTo>
                    <a:pt x="407" y="233"/>
                    <a:pt x="456" y="113"/>
                    <a:pt x="523" y="3"/>
                  </a:cubicBezTo>
                  <a:cubicBezTo>
                    <a:pt x="518" y="1"/>
                    <a:pt x="514" y="1"/>
                    <a:pt x="509" y="1"/>
                  </a:cubicBezTo>
                  <a:close/>
                </a:path>
              </a:pathLst>
            </a:custGeom>
            <a:solidFill>
              <a:srgbClr val="000000">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26"/>
            <p:cNvSpPr/>
            <p:nvPr/>
          </p:nvSpPr>
          <p:spPr>
            <a:xfrm>
              <a:off x="4212800" y="1114125"/>
              <a:ext cx="14125" cy="40650"/>
            </a:xfrm>
            <a:custGeom>
              <a:avLst/>
              <a:gdLst/>
              <a:ahLst/>
              <a:cxnLst/>
              <a:rect l="l" t="t" r="r" b="b"/>
              <a:pathLst>
                <a:path w="565" h="1626" extrusionOk="0">
                  <a:moveTo>
                    <a:pt x="543" y="0"/>
                  </a:moveTo>
                  <a:cubicBezTo>
                    <a:pt x="541" y="0"/>
                    <a:pt x="538" y="1"/>
                    <a:pt x="535" y="2"/>
                  </a:cubicBezTo>
                  <a:cubicBezTo>
                    <a:pt x="523" y="9"/>
                    <a:pt x="240" y="172"/>
                    <a:pt x="315" y="351"/>
                  </a:cubicBezTo>
                  <a:cubicBezTo>
                    <a:pt x="384" y="518"/>
                    <a:pt x="379" y="768"/>
                    <a:pt x="347" y="810"/>
                  </a:cubicBezTo>
                  <a:cubicBezTo>
                    <a:pt x="305" y="865"/>
                    <a:pt x="210" y="1058"/>
                    <a:pt x="182" y="1135"/>
                  </a:cubicBezTo>
                  <a:cubicBezTo>
                    <a:pt x="174" y="1155"/>
                    <a:pt x="157" y="1194"/>
                    <a:pt x="139" y="1241"/>
                  </a:cubicBezTo>
                  <a:cubicBezTo>
                    <a:pt x="17" y="1536"/>
                    <a:pt x="1" y="1594"/>
                    <a:pt x="13" y="1614"/>
                  </a:cubicBezTo>
                  <a:cubicBezTo>
                    <a:pt x="17" y="1621"/>
                    <a:pt x="25" y="1625"/>
                    <a:pt x="32" y="1625"/>
                  </a:cubicBezTo>
                  <a:cubicBezTo>
                    <a:pt x="35" y="1625"/>
                    <a:pt x="37" y="1625"/>
                    <a:pt x="37" y="1623"/>
                  </a:cubicBezTo>
                  <a:cubicBezTo>
                    <a:pt x="47" y="1620"/>
                    <a:pt x="50" y="1610"/>
                    <a:pt x="45" y="1600"/>
                  </a:cubicBezTo>
                  <a:cubicBezTo>
                    <a:pt x="42" y="1571"/>
                    <a:pt x="130" y="1358"/>
                    <a:pt x="172" y="1256"/>
                  </a:cubicBezTo>
                  <a:cubicBezTo>
                    <a:pt x="193" y="1209"/>
                    <a:pt x="209" y="1169"/>
                    <a:pt x="216" y="1149"/>
                  </a:cubicBezTo>
                  <a:cubicBezTo>
                    <a:pt x="246" y="1068"/>
                    <a:pt x="338" y="881"/>
                    <a:pt x="376" y="832"/>
                  </a:cubicBezTo>
                  <a:cubicBezTo>
                    <a:pt x="423" y="770"/>
                    <a:pt x="418" y="499"/>
                    <a:pt x="349" y="336"/>
                  </a:cubicBezTo>
                  <a:cubicBezTo>
                    <a:pt x="288" y="188"/>
                    <a:pt x="551" y="36"/>
                    <a:pt x="553" y="35"/>
                  </a:cubicBezTo>
                  <a:cubicBezTo>
                    <a:pt x="561" y="29"/>
                    <a:pt x="565" y="19"/>
                    <a:pt x="559" y="9"/>
                  </a:cubicBezTo>
                  <a:cubicBezTo>
                    <a:pt x="556" y="4"/>
                    <a:pt x="550" y="0"/>
                    <a:pt x="543" y="0"/>
                  </a:cubicBezTo>
                  <a:close/>
                </a:path>
              </a:pathLst>
            </a:custGeom>
            <a:solidFill>
              <a:srgbClr val="FFFFFF">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26"/>
            <p:cNvSpPr/>
            <p:nvPr/>
          </p:nvSpPr>
          <p:spPr>
            <a:xfrm>
              <a:off x="4192925" y="1115200"/>
              <a:ext cx="13975" cy="23225"/>
            </a:xfrm>
            <a:custGeom>
              <a:avLst/>
              <a:gdLst/>
              <a:ahLst/>
              <a:cxnLst/>
              <a:rect l="l" t="t" r="r" b="b"/>
              <a:pathLst>
                <a:path w="559" h="929" extrusionOk="0">
                  <a:moveTo>
                    <a:pt x="42" y="1"/>
                  </a:moveTo>
                  <a:cubicBezTo>
                    <a:pt x="39" y="1"/>
                    <a:pt x="37" y="1"/>
                    <a:pt x="35" y="1"/>
                  </a:cubicBezTo>
                  <a:cubicBezTo>
                    <a:pt x="23" y="4"/>
                    <a:pt x="13" y="12"/>
                    <a:pt x="8" y="24"/>
                  </a:cubicBezTo>
                  <a:cubicBezTo>
                    <a:pt x="1" y="47"/>
                    <a:pt x="12" y="77"/>
                    <a:pt x="27" y="97"/>
                  </a:cubicBezTo>
                  <a:cubicBezTo>
                    <a:pt x="67" y="156"/>
                    <a:pt x="97" y="222"/>
                    <a:pt x="109" y="294"/>
                  </a:cubicBezTo>
                  <a:cubicBezTo>
                    <a:pt x="111" y="307"/>
                    <a:pt x="114" y="321"/>
                    <a:pt x="115" y="334"/>
                  </a:cubicBezTo>
                  <a:cubicBezTo>
                    <a:pt x="119" y="361"/>
                    <a:pt x="121" y="387"/>
                    <a:pt x="130" y="414"/>
                  </a:cubicBezTo>
                  <a:cubicBezTo>
                    <a:pt x="148" y="480"/>
                    <a:pt x="192" y="535"/>
                    <a:pt x="231" y="587"/>
                  </a:cubicBezTo>
                  <a:cubicBezTo>
                    <a:pt x="269" y="635"/>
                    <a:pt x="305" y="682"/>
                    <a:pt x="324" y="737"/>
                  </a:cubicBezTo>
                  <a:cubicBezTo>
                    <a:pt x="330" y="755"/>
                    <a:pt x="334" y="772"/>
                    <a:pt x="339" y="791"/>
                  </a:cubicBezTo>
                  <a:cubicBezTo>
                    <a:pt x="349" y="841"/>
                    <a:pt x="361" y="890"/>
                    <a:pt x="402" y="925"/>
                  </a:cubicBezTo>
                  <a:cubicBezTo>
                    <a:pt x="406" y="928"/>
                    <a:pt x="410" y="929"/>
                    <a:pt x="414" y="929"/>
                  </a:cubicBezTo>
                  <a:cubicBezTo>
                    <a:pt x="419" y="929"/>
                    <a:pt x="423" y="927"/>
                    <a:pt x="426" y="921"/>
                  </a:cubicBezTo>
                  <a:cubicBezTo>
                    <a:pt x="431" y="914"/>
                    <a:pt x="431" y="902"/>
                    <a:pt x="423" y="896"/>
                  </a:cubicBezTo>
                  <a:cubicBezTo>
                    <a:pt x="392" y="869"/>
                    <a:pt x="383" y="827"/>
                    <a:pt x="372" y="781"/>
                  </a:cubicBezTo>
                  <a:cubicBezTo>
                    <a:pt x="368" y="762"/>
                    <a:pt x="364" y="742"/>
                    <a:pt x="357" y="724"/>
                  </a:cubicBezTo>
                  <a:cubicBezTo>
                    <a:pt x="336" y="663"/>
                    <a:pt x="297" y="613"/>
                    <a:pt x="258" y="563"/>
                  </a:cubicBezTo>
                  <a:cubicBezTo>
                    <a:pt x="219" y="512"/>
                    <a:pt x="180" y="462"/>
                    <a:pt x="163" y="403"/>
                  </a:cubicBezTo>
                  <a:cubicBezTo>
                    <a:pt x="156" y="379"/>
                    <a:pt x="152" y="354"/>
                    <a:pt x="150" y="328"/>
                  </a:cubicBezTo>
                  <a:cubicBezTo>
                    <a:pt x="148" y="313"/>
                    <a:pt x="147" y="298"/>
                    <a:pt x="145" y="285"/>
                  </a:cubicBezTo>
                  <a:cubicBezTo>
                    <a:pt x="132" y="209"/>
                    <a:pt x="100" y="136"/>
                    <a:pt x="55" y="73"/>
                  </a:cubicBezTo>
                  <a:cubicBezTo>
                    <a:pt x="44" y="59"/>
                    <a:pt x="41" y="41"/>
                    <a:pt x="43" y="38"/>
                  </a:cubicBezTo>
                  <a:lnTo>
                    <a:pt x="43" y="38"/>
                  </a:lnTo>
                  <a:cubicBezTo>
                    <a:pt x="44" y="38"/>
                    <a:pt x="49" y="40"/>
                    <a:pt x="58" y="59"/>
                  </a:cubicBezTo>
                  <a:cubicBezTo>
                    <a:pt x="94" y="145"/>
                    <a:pt x="152" y="222"/>
                    <a:pt x="223" y="284"/>
                  </a:cubicBezTo>
                  <a:cubicBezTo>
                    <a:pt x="238" y="297"/>
                    <a:pt x="254" y="310"/>
                    <a:pt x="273" y="318"/>
                  </a:cubicBezTo>
                  <a:cubicBezTo>
                    <a:pt x="286" y="324"/>
                    <a:pt x="299" y="327"/>
                    <a:pt x="312" y="329"/>
                  </a:cubicBezTo>
                  <a:cubicBezTo>
                    <a:pt x="322" y="332"/>
                    <a:pt x="330" y="334"/>
                    <a:pt x="339" y="337"/>
                  </a:cubicBezTo>
                  <a:cubicBezTo>
                    <a:pt x="386" y="353"/>
                    <a:pt x="415" y="396"/>
                    <a:pt x="446" y="441"/>
                  </a:cubicBezTo>
                  <a:cubicBezTo>
                    <a:pt x="468" y="476"/>
                    <a:pt x="493" y="511"/>
                    <a:pt x="526" y="537"/>
                  </a:cubicBezTo>
                  <a:cubicBezTo>
                    <a:pt x="530" y="540"/>
                    <a:pt x="534" y="542"/>
                    <a:pt x="538" y="542"/>
                  </a:cubicBezTo>
                  <a:cubicBezTo>
                    <a:pt x="543" y="542"/>
                    <a:pt x="548" y="540"/>
                    <a:pt x="552" y="535"/>
                  </a:cubicBezTo>
                  <a:cubicBezTo>
                    <a:pt x="559" y="527"/>
                    <a:pt x="557" y="516"/>
                    <a:pt x="549" y="510"/>
                  </a:cubicBezTo>
                  <a:cubicBezTo>
                    <a:pt x="521" y="487"/>
                    <a:pt x="499" y="453"/>
                    <a:pt x="477" y="421"/>
                  </a:cubicBezTo>
                  <a:cubicBezTo>
                    <a:pt x="443" y="372"/>
                    <a:pt x="410" y="322"/>
                    <a:pt x="351" y="302"/>
                  </a:cubicBezTo>
                  <a:cubicBezTo>
                    <a:pt x="340" y="297"/>
                    <a:pt x="330" y="296"/>
                    <a:pt x="320" y="294"/>
                  </a:cubicBezTo>
                  <a:cubicBezTo>
                    <a:pt x="310" y="291"/>
                    <a:pt x="297" y="289"/>
                    <a:pt x="288" y="284"/>
                  </a:cubicBezTo>
                  <a:cubicBezTo>
                    <a:pt x="273" y="279"/>
                    <a:pt x="259" y="268"/>
                    <a:pt x="248" y="258"/>
                  </a:cubicBezTo>
                  <a:cubicBezTo>
                    <a:pt x="181" y="199"/>
                    <a:pt x="127" y="126"/>
                    <a:pt x="92" y="44"/>
                  </a:cubicBezTo>
                  <a:cubicBezTo>
                    <a:pt x="77" y="9"/>
                    <a:pt x="58" y="1"/>
                    <a:pt x="42" y="1"/>
                  </a:cubicBezTo>
                  <a:close/>
                </a:path>
              </a:pathLst>
            </a:custGeom>
            <a:solidFill>
              <a:srgbClr val="FFFFFF">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26"/>
            <p:cNvSpPr/>
            <p:nvPr/>
          </p:nvSpPr>
          <p:spPr>
            <a:xfrm>
              <a:off x="4187975" y="1109250"/>
              <a:ext cx="29850" cy="24200"/>
            </a:xfrm>
            <a:custGeom>
              <a:avLst/>
              <a:gdLst/>
              <a:ahLst/>
              <a:cxnLst/>
              <a:rect l="l" t="t" r="r" b="b"/>
              <a:pathLst>
                <a:path w="1194" h="968" extrusionOk="0">
                  <a:moveTo>
                    <a:pt x="21" y="1"/>
                  </a:moveTo>
                  <a:cubicBezTo>
                    <a:pt x="18" y="1"/>
                    <a:pt x="14" y="2"/>
                    <a:pt x="11" y="4"/>
                  </a:cubicBezTo>
                  <a:cubicBezTo>
                    <a:pt x="3" y="10"/>
                    <a:pt x="1" y="23"/>
                    <a:pt x="7" y="30"/>
                  </a:cubicBezTo>
                  <a:cubicBezTo>
                    <a:pt x="54" y="92"/>
                    <a:pt x="137" y="94"/>
                    <a:pt x="210" y="96"/>
                  </a:cubicBezTo>
                  <a:cubicBezTo>
                    <a:pt x="228" y="98"/>
                    <a:pt x="246" y="98"/>
                    <a:pt x="263" y="99"/>
                  </a:cubicBezTo>
                  <a:cubicBezTo>
                    <a:pt x="376" y="108"/>
                    <a:pt x="485" y="171"/>
                    <a:pt x="549" y="265"/>
                  </a:cubicBezTo>
                  <a:cubicBezTo>
                    <a:pt x="570" y="297"/>
                    <a:pt x="586" y="331"/>
                    <a:pt x="603" y="368"/>
                  </a:cubicBezTo>
                  <a:cubicBezTo>
                    <a:pt x="612" y="384"/>
                    <a:pt x="618" y="399"/>
                    <a:pt x="627" y="415"/>
                  </a:cubicBezTo>
                  <a:cubicBezTo>
                    <a:pt x="689" y="540"/>
                    <a:pt x="778" y="647"/>
                    <a:pt x="864" y="752"/>
                  </a:cubicBezTo>
                  <a:cubicBezTo>
                    <a:pt x="949" y="855"/>
                    <a:pt x="1043" y="957"/>
                    <a:pt x="1172" y="967"/>
                  </a:cubicBezTo>
                  <a:lnTo>
                    <a:pt x="1174" y="967"/>
                  </a:lnTo>
                  <a:cubicBezTo>
                    <a:pt x="1183" y="967"/>
                    <a:pt x="1191" y="959"/>
                    <a:pt x="1193" y="950"/>
                  </a:cubicBezTo>
                  <a:cubicBezTo>
                    <a:pt x="1193" y="940"/>
                    <a:pt x="1187" y="931"/>
                    <a:pt x="1176" y="930"/>
                  </a:cubicBezTo>
                  <a:cubicBezTo>
                    <a:pt x="1062" y="920"/>
                    <a:pt x="973" y="825"/>
                    <a:pt x="893" y="727"/>
                  </a:cubicBezTo>
                  <a:cubicBezTo>
                    <a:pt x="809" y="625"/>
                    <a:pt x="720" y="519"/>
                    <a:pt x="660" y="399"/>
                  </a:cubicBezTo>
                  <a:cubicBezTo>
                    <a:pt x="651" y="384"/>
                    <a:pt x="644" y="369"/>
                    <a:pt x="638" y="353"/>
                  </a:cubicBezTo>
                  <a:cubicBezTo>
                    <a:pt x="619" y="318"/>
                    <a:pt x="602" y="280"/>
                    <a:pt x="580" y="245"/>
                  </a:cubicBezTo>
                  <a:cubicBezTo>
                    <a:pt x="510" y="142"/>
                    <a:pt x="389" y="72"/>
                    <a:pt x="265" y="62"/>
                  </a:cubicBezTo>
                  <a:cubicBezTo>
                    <a:pt x="248" y="61"/>
                    <a:pt x="230" y="60"/>
                    <a:pt x="211" y="60"/>
                  </a:cubicBezTo>
                  <a:cubicBezTo>
                    <a:pt x="140" y="58"/>
                    <a:pt x="72" y="56"/>
                    <a:pt x="37" y="9"/>
                  </a:cubicBezTo>
                  <a:cubicBezTo>
                    <a:pt x="34" y="4"/>
                    <a:pt x="27" y="1"/>
                    <a:pt x="21" y="1"/>
                  </a:cubicBezTo>
                  <a:close/>
                </a:path>
              </a:pathLst>
            </a:custGeom>
            <a:solidFill>
              <a:srgbClr val="FFFFFF">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26"/>
            <p:cNvSpPr/>
            <p:nvPr/>
          </p:nvSpPr>
          <p:spPr>
            <a:xfrm>
              <a:off x="4218800" y="1095650"/>
              <a:ext cx="19625" cy="26700"/>
            </a:xfrm>
            <a:custGeom>
              <a:avLst/>
              <a:gdLst/>
              <a:ahLst/>
              <a:cxnLst/>
              <a:rect l="l" t="t" r="r" b="b"/>
              <a:pathLst>
                <a:path w="785" h="1068" extrusionOk="0">
                  <a:moveTo>
                    <a:pt x="130" y="1"/>
                  </a:moveTo>
                  <a:cubicBezTo>
                    <a:pt x="122" y="1"/>
                    <a:pt x="114" y="6"/>
                    <a:pt x="112" y="14"/>
                  </a:cubicBezTo>
                  <a:cubicBezTo>
                    <a:pt x="108" y="30"/>
                    <a:pt x="1" y="407"/>
                    <a:pt x="166" y="585"/>
                  </a:cubicBezTo>
                  <a:cubicBezTo>
                    <a:pt x="267" y="693"/>
                    <a:pt x="285" y="735"/>
                    <a:pt x="305" y="779"/>
                  </a:cubicBezTo>
                  <a:cubicBezTo>
                    <a:pt x="317" y="805"/>
                    <a:pt x="329" y="832"/>
                    <a:pt x="358" y="872"/>
                  </a:cubicBezTo>
                  <a:cubicBezTo>
                    <a:pt x="435" y="983"/>
                    <a:pt x="747" y="1063"/>
                    <a:pt x="761" y="1067"/>
                  </a:cubicBezTo>
                  <a:lnTo>
                    <a:pt x="765" y="1067"/>
                  </a:lnTo>
                  <a:cubicBezTo>
                    <a:pt x="773" y="1067"/>
                    <a:pt x="782" y="1062"/>
                    <a:pt x="783" y="1054"/>
                  </a:cubicBezTo>
                  <a:cubicBezTo>
                    <a:pt x="785" y="1044"/>
                    <a:pt x="778" y="1034"/>
                    <a:pt x="769" y="1031"/>
                  </a:cubicBezTo>
                  <a:cubicBezTo>
                    <a:pt x="766" y="1031"/>
                    <a:pt x="457" y="951"/>
                    <a:pt x="387" y="851"/>
                  </a:cubicBezTo>
                  <a:cubicBezTo>
                    <a:pt x="361" y="812"/>
                    <a:pt x="349" y="788"/>
                    <a:pt x="339" y="763"/>
                  </a:cubicBezTo>
                  <a:cubicBezTo>
                    <a:pt x="317" y="716"/>
                    <a:pt x="297" y="672"/>
                    <a:pt x="193" y="559"/>
                  </a:cubicBezTo>
                  <a:cubicBezTo>
                    <a:pt x="42" y="396"/>
                    <a:pt x="146" y="28"/>
                    <a:pt x="147" y="25"/>
                  </a:cubicBezTo>
                  <a:cubicBezTo>
                    <a:pt x="151" y="15"/>
                    <a:pt x="144" y="5"/>
                    <a:pt x="135" y="1"/>
                  </a:cubicBezTo>
                  <a:cubicBezTo>
                    <a:pt x="133" y="1"/>
                    <a:pt x="131" y="1"/>
                    <a:pt x="130" y="1"/>
                  </a:cubicBezTo>
                  <a:close/>
                </a:path>
              </a:pathLst>
            </a:custGeom>
            <a:solidFill>
              <a:srgbClr val="FFFFFF">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1" name="Google Shape;1001;p26"/>
          <p:cNvGrpSpPr/>
          <p:nvPr/>
        </p:nvGrpSpPr>
        <p:grpSpPr>
          <a:xfrm>
            <a:off x="462468" y="1783265"/>
            <a:ext cx="228747" cy="218172"/>
            <a:chOff x="1303451" y="3737847"/>
            <a:chExt cx="335668" cy="320151"/>
          </a:xfrm>
        </p:grpSpPr>
        <p:sp>
          <p:nvSpPr>
            <p:cNvPr id="1002" name="Google Shape;1002;p26"/>
            <p:cNvSpPr/>
            <p:nvPr/>
          </p:nvSpPr>
          <p:spPr>
            <a:xfrm>
              <a:off x="1303451" y="3737847"/>
              <a:ext cx="335668" cy="320151"/>
            </a:xfrm>
            <a:custGeom>
              <a:avLst/>
              <a:gdLst/>
              <a:ahLst/>
              <a:cxnLst/>
              <a:rect l="l" t="t" r="r" b="b"/>
              <a:pathLst>
                <a:path w="2076" h="1980" extrusionOk="0">
                  <a:moveTo>
                    <a:pt x="713" y="1"/>
                  </a:moveTo>
                  <a:cubicBezTo>
                    <a:pt x="696" y="1"/>
                    <a:pt x="678" y="4"/>
                    <a:pt x="661" y="11"/>
                  </a:cubicBezTo>
                  <a:cubicBezTo>
                    <a:pt x="512" y="72"/>
                    <a:pt x="592" y="298"/>
                    <a:pt x="405" y="709"/>
                  </a:cubicBezTo>
                  <a:cubicBezTo>
                    <a:pt x="221" y="1118"/>
                    <a:pt x="0" y="1211"/>
                    <a:pt x="54" y="1364"/>
                  </a:cubicBezTo>
                  <a:cubicBezTo>
                    <a:pt x="108" y="1519"/>
                    <a:pt x="345" y="1449"/>
                    <a:pt x="783" y="1654"/>
                  </a:cubicBezTo>
                  <a:cubicBezTo>
                    <a:pt x="1120" y="1813"/>
                    <a:pt x="1242" y="1980"/>
                    <a:pt x="1357" y="1980"/>
                  </a:cubicBezTo>
                  <a:cubicBezTo>
                    <a:pt x="1374" y="1980"/>
                    <a:pt x="1390" y="1977"/>
                    <a:pt x="1406" y="1970"/>
                  </a:cubicBezTo>
                  <a:cubicBezTo>
                    <a:pt x="1542" y="1912"/>
                    <a:pt x="1470" y="1700"/>
                    <a:pt x="1619" y="1336"/>
                  </a:cubicBezTo>
                  <a:cubicBezTo>
                    <a:pt x="1797" y="898"/>
                    <a:pt x="2075" y="776"/>
                    <a:pt x="2012" y="617"/>
                  </a:cubicBezTo>
                  <a:cubicBezTo>
                    <a:pt x="1964" y="495"/>
                    <a:pt x="1791" y="542"/>
                    <a:pt x="1446" y="410"/>
                  </a:cubicBezTo>
                  <a:cubicBezTo>
                    <a:pt x="1006" y="241"/>
                    <a:pt x="859" y="1"/>
                    <a:pt x="7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26"/>
            <p:cNvSpPr/>
            <p:nvPr/>
          </p:nvSpPr>
          <p:spPr>
            <a:xfrm>
              <a:off x="1515431" y="3958401"/>
              <a:ext cx="13744" cy="50286"/>
            </a:xfrm>
            <a:custGeom>
              <a:avLst/>
              <a:gdLst/>
              <a:ahLst/>
              <a:cxnLst/>
              <a:rect l="l" t="t" r="r" b="b"/>
              <a:pathLst>
                <a:path w="85" h="311" extrusionOk="0">
                  <a:moveTo>
                    <a:pt x="62" y="0"/>
                  </a:moveTo>
                  <a:cubicBezTo>
                    <a:pt x="52" y="0"/>
                    <a:pt x="43" y="6"/>
                    <a:pt x="41" y="16"/>
                  </a:cubicBezTo>
                  <a:cubicBezTo>
                    <a:pt x="20" y="105"/>
                    <a:pt x="6" y="195"/>
                    <a:pt x="3" y="289"/>
                  </a:cubicBezTo>
                  <a:cubicBezTo>
                    <a:pt x="1" y="300"/>
                    <a:pt x="10" y="311"/>
                    <a:pt x="22" y="311"/>
                  </a:cubicBezTo>
                  <a:cubicBezTo>
                    <a:pt x="33" y="311"/>
                    <a:pt x="42" y="301"/>
                    <a:pt x="44" y="291"/>
                  </a:cubicBezTo>
                  <a:cubicBezTo>
                    <a:pt x="48" y="200"/>
                    <a:pt x="62" y="112"/>
                    <a:pt x="81" y="26"/>
                  </a:cubicBezTo>
                  <a:cubicBezTo>
                    <a:pt x="84" y="15"/>
                    <a:pt x="78" y="4"/>
                    <a:pt x="67" y="1"/>
                  </a:cubicBezTo>
                  <a:cubicBezTo>
                    <a:pt x="65" y="0"/>
                    <a:pt x="64" y="0"/>
                    <a:pt x="62"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26"/>
            <p:cNvSpPr/>
            <p:nvPr/>
          </p:nvSpPr>
          <p:spPr>
            <a:xfrm>
              <a:off x="1527073" y="3864617"/>
              <a:ext cx="53519" cy="81655"/>
            </a:xfrm>
            <a:custGeom>
              <a:avLst/>
              <a:gdLst/>
              <a:ahLst/>
              <a:cxnLst/>
              <a:rect l="l" t="t" r="r" b="b"/>
              <a:pathLst>
                <a:path w="331" h="505" extrusionOk="0">
                  <a:moveTo>
                    <a:pt x="306" y="1"/>
                  </a:moveTo>
                  <a:cubicBezTo>
                    <a:pt x="301" y="1"/>
                    <a:pt x="297" y="2"/>
                    <a:pt x="293" y="6"/>
                  </a:cubicBezTo>
                  <a:cubicBezTo>
                    <a:pt x="286" y="12"/>
                    <a:pt x="109" y="170"/>
                    <a:pt x="3" y="477"/>
                  </a:cubicBezTo>
                  <a:cubicBezTo>
                    <a:pt x="0" y="487"/>
                    <a:pt x="6" y="499"/>
                    <a:pt x="17" y="503"/>
                  </a:cubicBezTo>
                  <a:cubicBezTo>
                    <a:pt x="19" y="505"/>
                    <a:pt x="20" y="505"/>
                    <a:pt x="23" y="505"/>
                  </a:cubicBezTo>
                  <a:cubicBezTo>
                    <a:pt x="30" y="505"/>
                    <a:pt x="39" y="499"/>
                    <a:pt x="41" y="492"/>
                  </a:cubicBezTo>
                  <a:cubicBezTo>
                    <a:pt x="143" y="195"/>
                    <a:pt x="319" y="39"/>
                    <a:pt x="320" y="38"/>
                  </a:cubicBezTo>
                  <a:cubicBezTo>
                    <a:pt x="330" y="31"/>
                    <a:pt x="331" y="17"/>
                    <a:pt x="323" y="9"/>
                  </a:cubicBezTo>
                  <a:cubicBezTo>
                    <a:pt x="318" y="4"/>
                    <a:pt x="312" y="1"/>
                    <a:pt x="306"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5" name="Google Shape;1005;p26"/>
          <p:cNvGrpSpPr/>
          <p:nvPr/>
        </p:nvGrpSpPr>
        <p:grpSpPr>
          <a:xfrm rot="-1198516">
            <a:off x="9469745" y="6306733"/>
            <a:ext cx="274431" cy="267320"/>
            <a:chOff x="2351871" y="3678343"/>
            <a:chExt cx="205831" cy="200499"/>
          </a:xfrm>
        </p:grpSpPr>
        <p:sp>
          <p:nvSpPr>
            <p:cNvPr id="1006" name="Google Shape;1006;p26"/>
            <p:cNvSpPr/>
            <p:nvPr/>
          </p:nvSpPr>
          <p:spPr>
            <a:xfrm>
              <a:off x="2351871" y="3678343"/>
              <a:ext cx="205831" cy="200499"/>
            </a:xfrm>
            <a:custGeom>
              <a:avLst/>
              <a:gdLst/>
              <a:ahLst/>
              <a:cxnLst/>
              <a:rect l="l" t="t" r="r" b="b"/>
              <a:pathLst>
                <a:path w="1273" h="1240" extrusionOk="0">
                  <a:moveTo>
                    <a:pt x="538" y="1"/>
                  </a:moveTo>
                  <a:cubicBezTo>
                    <a:pt x="532" y="1"/>
                    <a:pt x="526" y="1"/>
                    <a:pt x="520" y="3"/>
                  </a:cubicBezTo>
                  <a:cubicBezTo>
                    <a:pt x="433" y="22"/>
                    <a:pt x="455" y="155"/>
                    <a:pt x="328" y="357"/>
                  </a:cubicBezTo>
                  <a:cubicBezTo>
                    <a:pt x="178" y="596"/>
                    <a:pt x="1" y="641"/>
                    <a:pt x="22" y="741"/>
                  </a:cubicBezTo>
                  <a:cubicBezTo>
                    <a:pt x="38" y="818"/>
                    <a:pt x="146" y="807"/>
                    <a:pt x="337" y="921"/>
                  </a:cubicBezTo>
                  <a:cubicBezTo>
                    <a:pt x="593" y="1073"/>
                    <a:pt x="649" y="1239"/>
                    <a:pt x="743" y="1239"/>
                  </a:cubicBezTo>
                  <a:cubicBezTo>
                    <a:pt x="749" y="1239"/>
                    <a:pt x="755" y="1239"/>
                    <a:pt x="761" y="1237"/>
                  </a:cubicBezTo>
                  <a:cubicBezTo>
                    <a:pt x="855" y="1216"/>
                    <a:pt x="829" y="1075"/>
                    <a:pt x="982" y="850"/>
                  </a:cubicBezTo>
                  <a:cubicBezTo>
                    <a:pt x="1132" y="627"/>
                    <a:pt x="1273" y="594"/>
                    <a:pt x="1257" y="498"/>
                  </a:cubicBezTo>
                  <a:cubicBezTo>
                    <a:pt x="1241" y="401"/>
                    <a:pt x="1093" y="418"/>
                    <a:pt x="857" y="253"/>
                  </a:cubicBezTo>
                  <a:cubicBezTo>
                    <a:pt x="663" y="117"/>
                    <a:pt x="613" y="1"/>
                    <a:pt x="5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26"/>
            <p:cNvSpPr/>
            <p:nvPr/>
          </p:nvSpPr>
          <p:spPr>
            <a:xfrm>
              <a:off x="2425442" y="3706801"/>
              <a:ext cx="15684" cy="31853"/>
            </a:xfrm>
            <a:custGeom>
              <a:avLst/>
              <a:gdLst/>
              <a:ahLst/>
              <a:cxnLst/>
              <a:rect l="l" t="t" r="r" b="b"/>
              <a:pathLst>
                <a:path w="97" h="197" extrusionOk="0">
                  <a:moveTo>
                    <a:pt x="73" y="0"/>
                  </a:moveTo>
                  <a:cubicBezTo>
                    <a:pt x="64" y="0"/>
                    <a:pt x="55" y="7"/>
                    <a:pt x="52" y="17"/>
                  </a:cubicBezTo>
                  <a:cubicBezTo>
                    <a:pt x="42" y="69"/>
                    <a:pt x="25" y="120"/>
                    <a:pt x="4" y="168"/>
                  </a:cubicBezTo>
                  <a:cubicBezTo>
                    <a:pt x="1" y="179"/>
                    <a:pt x="4" y="192"/>
                    <a:pt x="16" y="195"/>
                  </a:cubicBezTo>
                  <a:cubicBezTo>
                    <a:pt x="18" y="197"/>
                    <a:pt x="21" y="197"/>
                    <a:pt x="23" y="197"/>
                  </a:cubicBezTo>
                  <a:cubicBezTo>
                    <a:pt x="31" y="197"/>
                    <a:pt x="39" y="190"/>
                    <a:pt x="41" y="184"/>
                  </a:cubicBezTo>
                  <a:cubicBezTo>
                    <a:pt x="64" y="134"/>
                    <a:pt x="81" y="80"/>
                    <a:pt x="93" y="25"/>
                  </a:cubicBezTo>
                  <a:cubicBezTo>
                    <a:pt x="96" y="15"/>
                    <a:pt x="88" y="4"/>
                    <a:pt x="77" y="1"/>
                  </a:cubicBezTo>
                  <a:cubicBezTo>
                    <a:pt x="76" y="0"/>
                    <a:pt x="74" y="0"/>
                    <a:pt x="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26"/>
            <p:cNvSpPr/>
            <p:nvPr/>
          </p:nvSpPr>
          <p:spPr>
            <a:xfrm>
              <a:off x="2385503" y="3742536"/>
              <a:ext cx="42363" cy="46082"/>
            </a:xfrm>
            <a:custGeom>
              <a:avLst/>
              <a:gdLst/>
              <a:ahLst/>
              <a:cxnLst/>
              <a:rect l="l" t="t" r="r" b="b"/>
              <a:pathLst>
                <a:path w="262" h="285" extrusionOk="0">
                  <a:moveTo>
                    <a:pt x="238" y="1"/>
                  </a:moveTo>
                  <a:cubicBezTo>
                    <a:pt x="231" y="1"/>
                    <a:pt x="224" y="4"/>
                    <a:pt x="221" y="11"/>
                  </a:cubicBezTo>
                  <a:cubicBezTo>
                    <a:pt x="132" y="173"/>
                    <a:pt x="14" y="246"/>
                    <a:pt x="13" y="247"/>
                  </a:cubicBezTo>
                  <a:cubicBezTo>
                    <a:pt x="3" y="253"/>
                    <a:pt x="1" y="266"/>
                    <a:pt x="6" y="275"/>
                  </a:cubicBezTo>
                  <a:cubicBezTo>
                    <a:pt x="10" y="282"/>
                    <a:pt x="17" y="285"/>
                    <a:pt x="24" y="285"/>
                  </a:cubicBezTo>
                  <a:cubicBezTo>
                    <a:pt x="27" y="285"/>
                    <a:pt x="30" y="284"/>
                    <a:pt x="34" y="284"/>
                  </a:cubicBezTo>
                  <a:cubicBezTo>
                    <a:pt x="40" y="280"/>
                    <a:pt x="162" y="204"/>
                    <a:pt x="256" y="32"/>
                  </a:cubicBezTo>
                  <a:cubicBezTo>
                    <a:pt x="262" y="21"/>
                    <a:pt x="258" y="9"/>
                    <a:pt x="249" y="4"/>
                  </a:cubicBezTo>
                  <a:cubicBezTo>
                    <a:pt x="245" y="2"/>
                    <a:pt x="242" y="1"/>
                    <a:pt x="2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9" name="Google Shape;1009;p26"/>
          <p:cNvGrpSpPr/>
          <p:nvPr/>
        </p:nvGrpSpPr>
        <p:grpSpPr>
          <a:xfrm>
            <a:off x="694917" y="6267898"/>
            <a:ext cx="228747" cy="218172"/>
            <a:chOff x="1303451" y="3737847"/>
            <a:chExt cx="335668" cy="320151"/>
          </a:xfrm>
        </p:grpSpPr>
        <p:sp>
          <p:nvSpPr>
            <p:cNvPr id="1010" name="Google Shape;1010;p26"/>
            <p:cNvSpPr/>
            <p:nvPr/>
          </p:nvSpPr>
          <p:spPr>
            <a:xfrm>
              <a:off x="1303451" y="3737847"/>
              <a:ext cx="335668" cy="320151"/>
            </a:xfrm>
            <a:custGeom>
              <a:avLst/>
              <a:gdLst/>
              <a:ahLst/>
              <a:cxnLst/>
              <a:rect l="l" t="t" r="r" b="b"/>
              <a:pathLst>
                <a:path w="2076" h="1980" extrusionOk="0">
                  <a:moveTo>
                    <a:pt x="713" y="1"/>
                  </a:moveTo>
                  <a:cubicBezTo>
                    <a:pt x="696" y="1"/>
                    <a:pt x="678" y="4"/>
                    <a:pt x="661" y="11"/>
                  </a:cubicBezTo>
                  <a:cubicBezTo>
                    <a:pt x="512" y="72"/>
                    <a:pt x="592" y="298"/>
                    <a:pt x="405" y="709"/>
                  </a:cubicBezTo>
                  <a:cubicBezTo>
                    <a:pt x="221" y="1118"/>
                    <a:pt x="0" y="1211"/>
                    <a:pt x="54" y="1364"/>
                  </a:cubicBezTo>
                  <a:cubicBezTo>
                    <a:pt x="108" y="1519"/>
                    <a:pt x="345" y="1449"/>
                    <a:pt x="783" y="1654"/>
                  </a:cubicBezTo>
                  <a:cubicBezTo>
                    <a:pt x="1120" y="1813"/>
                    <a:pt x="1242" y="1980"/>
                    <a:pt x="1357" y="1980"/>
                  </a:cubicBezTo>
                  <a:cubicBezTo>
                    <a:pt x="1374" y="1980"/>
                    <a:pt x="1390" y="1977"/>
                    <a:pt x="1406" y="1970"/>
                  </a:cubicBezTo>
                  <a:cubicBezTo>
                    <a:pt x="1542" y="1912"/>
                    <a:pt x="1470" y="1700"/>
                    <a:pt x="1619" y="1336"/>
                  </a:cubicBezTo>
                  <a:cubicBezTo>
                    <a:pt x="1797" y="898"/>
                    <a:pt x="2075" y="776"/>
                    <a:pt x="2012" y="617"/>
                  </a:cubicBezTo>
                  <a:cubicBezTo>
                    <a:pt x="1964" y="495"/>
                    <a:pt x="1791" y="542"/>
                    <a:pt x="1446" y="410"/>
                  </a:cubicBezTo>
                  <a:cubicBezTo>
                    <a:pt x="1006" y="241"/>
                    <a:pt x="859" y="1"/>
                    <a:pt x="7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26"/>
            <p:cNvSpPr/>
            <p:nvPr/>
          </p:nvSpPr>
          <p:spPr>
            <a:xfrm>
              <a:off x="1515431" y="3958401"/>
              <a:ext cx="13744" cy="50286"/>
            </a:xfrm>
            <a:custGeom>
              <a:avLst/>
              <a:gdLst/>
              <a:ahLst/>
              <a:cxnLst/>
              <a:rect l="l" t="t" r="r" b="b"/>
              <a:pathLst>
                <a:path w="85" h="311" extrusionOk="0">
                  <a:moveTo>
                    <a:pt x="62" y="0"/>
                  </a:moveTo>
                  <a:cubicBezTo>
                    <a:pt x="52" y="0"/>
                    <a:pt x="43" y="6"/>
                    <a:pt x="41" y="16"/>
                  </a:cubicBezTo>
                  <a:cubicBezTo>
                    <a:pt x="20" y="105"/>
                    <a:pt x="6" y="195"/>
                    <a:pt x="3" y="289"/>
                  </a:cubicBezTo>
                  <a:cubicBezTo>
                    <a:pt x="1" y="300"/>
                    <a:pt x="10" y="311"/>
                    <a:pt x="22" y="311"/>
                  </a:cubicBezTo>
                  <a:cubicBezTo>
                    <a:pt x="33" y="311"/>
                    <a:pt x="42" y="301"/>
                    <a:pt x="44" y="291"/>
                  </a:cubicBezTo>
                  <a:cubicBezTo>
                    <a:pt x="48" y="200"/>
                    <a:pt x="62" y="112"/>
                    <a:pt x="81" y="26"/>
                  </a:cubicBezTo>
                  <a:cubicBezTo>
                    <a:pt x="84" y="15"/>
                    <a:pt x="78" y="4"/>
                    <a:pt x="67" y="1"/>
                  </a:cubicBezTo>
                  <a:cubicBezTo>
                    <a:pt x="65" y="0"/>
                    <a:pt x="64" y="0"/>
                    <a:pt x="62"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26"/>
            <p:cNvSpPr/>
            <p:nvPr/>
          </p:nvSpPr>
          <p:spPr>
            <a:xfrm>
              <a:off x="1527073" y="3864617"/>
              <a:ext cx="53519" cy="81655"/>
            </a:xfrm>
            <a:custGeom>
              <a:avLst/>
              <a:gdLst/>
              <a:ahLst/>
              <a:cxnLst/>
              <a:rect l="l" t="t" r="r" b="b"/>
              <a:pathLst>
                <a:path w="331" h="505" extrusionOk="0">
                  <a:moveTo>
                    <a:pt x="306" y="1"/>
                  </a:moveTo>
                  <a:cubicBezTo>
                    <a:pt x="301" y="1"/>
                    <a:pt x="297" y="2"/>
                    <a:pt x="293" y="6"/>
                  </a:cubicBezTo>
                  <a:cubicBezTo>
                    <a:pt x="286" y="12"/>
                    <a:pt x="109" y="170"/>
                    <a:pt x="3" y="477"/>
                  </a:cubicBezTo>
                  <a:cubicBezTo>
                    <a:pt x="0" y="487"/>
                    <a:pt x="6" y="499"/>
                    <a:pt x="17" y="503"/>
                  </a:cubicBezTo>
                  <a:cubicBezTo>
                    <a:pt x="19" y="505"/>
                    <a:pt x="20" y="505"/>
                    <a:pt x="23" y="505"/>
                  </a:cubicBezTo>
                  <a:cubicBezTo>
                    <a:pt x="30" y="505"/>
                    <a:pt x="39" y="499"/>
                    <a:pt x="41" y="492"/>
                  </a:cubicBezTo>
                  <a:cubicBezTo>
                    <a:pt x="143" y="195"/>
                    <a:pt x="319" y="39"/>
                    <a:pt x="320" y="38"/>
                  </a:cubicBezTo>
                  <a:cubicBezTo>
                    <a:pt x="330" y="31"/>
                    <a:pt x="331" y="17"/>
                    <a:pt x="323" y="9"/>
                  </a:cubicBezTo>
                  <a:cubicBezTo>
                    <a:pt x="318" y="4"/>
                    <a:pt x="312" y="1"/>
                    <a:pt x="306"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3" name="Google Shape;1013;p26"/>
          <p:cNvGrpSpPr/>
          <p:nvPr/>
        </p:nvGrpSpPr>
        <p:grpSpPr>
          <a:xfrm rot="1035457">
            <a:off x="11349316" y="1954083"/>
            <a:ext cx="280744" cy="273487"/>
            <a:chOff x="-641396" y="4963993"/>
            <a:chExt cx="310930" cy="302850"/>
          </a:xfrm>
        </p:grpSpPr>
        <p:sp>
          <p:nvSpPr>
            <p:cNvPr id="1014" name="Google Shape;1014;p26"/>
            <p:cNvSpPr/>
            <p:nvPr/>
          </p:nvSpPr>
          <p:spPr>
            <a:xfrm>
              <a:off x="-641396" y="4963993"/>
              <a:ext cx="310930" cy="302850"/>
            </a:xfrm>
            <a:custGeom>
              <a:avLst/>
              <a:gdLst/>
              <a:ahLst/>
              <a:cxnLst/>
              <a:rect l="l" t="t" r="r" b="b"/>
              <a:pathLst>
                <a:path w="1923" h="1873" extrusionOk="0">
                  <a:moveTo>
                    <a:pt x="810" y="1"/>
                  </a:moveTo>
                  <a:cubicBezTo>
                    <a:pt x="802" y="1"/>
                    <a:pt x="793" y="2"/>
                    <a:pt x="784" y="4"/>
                  </a:cubicBezTo>
                  <a:cubicBezTo>
                    <a:pt x="653" y="33"/>
                    <a:pt x="685" y="232"/>
                    <a:pt x="495" y="537"/>
                  </a:cubicBezTo>
                  <a:cubicBezTo>
                    <a:pt x="267" y="900"/>
                    <a:pt x="1" y="966"/>
                    <a:pt x="33" y="1119"/>
                  </a:cubicBezTo>
                  <a:cubicBezTo>
                    <a:pt x="57" y="1235"/>
                    <a:pt x="219" y="1219"/>
                    <a:pt x="507" y="1391"/>
                  </a:cubicBezTo>
                  <a:cubicBezTo>
                    <a:pt x="895" y="1621"/>
                    <a:pt x="978" y="1873"/>
                    <a:pt x="1121" y="1873"/>
                  </a:cubicBezTo>
                  <a:cubicBezTo>
                    <a:pt x="1130" y="1873"/>
                    <a:pt x="1139" y="1872"/>
                    <a:pt x="1148" y="1870"/>
                  </a:cubicBezTo>
                  <a:cubicBezTo>
                    <a:pt x="1290" y="1838"/>
                    <a:pt x="1252" y="1624"/>
                    <a:pt x="1483" y="1283"/>
                  </a:cubicBezTo>
                  <a:cubicBezTo>
                    <a:pt x="1711" y="948"/>
                    <a:pt x="1923" y="897"/>
                    <a:pt x="1899" y="752"/>
                  </a:cubicBezTo>
                  <a:cubicBezTo>
                    <a:pt x="1873" y="607"/>
                    <a:pt x="1649" y="631"/>
                    <a:pt x="1293" y="381"/>
                  </a:cubicBezTo>
                  <a:cubicBezTo>
                    <a:pt x="999" y="176"/>
                    <a:pt x="923" y="1"/>
                    <a:pt x="8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26"/>
            <p:cNvSpPr/>
            <p:nvPr/>
          </p:nvSpPr>
          <p:spPr>
            <a:xfrm>
              <a:off x="-528211" y="5008460"/>
              <a:ext cx="19726" cy="44789"/>
            </a:xfrm>
            <a:custGeom>
              <a:avLst/>
              <a:gdLst/>
              <a:ahLst/>
              <a:cxnLst/>
              <a:rect l="l" t="t" r="r" b="b"/>
              <a:pathLst>
                <a:path w="122" h="277" extrusionOk="0">
                  <a:moveTo>
                    <a:pt x="99" y="1"/>
                  </a:moveTo>
                  <a:cubicBezTo>
                    <a:pt x="89" y="1"/>
                    <a:pt x="80" y="9"/>
                    <a:pt x="78" y="18"/>
                  </a:cubicBezTo>
                  <a:cubicBezTo>
                    <a:pt x="60" y="99"/>
                    <a:pt x="37" y="176"/>
                    <a:pt x="4" y="249"/>
                  </a:cubicBezTo>
                  <a:cubicBezTo>
                    <a:pt x="0" y="260"/>
                    <a:pt x="4" y="272"/>
                    <a:pt x="15" y="276"/>
                  </a:cubicBezTo>
                  <a:cubicBezTo>
                    <a:pt x="17" y="277"/>
                    <a:pt x="20" y="277"/>
                    <a:pt x="23" y="277"/>
                  </a:cubicBezTo>
                  <a:cubicBezTo>
                    <a:pt x="30" y="277"/>
                    <a:pt x="38" y="273"/>
                    <a:pt x="42" y="264"/>
                  </a:cubicBezTo>
                  <a:cubicBezTo>
                    <a:pt x="74" y="189"/>
                    <a:pt x="101" y="109"/>
                    <a:pt x="118" y="26"/>
                  </a:cubicBezTo>
                  <a:cubicBezTo>
                    <a:pt x="121" y="15"/>
                    <a:pt x="113" y="4"/>
                    <a:pt x="102" y="1"/>
                  </a:cubicBezTo>
                  <a:cubicBezTo>
                    <a:pt x="101" y="1"/>
                    <a:pt x="100" y="1"/>
                    <a:pt x="99"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26"/>
            <p:cNvSpPr/>
            <p:nvPr/>
          </p:nvSpPr>
          <p:spPr>
            <a:xfrm>
              <a:off x="-589008" y="5062951"/>
              <a:ext cx="60149" cy="66132"/>
            </a:xfrm>
            <a:custGeom>
              <a:avLst/>
              <a:gdLst/>
              <a:ahLst/>
              <a:cxnLst/>
              <a:rect l="l" t="t" r="r" b="b"/>
              <a:pathLst>
                <a:path w="372" h="409" extrusionOk="0">
                  <a:moveTo>
                    <a:pt x="348" y="0"/>
                  </a:moveTo>
                  <a:cubicBezTo>
                    <a:pt x="341" y="0"/>
                    <a:pt x="335" y="4"/>
                    <a:pt x="331" y="11"/>
                  </a:cubicBezTo>
                  <a:cubicBezTo>
                    <a:pt x="195" y="258"/>
                    <a:pt x="15" y="370"/>
                    <a:pt x="13" y="371"/>
                  </a:cubicBezTo>
                  <a:cubicBezTo>
                    <a:pt x="4" y="376"/>
                    <a:pt x="1" y="390"/>
                    <a:pt x="6" y="400"/>
                  </a:cubicBezTo>
                  <a:cubicBezTo>
                    <a:pt x="10" y="405"/>
                    <a:pt x="17" y="409"/>
                    <a:pt x="23" y="409"/>
                  </a:cubicBezTo>
                  <a:cubicBezTo>
                    <a:pt x="28" y="409"/>
                    <a:pt x="32" y="407"/>
                    <a:pt x="34" y="407"/>
                  </a:cubicBezTo>
                  <a:cubicBezTo>
                    <a:pt x="42" y="402"/>
                    <a:pt x="225" y="289"/>
                    <a:pt x="366" y="31"/>
                  </a:cubicBezTo>
                  <a:cubicBezTo>
                    <a:pt x="372" y="20"/>
                    <a:pt x="369" y="7"/>
                    <a:pt x="359" y="3"/>
                  </a:cubicBezTo>
                  <a:cubicBezTo>
                    <a:pt x="356" y="1"/>
                    <a:pt x="352" y="0"/>
                    <a:pt x="348"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017"/>
        <p:cNvGrpSpPr/>
        <p:nvPr/>
      </p:nvGrpSpPr>
      <p:grpSpPr>
        <a:xfrm>
          <a:off x="0" y="0"/>
          <a:ext cx="0" cy="0"/>
          <a:chOff x="0" y="0"/>
          <a:chExt cx="0" cy="0"/>
        </a:xfrm>
      </p:grpSpPr>
      <p:sp>
        <p:nvSpPr>
          <p:cNvPr id="1018" name="Google Shape;1018;p27"/>
          <p:cNvSpPr txBox="1">
            <a:spLocks noGrp="1"/>
          </p:cNvSpPr>
          <p:nvPr>
            <p:ph type="subTitle" idx="1"/>
          </p:nvPr>
        </p:nvSpPr>
        <p:spPr>
          <a:xfrm>
            <a:off x="1310867" y="5515900"/>
            <a:ext cx="2723600" cy="68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1019" name="Google Shape;1019;p27"/>
          <p:cNvSpPr txBox="1">
            <a:spLocks noGrp="1"/>
          </p:cNvSpPr>
          <p:nvPr>
            <p:ph type="subTitle" idx="2"/>
          </p:nvPr>
        </p:nvSpPr>
        <p:spPr>
          <a:xfrm>
            <a:off x="4734207" y="5452400"/>
            <a:ext cx="2723600" cy="68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1020" name="Google Shape;1020;p27"/>
          <p:cNvSpPr txBox="1">
            <a:spLocks noGrp="1"/>
          </p:cNvSpPr>
          <p:nvPr>
            <p:ph type="title" hasCustomPrompt="1"/>
          </p:nvPr>
        </p:nvSpPr>
        <p:spPr>
          <a:xfrm>
            <a:off x="1310867" y="4130800"/>
            <a:ext cx="2723600" cy="1321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1021" name="Google Shape;1021;p27"/>
          <p:cNvSpPr txBox="1">
            <a:spLocks noGrp="1"/>
          </p:cNvSpPr>
          <p:nvPr>
            <p:ph type="title" idx="3" hasCustomPrompt="1"/>
          </p:nvPr>
        </p:nvSpPr>
        <p:spPr>
          <a:xfrm>
            <a:off x="4734212" y="4130800"/>
            <a:ext cx="2723600" cy="1321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1022" name="Google Shape;1022;p27"/>
          <p:cNvSpPr txBox="1">
            <a:spLocks noGrp="1"/>
          </p:cNvSpPr>
          <p:nvPr>
            <p:ph type="title" idx="4"/>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1023" name="Google Shape;1023;p27"/>
          <p:cNvSpPr txBox="1">
            <a:spLocks noGrp="1"/>
          </p:cNvSpPr>
          <p:nvPr>
            <p:ph type="subTitle" idx="5"/>
          </p:nvPr>
        </p:nvSpPr>
        <p:spPr>
          <a:xfrm>
            <a:off x="8157535" y="5452400"/>
            <a:ext cx="2723600" cy="68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1024" name="Google Shape;1024;p27"/>
          <p:cNvSpPr txBox="1">
            <a:spLocks noGrp="1"/>
          </p:cNvSpPr>
          <p:nvPr>
            <p:ph type="title" idx="6" hasCustomPrompt="1"/>
          </p:nvPr>
        </p:nvSpPr>
        <p:spPr>
          <a:xfrm>
            <a:off x="8157545" y="4130800"/>
            <a:ext cx="2723600" cy="1321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1025" name="Google Shape;1025;p27"/>
          <p:cNvSpPr/>
          <p:nvPr/>
        </p:nvSpPr>
        <p:spPr>
          <a:xfrm flipH="1">
            <a:off x="2180009" y="533401"/>
            <a:ext cx="10411819" cy="6360437"/>
          </a:xfrm>
          <a:custGeom>
            <a:avLst/>
            <a:gdLst/>
            <a:ahLst/>
            <a:cxnLst/>
            <a:rect l="l" t="t" r="r" b="b"/>
            <a:pathLst>
              <a:path w="83279" h="50874" extrusionOk="0">
                <a:moveTo>
                  <a:pt x="29260" y="1"/>
                </a:moveTo>
                <a:cubicBezTo>
                  <a:pt x="29115" y="1"/>
                  <a:pt x="28970" y="2"/>
                  <a:pt x="28825" y="4"/>
                </a:cubicBezTo>
                <a:cubicBezTo>
                  <a:pt x="12914" y="237"/>
                  <a:pt x="197" y="13041"/>
                  <a:pt x="70" y="28953"/>
                </a:cubicBezTo>
                <a:cubicBezTo>
                  <a:pt x="0" y="37653"/>
                  <a:pt x="3737" y="45481"/>
                  <a:pt x="9713" y="50873"/>
                </a:cubicBezTo>
                <a:lnTo>
                  <a:pt x="77469" y="50873"/>
                </a:lnTo>
                <a:cubicBezTo>
                  <a:pt x="80684" y="46966"/>
                  <a:pt x="82674" y="42011"/>
                  <a:pt x="82849" y="36597"/>
                </a:cubicBezTo>
                <a:cubicBezTo>
                  <a:pt x="83278" y="23371"/>
                  <a:pt x="72587" y="12211"/>
                  <a:pt x="59353" y="12091"/>
                </a:cubicBezTo>
                <a:cubicBezTo>
                  <a:pt x="59278" y="12090"/>
                  <a:pt x="59203" y="12090"/>
                  <a:pt x="59126" y="12090"/>
                </a:cubicBezTo>
                <a:cubicBezTo>
                  <a:pt x="59125" y="12090"/>
                  <a:pt x="59124" y="12090"/>
                  <a:pt x="59122" y="12090"/>
                </a:cubicBezTo>
                <a:cubicBezTo>
                  <a:pt x="55580" y="12090"/>
                  <a:pt x="52158" y="10743"/>
                  <a:pt x="49619" y="8272"/>
                </a:cubicBezTo>
                <a:cubicBezTo>
                  <a:pt x="44360" y="3154"/>
                  <a:pt x="37179" y="1"/>
                  <a:pt x="29260" y="1"/>
                </a:cubicBezTo>
                <a:close/>
              </a:path>
            </a:pathLst>
          </a:custGeom>
          <a:solidFill>
            <a:srgbClr val="FFC3A5">
              <a:alpha val="117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26" name="Google Shape;1026;p27"/>
          <p:cNvGrpSpPr/>
          <p:nvPr/>
        </p:nvGrpSpPr>
        <p:grpSpPr>
          <a:xfrm>
            <a:off x="11308739" y="4478692"/>
            <a:ext cx="1228277" cy="805427"/>
            <a:chOff x="1979700" y="2685350"/>
            <a:chExt cx="421625" cy="276475"/>
          </a:xfrm>
        </p:grpSpPr>
        <p:sp>
          <p:nvSpPr>
            <p:cNvPr id="1027" name="Google Shape;1027;p27"/>
            <p:cNvSpPr/>
            <p:nvPr/>
          </p:nvSpPr>
          <p:spPr>
            <a:xfrm>
              <a:off x="1979700" y="2685350"/>
              <a:ext cx="375800" cy="276475"/>
            </a:xfrm>
            <a:custGeom>
              <a:avLst/>
              <a:gdLst/>
              <a:ahLst/>
              <a:cxnLst/>
              <a:rect l="l" t="t" r="r" b="b"/>
              <a:pathLst>
                <a:path w="15032" h="11059" extrusionOk="0">
                  <a:moveTo>
                    <a:pt x="2956" y="1"/>
                  </a:moveTo>
                  <a:cubicBezTo>
                    <a:pt x="1852" y="1"/>
                    <a:pt x="1217" y="332"/>
                    <a:pt x="686" y="332"/>
                  </a:cubicBezTo>
                  <a:cubicBezTo>
                    <a:pt x="545" y="332"/>
                    <a:pt x="410" y="308"/>
                    <a:pt x="276" y="248"/>
                  </a:cubicBezTo>
                  <a:lnTo>
                    <a:pt x="276" y="248"/>
                  </a:lnTo>
                  <a:cubicBezTo>
                    <a:pt x="1" y="2570"/>
                    <a:pt x="1718" y="2788"/>
                    <a:pt x="2028" y="3787"/>
                  </a:cubicBezTo>
                  <a:cubicBezTo>
                    <a:pt x="2293" y="4643"/>
                    <a:pt x="1718" y="6225"/>
                    <a:pt x="3427" y="7347"/>
                  </a:cubicBezTo>
                  <a:cubicBezTo>
                    <a:pt x="3820" y="7604"/>
                    <a:pt x="4167" y="7680"/>
                    <a:pt x="4479" y="7680"/>
                  </a:cubicBezTo>
                  <a:cubicBezTo>
                    <a:pt x="4934" y="7680"/>
                    <a:pt x="5315" y="7517"/>
                    <a:pt x="5654" y="7517"/>
                  </a:cubicBezTo>
                  <a:cubicBezTo>
                    <a:pt x="5795" y="7517"/>
                    <a:pt x="5929" y="7546"/>
                    <a:pt x="6059" y="7627"/>
                  </a:cubicBezTo>
                  <a:cubicBezTo>
                    <a:pt x="6709" y="8033"/>
                    <a:pt x="6469" y="9876"/>
                    <a:pt x="8397" y="10762"/>
                  </a:cubicBezTo>
                  <a:cubicBezTo>
                    <a:pt x="8839" y="10966"/>
                    <a:pt x="9305" y="11058"/>
                    <a:pt x="9760" y="11058"/>
                  </a:cubicBezTo>
                  <a:cubicBezTo>
                    <a:pt x="11286" y="11058"/>
                    <a:pt x="12682" y="10014"/>
                    <a:pt x="12609" y="8612"/>
                  </a:cubicBezTo>
                  <a:cubicBezTo>
                    <a:pt x="15032" y="6441"/>
                    <a:pt x="14419" y="3748"/>
                    <a:pt x="12518" y="2264"/>
                  </a:cubicBezTo>
                  <a:cubicBezTo>
                    <a:pt x="11649" y="1586"/>
                    <a:pt x="10825" y="1377"/>
                    <a:pt x="10075" y="1377"/>
                  </a:cubicBezTo>
                  <a:cubicBezTo>
                    <a:pt x="8867" y="1377"/>
                    <a:pt x="7853" y="1920"/>
                    <a:pt x="7154" y="1920"/>
                  </a:cubicBezTo>
                  <a:cubicBezTo>
                    <a:pt x="7046" y="1920"/>
                    <a:pt x="6946" y="1907"/>
                    <a:pt x="6854" y="1877"/>
                  </a:cubicBezTo>
                  <a:cubicBezTo>
                    <a:pt x="5612" y="1475"/>
                    <a:pt x="5328" y="247"/>
                    <a:pt x="3675" y="46"/>
                  </a:cubicBezTo>
                  <a:cubicBezTo>
                    <a:pt x="3415" y="14"/>
                    <a:pt x="3176" y="1"/>
                    <a:pt x="29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27"/>
            <p:cNvSpPr/>
            <p:nvPr/>
          </p:nvSpPr>
          <p:spPr>
            <a:xfrm>
              <a:off x="1988025" y="2695150"/>
              <a:ext cx="413300" cy="250075"/>
            </a:xfrm>
            <a:custGeom>
              <a:avLst/>
              <a:gdLst/>
              <a:ahLst/>
              <a:cxnLst/>
              <a:rect l="l" t="t" r="r" b="b"/>
              <a:pathLst>
                <a:path w="16532" h="10003" extrusionOk="0">
                  <a:moveTo>
                    <a:pt x="38" y="1"/>
                  </a:moveTo>
                  <a:cubicBezTo>
                    <a:pt x="25" y="1"/>
                    <a:pt x="13" y="7"/>
                    <a:pt x="8" y="19"/>
                  </a:cubicBezTo>
                  <a:cubicBezTo>
                    <a:pt x="0" y="35"/>
                    <a:pt x="8" y="56"/>
                    <a:pt x="24" y="64"/>
                  </a:cubicBezTo>
                  <a:cubicBezTo>
                    <a:pt x="750" y="403"/>
                    <a:pt x="1461" y="770"/>
                    <a:pt x="2171" y="1143"/>
                  </a:cubicBezTo>
                  <a:cubicBezTo>
                    <a:pt x="2767" y="1456"/>
                    <a:pt x="3357" y="1782"/>
                    <a:pt x="3942" y="2117"/>
                  </a:cubicBezTo>
                  <a:lnTo>
                    <a:pt x="1974" y="2601"/>
                  </a:lnTo>
                  <a:cubicBezTo>
                    <a:pt x="1956" y="2605"/>
                    <a:pt x="1946" y="2622"/>
                    <a:pt x="1949" y="2639"/>
                  </a:cubicBezTo>
                  <a:cubicBezTo>
                    <a:pt x="1953" y="2654"/>
                    <a:pt x="1966" y="2666"/>
                    <a:pt x="1981" y="2666"/>
                  </a:cubicBezTo>
                  <a:cubicBezTo>
                    <a:pt x="1984" y="2666"/>
                    <a:pt x="1986" y="2665"/>
                    <a:pt x="1989" y="2665"/>
                  </a:cubicBezTo>
                  <a:lnTo>
                    <a:pt x="4114" y="2215"/>
                  </a:lnTo>
                  <a:cubicBezTo>
                    <a:pt x="4167" y="2243"/>
                    <a:pt x="4219" y="2275"/>
                    <a:pt x="4271" y="2304"/>
                  </a:cubicBezTo>
                  <a:cubicBezTo>
                    <a:pt x="4618" y="2502"/>
                    <a:pt x="4960" y="2710"/>
                    <a:pt x="5304" y="2915"/>
                  </a:cubicBezTo>
                  <a:cubicBezTo>
                    <a:pt x="5645" y="3126"/>
                    <a:pt x="5986" y="3333"/>
                    <a:pt x="6322" y="3551"/>
                  </a:cubicBezTo>
                  <a:cubicBezTo>
                    <a:pt x="6641" y="3750"/>
                    <a:pt x="6954" y="3960"/>
                    <a:pt x="7267" y="4168"/>
                  </a:cubicBezTo>
                  <a:lnTo>
                    <a:pt x="3533" y="5669"/>
                  </a:lnTo>
                  <a:cubicBezTo>
                    <a:pt x="3517" y="5675"/>
                    <a:pt x="3507" y="5695"/>
                    <a:pt x="3514" y="5711"/>
                  </a:cubicBezTo>
                  <a:cubicBezTo>
                    <a:pt x="3518" y="5724"/>
                    <a:pt x="3531" y="5732"/>
                    <a:pt x="3544" y="5732"/>
                  </a:cubicBezTo>
                  <a:cubicBezTo>
                    <a:pt x="3548" y="5732"/>
                    <a:pt x="3552" y="5732"/>
                    <a:pt x="3556" y="5730"/>
                  </a:cubicBezTo>
                  <a:lnTo>
                    <a:pt x="7508" y="4337"/>
                  </a:lnTo>
                  <a:cubicBezTo>
                    <a:pt x="7775" y="4519"/>
                    <a:pt x="8038" y="4705"/>
                    <a:pt x="8294" y="4902"/>
                  </a:cubicBezTo>
                  <a:cubicBezTo>
                    <a:pt x="8928" y="5384"/>
                    <a:pt x="9531" y="5905"/>
                    <a:pt x="10124" y="6441"/>
                  </a:cubicBezTo>
                  <a:lnTo>
                    <a:pt x="10405" y="6698"/>
                  </a:lnTo>
                  <a:lnTo>
                    <a:pt x="6766" y="7525"/>
                  </a:lnTo>
                  <a:cubicBezTo>
                    <a:pt x="6748" y="7529"/>
                    <a:pt x="6737" y="7546"/>
                    <a:pt x="6740" y="7563"/>
                  </a:cubicBezTo>
                  <a:cubicBezTo>
                    <a:pt x="6742" y="7580"/>
                    <a:pt x="6758" y="7592"/>
                    <a:pt x="6774" y="7592"/>
                  </a:cubicBezTo>
                  <a:cubicBezTo>
                    <a:pt x="6775" y="7592"/>
                    <a:pt x="6777" y="7592"/>
                    <a:pt x="6778" y="7592"/>
                  </a:cubicBezTo>
                  <a:lnTo>
                    <a:pt x="10698" y="6967"/>
                  </a:lnTo>
                  <a:cubicBezTo>
                    <a:pt x="11095" y="7335"/>
                    <a:pt x="11496" y="7704"/>
                    <a:pt x="11909" y="8059"/>
                  </a:cubicBezTo>
                  <a:cubicBezTo>
                    <a:pt x="12523" y="8584"/>
                    <a:pt x="13177" y="9083"/>
                    <a:pt x="13926" y="9442"/>
                  </a:cubicBezTo>
                  <a:cubicBezTo>
                    <a:pt x="14298" y="9620"/>
                    <a:pt x="14691" y="9760"/>
                    <a:pt x="15096" y="9854"/>
                  </a:cubicBezTo>
                  <a:cubicBezTo>
                    <a:pt x="15501" y="9948"/>
                    <a:pt x="15915" y="9996"/>
                    <a:pt x="16329" y="10002"/>
                  </a:cubicBezTo>
                  <a:lnTo>
                    <a:pt x="16330" y="10002"/>
                  </a:lnTo>
                  <a:cubicBezTo>
                    <a:pt x="16331" y="10002"/>
                    <a:pt x="16333" y="10002"/>
                    <a:pt x="16334" y="10002"/>
                  </a:cubicBezTo>
                  <a:cubicBezTo>
                    <a:pt x="16442" y="10002"/>
                    <a:pt x="16528" y="9914"/>
                    <a:pt x="16531" y="9807"/>
                  </a:cubicBezTo>
                  <a:cubicBezTo>
                    <a:pt x="16532" y="9699"/>
                    <a:pt x="16443" y="9609"/>
                    <a:pt x="16334" y="9608"/>
                  </a:cubicBezTo>
                  <a:cubicBezTo>
                    <a:pt x="15946" y="9603"/>
                    <a:pt x="15560" y="9563"/>
                    <a:pt x="15182" y="9477"/>
                  </a:cubicBezTo>
                  <a:cubicBezTo>
                    <a:pt x="14806" y="9393"/>
                    <a:pt x="14439" y="9266"/>
                    <a:pt x="14088" y="9101"/>
                  </a:cubicBezTo>
                  <a:cubicBezTo>
                    <a:pt x="13383" y="8772"/>
                    <a:pt x="12742" y="8303"/>
                    <a:pt x="12131" y="7795"/>
                  </a:cubicBezTo>
                  <a:cubicBezTo>
                    <a:pt x="11723" y="7454"/>
                    <a:pt x="11324" y="7096"/>
                    <a:pt x="10924" y="6737"/>
                  </a:cubicBezTo>
                  <a:lnTo>
                    <a:pt x="9849" y="1686"/>
                  </a:lnTo>
                  <a:cubicBezTo>
                    <a:pt x="9846" y="1671"/>
                    <a:pt x="9833" y="1661"/>
                    <a:pt x="9818" y="1661"/>
                  </a:cubicBezTo>
                  <a:cubicBezTo>
                    <a:pt x="9816" y="1661"/>
                    <a:pt x="9814" y="1661"/>
                    <a:pt x="9812" y="1661"/>
                  </a:cubicBezTo>
                  <a:cubicBezTo>
                    <a:pt x="9793" y="1663"/>
                    <a:pt x="9781" y="1680"/>
                    <a:pt x="9783" y="1699"/>
                  </a:cubicBezTo>
                  <a:lnTo>
                    <a:pt x="10531" y="6387"/>
                  </a:lnTo>
                  <a:cubicBezTo>
                    <a:pt x="10464" y="6328"/>
                    <a:pt x="10398" y="6268"/>
                    <a:pt x="10332" y="6209"/>
                  </a:cubicBezTo>
                  <a:cubicBezTo>
                    <a:pt x="9728" y="5677"/>
                    <a:pt x="9110" y="5158"/>
                    <a:pt x="8462" y="4680"/>
                  </a:cubicBezTo>
                  <a:cubicBezTo>
                    <a:pt x="8199" y="4483"/>
                    <a:pt x="7928" y="4296"/>
                    <a:pt x="7654" y="4115"/>
                  </a:cubicBezTo>
                  <a:lnTo>
                    <a:pt x="6739" y="2016"/>
                  </a:lnTo>
                  <a:cubicBezTo>
                    <a:pt x="6733" y="2003"/>
                    <a:pt x="6721" y="1995"/>
                    <a:pt x="6707" y="1995"/>
                  </a:cubicBezTo>
                  <a:cubicBezTo>
                    <a:pt x="6704" y="1995"/>
                    <a:pt x="6701" y="1996"/>
                    <a:pt x="6698" y="1997"/>
                  </a:cubicBezTo>
                  <a:cubicBezTo>
                    <a:pt x="6680" y="2002"/>
                    <a:pt x="6671" y="2023"/>
                    <a:pt x="6677" y="2040"/>
                  </a:cubicBezTo>
                  <a:lnTo>
                    <a:pt x="7320" y="3898"/>
                  </a:lnTo>
                  <a:cubicBezTo>
                    <a:pt x="7030" y="3715"/>
                    <a:pt x="6739" y="3530"/>
                    <a:pt x="6445" y="3353"/>
                  </a:cubicBezTo>
                  <a:cubicBezTo>
                    <a:pt x="6103" y="3142"/>
                    <a:pt x="5756" y="2943"/>
                    <a:pt x="5411" y="2737"/>
                  </a:cubicBezTo>
                  <a:cubicBezTo>
                    <a:pt x="5062" y="2538"/>
                    <a:pt x="4714" y="2338"/>
                    <a:pt x="4361" y="2146"/>
                  </a:cubicBezTo>
                  <a:cubicBezTo>
                    <a:pt x="4306" y="2117"/>
                    <a:pt x="4251" y="2087"/>
                    <a:pt x="4198" y="2056"/>
                  </a:cubicBezTo>
                  <a:lnTo>
                    <a:pt x="3370" y="227"/>
                  </a:lnTo>
                  <a:cubicBezTo>
                    <a:pt x="3365" y="215"/>
                    <a:pt x="3352" y="208"/>
                    <a:pt x="3339" y="208"/>
                  </a:cubicBezTo>
                  <a:cubicBezTo>
                    <a:pt x="3335" y="208"/>
                    <a:pt x="3331" y="209"/>
                    <a:pt x="3327" y="210"/>
                  </a:cubicBezTo>
                  <a:cubicBezTo>
                    <a:pt x="3310" y="217"/>
                    <a:pt x="3302" y="237"/>
                    <a:pt x="3309" y="253"/>
                  </a:cubicBezTo>
                  <a:lnTo>
                    <a:pt x="4007" y="1952"/>
                  </a:lnTo>
                  <a:cubicBezTo>
                    <a:pt x="2715" y="1250"/>
                    <a:pt x="1399" y="592"/>
                    <a:pt x="51" y="3"/>
                  </a:cubicBezTo>
                  <a:cubicBezTo>
                    <a:pt x="47" y="2"/>
                    <a:pt x="42" y="1"/>
                    <a:pt x="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27"/>
            <p:cNvSpPr/>
            <p:nvPr/>
          </p:nvSpPr>
          <p:spPr>
            <a:xfrm>
              <a:off x="2103200" y="2788875"/>
              <a:ext cx="31275" cy="11925"/>
            </a:xfrm>
            <a:custGeom>
              <a:avLst/>
              <a:gdLst/>
              <a:ahLst/>
              <a:cxnLst/>
              <a:rect l="l" t="t" r="r" b="b"/>
              <a:pathLst>
                <a:path w="1251" h="477" extrusionOk="0">
                  <a:moveTo>
                    <a:pt x="748" y="1"/>
                  </a:moveTo>
                  <a:cubicBezTo>
                    <a:pt x="439" y="1"/>
                    <a:pt x="71" y="113"/>
                    <a:pt x="28" y="300"/>
                  </a:cubicBezTo>
                  <a:cubicBezTo>
                    <a:pt x="0" y="427"/>
                    <a:pt x="154" y="477"/>
                    <a:pt x="358" y="477"/>
                  </a:cubicBezTo>
                  <a:cubicBezTo>
                    <a:pt x="724" y="477"/>
                    <a:pt x="1251" y="316"/>
                    <a:pt x="1169" y="149"/>
                  </a:cubicBezTo>
                  <a:cubicBezTo>
                    <a:pt x="1121" y="47"/>
                    <a:pt x="946" y="1"/>
                    <a:pt x="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7"/>
            <p:cNvSpPr/>
            <p:nvPr/>
          </p:nvSpPr>
          <p:spPr>
            <a:xfrm>
              <a:off x="2224200" y="2884025"/>
              <a:ext cx="26450" cy="10075"/>
            </a:xfrm>
            <a:custGeom>
              <a:avLst/>
              <a:gdLst/>
              <a:ahLst/>
              <a:cxnLst/>
              <a:rect l="l" t="t" r="r" b="b"/>
              <a:pathLst>
                <a:path w="1058" h="403" extrusionOk="0">
                  <a:moveTo>
                    <a:pt x="633" y="0"/>
                  </a:moveTo>
                  <a:cubicBezTo>
                    <a:pt x="371" y="0"/>
                    <a:pt x="61" y="95"/>
                    <a:pt x="25" y="253"/>
                  </a:cubicBezTo>
                  <a:cubicBezTo>
                    <a:pt x="1" y="360"/>
                    <a:pt x="131" y="403"/>
                    <a:pt x="303" y="403"/>
                  </a:cubicBezTo>
                  <a:cubicBezTo>
                    <a:pt x="613" y="403"/>
                    <a:pt x="1057" y="267"/>
                    <a:pt x="989" y="126"/>
                  </a:cubicBezTo>
                  <a:cubicBezTo>
                    <a:pt x="947" y="39"/>
                    <a:pt x="800" y="0"/>
                    <a:pt x="6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7"/>
            <p:cNvSpPr/>
            <p:nvPr/>
          </p:nvSpPr>
          <p:spPr>
            <a:xfrm>
              <a:off x="2179900" y="2845100"/>
              <a:ext cx="26425" cy="10100"/>
            </a:xfrm>
            <a:custGeom>
              <a:avLst/>
              <a:gdLst/>
              <a:ahLst/>
              <a:cxnLst/>
              <a:rect l="l" t="t" r="r" b="b"/>
              <a:pathLst>
                <a:path w="1057" h="404" extrusionOk="0">
                  <a:moveTo>
                    <a:pt x="632" y="1"/>
                  </a:moveTo>
                  <a:cubicBezTo>
                    <a:pt x="371" y="1"/>
                    <a:pt x="61" y="96"/>
                    <a:pt x="25" y="254"/>
                  </a:cubicBezTo>
                  <a:cubicBezTo>
                    <a:pt x="1" y="362"/>
                    <a:pt x="131" y="404"/>
                    <a:pt x="303" y="404"/>
                  </a:cubicBezTo>
                  <a:cubicBezTo>
                    <a:pt x="612" y="404"/>
                    <a:pt x="1057" y="268"/>
                    <a:pt x="989" y="127"/>
                  </a:cubicBezTo>
                  <a:cubicBezTo>
                    <a:pt x="948" y="40"/>
                    <a:pt x="800" y="1"/>
                    <a:pt x="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27"/>
            <p:cNvSpPr/>
            <p:nvPr/>
          </p:nvSpPr>
          <p:spPr>
            <a:xfrm>
              <a:off x="2215150" y="2780850"/>
              <a:ext cx="22850" cy="31350"/>
            </a:xfrm>
            <a:custGeom>
              <a:avLst/>
              <a:gdLst/>
              <a:ahLst/>
              <a:cxnLst/>
              <a:rect l="l" t="t" r="r" b="b"/>
              <a:pathLst>
                <a:path w="914" h="1254" extrusionOk="0">
                  <a:moveTo>
                    <a:pt x="322" y="1"/>
                  </a:moveTo>
                  <a:cubicBezTo>
                    <a:pt x="307" y="1"/>
                    <a:pt x="292" y="5"/>
                    <a:pt x="277" y="13"/>
                  </a:cubicBezTo>
                  <a:cubicBezTo>
                    <a:pt x="1" y="175"/>
                    <a:pt x="207" y="1205"/>
                    <a:pt x="551" y="1252"/>
                  </a:cubicBezTo>
                  <a:cubicBezTo>
                    <a:pt x="558" y="1253"/>
                    <a:pt x="565" y="1254"/>
                    <a:pt x="572" y="1254"/>
                  </a:cubicBezTo>
                  <a:cubicBezTo>
                    <a:pt x="914" y="1254"/>
                    <a:pt x="586" y="1"/>
                    <a:pt x="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7"/>
            <p:cNvSpPr/>
            <p:nvPr/>
          </p:nvSpPr>
          <p:spPr>
            <a:xfrm>
              <a:off x="2127500" y="2745400"/>
              <a:ext cx="15125" cy="14025"/>
            </a:xfrm>
            <a:custGeom>
              <a:avLst/>
              <a:gdLst/>
              <a:ahLst/>
              <a:cxnLst/>
              <a:rect l="l" t="t" r="r" b="b"/>
              <a:pathLst>
                <a:path w="605" h="561" extrusionOk="0">
                  <a:moveTo>
                    <a:pt x="135" y="0"/>
                  </a:moveTo>
                  <a:cubicBezTo>
                    <a:pt x="122" y="0"/>
                    <a:pt x="110" y="5"/>
                    <a:pt x="101" y="16"/>
                  </a:cubicBezTo>
                  <a:cubicBezTo>
                    <a:pt x="0" y="132"/>
                    <a:pt x="238" y="560"/>
                    <a:pt x="408" y="560"/>
                  </a:cubicBezTo>
                  <a:cubicBezTo>
                    <a:pt x="414" y="560"/>
                    <a:pt x="420" y="560"/>
                    <a:pt x="426" y="558"/>
                  </a:cubicBezTo>
                  <a:cubicBezTo>
                    <a:pt x="605" y="524"/>
                    <a:pt x="274" y="0"/>
                    <a:pt x="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7"/>
            <p:cNvSpPr/>
            <p:nvPr/>
          </p:nvSpPr>
          <p:spPr>
            <a:xfrm>
              <a:off x="2047050" y="2707075"/>
              <a:ext cx="8000" cy="6900"/>
            </a:xfrm>
            <a:custGeom>
              <a:avLst/>
              <a:gdLst/>
              <a:ahLst/>
              <a:cxnLst/>
              <a:rect l="l" t="t" r="r" b="b"/>
              <a:pathLst>
                <a:path w="320" h="276" extrusionOk="0">
                  <a:moveTo>
                    <a:pt x="91" y="1"/>
                  </a:moveTo>
                  <a:cubicBezTo>
                    <a:pt x="83" y="1"/>
                    <a:pt x="76" y="3"/>
                    <a:pt x="68" y="7"/>
                  </a:cubicBezTo>
                  <a:cubicBezTo>
                    <a:pt x="1" y="42"/>
                    <a:pt x="135" y="275"/>
                    <a:pt x="221" y="275"/>
                  </a:cubicBezTo>
                  <a:cubicBezTo>
                    <a:pt x="224" y="275"/>
                    <a:pt x="226" y="275"/>
                    <a:pt x="229" y="275"/>
                  </a:cubicBezTo>
                  <a:cubicBezTo>
                    <a:pt x="319" y="259"/>
                    <a:pt x="187"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27"/>
            <p:cNvSpPr/>
            <p:nvPr/>
          </p:nvSpPr>
          <p:spPr>
            <a:xfrm>
              <a:off x="2056150" y="2711200"/>
              <a:ext cx="7225" cy="7350"/>
            </a:xfrm>
            <a:custGeom>
              <a:avLst/>
              <a:gdLst/>
              <a:ahLst/>
              <a:cxnLst/>
              <a:rect l="l" t="t" r="r" b="b"/>
              <a:pathLst>
                <a:path w="289" h="294" extrusionOk="0">
                  <a:moveTo>
                    <a:pt x="90" y="1"/>
                  </a:moveTo>
                  <a:cubicBezTo>
                    <a:pt x="85" y="1"/>
                    <a:pt x="80" y="2"/>
                    <a:pt x="74" y="4"/>
                  </a:cubicBezTo>
                  <a:cubicBezTo>
                    <a:pt x="1" y="30"/>
                    <a:pt x="107" y="293"/>
                    <a:pt x="192" y="293"/>
                  </a:cubicBezTo>
                  <a:cubicBezTo>
                    <a:pt x="193" y="293"/>
                    <a:pt x="194" y="293"/>
                    <a:pt x="194" y="293"/>
                  </a:cubicBezTo>
                  <a:cubicBezTo>
                    <a:pt x="289" y="290"/>
                    <a:pt x="188" y="1"/>
                    <a:pt x="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27"/>
            <p:cNvSpPr/>
            <p:nvPr/>
          </p:nvSpPr>
          <p:spPr>
            <a:xfrm>
              <a:off x="2032300" y="2735425"/>
              <a:ext cx="15350" cy="5750"/>
            </a:xfrm>
            <a:custGeom>
              <a:avLst/>
              <a:gdLst/>
              <a:ahLst/>
              <a:cxnLst/>
              <a:rect l="l" t="t" r="r" b="b"/>
              <a:pathLst>
                <a:path w="614" h="230" extrusionOk="0">
                  <a:moveTo>
                    <a:pt x="356" y="1"/>
                  </a:moveTo>
                  <a:cubicBezTo>
                    <a:pt x="208" y="1"/>
                    <a:pt x="40" y="50"/>
                    <a:pt x="17" y="138"/>
                  </a:cubicBezTo>
                  <a:cubicBezTo>
                    <a:pt x="0" y="203"/>
                    <a:pt x="85" y="229"/>
                    <a:pt x="194" y="229"/>
                  </a:cubicBezTo>
                  <a:cubicBezTo>
                    <a:pt x="372" y="229"/>
                    <a:pt x="614" y="160"/>
                    <a:pt x="578" y="79"/>
                  </a:cubicBezTo>
                  <a:cubicBezTo>
                    <a:pt x="554" y="26"/>
                    <a:pt x="460" y="1"/>
                    <a:pt x="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7" name="Google Shape;1037;p27"/>
          <p:cNvGrpSpPr/>
          <p:nvPr/>
        </p:nvGrpSpPr>
        <p:grpSpPr>
          <a:xfrm>
            <a:off x="-386359" y="4873313"/>
            <a:ext cx="1494108" cy="1034841"/>
            <a:chOff x="3047175" y="2201925"/>
            <a:chExt cx="512875" cy="355225"/>
          </a:xfrm>
        </p:grpSpPr>
        <p:sp>
          <p:nvSpPr>
            <p:cNvPr id="1038" name="Google Shape;1038;p27"/>
            <p:cNvSpPr/>
            <p:nvPr/>
          </p:nvSpPr>
          <p:spPr>
            <a:xfrm>
              <a:off x="3073475" y="2201925"/>
              <a:ext cx="486575" cy="311900"/>
            </a:xfrm>
            <a:custGeom>
              <a:avLst/>
              <a:gdLst/>
              <a:ahLst/>
              <a:cxnLst/>
              <a:rect l="l" t="t" r="r" b="b"/>
              <a:pathLst>
                <a:path w="19463" h="12476" extrusionOk="0">
                  <a:moveTo>
                    <a:pt x="11681" y="1"/>
                  </a:moveTo>
                  <a:cubicBezTo>
                    <a:pt x="10500" y="1"/>
                    <a:pt x="8676" y="1022"/>
                    <a:pt x="7601" y="2529"/>
                  </a:cubicBezTo>
                  <a:cubicBezTo>
                    <a:pt x="7324" y="2040"/>
                    <a:pt x="6936" y="1772"/>
                    <a:pt x="6464" y="1772"/>
                  </a:cubicBezTo>
                  <a:cubicBezTo>
                    <a:pt x="4888" y="1772"/>
                    <a:pt x="2385" y="4765"/>
                    <a:pt x="0" y="12475"/>
                  </a:cubicBezTo>
                  <a:cubicBezTo>
                    <a:pt x="0" y="12475"/>
                    <a:pt x="1805" y="10414"/>
                    <a:pt x="4574" y="10414"/>
                  </a:cubicBezTo>
                  <a:cubicBezTo>
                    <a:pt x="4849" y="10414"/>
                    <a:pt x="5134" y="10435"/>
                    <a:pt x="5427" y="10479"/>
                  </a:cubicBezTo>
                  <a:cubicBezTo>
                    <a:pt x="6064" y="10576"/>
                    <a:pt x="6666" y="10620"/>
                    <a:pt x="7223" y="10620"/>
                  </a:cubicBezTo>
                  <a:cubicBezTo>
                    <a:pt x="11040" y="10620"/>
                    <a:pt x="12746" y="8587"/>
                    <a:pt x="9101" y="7889"/>
                  </a:cubicBezTo>
                  <a:lnTo>
                    <a:pt x="9101" y="7889"/>
                  </a:lnTo>
                  <a:cubicBezTo>
                    <a:pt x="9838" y="7969"/>
                    <a:pt x="10493" y="8004"/>
                    <a:pt x="11073" y="8004"/>
                  </a:cubicBezTo>
                  <a:cubicBezTo>
                    <a:pt x="16344" y="8004"/>
                    <a:pt x="15390" y="5060"/>
                    <a:pt x="13353" y="5039"/>
                  </a:cubicBezTo>
                  <a:cubicBezTo>
                    <a:pt x="19024" y="3655"/>
                    <a:pt x="19463" y="1182"/>
                    <a:pt x="16712" y="1182"/>
                  </a:cubicBezTo>
                  <a:cubicBezTo>
                    <a:pt x="15707" y="1182"/>
                    <a:pt x="14277" y="1512"/>
                    <a:pt x="12522" y="2345"/>
                  </a:cubicBezTo>
                  <a:cubicBezTo>
                    <a:pt x="13182" y="685"/>
                    <a:pt x="12647" y="1"/>
                    <a:pt x="116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27"/>
            <p:cNvSpPr/>
            <p:nvPr/>
          </p:nvSpPr>
          <p:spPr>
            <a:xfrm>
              <a:off x="3047175" y="2251575"/>
              <a:ext cx="441700" cy="305575"/>
            </a:xfrm>
            <a:custGeom>
              <a:avLst/>
              <a:gdLst/>
              <a:ahLst/>
              <a:cxnLst/>
              <a:rect l="l" t="t" r="r" b="b"/>
              <a:pathLst>
                <a:path w="17668" h="12223" extrusionOk="0">
                  <a:moveTo>
                    <a:pt x="11457" y="0"/>
                  </a:moveTo>
                  <a:cubicBezTo>
                    <a:pt x="11441" y="0"/>
                    <a:pt x="11426" y="8"/>
                    <a:pt x="11417" y="22"/>
                  </a:cubicBezTo>
                  <a:lnTo>
                    <a:pt x="11416" y="23"/>
                  </a:lnTo>
                  <a:cubicBezTo>
                    <a:pt x="11166" y="450"/>
                    <a:pt x="10892" y="865"/>
                    <a:pt x="10606" y="1269"/>
                  </a:cubicBezTo>
                  <a:cubicBezTo>
                    <a:pt x="10319" y="1674"/>
                    <a:pt x="10018" y="2066"/>
                    <a:pt x="9701" y="2447"/>
                  </a:cubicBezTo>
                  <a:cubicBezTo>
                    <a:pt x="9388" y="2831"/>
                    <a:pt x="9053" y="3197"/>
                    <a:pt x="8707" y="3548"/>
                  </a:cubicBezTo>
                  <a:cubicBezTo>
                    <a:pt x="8385" y="3879"/>
                    <a:pt x="8039" y="4184"/>
                    <a:pt x="7686" y="4481"/>
                  </a:cubicBezTo>
                  <a:cubicBezTo>
                    <a:pt x="6918" y="4940"/>
                    <a:pt x="6166" y="5427"/>
                    <a:pt x="5443" y="5957"/>
                  </a:cubicBezTo>
                  <a:cubicBezTo>
                    <a:pt x="5202" y="6134"/>
                    <a:pt x="4968" y="6316"/>
                    <a:pt x="4734" y="6501"/>
                  </a:cubicBezTo>
                  <a:cubicBezTo>
                    <a:pt x="4850" y="6307"/>
                    <a:pt x="4964" y="6109"/>
                    <a:pt x="5074" y="5911"/>
                  </a:cubicBezTo>
                  <a:cubicBezTo>
                    <a:pt x="5316" y="5459"/>
                    <a:pt x="5546" y="5003"/>
                    <a:pt x="5760" y="4537"/>
                  </a:cubicBezTo>
                  <a:cubicBezTo>
                    <a:pt x="6185" y="3607"/>
                    <a:pt x="6569" y="2660"/>
                    <a:pt x="6901" y="1694"/>
                  </a:cubicBezTo>
                  <a:cubicBezTo>
                    <a:pt x="6909" y="1673"/>
                    <a:pt x="6897" y="1648"/>
                    <a:pt x="6875" y="1641"/>
                  </a:cubicBezTo>
                  <a:cubicBezTo>
                    <a:pt x="6870" y="1639"/>
                    <a:pt x="6865" y="1638"/>
                    <a:pt x="6860" y="1638"/>
                  </a:cubicBezTo>
                  <a:cubicBezTo>
                    <a:pt x="6843" y="1638"/>
                    <a:pt x="6826" y="1648"/>
                    <a:pt x="6821" y="1666"/>
                  </a:cubicBezTo>
                  <a:lnTo>
                    <a:pt x="6821" y="1667"/>
                  </a:lnTo>
                  <a:cubicBezTo>
                    <a:pt x="6462" y="2619"/>
                    <a:pt x="6054" y="3554"/>
                    <a:pt x="5606" y="4465"/>
                  </a:cubicBezTo>
                  <a:cubicBezTo>
                    <a:pt x="5379" y="4919"/>
                    <a:pt x="5141" y="5367"/>
                    <a:pt x="4887" y="5807"/>
                  </a:cubicBezTo>
                  <a:cubicBezTo>
                    <a:pt x="4643" y="6224"/>
                    <a:pt x="4382" y="6629"/>
                    <a:pt x="4101" y="7020"/>
                  </a:cubicBezTo>
                  <a:cubicBezTo>
                    <a:pt x="3849" y="7233"/>
                    <a:pt x="3600" y="7450"/>
                    <a:pt x="3359" y="7675"/>
                  </a:cubicBezTo>
                  <a:cubicBezTo>
                    <a:pt x="2705" y="8296"/>
                    <a:pt x="2087" y="8957"/>
                    <a:pt x="1524" y="9667"/>
                  </a:cubicBezTo>
                  <a:cubicBezTo>
                    <a:pt x="971" y="10382"/>
                    <a:pt x="474" y="11143"/>
                    <a:pt x="48" y="11947"/>
                  </a:cubicBezTo>
                  <a:cubicBezTo>
                    <a:pt x="48" y="11947"/>
                    <a:pt x="47" y="11948"/>
                    <a:pt x="47" y="11949"/>
                  </a:cubicBezTo>
                  <a:cubicBezTo>
                    <a:pt x="0" y="12042"/>
                    <a:pt x="37" y="12155"/>
                    <a:pt x="129" y="12201"/>
                  </a:cubicBezTo>
                  <a:cubicBezTo>
                    <a:pt x="160" y="12215"/>
                    <a:pt x="191" y="12222"/>
                    <a:pt x="222" y="12222"/>
                  </a:cubicBezTo>
                  <a:cubicBezTo>
                    <a:pt x="293" y="12222"/>
                    <a:pt x="358" y="12185"/>
                    <a:pt x="390" y="12120"/>
                  </a:cubicBezTo>
                  <a:lnTo>
                    <a:pt x="392" y="12117"/>
                  </a:lnTo>
                  <a:cubicBezTo>
                    <a:pt x="794" y="11331"/>
                    <a:pt x="1267" y="10581"/>
                    <a:pt x="1797" y="9872"/>
                  </a:cubicBezTo>
                  <a:cubicBezTo>
                    <a:pt x="2125" y="9449"/>
                    <a:pt x="2474" y="9041"/>
                    <a:pt x="2838" y="8649"/>
                  </a:cubicBezTo>
                  <a:cubicBezTo>
                    <a:pt x="3241" y="8419"/>
                    <a:pt x="3656" y="8205"/>
                    <a:pt x="4090" y="8038"/>
                  </a:cubicBezTo>
                  <a:cubicBezTo>
                    <a:pt x="4574" y="7847"/>
                    <a:pt x="5072" y="7680"/>
                    <a:pt x="5579" y="7556"/>
                  </a:cubicBezTo>
                  <a:cubicBezTo>
                    <a:pt x="6086" y="7427"/>
                    <a:pt x="6601" y="7327"/>
                    <a:pt x="7120" y="7254"/>
                  </a:cubicBezTo>
                  <a:cubicBezTo>
                    <a:pt x="7638" y="7182"/>
                    <a:pt x="8162" y="7132"/>
                    <a:pt x="8686" y="7123"/>
                  </a:cubicBezTo>
                  <a:lnTo>
                    <a:pt x="8687" y="7123"/>
                  </a:lnTo>
                  <a:cubicBezTo>
                    <a:pt x="8710" y="7123"/>
                    <a:pt x="8731" y="7103"/>
                    <a:pt x="8732" y="7078"/>
                  </a:cubicBezTo>
                  <a:cubicBezTo>
                    <a:pt x="8732" y="7052"/>
                    <a:pt x="8712" y="7032"/>
                    <a:pt x="8687" y="7031"/>
                  </a:cubicBezTo>
                  <a:cubicBezTo>
                    <a:pt x="8658" y="7030"/>
                    <a:pt x="8629" y="7030"/>
                    <a:pt x="8600" y="7030"/>
                  </a:cubicBezTo>
                  <a:cubicBezTo>
                    <a:pt x="8098" y="7030"/>
                    <a:pt x="7601" y="7065"/>
                    <a:pt x="7104" y="7121"/>
                  </a:cubicBezTo>
                  <a:cubicBezTo>
                    <a:pt x="6578" y="7181"/>
                    <a:pt x="6055" y="7270"/>
                    <a:pt x="5539" y="7386"/>
                  </a:cubicBezTo>
                  <a:cubicBezTo>
                    <a:pt x="5021" y="7498"/>
                    <a:pt x="4512" y="7654"/>
                    <a:pt x="4013" y="7836"/>
                  </a:cubicBezTo>
                  <a:cubicBezTo>
                    <a:pt x="3791" y="7915"/>
                    <a:pt x="3573" y="8008"/>
                    <a:pt x="3358" y="8107"/>
                  </a:cubicBezTo>
                  <a:cubicBezTo>
                    <a:pt x="3429" y="8036"/>
                    <a:pt x="3498" y="7962"/>
                    <a:pt x="3571" y="7893"/>
                  </a:cubicBezTo>
                  <a:cubicBezTo>
                    <a:pt x="4211" y="7277"/>
                    <a:pt x="4896" y="6707"/>
                    <a:pt x="5603" y="6165"/>
                  </a:cubicBezTo>
                  <a:cubicBezTo>
                    <a:pt x="5790" y="6024"/>
                    <a:pt x="5978" y="5887"/>
                    <a:pt x="6166" y="5752"/>
                  </a:cubicBezTo>
                  <a:lnTo>
                    <a:pt x="6407" y="5624"/>
                  </a:lnTo>
                  <a:lnTo>
                    <a:pt x="6621" y="5508"/>
                  </a:lnTo>
                  <a:cubicBezTo>
                    <a:pt x="6693" y="5471"/>
                    <a:pt x="6768" y="5439"/>
                    <a:pt x="6842" y="5405"/>
                  </a:cubicBezTo>
                  <a:lnTo>
                    <a:pt x="7286" y="5201"/>
                  </a:lnTo>
                  <a:lnTo>
                    <a:pt x="7740" y="5023"/>
                  </a:lnTo>
                  <a:lnTo>
                    <a:pt x="7968" y="4934"/>
                  </a:lnTo>
                  <a:lnTo>
                    <a:pt x="8200" y="4858"/>
                  </a:lnTo>
                  <a:cubicBezTo>
                    <a:pt x="8355" y="4806"/>
                    <a:pt x="8510" y="4753"/>
                    <a:pt x="8665" y="4707"/>
                  </a:cubicBezTo>
                  <a:cubicBezTo>
                    <a:pt x="8981" y="4619"/>
                    <a:pt x="9293" y="4525"/>
                    <a:pt x="9611" y="4457"/>
                  </a:cubicBezTo>
                  <a:cubicBezTo>
                    <a:pt x="10248" y="4310"/>
                    <a:pt x="10893" y="4198"/>
                    <a:pt x="11545" y="4130"/>
                  </a:cubicBezTo>
                  <a:cubicBezTo>
                    <a:pt x="12067" y="4075"/>
                    <a:pt x="12592" y="4041"/>
                    <a:pt x="13118" y="4041"/>
                  </a:cubicBezTo>
                  <a:cubicBezTo>
                    <a:pt x="13247" y="4041"/>
                    <a:pt x="13375" y="4043"/>
                    <a:pt x="13504" y="4047"/>
                  </a:cubicBezTo>
                  <a:lnTo>
                    <a:pt x="13506" y="4047"/>
                  </a:lnTo>
                  <a:cubicBezTo>
                    <a:pt x="13518" y="4047"/>
                    <a:pt x="13528" y="4038"/>
                    <a:pt x="13528" y="4027"/>
                  </a:cubicBezTo>
                  <a:cubicBezTo>
                    <a:pt x="13528" y="4015"/>
                    <a:pt x="13519" y="4005"/>
                    <a:pt x="13507" y="4004"/>
                  </a:cubicBezTo>
                  <a:cubicBezTo>
                    <a:pt x="13298" y="3993"/>
                    <a:pt x="13088" y="3988"/>
                    <a:pt x="12878" y="3988"/>
                  </a:cubicBezTo>
                  <a:cubicBezTo>
                    <a:pt x="12431" y="3988"/>
                    <a:pt x="11984" y="4011"/>
                    <a:pt x="11538" y="4049"/>
                  </a:cubicBezTo>
                  <a:cubicBezTo>
                    <a:pt x="10882" y="4106"/>
                    <a:pt x="10231" y="4205"/>
                    <a:pt x="9588" y="4340"/>
                  </a:cubicBezTo>
                  <a:cubicBezTo>
                    <a:pt x="9265" y="4403"/>
                    <a:pt x="8946" y="4490"/>
                    <a:pt x="8628" y="4573"/>
                  </a:cubicBezTo>
                  <a:cubicBezTo>
                    <a:pt x="8469" y="4618"/>
                    <a:pt x="8312" y="4669"/>
                    <a:pt x="8155" y="4717"/>
                  </a:cubicBezTo>
                  <a:lnTo>
                    <a:pt x="7919" y="4790"/>
                  </a:lnTo>
                  <a:lnTo>
                    <a:pt x="7686" y="4876"/>
                  </a:lnTo>
                  <a:lnTo>
                    <a:pt x="7223" y="5048"/>
                  </a:lnTo>
                  <a:lnTo>
                    <a:pt x="7171" y="5069"/>
                  </a:lnTo>
                  <a:cubicBezTo>
                    <a:pt x="7350" y="4954"/>
                    <a:pt x="7530" y="4841"/>
                    <a:pt x="7710" y="4728"/>
                  </a:cubicBezTo>
                  <a:cubicBezTo>
                    <a:pt x="7724" y="4724"/>
                    <a:pt x="7738" y="4717"/>
                    <a:pt x="7750" y="4707"/>
                  </a:cubicBezTo>
                  <a:cubicBezTo>
                    <a:pt x="7758" y="4701"/>
                    <a:pt x="7763" y="4696"/>
                    <a:pt x="7770" y="4688"/>
                  </a:cubicBezTo>
                  <a:cubicBezTo>
                    <a:pt x="7785" y="4680"/>
                    <a:pt x="7798" y="4670"/>
                    <a:pt x="7813" y="4662"/>
                  </a:cubicBezTo>
                  <a:cubicBezTo>
                    <a:pt x="9335" y="3732"/>
                    <a:pt x="10936" y="2927"/>
                    <a:pt x="12580" y="2227"/>
                  </a:cubicBezTo>
                  <a:cubicBezTo>
                    <a:pt x="13402" y="1879"/>
                    <a:pt x="14236" y="1555"/>
                    <a:pt x="15079" y="1260"/>
                  </a:cubicBezTo>
                  <a:cubicBezTo>
                    <a:pt x="15924" y="966"/>
                    <a:pt x="16777" y="691"/>
                    <a:pt x="17640" y="465"/>
                  </a:cubicBezTo>
                  <a:lnTo>
                    <a:pt x="17641" y="465"/>
                  </a:lnTo>
                  <a:cubicBezTo>
                    <a:pt x="17657" y="461"/>
                    <a:pt x="17667" y="445"/>
                    <a:pt x="17663" y="429"/>
                  </a:cubicBezTo>
                  <a:cubicBezTo>
                    <a:pt x="17659" y="415"/>
                    <a:pt x="17647" y="405"/>
                    <a:pt x="17634" y="405"/>
                  </a:cubicBezTo>
                  <a:cubicBezTo>
                    <a:pt x="17631" y="405"/>
                    <a:pt x="17629" y="406"/>
                    <a:pt x="17626" y="406"/>
                  </a:cubicBezTo>
                  <a:cubicBezTo>
                    <a:pt x="16756" y="621"/>
                    <a:pt x="15899" y="883"/>
                    <a:pt x="15047" y="1165"/>
                  </a:cubicBezTo>
                  <a:cubicBezTo>
                    <a:pt x="14198" y="1450"/>
                    <a:pt x="13357" y="1763"/>
                    <a:pt x="12526" y="2101"/>
                  </a:cubicBezTo>
                  <a:cubicBezTo>
                    <a:pt x="11149" y="2662"/>
                    <a:pt x="9802" y="3299"/>
                    <a:pt x="8499" y="4019"/>
                  </a:cubicBezTo>
                  <a:cubicBezTo>
                    <a:pt x="8614" y="3908"/>
                    <a:pt x="8728" y="3792"/>
                    <a:pt x="8838" y="3674"/>
                  </a:cubicBezTo>
                  <a:cubicBezTo>
                    <a:pt x="9181" y="3310"/>
                    <a:pt x="9511" y="2934"/>
                    <a:pt x="9819" y="2542"/>
                  </a:cubicBezTo>
                  <a:cubicBezTo>
                    <a:pt x="10130" y="2151"/>
                    <a:pt x="10425" y="1750"/>
                    <a:pt x="10705" y="1337"/>
                  </a:cubicBezTo>
                  <a:cubicBezTo>
                    <a:pt x="10984" y="924"/>
                    <a:pt x="11251" y="504"/>
                    <a:pt x="11495" y="66"/>
                  </a:cubicBezTo>
                  <a:cubicBezTo>
                    <a:pt x="11507" y="45"/>
                    <a:pt x="11499" y="18"/>
                    <a:pt x="11479" y="6"/>
                  </a:cubicBezTo>
                  <a:cubicBezTo>
                    <a:pt x="11472" y="2"/>
                    <a:pt x="11464" y="0"/>
                    <a:pt x="11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40" name="Google Shape;1040;p27"/>
          <p:cNvGrpSpPr/>
          <p:nvPr/>
        </p:nvGrpSpPr>
        <p:grpSpPr>
          <a:xfrm rot="1198516" flipH="1">
            <a:off x="11479525" y="3439133"/>
            <a:ext cx="274431" cy="267320"/>
            <a:chOff x="2351871" y="3678343"/>
            <a:chExt cx="205831" cy="200499"/>
          </a:xfrm>
        </p:grpSpPr>
        <p:sp>
          <p:nvSpPr>
            <p:cNvPr id="1041" name="Google Shape;1041;p27"/>
            <p:cNvSpPr/>
            <p:nvPr/>
          </p:nvSpPr>
          <p:spPr>
            <a:xfrm>
              <a:off x="2351871" y="3678343"/>
              <a:ext cx="205831" cy="200499"/>
            </a:xfrm>
            <a:custGeom>
              <a:avLst/>
              <a:gdLst/>
              <a:ahLst/>
              <a:cxnLst/>
              <a:rect l="l" t="t" r="r" b="b"/>
              <a:pathLst>
                <a:path w="1273" h="1240" extrusionOk="0">
                  <a:moveTo>
                    <a:pt x="538" y="1"/>
                  </a:moveTo>
                  <a:cubicBezTo>
                    <a:pt x="532" y="1"/>
                    <a:pt x="526" y="1"/>
                    <a:pt x="520" y="3"/>
                  </a:cubicBezTo>
                  <a:cubicBezTo>
                    <a:pt x="433" y="22"/>
                    <a:pt x="455" y="155"/>
                    <a:pt x="328" y="357"/>
                  </a:cubicBezTo>
                  <a:cubicBezTo>
                    <a:pt x="178" y="596"/>
                    <a:pt x="1" y="641"/>
                    <a:pt x="22" y="741"/>
                  </a:cubicBezTo>
                  <a:cubicBezTo>
                    <a:pt x="38" y="818"/>
                    <a:pt x="146" y="807"/>
                    <a:pt x="337" y="921"/>
                  </a:cubicBezTo>
                  <a:cubicBezTo>
                    <a:pt x="593" y="1073"/>
                    <a:pt x="649" y="1239"/>
                    <a:pt x="743" y="1239"/>
                  </a:cubicBezTo>
                  <a:cubicBezTo>
                    <a:pt x="749" y="1239"/>
                    <a:pt x="755" y="1239"/>
                    <a:pt x="761" y="1237"/>
                  </a:cubicBezTo>
                  <a:cubicBezTo>
                    <a:pt x="855" y="1216"/>
                    <a:pt x="829" y="1075"/>
                    <a:pt x="982" y="850"/>
                  </a:cubicBezTo>
                  <a:cubicBezTo>
                    <a:pt x="1132" y="627"/>
                    <a:pt x="1273" y="594"/>
                    <a:pt x="1257" y="498"/>
                  </a:cubicBezTo>
                  <a:cubicBezTo>
                    <a:pt x="1241" y="401"/>
                    <a:pt x="1093" y="418"/>
                    <a:pt x="857" y="253"/>
                  </a:cubicBezTo>
                  <a:cubicBezTo>
                    <a:pt x="663" y="117"/>
                    <a:pt x="613" y="1"/>
                    <a:pt x="5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27"/>
            <p:cNvSpPr/>
            <p:nvPr/>
          </p:nvSpPr>
          <p:spPr>
            <a:xfrm>
              <a:off x="2425442" y="3706801"/>
              <a:ext cx="15684" cy="31853"/>
            </a:xfrm>
            <a:custGeom>
              <a:avLst/>
              <a:gdLst/>
              <a:ahLst/>
              <a:cxnLst/>
              <a:rect l="l" t="t" r="r" b="b"/>
              <a:pathLst>
                <a:path w="97" h="197" extrusionOk="0">
                  <a:moveTo>
                    <a:pt x="73" y="0"/>
                  </a:moveTo>
                  <a:cubicBezTo>
                    <a:pt x="64" y="0"/>
                    <a:pt x="55" y="7"/>
                    <a:pt x="52" y="17"/>
                  </a:cubicBezTo>
                  <a:cubicBezTo>
                    <a:pt x="42" y="69"/>
                    <a:pt x="25" y="120"/>
                    <a:pt x="4" y="168"/>
                  </a:cubicBezTo>
                  <a:cubicBezTo>
                    <a:pt x="1" y="179"/>
                    <a:pt x="4" y="192"/>
                    <a:pt x="16" y="195"/>
                  </a:cubicBezTo>
                  <a:cubicBezTo>
                    <a:pt x="18" y="197"/>
                    <a:pt x="21" y="197"/>
                    <a:pt x="23" y="197"/>
                  </a:cubicBezTo>
                  <a:cubicBezTo>
                    <a:pt x="31" y="197"/>
                    <a:pt x="39" y="190"/>
                    <a:pt x="41" y="184"/>
                  </a:cubicBezTo>
                  <a:cubicBezTo>
                    <a:pt x="64" y="134"/>
                    <a:pt x="81" y="80"/>
                    <a:pt x="93" y="25"/>
                  </a:cubicBezTo>
                  <a:cubicBezTo>
                    <a:pt x="96" y="15"/>
                    <a:pt x="88" y="4"/>
                    <a:pt x="77" y="1"/>
                  </a:cubicBezTo>
                  <a:cubicBezTo>
                    <a:pt x="76" y="0"/>
                    <a:pt x="74" y="0"/>
                    <a:pt x="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27"/>
            <p:cNvSpPr/>
            <p:nvPr/>
          </p:nvSpPr>
          <p:spPr>
            <a:xfrm>
              <a:off x="2385503" y="3742536"/>
              <a:ext cx="42363" cy="46082"/>
            </a:xfrm>
            <a:custGeom>
              <a:avLst/>
              <a:gdLst/>
              <a:ahLst/>
              <a:cxnLst/>
              <a:rect l="l" t="t" r="r" b="b"/>
              <a:pathLst>
                <a:path w="262" h="285" extrusionOk="0">
                  <a:moveTo>
                    <a:pt x="238" y="1"/>
                  </a:moveTo>
                  <a:cubicBezTo>
                    <a:pt x="231" y="1"/>
                    <a:pt x="224" y="4"/>
                    <a:pt x="221" y="11"/>
                  </a:cubicBezTo>
                  <a:cubicBezTo>
                    <a:pt x="132" y="173"/>
                    <a:pt x="14" y="246"/>
                    <a:pt x="13" y="247"/>
                  </a:cubicBezTo>
                  <a:cubicBezTo>
                    <a:pt x="3" y="253"/>
                    <a:pt x="1" y="266"/>
                    <a:pt x="6" y="275"/>
                  </a:cubicBezTo>
                  <a:cubicBezTo>
                    <a:pt x="10" y="282"/>
                    <a:pt x="17" y="285"/>
                    <a:pt x="24" y="285"/>
                  </a:cubicBezTo>
                  <a:cubicBezTo>
                    <a:pt x="27" y="285"/>
                    <a:pt x="30" y="284"/>
                    <a:pt x="34" y="284"/>
                  </a:cubicBezTo>
                  <a:cubicBezTo>
                    <a:pt x="40" y="280"/>
                    <a:pt x="162" y="204"/>
                    <a:pt x="256" y="32"/>
                  </a:cubicBezTo>
                  <a:cubicBezTo>
                    <a:pt x="262" y="21"/>
                    <a:pt x="258" y="9"/>
                    <a:pt x="249" y="4"/>
                  </a:cubicBezTo>
                  <a:cubicBezTo>
                    <a:pt x="245" y="2"/>
                    <a:pt x="242" y="1"/>
                    <a:pt x="2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44" name="Google Shape;1044;p27"/>
          <p:cNvGrpSpPr/>
          <p:nvPr/>
        </p:nvGrpSpPr>
        <p:grpSpPr>
          <a:xfrm rot="-1207274" flipH="1">
            <a:off x="11448725" y="482124"/>
            <a:ext cx="335969" cy="326744"/>
            <a:chOff x="-699121" y="2526254"/>
            <a:chExt cx="470841" cy="457913"/>
          </a:xfrm>
        </p:grpSpPr>
        <p:sp>
          <p:nvSpPr>
            <p:cNvPr id="1045" name="Google Shape;1045;p27"/>
            <p:cNvSpPr/>
            <p:nvPr/>
          </p:nvSpPr>
          <p:spPr>
            <a:xfrm>
              <a:off x="-699121" y="2526254"/>
              <a:ext cx="470841" cy="457913"/>
            </a:xfrm>
            <a:custGeom>
              <a:avLst/>
              <a:gdLst/>
              <a:ahLst/>
              <a:cxnLst/>
              <a:rect l="l" t="t" r="r" b="b"/>
              <a:pathLst>
                <a:path w="2912" h="2832" extrusionOk="0">
                  <a:moveTo>
                    <a:pt x="1212" y="1"/>
                  </a:moveTo>
                  <a:cubicBezTo>
                    <a:pt x="1199" y="1"/>
                    <a:pt x="1185" y="3"/>
                    <a:pt x="1171" y="6"/>
                  </a:cubicBezTo>
                  <a:cubicBezTo>
                    <a:pt x="972" y="54"/>
                    <a:pt x="1025" y="358"/>
                    <a:pt x="742" y="820"/>
                  </a:cubicBezTo>
                  <a:cubicBezTo>
                    <a:pt x="404" y="1373"/>
                    <a:pt x="1" y="1479"/>
                    <a:pt x="52" y="1709"/>
                  </a:cubicBezTo>
                  <a:cubicBezTo>
                    <a:pt x="91" y="1886"/>
                    <a:pt x="334" y="1859"/>
                    <a:pt x="774" y="2113"/>
                  </a:cubicBezTo>
                  <a:cubicBezTo>
                    <a:pt x="1361" y="2454"/>
                    <a:pt x="1495" y="2832"/>
                    <a:pt x="1708" y="2832"/>
                  </a:cubicBezTo>
                  <a:cubicBezTo>
                    <a:pt x="1723" y="2832"/>
                    <a:pt x="1738" y="2830"/>
                    <a:pt x="1753" y="2826"/>
                  </a:cubicBezTo>
                  <a:cubicBezTo>
                    <a:pt x="1968" y="2777"/>
                    <a:pt x="1908" y="2453"/>
                    <a:pt x="2251" y="1935"/>
                  </a:cubicBezTo>
                  <a:cubicBezTo>
                    <a:pt x="2590" y="1423"/>
                    <a:pt x="2911" y="1344"/>
                    <a:pt x="2871" y="1126"/>
                  </a:cubicBezTo>
                  <a:cubicBezTo>
                    <a:pt x="2831" y="905"/>
                    <a:pt x="2493" y="945"/>
                    <a:pt x="1948" y="571"/>
                  </a:cubicBezTo>
                  <a:cubicBezTo>
                    <a:pt x="1501" y="264"/>
                    <a:pt x="1383"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27"/>
            <p:cNvSpPr/>
            <p:nvPr/>
          </p:nvSpPr>
          <p:spPr>
            <a:xfrm>
              <a:off x="-527403" y="2596107"/>
              <a:ext cx="25547" cy="64354"/>
            </a:xfrm>
            <a:custGeom>
              <a:avLst/>
              <a:gdLst/>
              <a:ahLst/>
              <a:cxnLst/>
              <a:rect l="l" t="t" r="r" b="b"/>
              <a:pathLst>
                <a:path w="158" h="398" extrusionOk="0">
                  <a:moveTo>
                    <a:pt x="135" y="0"/>
                  </a:moveTo>
                  <a:cubicBezTo>
                    <a:pt x="126" y="0"/>
                    <a:pt x="117" y="7"/>
                    <a:pt x="114" y="17"/>
                  </a:cubicBezTo>
                  <a:cubicBezTo>
                    <a:pt x="91" y="139"/>
                    <a:pt x="53" y="258"/>
                    <a:pt x="6" y="370"/>
                  </a:cubicBezTo>
                  <a:cubicBezTo>
                    <a:pt x="0" y="380"/>
                    <a:pt x="6" y="392"/>
                    <a:pt x="17" y="396"/>
                  </a:cubicBezTo>
                  <a:cubicBezTo>
                    <a:pt x="20" y="398"/>
                    <a:pt x="22" y="398"/>
                    <a:pt x="25" y="398"/>
                  </a:cubicBezTo>
                  <a:cubicBezTo>
                    <a:pt x="33" y="398"/>
                    <a:pt x="41" y="393"/>
                    <a:pt x="43" y="386"/>
                  </a:cubicBezTo>
                  <a:cubicBezTo>
                    <a:pt x="92" y="271"/>
                    <a:pt x="129" y="150"/>
                    <a:pt x="155" y="24"/>
                  </a:cubicBezTo>
                  <a:cubicBezTo>
                    <a:pt x="157" y="14"/>
                    <a:pt x="150" y="4"/>
                    <a:pt x="139" y="1"/>
                  </a:cubicBezTo>
                  <a:cubicBezTo>
                    <a:pt x="138" y="1"/>
                    <a:pt x="136" y="0"/>
                    <a:pt x="135"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27"/>
            <p:cNvSpPr/>
            <p:nvPr/>
          </p:nvSpPr>
          <p:spPr>
            <a:xfrm>
              <a:off x="-617628" y="2678249"/>
              <a:ext cx="86504" cy="97986"/>
            </a:xfrm>
            <a:custGeom>
              <a:avLst/>
              <a:gdLst/>
              <a:ahLst/>
              <a:cxnLst/>
              <a:rect l="l" t="t" r="r" b="b"/>
              <a:pathLst>
                <a:path w="535" h="606" extrusionOk="0">
                  <a:moveTo>
                    <a:pt x="511" y="1"/>
                  </a:moveTo>
                  <a:cubicBezTo>
                    <a:pt x="503" y="1"/>
                    <a:pt x="497" y="4"/>
                    <a:pt x="493" y="12"/>
                  </a:cubicBezTo>
                  <a:cubicBezTo>
                    <a:pt x="289" y="394"/>
                    <a:pt x="16" y="566"/>
                    <a:pt x="13" y="568"/>
                  </a:cubicBezTo>
                  <a:cubicBezTo>
                    <a:pt x="4" y="573"/>
                    <a:pt x="1" y="587"/>
                    <a:pt x="6" y="596"/>
                  </a:cubicBezTo>
                  <a:cubicBezTo>
                    <a:pt x="10" y="602"/>
                    <a:pt x="17" y="606"/>
                    <a:pt x="23" y="606"/>
                  </a:cubicBezTo>
                  <a:cubicBezTo>
                    <a:pt x="28" y="606"/>
                    <a:pt x="32" y="604"/>
                    <a:pt x="34" y="603"/>
                  </a:cubicBezTo>
                  <a:cubicBezTo>
                    <a:pt x="47" y="596"/>
                    <a:pt x="320" y="424"/>
                    <a:pt x="530" y="32"/>
                  </a:cubicBezTo>
                  <a:cubicBezTo>
                    <a:pt x="535" y="20"/>
                    <a:pt x="532" y="9"/>
                    <a:pt x="521" y="3"/>
                  </a:cubicBezTo>
                  <a:cubicBezTo>
                    <a:pt x="518" y="2"/>
                    <a:pt x="514" y="1"/>
                    <a:pt x="511"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48" name="Google Shape;1048;p27"/>
          <p:cNvGrpSpPr/>
          <p:nvPr/>
        </p:nvGrpSpPr>
        <p:grpSpPr>
          <a:xfrm flipH="1">
            <a:off x="930537" y="6033867"/>
            <a:ext cx="228737" cy="208260"/>
            <a:chOff x="2570481" y="4799062"/>
            <a:chExt cx="171553" cy="156195"/>
          </a:xfrm>
        </p:grpSpPr>
        <p:sp>
          <p:nvSpPr>
            <p:cNvPr id="1049" name="Google Shape;1049;p27"/>
            <p:cNvSpPr/>
            <p:nvPr/>
          </p:nvSpPr>
          <p:spPr>
            <a:xfrm>
              <a:off x="2570481" y="4799062"/>
              <a:ext cx="171553" cy="156195"/>
            </a:xfrm>
            <a:custGeom>
              <a:avLst/>
              <a:gdLst/>
              <a:ahLst/>
              <a:cxnLst/>
              <a:rect l="l" t="t" r="r" b="b"/>
              <a:pathLst>
                <a:path w="1061" h="966" extrusionOk="0">
                  <a:moveTo>
                    <a:pt x="169" y="1"/>
                  </a:moveTo>
                  <a:cubicBezTo>
                    <a:pt x="146" y="1"/>
                    <a:pt x="127" y="7"/>
                    <a:pt x="111" y="22"/>
                  </a:cubicBezTo>
                  <a:cubicBezTo>
                    <a:pt x="53" y="77"/>
                    <a:pt x="118" y="162"/>
                    <a:pt x="122" y="384"/>
                  </a:cubicBezTo>
                  <a:cubicBezTo>
                    <a:pt x="128" y="701"/>
                    <a:pt x="0" y="834"/>
                    <a:pt x="76" y="912"/>
                  </a:cubicBezTo>
                  <a:cubicBezTo>
                    <a:pt x="95" y="931"/>
                    <a:pt x="116" y="938"/>
                    <a:pt x="143" y="938"/>
                  </a:cubicBezTo>
                  <a:cubicBezTo>
                    <a:pt x="209" y="938"/>
                    <a:pt x="309" y="895"/>
                    <a:pt x="481" y="895"/>
                  </a:cubicBezTo>
                  <a:cubicBezTo>
                    <a:pt x="495" y="895"/>
                    <a:pt x="509" y="896"/>
                    <a:pt x="524" y="896"/>
                  </a:cubicBezTo>
                  <a:cubicBezTo>
                    <a:pt x="729" y="904"/>
                    <a:pt x="837" y="966"/>
                    <a:pt x="908" y="966"/>
                  </a:cubicBezTo>
                  <a:cubicBezTo>
                    <a:pt x="931" y="966"/>
                    <a:pt x="949" y="960"/>
                    <a:pt x="966" y="945"/>
                  </a:cubicBezTo>
                  <a:cubicBezTo>
                    <a:pt x="1040" y="879"/>
                    <a:pt x="948" y="762"/>
                    <a:pt x="964" y="473"/>
                  </a:cubicBezTo>
                  <a:cubicBezTo>
                    <a:pt x="979" y="217"/>
                    <a:pt x="1061" y="116"/>
                    <a:pt x="999" y="54"/>
                  </a:cubicBezTo>
                  <a:cubicBezTo>
                    <a:pt x="982" y="38"/>
                    <a:pt x="963" y="31"/>
                    <a:pt x="939" y="31"/>
                  </a:cubicBezTo>
                  <a:cubicBezTo>
                    <a:pt x="873" y="31"/>
                    <a:pt x="772" y="78"/>
                    <a:pt x="599" y="78"/>
                  </a:cubicBezTo>
                  <a:cubicBezTo>
                    <a:pt x="377" y="78"/>
                    <a:pt x="250" y="1"/>
                    <a:pt x="1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27"/>
            <p:cNvSpPr/>
            <p:nvPr/>
          </p:nvSpPr>
          <p:spPr>
            <a:xfrm>
              <a:off x="2677037" y="4822347"/>
              <a:ext cx="33146" cy="13259"/>
            </a:xfrm>
            <a:custGeom>
              <a:avLst/>
              <a:gdLst/>
              <a:ahLst/>
              <a:cxnLst/>
              <a:rect l="l" t="t" r="r" b="b"/>
              <a:pathLst>
                <a:path w="205" h="82" extrusionOk="0">
                  <a:moveTo>
                    <a:pt x="181" y="0"/>
                  </a:moveTo>
                  <a:cubicBezTo>
                    <a:pt x="179" y="0"/>
                    <a:pt x="176" y="1"/>
                    <a:pt x="173" y="2"/>
                  </a:cubicBezTo>
                  <a:cubicBezTo>
                    <a:pt x="123" y="20"/>
                    <a:pt x="72" y="33"/>
                    <a:pt x="20" y="40"/>
                  </a:cubicBezTo>
                  <a:cubicBezTo>
                    <a:pt x="9" y="43"/>
                    <a:pt x="1" y="54"/>
                    <a:pt x="2" y="65"/>
                  </a:cubicBezTo>
                  <a:cubicBezTo>
                    <a:pt x="3" y="73"/>
                    <a:pt x="11" y="82"/>
                    <a:pt x="22" y="82"/>
                  </a:cubicBezTo>
                  <a:cubicBezTo>
                    <a:pt x="22" y="82"/>
                    <a:pt x="23" y="82"/>
                    <a:pt x="26" y="81"/>
                  </a:cubicBezTo>
                  <a:cubicBezTo>
                    <a:pt x="80" y="72"/>
                    <a:pt x="135" y="59"/>
                    <a:pt x="188" y="40"/>
                  </a:cubicBezTo>
                  <a:cubicBezTo>
                    <a:pt x="199" y="36"/>
                    <a:pt x="204" y="24"/>
                    <a:pt x="200" y="13"/>
                  </a:cubicBezTo>
                  <a:cubicBezTo>
                    <a:pt x="198" y="5"/>
                    <a:pt x="190" y="0"/>
                    <a:pt x="181"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27"/>
            <p:cNvSpPr/>
            <p:nvPr/>
          </p:nvSpPr>
          <p:spPr>
            <a:xfrm>
              <a:off x="2612844" y="4821053"/>
              <a:ext cx="59340" cy="15846"/>
            </a:xfrm>
            <a:custGeom>
              <a:avLst/>
              <a:gdLst/>
              <a:ahLst/>
              <a:cxnLst/>
              <a:rect l="l" t="t" r="r" b="b"/>
              <a:pathLst>
                <a:path w="367" h="98" extrusionOk="0">
                  <a:moveTo>
                    <a:pt x="25" y="0"/>
                  </a:moveTo>
                  <a:cubicBezTo>
                    <a:pt x="17" y="0"/>
                    <a:pt x="10" y="4"/>
                    <a:pt x="6" y="12"/>
                  </a:cubicBezTo>
                  <a:cubicBezTo>
                    <a:pt x="1" y="22"/>
                    <a:pt x="5" y="35"/>
                    <a:pt x="16" y="41"/>
                  </a:cubicBezTo>
                  <a:cubicBezTo>
                    <a:pt x="20" y="43"/>
                    <a:pt x="131" y="98"/>
                    <a:pt x="302" y="98"/>
                  </a:cubicBezTo>
                  <a:cubicBezTo>
                    <a:pt x="317" y="98"/>
                    <a:pt x="332" y="98"/>
                    <a:pt x="346" y="96"/>
                  </a:cubicBezTo>
                  <a:cubicBezTo>
                    <a:pt x="359" y="96"/>
                    <a:pt x="367" y="87"/>
                    <a:pt x="367" y="75"/>
                  </a:cubicBezTo>
                  <a:cubicBezTo>
                    <a:pt x="367" y="64"/>
                    <a:pt x="359" y="55"/>
                    <a:pt x="347" y="55"/>
                  </a:cubicBezTo>
                  <a:cubicBezTo>
                    <a:pt x="346" y="55"/>
                    <a:pt x="346" y="55"/>
                    <a:pt x="345" y="55"/>
                  </a:cubicBezTo>
                  <a:cubicBezTo>
                    <a:pt x="332" y="55"/>
                    <a:pt x="319" y="56"/>
                    <a:pt x="306" y="56"/>
                  </a:cubicBezTo>
                  <a:cubicBezTo>
                    <a:pt x="143" y="56"/>
                    <a:pt x="36" y="2"/>
                    <a:pt x="34" y="2"/>
                  </a:cubicBezTo>
                  <a:cubicBezTo>
                    <a:pt x="31" y="1"/>
                    <a:pt x="28" y="0"/>
                    <a:pt x="25"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9E311499-6BD6-4391-A179-B485D67C2C3B}"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E81766-29C6-4F99-AC34-300F76F55AFF}" type="slidenum">
              <a:rPr lang="en-US" smtClean="0"/>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52"/>
        <p:cNvGrpSpPr/>
        <p:nvPr/>
      </p:nvGrpSpPr>
      <p:grpSpPr>
        <a:xfrm>
          <a:off x="0" y="0"/>
          <a:ext cx="0" cy="0"/>
          <a:chOff x="0" y="0"/>
          <a:chExt cx="0" cy="0"/>
        </a:xfrm>
      </p:grpSpPr>
      <p:sp>
        <p:nvSpPr>
          <p:cNvPr id="1053" name="Google Shape;1053;p28"/>
          <p:cNvSpPr/>
          <p:nvPr/>
        </p:nvSpPr>
        <p:spPr>
          <a:xfrm>
            <a:off x="-572932" y="-609765"/>
            <a:ext cx="12841093" cy="7952613"/>
          </a:xfrm>
          <a:custGeom>
            <a:avLst/>
            <a:gdLst/>
            <a:ahLst/>
            <a:cxnLst/>
            <a:rect l="l" t="t" r="r" b="b"/>
            <a:pathLst>
              <a:path w="83010" h="51410" extrusionOk="0">
                <a:moveTo>
                  <a:pt x="19627" y="1"/>
                </a:moveTo>
                <a:cubicBezTo>
                  <a:pt x="10369" y="1"/>
                  <a:pt x="4240" y="9034"/>
                  <a:pt x="3628" y="9965"/>
                </a:cubicBezTo>
                <a:cubicBezTo>
                  <a:pt x="2559" y="13384"/>
                  <a:pt x="1" y="23211"/>
                  <a:pt x="4539" y="33200"/>
                </a:cubicBezTo>
                <a:cubicBezTo>
                  <a:pt x="6700" y="37955"/>
                  <a:pt x="9610" y="40856"/>
                  <a:pt x="10365" y="41586"/>
                </a:cubicBezTo>
                <a:cubicBezTo>
                  <a:pt x="16568" y="47582"/>
                  <a:pt x="23980" y="48782"/>
                  <a:pt x="26820" y="49091"/>
                </a:cubicBezTo>
                <a:cubicBezTo>
                  <a:pt x="28612" y="49481"/>
                  <a:pt x="30614" y="49771"/>
                  <a:pt x="32680" y="49771"/>
                </a:cubicBezTo>
                <a:cubicBezTo>
                  <a:pt x="35511" y="49771"/>
                  <a:pt x="38464" y="49227"/>
                  <a:pt x="41162" y="47650"/>
                </a:cubicBezTo>
                <a:cubicBezTo>
                  <a:pt x="47691" y="43834"/>
                  <a:pt x="48780" y="36283"/>
                  <a:pt x="51769" y="36283"/>
                </a:cubicBezTo>
                <a:cubicBezTo>
                  <a:pt x="51825" y="36283"/>
                  <a:pt x="51881" y="36286"/>
                  <a:pt x="51938" y="36291"/>
                </a:cubicBezTo>
                <a:cubicBezTo>
                  <a:pt x="55758" y="36646"/>
                  <a:pt x="54875" y="48334"/>
                  <a:pt x="61178" y="50921"/>
                </a:cubicBezTo>
                <a:cubicBezTo>
                  <a:pt x="62003" y="51260"/>
                  <a:pt x="62870" y="51409"/>
                  <a:pt x="63753" y="51409"/>
                </a:cubicBezTo>
                <a:cubicBezTo>
                  <a:pt x="68008" y="51409"/>
                  <a:pt x="72645" y="47950"/>
                  <a:pt x="74941" y="45626"/>
                </a:cubicBezTo>
                <a:cubicBezTo>
                  <a:pt x="81015" y="39475"/>
                  <a:pt x="83009" y="28805"/>
                  <a:pt x="78407" y="21664"/>
                </a:cubicBezTo>
                <a:cubicBezTo>
                  <a:pt x="75805" y="17628"/>
                  <a:pt x="71775" y="15773"/>
                  <a:pt x="69650" y="15023"/>
                </a:cubicBezTo>
                <a:cubicBezTo>
                  <a:pt x="67599" y="14298"/>
                  <a:pt x="65649" y="14012"/>
                  <a:pt x="63787" y="14012"/>
                </a:cubicBezTo>
                <a:cubicBezTo>
                  <a:pt x="56702" y="14012"/>
                  <a:pt x="50882" y="18164"/>
                  <a:pt x="45549" y="18164"/>
                </a:cubicBezTo>
                <a:cubicBezTo>
                  <a:pt x="44061" y="18164"/>
                  <a:pt x="42611" y="17841"/>
                  <a:pt x="41182" y="17014"/>
                </a:cubicBezTo>
                <a:cubicBezTo>
                  <a:pt x="36850" y="14508"/>
                  <a:pt x="38642" y="10811"/>
                  <a:pt x="32082" y="5421"/>
                </a:cubicBezTo>
                <a:cubicBezTo>
                  <a:pt x="29941" y="3661"/>
                  <a:pt x="25715" y="189"/>
                  <a:pt x="20084" y="8"/>
                </a:cubicBezTo>
                <a:cubicBezTo>
                  <a:pt x="19931" y="3"/>
                  <a:pt x="19779" y="1"/>
                  <a:pt x="19627" y="1"/>
                </a:cubicBezTo>
                <a:close/>
              </a:path>
            </a:pathLst>
          </a:custGeom>
          <a:solidFill>
            <a:srgbClr val="FFC3A5">
              <a:alpha val="117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4" name="Google Shape;1054;p28"/>
          <p:cNvSpPr txBox="1"/>
          <p:nvPr/>
        </p:nvSpPr>
        <p:spPr>
          <a:xfrm>
            <a:off x="3705867" y="4705600"/>
            <a:ext cx="47804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Clr>
                <a:schemeClr val="dk1"/>
              </a:buClr>
              <a:buSzPts val="1100"/>
              <a:buFont typeface="Arial" panose="020B0604020202020204"/>
              <a:buNone/>
            </a:pPr>
            <a:r>
              <a:rPr lang="en-US" sz="1335" dirty="0">
                <a:solidFill>
                  <a:srgbClr val="434343"/>
                </a:solidFill>
                <a:latin typeface="DM Sans"/>
                <a:ea typeface="DM Sans"/>
                <a:cs typeface="DM Sans"/>
                <a:sym typeface="DM Sans"/>
              </a:rPr>
              <a:t>CRÉDITOS: Esta plantilla para presentaciones es una creación de </a:t>
            </a:r>
            <a:r>
              <a:rPr lang="en-US" sz="1335" dirty="0">
                <a:solidFill>
                  <a:srgbClr val="434343"/>
                </a:solidFill>
                <a:uFill>
                  <a:noFill/>
                </a:uFill>
                <a:latin typeface="DM Sans"/>
                <a:ea typeface="DM Sans"/>
                <a:cs typeface="DM Sans"/>
                <a:sym typeface="DM Sans"/>
                <a:hlinkClick r:id="rId2"/>
              </a:rPr>
              <a:t>homeppt</a:t>
            </a:r>
            <a:r>
              <a:rPr lang="en-US" sz="1335" dirty="0">
                <a:solidFill>
                  <a:srgbClr val="434343"/>
                </a:solidFill>
                <a:latin typeface="DM Sans"/>
                <a:ea typeface="DM Sans"/>
                <a:cs typeface="DM Sans"/>
                <a:sym typeface="DM Sans"/>
              </a:rPr>
              <a:t>, e incluye iconos de </a:t>
            </a:r>
            <a:r>
              <a:rPr lang="en-US" sz="1335" dirty="0">
                <a:solidFill>
                  <a:srgbClr val="434343"/>
                </a:solidFill>
                <a:uFill>
                  <a:noFill/>
                </a:uFill>
                <a:latin typeface="DM Sans"/>
                <a:ea typeface="DM Sans"/>
                <a:cs typeface="DM Sans"/>
                <a:sym typeface="DM Sans"/>
                <a:hlinkClick r:id="rId3"/>
              </a:rPr>
              <a:t>Flaticon</a:t>
            </a:r>
            <a:r>
              <a:rPr lang="en-US" sz="1335" dirty="0">
                <a:solidFill>
                  <a:srgbClr val="434343"/>
                </a:solidFill>
                <a:latin typeface="DM Sans"/>
                <a:ea typeface="DM Sans"/>
                <a:cs typeface="DM Sans"/>
                <a:sym typeface="DM Sans"/>
              </a:rPr>
              <a:t>, infografías e imágenes de </a:t>
            </a:r>
            <a:r>
              <a:rPr lang="en-US" sz="1335" dirty="0">
                <a:solidFill>
                  <a:srgbClr val="434343"/>
                </a:solidFill>
                <a:uFill>
                  <a:noFill/>
                </a:uFill>
                <a:latin typeface="DM Sans"/>
                <a:ea typeface="DM Sans"/>
                <a:cs typeface="DM Sans"/>
                <a:sym typeface="DM Sans"/>
                <a:hlinkClick r:id="rId4"/>
              </a:rPr>
              <a:t>Freepik</a:t>
            </a:r>
            <a:endParaRPr sz="1465" b="1" dirty="0">
              <a:solidFill>
                <a:schemeClr val="dk1"/>
              </a:solidFill>
              <a:highlight>
                <a:schemeClr val="lt2"/>
              </a:highlight>
              <a:latin typeface="DM Sans"/>
              <a:ea typeface="DM Sans"/>
              <a:cs typeface="DM Sans"/>
              <a:sym typeface="DM Sans"/>
            </a:endParaRPr>
          </a:p>
        </p:txBody>
      </p:sp>
      <p:sp>
        <p:nvSpPr>
          <p:cNvPr id="1055" name="Google Shape;1055;p28"/>
          <p:cNvSpPr txBox="1">
            <a:spLocks noGrp="1"/>
          </p:cNvSpPr>
          <p:nvPr>
            <p:ph type="ctrTitle"/>
          </p:nvPr>
        </p:nvSpPr>
        <p:spPr>
          <a:xfrm>
            <a:off x="3429001" y="816400"/>
            <a:ext cx="5334000" cy="15020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5200"/>
              <a:buNone/>
              <a:defRPr sz="8665"/>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1056" name="Google Shape;1056;p28"/>
          <p:cNvSpPr txBox="1">
            <a:spLocks noGrp="1"/>
          </p:cNvSpPr>
          <p:nvPr>
            <p:ph type="subTitle" idx="1"/>
          </p:nvPr>
        </p:nvSpPr>
        <p:spPr>
          <a:xfrm>
            <a:off x="3572400" y="3068411"/>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800"/>
              <a:buNone/>
              <a:defRPr sz="2400">
                <a:solidFill>
                  <a:schemeClr val="dk1"/>
                </a:solidFill>
              </a:defRPr>
            </a:lvl2pPr>
            <a:lvl3pPr lvl="2" algn="ctr" rtl="0">
              <a:lnSpc>
                <a:spcPct val="100000"/>
              </a:lnSpc>
              <a:spcBef>
                <a:spcPts val="0"/>
              </a:spcBef>
              <a:spcAft>
                <a:spcPts val="0"/>
              </a:spcAft>
              <a:buClr>
                <a:schemeClr val="dk1"/>
              </a:buClr>
              <a:buSzPts val="1800"/>
              <a:buNone/>
              <a:defRPr sz="2400">
                <a:solidFill>
                  <a:schemeClr val="dk1"/>
                </a:solidFill>
              </a:defRPr>
            </a:lvl3pPr>
            <a:lvl4pPr lvl="3" algn="ctr" rtl="0">
              <a:lnSpc>
                <a:spcPct val="100000"/>
              </a:lnSpc>
              <a:spcBef>
                <a:spcPts val="0"/>
              </a:spcBef>
              <a:spcAft>
                <a:spcPts val="0"/>
              </a:spcAft>
              <a:buClr>
                <a:schemeClr val="dk1"/>
              </a:buClr>
              <a:buSzPts val="1800"/>
              <a:buNone/>
              <a:defRPr sz="2400">
                <a:solidFill>
                  <a:schemeClr val="dk1"/>
                </a:solidFill>
              </a:defRPr>
            </a:lvl4pPr>
            <a:lvl5pPr lvl="4" algn="ctr" rtl="0">
              <a:lnSpc>
                <a:spcPct val="100000"/>
              </a:lnSpc>
              <a:spcBef>
                <a:spcPts val="0"/>
              </a:spcBef>
              <a:spcAft>
                <a:spcPts val="0"/>
              </a:spcAft>
              <a:buClr>
                <a:schemeClr val="dk1"/>
              </a:buClr>
              <a:buSzPts val="1800"/>
              <a:buNone/>
              <a:defRPr sz="2400">
                <a:solidFill>
                  <a:schemeClr val="dk1"/>
                </a:solidFill>
              </a:defRPr>
            </a:lvl5pPr>
            <a:lvl6pPr lvl="5" algn="ctr" rtl="0">
              <a:lnSpc>
                <a:spcPct val="100000"/>
              </a:lnSpc>
              <a:spcBef>
                <a:spcPts val="0"/>
              </a:spcBef>
              <a:spcAft>
                <a:spcPts val="0"/>
              </a:spcAft>
              <a:buClr>
                <a:schemeClr val="dk1"/>
              </a:buClr>
              <a:buSzPts val="1800"/>
              <a:buNone/>
              <a:defRPr sz="2400">
                <a:solidFill>
                  <a:schemeClr val="dk1"/>
                </a:solidFill>
              </a:defRPr>
            </a:lvl6pPr>
            <a:lvl7pPr lvl="6" algn="ctr" rtl="0">
              <a:lnSpc>
                <a:spcPct val="100000"/>
              </a:lnSpc>
              <a:spcBef>
                <a:spcPts val="0"/>
              </a:spcBef>
              <a:spcAft>
                <a:spcPts val="0"/>
              </a:spcAft>
              <a:buClr>
                <a:schemeClr val="dk1"/>
              </a:buClr>
              <a:buSzPts val="1800"/>
              <a:buNone/>
              <a:defRPr sz="2400">
                <a:solidFill>
                  <a:schemeClr val="dk1"/>
                </a:solidFill>
              </a:defRPr>
            </a:lvl7pPr>
            <a:lvl8pPr lvl="7" algn="ctr" rtl="0">
              <a:lnSpc>
                <a:spcPct val="100000"/>
              </a:lnSpc>
              <a:spcBef>
                <a:spcPts val="0"/>
              </a:spcBef>
              <a:spcAft>
                <a:spcPts val="0"/>
              </a:spcAft>
              <a:buClr>
                <a:schemeClr val="dk1"/>
              </a:buClr>
              <a:buSzPts val="1800"/>
              <a:buNone/>
              <a:defRPr sz="2400">
                <a:solidFill>
                  <a:schemeClr val="dk1"/>
                </a:solidFill>
              </a:defRPr>
            </a:lvl8pPr>
            <a:lvl9pPr lvl="8" algn="ctr" rtl="0">
              <a:lnSpc>
                <a:spcPct val="100000"/>
              </a:lnSpc>
              <a:spcBef>
                <a:spcPts val="0"/>
              </a:spcBef>
              <a:spcAft>
                <a:spcPts val="0"/>
              </a:spcAft>
              <a:buClr>
                <a:schemeClr val="dk1"/>
              </a:buClr>
              <a:buSzPts val="1800"/>
              <a:buNone/>
              <a:defRPr sz="2400">
                <a:solidFill>
                  <a:schemeClr val="dk1"/>
                </a:solidFill>
              </a:defRPr>
            </a:lvl9pPr>
          </a:lstStyle>
          <a:p/>
        </p:txBody>
      </p:sp>
      <p:sp>
        <p:nvSpPr>
          <p:cNvPr id="1057" name="Google Shape;1057;p28"/>
          <p:cNvSpPr txBox="1">
            <a:spLocks noGrp="1"/>
          </p:cNvSpPr>
          <p:nvPr>
            <p:ph type="subTitle" idx="2"/>
          </p:nvPr>
        </p:nvSpPr>
        <p:spPr>
          <a:xfrm rot="-962">
            <a:off x="3951627" y="5639789"/>
            <a:ext cx="4288800" cy="497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100"/>
              <a:buNone/>
              <a:defRPr sz="1465"/>
            </a:lvl1pPr>
            <a:lvl2pPr lvl="1" algn="ctr" rtl="0">
              <a:lnSpc>
                <a:spcPct val="100000"/>
              </a:lnSpc>
              <a:spcBef>
                <a:spcPts val="0"/>
              </a:spcBef>
              <a:spcAft>
                <a:spcPts val="0"/>
              </a:spcAft>
              <a:buClr>
                <a:schemeClr val="dk1"/>
              </a:buClr>
              <a:buSzPts val="1100"/>
              <a:buNone/>
              <a:defRPr sz="1465">
                <a:solidFill>
                  <a:schemeClr val="dk1"/>
                </a:solidFill>
              </a:defRPr>
            </a:lvl2pPr>
            <a:lvl3pPr lvl="2" algn="ctr" rtl="0">
              <a:lnSpc>
                <a:spcPct val="100000"/>
              </a:lnSpc>
              <a:spcBef>
                <a:spcPts val="0"/>
              </a:spcBef>
              <a:spcAft>
                <a:spcPts val="0"/>
              </a:spcAft>
              <a:buClr>
                <a:schemeClr val="dk1"/>
              </a:buClr>
              <a:buSzPts val="1100"/>
              <a:buNone/>
              <a:defRPr sz="1465">
                <a:solidFill>
                  <a:schemeClr val="dk1"/>
                </a:solidFill>
              </a:defRPr>
            </a:lvl3pPr>
            <a:lvl4pPr lvl="3" algn="ctr" rtl="0">
              <a:lnSpc>
                <a:spcPct val="100000"/>
              </a:lnSpc>
              <a:spcBef>
                <a:spcPts val="0"/>
              </a:spcBef>
              <a:spcAft>
                <a:spcPts val="0"/>
              </a:spcAft>
              <a:buClr>
                <a:schemeClr val="dk1"/>
              </a:buClr>
              <a:buSzPts val="1100"/>
              <a:buNone/>
              <a:defRPr sz="1465">
                <a:solidFill>
                  <a:schemeClr val="dk1"/>
                </a:solidFill>
              </a:defRPr>
            </a:lvl4pPr>
            <a:lvl5pPr lvl="4" algn="ctr" rtl="0">
              <a:lnSpc>
                <a:spcPct val="100000"/>
              </a:lnSpc>
              <a:spcBef>
                <a:spcPts val="0"/>
              </a:spcBef>
              <a:spcAft>
                <a:spcPts val="0"/>
              </a:spcAft>
              <a:buClr>
                <a:schemeClr val="dk1"/>
              </a:buClr>
              <a:buSzPts val="1100"/>
              <a:buNone/>
              <a:defRPr sz="1465">
                <a:solidFill>
                  <a:schemeClr val="dk1"/>
                </a:solidFill>
              </a:defRPr>
            </a:lvl5pPr>
            <a:lvl6pPr lvl="5" algn="ctr" rtl="0">
              <a:lnSpc>
                <a:spcPct val="100000"/>
              </a:lnSpc>
              <a:spcBef>
                <a:spcPts val="0"/>
              </a:spcBef>
              <a:spcAft>
                <a:spcPts val="0"/>
              </a:spcAft>
              <a:buClr>
                <a:schemeClr val="dk1"/>
              </a:buClr>
              <a:buSzPts val="1100"/>
              <a:buNone/>
              <a:defRPr sz="1465">
                <a:solidFill>
                  <a:schemeClr val="dk1"/>
                </a:solidFill>
              </a:defRPr>
            </a:lvl6pPr>
            <a:lvl7pPr lvl="6" algn="ctr" rtl="0">
              <a:lnSpc>
                <a:spcPct val="100000"/>
              </a:lnSpc>
              <a:spcBef>
                <a:spcPts val="0"/>
              </a:spcBef>
              <a:spcAft>
                <a:spcPts val="0"/>
              </a:spcAft>
              <a:buClr>
                <a:schemeClr val="dk1"/>
              </a:buClr>
              <a:buSzPts val="1100"/>
              <a:buNone/>
              <a:defRPr sz="1465">
                <a:solidFill>
                  <a:schemeClr val="dk1"/>
                </a:solidFill>
              </a:defRPr>
            </a:lvl7pPr>
            <a:lvl8pPr lvl="7" algn="ctr" rtl="0">
              <a:lnSpc>
                <a:spcPct val="100000"/>
              </a:lnSpc>
              <a:spcBef>
                <a:spcPts val="0"/>
              </a:spcBef>
              <a:spcAft>
                <a:spcPts val="0"/>
              </a:spcAft>
              <a:buClr>
                <a:schemeClr val="dk1"/>
              </a:buClr>
              <a:buSzPts val="1100"/>
              <a:buNone/>
              <a:defRPr sz="1465">
                <a:solidFill>
                  <a:schemeClr val="dk1"/>
                </a:solidFill>
              </a:defRPr>
            </a:lvl8pPr>
            <a:lvl9pPr lvl="8" algn="ctr" rtl="0">
              <a:lnSpc>
                <a:spcPct val="100000"/>
              </a:lnSpc>
              <a:spcBef>
                <a:spcPts val="0"/>
              </a:spcBef>
              <a:spcAft>
                <a:spcPts val="0"/>
              </a:spcAft>
              <a:buClr>
                <a:schemeClr val="dk1"/>
              </a:buClr>
              <a:buSzPts val="1100"/>
              <a:buNone/>
              <a:defRPr sz="1465">
                <a:solidFill>
                  <a:schemeClr val="dk1"/>
                </a:solidFill>
              </a:defRPr>
            </a:lvl9pPr>
          </a:lstStyle>
          <a:p/>
        </p:txBody>
      </p:sp>
      <p:grpSp>
        <p:nvGrpSpPr>
          <p:cNvPr id="1058" name="Google Shape;1058;p28"/>
          <p:cNvGrpSpPr/>
          <p:nvPr/>
        </p:nvGrpSpPr>
        <p:grpSpPr>
          <a:xfrm rot="1035212">
            <a:off x="11195946" y="802704"/>
            <a:ext cx="414572" cy="403800"/>
            <a:chOff x="-641396" y="4963993"/>
            <a:chExt cx="310930" cy="302850"/>
          </a:xfrm>
        </p:grpSpPr>
        <p:sp>
          <p:nvSpPr>
            <p:cNvPr id="1059" name="Google Shape;1059;p28"/>
            <p:cNvSpPr/>
            <p:nvPr/>
          </p:nvSpPr>
          <p:spPr>
            <a:xfrm>
              <a:off x="-641396" y="4963993"/>
              <a:ext cx="310930" cy="302850"/>
            </a:xfrm>
            <a:custGeom>
              <a:avLst/>
              <a:gdLst/>
              <a:ahLst/>
              <a:cxnLst/>
              <a:rect l="l" t="t" r="r" b="b"/>
              <a:pathLst>
                <a:path w="1923" h="1873" extrusionOk="0">
                  <a:moveTo>
                    <a:pt x="810" y="1"/>
                  </a:moveTo>
                  <a:cubicBezTo>
                    <a:pt x="802" y="1"/>
                    <a:pt x="793" y="2"/>
                    <a:pt x="784" y="4"/>
                  </a:cubicBezTo>
                  <a:cubicBezTo>
                    <a:pt x="653" y="33"/>
                    <a:pt x="685" y="232"/>
                    <a:pt x="495" y="537"/>
                  </a:cubicBezTo>
                  <a:cubicBezTo>
                    <a:pt x="267" y="900"/>
                    <a:pt x="1" y="966"/>
                    <a:pt x="33" y="1119"/>
                  </a:cubicBezTo>
                  <a:cubicBezTo>
                    <a:pt x="57" y="1235"/>
                    <a:pt x="219" y="1219"/>
                    <a:pt x="507" y="1391"/>
                  </a:cubicBezTo>
                  <a:cubicBezTo>
                    <a:pt x="895" y="1621"/>
                    <a:pt x="978" y="1873"/>
                    <a:pt x="1121" y="1873"/>
                  </a:cubicBezTo>
                  <a:cubicBezTo>
                    <a:pt x="1130" y="1873"/>
                    <a:pt x="1139" y="1872"/>
                    <a:pt x="1148" y="1870"/>
                  </a:cubicBezTo>
                  <a:cubicBezTo>
                    <a:pt x="1290" y="1838"/>
                    <a:pt x="1252" y="1624"/>
                    <a:pt x="1483" y="1283"/>
                  </a:cubicBezTo>
                  <a:cubicBezTo>
                    <a:pt x="1711" y="948"/>
                    <a:pt x="1923" y="897"/>
                    <a:pt x="1899" y="752"/>
                  </a:cubicBezTo>
                  <a:cubicBezTo>
                    <a:pt x="1873" y="607"/>
                    <a:pt x="1649" y="631"/>
                    <a:pt x="1293" y="381"/>
                  </a:cubicBezTo>
                  <a:cubicBezTo>
                    <a:pt x="999" y="176"/>
                    <a:pt x="923" y="1"/>
                    <a:pt x="8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28"/>
            <p:cNvSpPr/>
            <p:nvPr/>
          </p:nvSpPr>
          <p:spPr>
            <a:xfrm>
              <a:off x="-528211" y="5008460"/>
              <a:ext cx="19726" cy="44789"/>
            </a:xfrm>
            <a:custGeom>
              <a:avLst/>
              <a:gdLst/>
              <a:ahLst/>
              <a:cxnLst/>
              <a:rect l="l" t="t" r="r" b="b"/>
              <a:pathLst>
                <a:path w="122" h="277" extrusionOk="0">
                  <a:moveTo>
                    <a:pt x="99" y="1"/>
                  </a:moveTo>
                  <a:cubicBezTo>
                    <a:pt x="89" y="1"/>
                    <a:pt x="80" y="9"/>
                    <a:pt x="78" y="18"/>
                  </a:cubicBezTo>
                  <a:cubicBezTo>
                    <a:pt x="60" y="99"/>
                    <a:pt x="37" y="176"/>
                    <a:pt x="4" y="249"/>
                  </a:cubicBezTo>
                  <a:cubicBezTo>
                    <a:pt x="0" y="260"/>
                    <a:pt x="4" y="272"/>
                    <a:pt x="15" y="276"/>
                  </a:cubicBezTo>
                  <a:cubicBezTo>
                    <a:pt x="17" y="277"/>
                    <a:pt x="20" y="277"/>
                    <a:pt x="23" y="277"/>
                  </a:cubicBezTo>
                  <a:cubicBezTo>
                    <a:pt x="30" y="277"/>
                    <a:pt x="38" y="273"/>
                    <a:pt x="42" y="264"/>
                  </a:cubicBezTo>
                  <a:cubicBezTo>
                    <a:pt x="74" y="189"/>
                    <a:pt x="101" y="109"/>
                    <a:pt x="118" y="26"/>
                  </a:cubicBezTo>
                  <a:cubicBezTo>
                    <a:pt x="121" y="15"/>
                    <a:pt x="113" y="4"/>
                    <a:pt x="102" y="1"/>
                  </a:cubicBezTo>
                  <a:cubicBezTo>
                    <a:pt x="101" y="1"/>
                    <a:pt x="100" y="1"/>
                    <a:pt x="99"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28"/>
            <p:cNvSpPr/>
            <p:nvPr/>
          </p:nvSpPr>
          <p:spPr>
            <a:xfrm>
              <a:off x="-589008" y="5062951"/>
              <a:ext cx="60149" cy="66132"/>
            </a:xfrm>
            <a:custGeom>
              <a:avLst/>
              <a:gdLst/>
              <a:ahLst/>
              <a:cxnLst/>
              <a:rect l="l" t="t" r="r" b="b"/>
              <a:pathLst>
                <a:path w="372" h="409" extrusionOk="0">
                  <a:moveTo>
                    <a:pt x="348" y="0"/>
                  </a:moveTo>
                  <a:cubicBezTo>
                    <a:pt x="341" y="0"/>
                    <a:pt x="335" y="4"/>
                    <a:pt x="331" y="11"/>
                  </a:cubicBezTo>
                  <a:cubicBezTo>
                    <a:pt x="195" y="258"/>
                    <a:pt x="15" y="370"/>
                    <a:pt x="13" y="371"/>
                  </a:cubicBezTo>
                  <a:cubicBezTo>
                    <a:pt x="4" y="376"/>
                    <a:pt x="1" y="390"/>
                    <a:pt x="6" y="400"/>
                  </a:cubicBezTo>
                  <a:cubicBezTo>
                    <a:pt x="10" y="405"/>
                    <a:pt x="17" y="409"/>
                    <a:pt x="23" y="409"/>
                  </a:cubicBezTo>
                  <a:cubicBezTo>
                    <a:pt x="28" y="409"/>
                    <a:pt x="32" y="407"/>
                    <a:pt x="34" y="407"/>
                  </a:cubicBezTo>
                  <a:cubicBezTo>
                    <a:pt x="42" y="402"/>
                    <a:pt x="225" y="289"/>
                    <a:pt x="366" y="31"/>
                  </a:cubicBezTo>
                  <a:cubicBezTo>
                    <a:pt x="372" y="20"/>
                    <a:pt x="369" y="7"/>
                    <a:pt x="359" y="3"/>
                  </a:cubicBezTo>
                  <a:cubicBezTo>
                    <a:pt x="356" y="1"/>
                    <a:pt x="352" y="0"/>
                    <a:pt x="348"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2" name="Google Shape;1062;p28"/>
          <p:cNvGrpSpPr/>
          <p:nvPr/>
        </p:nvGrpSpPr>
        <p:grpSpPr>
          <a:xfrm>
            <a:off x="8492213" y="6391989"/>
            <a:ext cx="270777" cy="260001"/>
            <a:chOff x="-1286391" y="3733966"/>
            <a:chExt cx="203083" cy="195001"/>
          </a:xfrm>
        </p:grpSpPr>
        <p:sp>
          <p:nvSpPr>
            <p:cNvPr id="1063" name="Google Shape;1063;p28"/>
            <p:cNvSpPr/>
            <p:nvPr/>
          </p:nvSpPr>
          <p:spPr>
            <a:xfrm>
              <a:off x="-1286391" y="3733966"/>
              <a:ext cx="203083" cy="195001"/>
            </a:xfrm>
            <a:custGeom>
              <a:avLst/>
              <a:gdLst/>
              <a:ahLst/>
              <a:cxnLst/>
              <a:rect l="l" t="t" r="r" b="b"/>
              <a:pathLst>
                <a:path w="1256" h="1206" extrusionOk="0">
                  <a:moveTo>
                    <a:pt x="792" y="0"/>
                  </a:moveTo>
                  <a:cubicBezTo>
                    <a:pt x="719" y="0"/>
                    <a:pt x="665" y="115"/>
                    <a:pt x="476" y="222"/>
                  </a:cubicBezTo>
                  <a:cubicBezTo>
                    <a:pt x="229" y="361"/>
                    <a:pt x="52" y="315"/>
                    <a:pt x="23" y="413"/>
                  </a:cubicBezTo>
                  <a:cubicBezTo>
                    <a:pt x="0" y="488"/>
                    <a:pt x="99" y="531"/>
                    <a:pt x="212" y="722"/>
                  </a:cubicBezTo>
                  <a:cubicBezTo>
                    <a:pt x="373" y="993"/>
                    <a:pt x="328" y="1172"/>
                    <a:pt x="432" y="1202"/>
                  </a:cubicBezTo>
                  <a:cubicBezTo>
                    <a:pt x="440" y="1204"/>
                    <a:pt x="447" y="1206"/>
                    <a:pt x="455" y="1206"/>
                  </a:cubicBezTo>
                  <a:cubicBezTo>
                    <a:pt x="533" y="1206"/>
                    <a:pt x="592" y="1083"/>
                    <a:pt x="812" y="969"/>
                  </a:cubicBezTo>
                  <a:cubicBezTo>
                    <a:pt x="1053" y="847"/>
                    <a:pt x="1191" y="885"/>
                    <a:pt x="1223" y="794"/>
                  </a:cubicBezTo>
                  <a:cubicBezTo>
                    <a:pt x="1255" y="701"/>
                    <a:pt x="1117" y="646"/>
                    <a:pt x="989" y="384"/>
                  </a:cubicBezTo>
                  <a:cubicBezTo>
                    <a:pt x="877" y="154"/>
                    <a:pt x="898" y="27"/>
                    <a:pt x="813" y="3"/>
                  </a:cubicBezTo>
                  <a:cubicBezTo>
                    <a:pt x="806" y="1"/>
                    <a:pt x="799"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28"/>
            <p:cNvSpPr/>
            <p:nvPr/>
          </p:nvSpPr>
          <p:spPr>
            <a:xfrm>
              <a:off x="-1191477" y="3759353"/>
              <a:ext cx="26841" cy="25386"/>
            </a:xfrm>
            <a:custGeom>
              <a:avLst/>
              <a:gdLst/>
              <a:ahLst/>
              <a:cxnLst/>
              <a:rect l="l" t="t" r="r" b="b"/>
              <a:pathLst>
                <a:path w="166" h="157" extrusionOk="0">
                  <a:moveTo>
                    <a:pt x="143" y="1"/>
                  </a:moveTo>
                  <a:cubicBezTo>
                    <a:pt x="137" y="1"/>
                    <a:pt x="131" y="3"/>
                    <a:pt x="127" y="8"/>
                  </a:cubicBezTo>
                  <a:cubicBezTo>
                    <a:pt x="91" y="50"/>
                    <a:pt x="53" y="85"/>
                    <a:pt x="11" y="117"/>
                  </a:cubicBezTo>
                  <a:cubicBezTo>
                    <a:pt x="1" y="126"/>
                    <a:pt x="0" y="138"/>
                    <a:pt x="7" y="147"/>
                  </a:cubicBezTo>
                  <a:cubicBezTo>
                    <a:pt x="11" y="153"/>
                    <a:pt x="16" y="156"/>
                    <a:pt x="23" y="156"/>
                  </a:cubicBezTo>
                  <a:cubicBezTo>
                    <a:pt x="28" y="156"/>
                    <a:pt x="32" y="154"/>
                    <a:pt x="38" y="150"/>
                  </a:cubicBezTo>
                  <a:cubicBezTo>
                    <a:pt x="81" y="116"/>
                    <a:pt x="121" y="78"/>
                    <a:pt x="159" y="35"/>
                  </a:cubicBezTo>
                  <a:cubicBezTo>
                    <a:pt x="165" y="25"/>
                    <a:pt x="164" y="13"/>
                    <a:pt x="156" y="5"/>
                  </a:cubicBezTo>
                  <a:cubicBezTo>
                    <a:pt x="151" y="2"/>
                    <a:pt x="147"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28"/>
            <p:cNvSpPr/>
            <p:nvPr/>
          </p:nvSpPr>
          <p:spPr>
            <a:xfrm>
              <a:off x="-1250334" y="3784416"/>
              <a:ext cx="57077" cy="24901"/>
            </a:xfrm>
            <a:custGeom>
              <a:avLst/>
              <a:gdLst/>
              <a:ahLst/>
              <a:cxnLst/>
              <a:rect l="l" t="t" r="r" b="b"/>
              <a:pathLst>
                <a:path w="353" h="154" extrusionOk="0">
                  <a:moveTo>
                    <a:pt x="328" y="1"/>
                  </a:moveTo>
                  <a:cubicBezTo>
                    <a:pt x="324" y="1"/>
                    <a:pt x="320" y="2"/>
                    <a:pt x="317" y="4"/>
                  </a:cubicBezTo>
                  <a:cubicBezTo>
                    <a:pt x="160" y="104"/>
                    <a:pt x="22" y="112"/>
                    <a:pt x="21" y="112"/>
                  </a:cubicBezTo>
                  <a:cubicBezTo>
                    <a:pt x="9" y="112"/>
                    <a:pt x="1" y="121"/>
                    <a:pt x="1" y="133"/>
                  </a:cubicBezTo>
                  <a:cubicBezTo>
                    <a:pt x="1" y="145"/>
                    <a:pt x="10" y="153"/>
                    <a:pt x="21" y="153"/>
                  </a:cubicBezTo>
                  <a:cubicBezTo>
                    <a:pt x="27" y="153"/>
                    <a:pt x="172" y="146"/>
                    <a:pt x="338" y="40"/>
                  </a:cubicBezTo>
                  <a:cubicBezTo>
                    <a:pt x="349" y="34"/>
                    <a:pt x="352" y="20"/>
                    <a:pt x="346" y="11"/>
                  </a:cubicBezTo>
                  <a:cubicBezTo>
                    <a:pt x="342" y="4"/>
                    <a:pt x="335"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6" name="Google Shape;1066;p28"/>
          <p:cNvGrpSpPr/>
          <p:nvPr/>
        </p:nvGrpSpPr>
        <p:grpSpPr>
          <a:xfrm rot="1207274">
            <a:off x="560840" y="2974124"/>
            <a:ext cx="335969" cy="326744"/>
            <a:chOff x="-699121" y="2526254"/>
            <a:chExt cx="470841" cy="457913"/>
          </a:xfrm>
        </p:grpSpPr>
        <p:sp>
          <p:nvSpPr>
            <p:cNvPr id="1067" name="Google Shape;1067;p28"/>
            <p:cNvSpPr/>
            <p:nvPr/>
          </p:nvSpPr>
          <p:spPr>
            <a:xfrm>
              <a:off x="-699121" y="2526254"/>
              <a:ext cx="470841" cy="457913"/>
            </a:xfrm>
            <a:custGeom>
              <a:avLst/>
              <a:gdLst/>
              <a:ahLst/>
              <a:cxnLst/>
              <a:rect l="l" t="t" r="r" b="b"/>
              <a:pathLst>
                <a:path w="2912" h="2832" extrusionOk="0">
                  <a:moveTo>
                    <a:pt x="1212" y="1"/>
                  </a:moveTo>
                  <a:cubicBezTo>
                    <a:pt x="1199" y="1"/>
                    <a:pt x="1185" y="3"/>
                    <a:pt x="1171" y="6"/>
                  </a:cubicBezTo>
                  <a:cubicBezTo>
                    <a:pt x="972" y="54"/>
                    <a:pt x="1025" y="358"/>
                    <a:pt x="742" y="820"/>
                  </a:cubicBezTo>
                  <a:cubicBezTo>
                    <a:pt x="404" y="1373"/>
                    <a:pt x="1" y="1479"/>
                    <a:pt x="52" y="1709"/>
                  </a:cubicBezTo>
                  <a:cubicBezTo>
                    <a:pt x="91" y="1886"/>
                    <a:pt x="334" y="1859"/>
                    <a:pt x="774" y="2113"/>
                  </a:cubicBezTo>
                  <a:cubicBezTo>
                    <a:pt x="1361" y="2454"/>
                    <a:pt x="1495" y="2832"/>
                    <a:pt x="1708" y="2832"/>
                  </a:cubicBezTo>
                  <a:cubicBezTo>
                    <a:pt x="1723" y="2832"/>
                    <a:pt x="1738" y="2830"/>
                    <a:pt x="1753" y="2826"/>
                  </a:cubicBezTo>
                  <a:cubicBezTo>
                    <a:pt x="1968" y="2777"/>
                    <a:pt x="1908" y="2453"/>
                    <a:pt x="2251" y="1935"/>
                  </a:cubicBezTo>
                  <a:cubicBezTo>
                    <a:pt x="2590" y="1423"/>
                    <a:pt x="2911" y="1344"/>
                    <a:pt x="2871" y="1126"/>
                  </a:cubicBezTo>
                  <a:cubicBezTo>
                    <a:pt x="2831" y="905"/>
                    <a:pt x="2493" y="945"/>
                    <a:pt x="1948" y="571"/>
                  </a:cubicBezTo>
                  <a:cubicBezTo>
                    <a:pt x="1501" y="264"/>
                    <a:pt x="1383"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28"/>
            <p:cNvSpPr/>
            <p:nvPr/>
          </p:nvSpPr>
          <p:spPr>
            <a:xfrm>
              <a:off x="-527403" y="2596107"/>
              <a:ext cx="25547" cy="64354"/>
            </a:xfrm>
            <a:custGeom>
              <a:avLst/>
              <a:gdLst/>
              <a:ahLst/>
              <a:cxnLst/>
              <a:rect l="l" t="t" r="r" b="b"/>
              <a:pathLst>
                <a:path w="158" h="398" extrusionOk="0">
                  <a:moveTo>
                    <a:pt x="135" y="0"/>
                  </a:moveTo>
                  <a:cubicBezTo>
                    <a:pt x="126" y="0"/>
                    <a:pt x="117" y="7"/>
                    <a:pt x="114" y="17"/>
                  </a:cubicBezTo>
                  <a:cubicBezTo>
                    <a:pt x="91" y="139"/>
                    <a:pt x="53" y="258"/>
                    <a:pt x="6" y="370"/>
                  </a:cubicBezTo>
                  <a:cubicBezTo>
                    <a:pt x="0" y="380"/>
                    <a:pt x="6" y="392"/>
                    <a:pt x="17" y="396"/>
                  </a:cubicBezTo>
                  <a:cubicBezTo>
                    <a:pt x="20" y="398"/>
                    <a:pt x="22" y="398"/>
                    <a:pt x="25" y="398"/>
                  </a:cubicBezTo>
                  <a:cubicBezTo>
                    <a:pt x="33" y="398"/>
                    <a:pt x="41" y="393"/>
                    <a:pt x="43" y="386"/>
                  </a:cubicBezTo>
                  <a:cubicBezTo>
                    <a:pt x="92" y="271"/>
                    <a:pt x="129" y="150"/>
                    <a:pt x="155" y="24"/>
                  </a:cubicBezTo>
                  <a:cubicBezTo>
                    <a:pt x="157" y="14"/>
                    <a:pt x="150" y="4"/>
                    <a:pt x="139" y="1"/>
                  </a:cubicBezTo>
                  <a:cubicBezTo>
                    <a:pt x="138" y="1"/>
                    <a:pt x="136" y="0"/>
                    <a:pt x="135"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28"/>
            <p:cNvSpPr/>
            <p:nvPr/>
          </p:nvSpPr>
          <p:spPr>
            <a:xfrm>
              <a:off x="-617628" y="2678249"/>
              <a:ext cx="86504" cy="97986"/>
            </a:xfrm>
            <a:custGeom>
              <a:avLst/>
              <a:gdLst/>
              <a:ahLst/>
              <a:cxnLst/>
              <a:rect l="l" t="t" r="r" b="b"/>
              <a:pathLst>
                <a:path w="535" h="606" extrusionOk="0">
                  <a:moveTo>
                    <a:pt x="511" y="1"/>
                  </a:moveTo>
                  <a:cubicBezTo>
                    <a:pt x="503" y="1"/>
                    <a:pt x="497" y="4"/>
                    <a:pt x="493" y="12"/>
                  </a:cubicBezTo>
                  <a:cubicBezTo>
                    <a:pt x="289" y="394"/>
                    <a:pt x="16" y="566"/>
                    <a:pt x="13" y="568"/>
                  </a:cubicBezTo>
                  <a:cubicBezTo>
                    <a:pt x="4" y="573"/>
                    <a:pt x="1" y="587"/>
                    <a:pt x="6" y="596"/>
                  </a:cubicBezTo>
                  <a:cubicBezTo>
                    <a:pt x="10" y="602"/>
                    <a:pt x="17" y="606"/>
                    <a:pt x="23" y="606"/>
                  </a:cubicBezTo>
                  <a:cubicBezTo>
                    <a:pt x="28" y="606"/>
                    <a:pt x="32" y="604"/>
                    <a:pt x="34" y="603"/>
                  </a:cubicBezTo>
                  <a:cubicBezTo>
                    <a:pt x="47" y="596"/>
                    <a:pt x="320" y="424"/>
                    <a:pt x="530" y="32"/>
                  </a:cubicBezTo>
                  <a:cubicBezTo>
                    <a:pt x="535" y="20"/>
                    <a:pt x="532" y="9"/>
                    <a:pt x="521" y="3"/>
                  </a:cubicBezTo>
                  <a:cubicBezTo>
                    <a:pt x="518" y="2"/>
                    <a:pt x="514" y="1"/>
                    <a:pt x="511"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70"/>
        <p:cNvGrpSpPr/>
        <p:nvPr/>
      </p:nvGrpSpPr>
      <p:grpSpPr>
        <a:xfrm>
          <a:off x="0" y="0"/>
          <a:ext cx="0" cy="0"/>
          <a:chOff x="0" y="0"/>
          <a:chExt cx="0" cy="0"/>
        </a:xfrm>
      </p:grpSpPr>
      <p:sp>
        <p:nvSpPr>
          <p:cNvPr id="1071" name="Google Shape;1071;p29"/>
          <p:cNvSpPr/>
          <p:nvPr/>
        </p:nvSpPr>
        <p:spPr>
          <a:xfrm flipH="1">
            <a:off x="2180009" y="533401"/>
            <a:ext cx="10411819" cy="6360437"/>
          </a:xfrm>
          <a:custGeom>
            <a:avLst/>
            <a:gdLst/>
            <a:ahLst/>
            <a:cxnLst/>
            <a:rect l="l" t="t" r="r" b="b"/>
            <a:pathLst>
              <a:path w="83279" h="50874" extrusionOk="0">
                <a:moveTo>
                  <a:pt x="29260" y="1"/>
                </a:moveTo>
                <a:cubicBezTo>
                  <a:pt x="29115" y="1"/>
                  <a:pt x="28970" y="2"/>
                  <a:pt x="28825" y="4"/>
                </a:cubicBezTo>
                <a:cubicBezTo>
                  <a:pt x="12914" y="237"/>
                  <a:pt x="197" y="13041"/>
                  <a:pt x="70" y="28953"/>
                </a:cubicBezTo>
                <a:cubicBezTo>
                  <a:pt x="0" y="37653"/>
                  <a:pt x="3737" y="45481"/>
                  <a:pt x="9713" y="50873"/>
                </a:cubicBezTo>
                <a:lnTo>
                  <a:pt x="77469" y="50873"/>
                </a:lnTo>
                <a:cubicBezTo>
                  <a:pt x="80684" y="46966"/>
                  <a:pt x="82674" y="42011"/>
                  <a:pt x="82849" y="36597"/>
                </a:cubicBezTo>
                <a:cubicBezTo>
                  <a:pt x="83278" y="23371"/>
                  <a:pt x="72587" y="12211"/>
                  <a:pt x="59353" y="12091"/>
                </a:cubicBezTo>
                <a:cubicBezTo>
                  <a:pt x="59278" y="12090"/>
                  <a:pt x="59203" y="12090"/>
                  <a:pt x="59126" y="12090"/>
                </a:cubicBezTo>
                <a:cubicBezTo>
                  <a:pt x="59125" y="12090"/>
                  <a:pt x="59124" y="12090"/>
                  <a:pt x="59122" y="12090"/>
                </a:cubicBezTo>
                <a:cubicBezTo>
                  <a:pt x="55580" y="12090"/>
                  <a:pt x="52158" y="10743"/>
                  <a:pt x="49619" y="8272"/>
                </a:cubicBezTo>
                <a:cubicBezTo>
                  <a:pt x="44360" y="3154"/>
                  <a:pt x="37179" y="1"/>
                  <a:pt x="29260" y="1"/>
                </a:cubicBezTo>
                <a:close/>
              </a:path>
            </a:pathLst>
          </a:custGeom>
          <a:solidFill>
            <a:srgbClr val="FFC3A5">
              <a:alpha val="117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2" name="Google Shape;1072;p29"/>
          <p:cNvGrpSpPr/>
          <p:nvPr/>
        </p:nvGrpSpPr>
        <p:grpSpPr>
          <a:xfrm>
            <a:off x="10536641" y="1368787"/>
            <a:ext cx="1390307" cy="752404"/>
            <a:chOff x="3713125" y="769050"/>
            <a:chExt cx="306100" cy="165650"/>
          </a:xfrm>
        </p:grpSpPr>
        <p:sp>
          <p:nvSpPr>
            <p:cNvPr id="1073" name="Google Shape;1073;p29"/>
            <p:cNvSpPr/>
            <p:nvPr/>
          </p:nvSpPr>
          <p:spPr>
            <a:xfrm>
              <a:off x="3714075" y="769050"/>
              <a:ext cx="305150" cy="164800"/>
            </a:xfrm>
            <a:custGeom>
              <a:avLst/>
              <a:gdLst/>
              <a:ahLst/>
              <a:cxnLst/>
              <a:rect l="l" t="t" r="r" b="b"/>
              <a:pathLst>
                <a:path w="12206" h="6592" extrusionOk="0">
                  <a:moveTo>
                    <a:pt x="6113" y="0"/>
                  </a:moveTo>
                  <a:cubicBezTo>
                    <a:pt x="4413" y="147"/>
                    <a:pt x="2714" y="293"/>
                    <a:pt x="1015" y="439"/>
                  </a:cubicBezTo>
                  <a:cubicBezTo>
                    <a:pt x="962" y="452"/>
                    <a:pt x="887" y="474"/>
                    <a:pt x="805" y="514"/>
                  </a:cubicBezTo>
                  <a:cubicBezTo>
                    <a:pt x="437" y="694"/>
                    <a:pt x="280" y="1047"/>
                    <a:pt x="184" y="1265"/>
                  </a:cubicBezTo>
                  <a:cubicBezTo>
                    <a:pt x="40" y="1588"/>
                    <a:pt x="3" y="1894"/>
                    <a:pt x="0" y="2122"/>
                  </a:cubicBezTo>
                  <a:cubicBezTo>
                    <a:pt x="1897" y="3612"/>
                    <a:pt x="3793" y="5102"/>
                    <a:pt x="5689" y="6591"/>
                  </a:cubicBezTo>
                  <a:cubicBezTo>
                    <a:pt x="7492" y="6467"/>
                    <a:pt x="9296" y="6340"/>
                    <a:pt x="11101" y="6216"/>
                  </a:cubicBezTo>
                  <a:cubicBezTo>
                    <a:pt x="11119" y="6215"/>
                    <a:pt x="11146" y="6211"/>
                    <a:pt x="11173" y="6194"/>
                  </a:cubicBezTo>
                  <a:cubicBezTo>
                    <a:pt x="11255" y="6146"/>
                    <a:pt x="11261" y="6029"/>
                    <a:pt x="11261" y="6007"/>
                  </a:cubicBezTo>
                  <a:cubicBezTo>
                    <a:pt x="11263" y="5843"/>
                    <a:pt x="11106" y="5803"/>
                    <a:pt x="11062" y="5642"/>
                  </a:cubicBezTo>
                  <a:cubicBezTo>
                    <a:pt x="11025" y="5508"/>
                    <a:pt x="11092" y="5386"/>
                    <a:pt x="11183" y="5227"/>
                  </a:cubicBezTo>
                  <a:cubicBezTo>
                    <a:pt x="11342" y="4945"/>
                    <a:pt x="11526" y="4976"/>
                    <a:pt x="11742" y="4710"/>
                  </a:cubicBezTo>
                  <a:cubicBezTo>
                    <a:pt x="11781" y="4662"/>
                    <a:pt x="11830" y="4594"/>
                    <a:pt x="11916" y="4574"/>
                  </a:cubicBezTo>
                  <a:cubicBezTo>
                    <a:pt x="11936" y="4569"/>
                    <a:pt x="12008" y="4554"/>
                    <a:pt x="12103" y="4545"/>
                  </a:cubicBezTo>
                  <a:cubicBezTo>
                    <a:pt x="12142" y="4543"/>
                    <a:pt x="12178" y="4542"/>
                    <a:pt x="12191" y="4518"/>
                  </a:cubicBezTo>
                  <a:cubicBezTo>
                    <a:pt x="12191" y="4518"/>
                    <a:pt x="12206" y="4494"/>
                    <a:pt x="12178" y="4442"/>
                  </a:cubicBezTo>
                  <a:cubicBezTo>
                    <a:pt x="12126" y="4354"/>
                    <a:pt x="9038" y="2111"/>
                    <a:pt x="6113" y="0"/>
                  </a:cubicBezTo>
                  <a:close/>
                </a:path>
              </a:pathLst>
            </a:custGeom>
            <a:solidFill>
              <a:srgbClr val="FAC4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29"/>
            <p:cNvSpPr/>
            <p:nvPr/>
          </p:nvSpPr>
          <p:spPr>
            <a:xfrm>
              <a:off x="3723200" y="791700"/>
              <a:ext cx="291150" cy="133475"/>
            </a:xfrm>
            <a:custGeom>
              <a:avLst/>
              <a:gdLst/>
              <a:ahLst/>
              <a:cxnLst/>
              <a:rect l="l" t="t" r="r" b="b"/>
              <a:pathLst>
                <a:path w="11646" h="5339" extrusionOk="0">
                  <a:moveTo>
                    <a:pt x="655" y="0"/>
                  </a:moveTo>
                  <a:cubicBezTo>
                    <a:pt x="516" y="99"/>
                    <a:pt x="283" y="296"/>
                    <a:pt x="128" y="622"/>
                  </a:cubicBezTo>
                  <a:cubicBezTo>
                    <a:pt x="59" y="764"/>
                    <a:pt x="22" y="898"/>
                    <a:pt x="0" y="1008"/>
                  </a:cubicBezTo>
                  <a:cubicBezTo>
                    <a:pt x="1823" y="2452"/>
                    <a:pt x="3645" y="3895"/>
                    <a:pt x="5466" y="5339"/>
                  </a:cubicBezTo>
                  <a:cubicBezTo>
                    <a:pt x="7228" y="5225"/>
                    <a:pt x="8989" y="5110"/>
                    <a:pt x="10751" y="4996"/>
                  </a:cubicBezTo>
                  <a:cubicBezTo>
                    <a:pt x="10781" y="4812"/>
                    <a:pt x="10868" y="4463"/>
                    <a:pt x="11133" y="4120"/>
                  </a:cubicBezTo>
                  <a:cubicBezTo>
                    <a:pt x="11311" y="3890"/>
                    <a:pt x="11506" y="3745"/>
                    <a:pt x="11645" y="3659"/>
                  </a:cubicBezTo>
                  <a:lnTo>
                    <a:pt x="11645" y="3659"/>
                  </a:lnTo>
                  <a:cubicBezTo>
                    <a:pt x="9751" y="3820"/>
                    <a:pt x="7856" y="3980"/>
                    <a:pt x="5958" y="4140"/>
                  </a:cubicBezTo>
                  <a:cubicBezTo>
                    <a:pt x="4190" y="2760"/>
                    <a:pt x="2424" y="1379"/>
                    <a:pt x="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29"/>
            <p:cNvSpPr/>
            <p:nvPr/>
          </p:nvSpPr>
          <p:spPr>
            <a:xfrm>
              <a:off x="3738600" y="799350"/>
              <a:ext cx="259400" cy="105325"/>
            </a:xfrm>
            <a:custGeom>
              <a:avLst/>
              <a:gdLst/>
              <a:ahLst/>
              <a:cxnLst/>
              <a:rect l="l" t="t" r="r" b="b"/>
              <a:pathLst>
                <a:path w="10376" h="4213" extrusionOk="0">
                  <a:moveTo>
                    <a:pt x="36" y="0"/>
                  </a:moveTo>
                  <a:cubicBezTo>
                    <a:pt x="27" y="0"/>
                    <a:pt x="17" y="4"/>
                    <a:pt x="11" y="13"/>
                  </a:cubicBezTo>
                  <a:cubicBezTo>
                    <a:pt x="1" y="27"/>
                    <a:pt x="3" y="48"/>
                    <a:pt x="17" y="59"/>
                  </a:cubicBezTo>
                  <a:lnTo>
                    <a:pt x="5223" y="4206"/>
                  </a:lnTo>
                  <a:cubicBezTo>
                    <a:pt x="5229" y="4210"/>
                    <a:pt x="5236" y="4212"/>
                    <a:pt x="5244" y="4212"/>
                  </a:cubicBezTo>
                  <a:lnTo>
                    <a:pt x="5245" y="4212"/>
                  </a:lnTo>
                  <a:lnTo>
                    <a:pt x="10344" y="3778"/>
                  </a:lnTo>
                  <a:cubicBezTo>
                    <a:pt x="10361" y="3777"/>
                    <a:pt x="10375" y="3761"/>
                    <a:pt x="10373" y="3744"/>
                  </a:cubicBezTo>
                  <a:cubicBezTo>
                    <a:pt x="10372" y="3727"/>
                    <a:pt x="10356" y="3714"/>
                    <a:pt x="10341" y="3714"/>
                  </a:cubicBezTo>
                  <a:cubicBezTo>
                    <a:pt x="10340" y="3714"/>
                    <a:pt x="10339" y="3714"/>
                    <a:pt x="10339" y="3714"/>
                  </a:cubicBezTo>
                  <a:lnTo>
                    <a:pt x="5252" y="4147"/>
                  </a:lnTo>
                  <a:lnTo>
                    <a:pt x="56" y="7"/>
                  </a:lnTo>
                  <a:cubicBezTo>
                    <a:pt x="51" y="3"/>
                    <a:pt x="44" y="0"/>
                    <a:pt x="36" y="0"/>
                  </a:cubicBezTo>
                  <a:close/>
                </a:path>
              </a:pathLst>
            </a:custGeom>
            <a:solidFill>
              <a:srgbClr val="FBF1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29"/>
            <p:cNvSpPr/>
            <p:nvPr/>
          </p:nvSpPr>
          <p:spPr>
            <a:xfrm>
              <a:off x="3734775" y="806725"/>
              <a:ext cx="256575" cy="106650"/>
            </a:xfrm>
            <a:custGeom>
              <a:avLst/>
              <a:gdLst/>
              <a:ahLst/>
              <a:cxnLst/>
              <a:rect l="l" t="t" r="r" b="b"/>
              <a:pathLst>
                <a:path w="10263" h="4266" extrusionOk="0">
                  <a:moveTo>
                    <a:pt x="38" y="1"/>
                  </a:moveTo>
                  <a:cubicBezTo>
                    <a:pt x="27" y="1"/>
                    <a:pt x="17" y="5"/>
                    <a:pt x="11" y="13"/>
                  </a:cubicBezTo>
                  <a:cubicBezTo>
                    <a:pt x="0" y="27"/>
                    <a:pt x="4" y="48"/>
                    <a:pt x="16" y="59"/>
                  </a:cubicBezTo>
                  <a:lnTo>
                    <a:pt x="5250" y="4260"/>
                  </a:lnTo>
                  <a:cubicBezTo>
                    <a:pt x="5255" y="4264"/>
                    <a:pt x="5263" y="4266"/>
                    <a:pt x="5270" y="4266"/>
                  </a:cubicBezTo>
                  <a:lnTo>
                    <a:pt x="5273" y="4266"/>
                  </a:lnTo>
                  <a:lnTo>
                    <a:pt x="10230" y="3931"/>
                  </a:lnTo>
                  <a:cubicBezTo>
                    <a:pt x="10249" y="3930"/>
                    <a:pt x="10262" y="3914"/>
                    <a:pt x="10261" y="3896"/>
                  </a:cubicBezTo>
                  <a:cubicBezTo>
                    <a:pt x="10260" y="3878"/>
                    <a:pt x="10243" y="3866"/>
                    <a:pt x="10226" y="3866"/>
                  </a:cubicBezTo>
                  <a:lnTo>
                    <a:pt x="5281" y="4201"/>
                  </a:lnTo>
                  <a:lnTo>
                    <a:pt x="57" y="7"/>
                  </a:lnTo>
                  <a:cubicBezTo>
                    <a:pt x="51" y="3"/>
                    <a:pt x="45" y="1"/>
                    <a:pt x="38" y="1"/>
                  </a:cubicBezTo>
                  <a:close/>
                </a:path>
              </a:pathLst>
            </a:custGeom>
            <a:solidFill>
              <a:srgbClr val="FBF1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29"/>
            <p:cNvSpPr/>
            <p:nvPr/>
          </p:nvSpPr>
          <p:spPr>
            <a:xfrm>
              <a:off x="3732600" y="815300"/>
              <a:ext cx="254950" cy="106000"/>
            </a:xfrm>
            <a:custGeom>
              <a:avLst/>
              <a:gdLst/>
              <a:ahLst/>
              <a:cxnLst/>
              <a:rect l="l" t="t" r="r" b="b"/>
              <a:pathLst>
                <a:path w="10198" h="4240" extrusionOk="0">
                  <a:moveTo>
                    <a:pt x="37" y="1"/>
                  </a:moveTo>
                  <a:cubicBezTo>
                    <a:pt x="27" y="1"/>
                    <a:pt x="17" y="5"/>
                    <a:pt x="11" y="13"/>
                  </a:cubicBezTo>
                  <a:cubicBezTo>
                    <a:pt x="1" y="26"/>
                    <a:pt x="4" y="48"/>
                    <a:pt x="17" y="59"/>
                  </a:cubicBezTo>
                  <a:lnTo>
                    <a:pt x="5168" y="4233"/>
                  </a:lnTo>
                  <a:cubicBezTo>
                    <a:pt x="5174" y="4237"/>
                    <a:pt x="5180" y="4239"/>
                    <a:pt x="5189" y="4239"/>
                  </a:cubicBezTo>
                  <a:lnTo>
                    <a:pt x="5192" y="4239"/>
                  </a:lnTo>
                  <a:lnTo>
                    <a:pt x="10166" y="3881"/>
                  </a:lnTo>
                  <a:cubicBezTo>
                    <a:pt x="10183" y="3880"/>
                    <a:pt x="10197" y="3864"/>
                    <a:pt x="10195" y="3847"/>
                  </a:cubicBezTo>
                  <a:cubicBezTo>
                    <a:pt x="10194" y="3830"/>
                    <a:pt x="10179" y="3817"/>
                    <a:pt x="10162" y="3817"/>
                  </a:cubicBezTo>
                  <a:cubicBezTo>
                    <a:pt x="10162" y="3817"/>
                    <a:pt x="10161" y="3817"/>
                    <a:pt x="10161" y="3817"/>
                  </a:cubicBezTo>
                  <a:lnTo>
                    <a:pt x="5200" y="4174"/>
                  </a:lnTo>
                  <a:lnTo>
                    <a:pt x="57" y="8"/>
                  </a:lnTo>
                  <a:cubicBezTo>
                    <a:pt x="51" y="3"/>
                    <a:pt x="44" y="1"/>
                    <a:pt x="37" y="1"/>
                  </a:cubicBezTo>
                  <a:close/>
                </a:path>
              </a:pathLst>
            </a:custGeom>
            <a:solidFill>
              <a:srgbClr val="FBF1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29"/>
            <p:cNvSpPr/>
            <p:nvPr/>
          </p:nvSpPr>
          <p:spPr>
            <a:xfrm>
              <a:off x="3713125" y="785775"/>
              <a:ext cx="305275" cy="148925"/>
            </a:xfrm>
            <a:custGeom>
              <a:avLst/>
              <a:gdLst/>
              <a:ahLst/>
              <a:cxnLst/>
              <a:rect l="l" t="t" r="r" b="b"/>
              <a:pathLst>
                <a:path w="12211" h="5957" extrusionOk="0">
                  <a:moveTo>
                    <a:pt x="698" y="0"/>
                  </a:moveTo>
                  <a:cubicBezTo>
                    <a:pt x="691" y="0"/>
                    <a:pt x="684" y="1"/>
                    <a:pt x="678" y="1"/>
                  </a:cubicBezTo>
                  <a:cubicBezTo>
                    <a:pt x="596" y="10"/>
                    <a:pt x="545" y="71"/>
                    <a:pt x="480" y="155"/>
                  </a:cubicBezTo>
                  <a:cubicBezTo>
                    <a:pt x="285" y="412"/>
                    <a:pt x="100" y="657"/>
                    <a:pt x="30" y="1068"/>
                  </a:cubicBezTo>
                  <a:cubicBezTo>
                    <a:pt x="11" y="1189"/>
                    <a:pt x="1" y="1312"/>
                    <a:pt x="5" y="1436"/>
                  </a:cubicBezTo>
                  <a:cubicBezTo>
                    <a:pt x="5" y="1446"/>
                    <a:pt x="8" y="1456"/>
                    <a:pt x="17" y="1461"/>
                  </a:cubicBezTo>
                  <a:lnTo>
                    <a:pt x="5706" y="5949"/>
                  </a:lnTo>
                  <a:cubicBezTo>
                    <a:pt x="5712" y="5953"/>
                    <a:pt x="5719" y="5956"/>
                    <a:pt x="5727" y="5956"/>
                  </a:cubicBezTo>
                  <a:cubicBezTo>
                    <a:pt x="5727" y="5956"/>
                    <a:pt x="5727" y="5955"/>
                    <a:pt x="5727" y="5955"/>
                  </a:cubicBezTo>
                  <a:cubicBezTo>
                    <a:pt x="5728" y="5955"/>
                    <a:pt x="5729" y="5956"/>
                    <a:pt x="5730" y="5957"/>
                  </a:cubicBezTo>
                  <a:lnTo>
                    <a:pt x="11155" y="5558"/>
                  </a:lnTo>
                  <a:cubicBezTo>
                    <a:pt x="11172" y="5557"/>
                    <a:pt x="11186" y="5540"/>
                    <a:pt x="11185" y="5522"/>
                  </a:cubicBezTo>
                  <a:cubicBezTo>
                    <a:pt x="11183" y="5506"/>
                    <a:pt x="11168" y="5493"/>
                    <a:pt x="11152" y="5493"/>
                  </a:cubicBezTo>
                  <a:cubicBezTo>
                    <a:pt x="11151" y="5493"/>
                    <a:pt x="11150" y="5493"/>
                    <a:pt x="11150" y="5493"/>
                  </a:cubicBezTo>
                  <a:lnTo>
                    <a:pt x="5737" y="5891"/>
                  </a:lnTo>
                  <a:lnTo>
                    <a:pt x="70" y="1420"/>
                  </a:lnTo>
                  <a:cubicBezTo>
                    <a:pt x="66" y="1305"/>
                    <a:pt x="75" y="1192"/>
                    <a:pt x="93" y="1080"/>
                  </a:cubicBezTo>
                  <a:cubicBezTo>
                    <a:pt x="161" y="685"/>
                    <a:pt x="340" y="448"/>
                    <a:pt x="532" y="196"/>
                  </a:cubicBezTo>
                  <a:cubicBezTo>
                    <a:pt x="595" y="114"/>
                    <a:pt x="634" y="73"/>
                    <a:pt x="684" y="67"/>
                  </a:cubicBezTo>
                  <a:cubicBezTo>
                    <a:pt x="687" y="66"/>
                    <a:pt x="691" y="66"/>
                    <a:pt x="694" y="66"/>
                  </a:cubicBezTo>
                  <a:cubicBezTo>
                    <a:pt x="739" y="66"/>
                    <a:pt x="808" y="103"/>
                    <a:pt x="1051" y="283"/>
                  </a:cubicBezTo>
                  <a:lnTo>
                    <a:pt x="1058" y="291"/>
                  </a:lnTo>
                  <a:cubicBezTo>
                    <a:pt x="1113" y="331"/>
                    <a:pt x="1142" y="352"/>
                    <a:pt x="1159" y="366"/>
                  </a:cubicBezTo>
                  <a:cubicBezTo>
                    <a:pt x="1311" y="487"/>
                    <a:pt x="3009" y="1810"/>
                    <a:pt x="6344" y="4406"/>
                  </a:cubicBezTo>
                  <a:cubicBezTo>
                    <a:pt x="6349" y="4410"/>
                    <a:pt x="6356" y="4413"/>
                    <a:pt x="6362" y="4413"/>
                  </a:cubicBezTo>
                  <a:cubicBezTo>
                    <a:pt x="6364" y="4413"/>
                    <a:pt x="6365" y="4413"/>
                    <a:pt x="6367" y="4412"/>
                  </a:cubicBezTo>
                  <a:lnTo>
                    <a:pt x="12179" y="3911"/>
                  </a:lnTo>
                  <a:cubicBezTo>
                    <a:pt x="12196" y="3910"/>
                    <a:pt x="12210" y="3894"/>
                    <a:pt x="12209" y="3876"/>
                  </a:cubicBezTo>
                  <a:cubicBezTo>
                    <a:pt x="12207" y="3860"/>
                    <a:pt x="12194" y="3847"/>
                    <a:pt x="12179" y="3847"/>
                  </a:cubicBezTo>
                  <a:cubicBezTo>
                    <a:pt x="12177" y="3847"/>
                    <a:pt x="12176" y="3847"/>
                    <a:pt x="12174" y="3847"/>
                  </a:cubicBezTo>
                  <a:lnTo>
                    <a:pt x="6375" y="4347"/>
                  </a:lnTo>
                  <a:cubicBezTo>
                    <a:pt x="3047" y="1756"/>
                    <a:pt x="1353" y="437"/>
                    <a:pt x="1201" y="315"/>
                  </a:cubicBezTo>
                  <a:cubicBezTo>
                    <a:pt x="1183" y="302"/>
                    <a:pt x="1155" y="280"/>
                    <a:pt x="1099" y="238"/>
                  </a:cubicBezTo>
                  <a:lnTo>
                    <a:pt x="1091" y="232"/>
                  </a:lnTo>
                  <a:cubicBezTo>
                    <a:pt x="835" y="41"/>
                    <a:pt x="760" y="0"/>
                    <a:pt x="6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29"/>
            <p:cNvSpPr/>
            <p:nvPr/>
          </p:nvSpPr>
          <p:spPr>
            <a:xfrm>
              <a:off x="3755150" y="778225"/>
              <a:ext cx="237775" cy="104975"/>
            </a:xfrm>
            <a:custGeom>
              <a:avLst/>
              <a:gdLst/>
              <a:ahLst/>
              <a:cxnLst/>
              <a:rect l="l" t="t" r="r" b="b"/>
              <a:pathLst>
                <a:path w="9511" h="4199" extrusionOk="0">
                  <a:moveTo>
                    <a:pt x="4419" y="1"/>
                  </a:moveTo>
                  <a:cubicBezTo>
                    <a:pt x="2946" y="144"/>
                    <a:pt x="1473" y="285"/>
                    <a:pt x="0" y="428"/>
                  </a:cubicBezTo>
                  <a:cubicBezTo>
                    <a:pt x="1611" y="1685"/>
                    <a:pt x="3222" y="2942"/>
                    <a:pt x="4832" y="4198"/>
                  </a:cubicBezTo>
                  <a:cubicBezTo>
                    <a:pt x="6391" y="4039"/>
                    <a:pt x="7951" y="3880"/>
                    <a:pt x="9511" y="3720"/>
                  </a:cubicBezTo>
                  <a:cubicBezTo>
                    <a:pt x="7813" y="2480"/>
                    <a:pt x="6116" y="1242"/>
                    <a:pt x="4419" y="1"/>
                  </a:cubicBezTo>
                  <a:close/>
                </a:path>
              </a:pathLst>
            </a:custGeom>
            <a:solidFill>
              <a:srgbClr val="FF4400">
                <a:alpha val="4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29"/>
            <p:cNvSpPr/>
            <p:nvPr/>
          </p:nvSpPr>
          <p:spPr>
            <a:xfrm>
              <a:off x="3779000" y="785150"/>
              <a:ext cx="90250" cy="16950"/>
            </a:xfrm>
            <a:custGeom>
              <a:avLst/>
              <a:gdLst/>
              <a:ahLst/>
              <a:cxnLst/>
              <a:rect l="l" t="t" r="r" b="b"/>
              <a:pathLst>
                <a:path w="3610" h="678" extrusionOk="0">
                  <a:moveTo>
                    <a:pt x="3425" y="0"/>
                  </a:moveTo>
                  <a:cubicBezTo>
                    <a:pt x="3418" y="0"/>
                    <a:pt x="3412" y="2"/>
                    <a:pt x="3406" y="6"/>
                  </a:cubicBezTo>
                  <a:cubicBezTo>
                    <a:pt x="3398" y="11"/>
                    <a:pt x="3393" y="20"/>
                    <a:pt x="3392" y="30"/>
                  </a:cubicBezTo>
                  <a:cubicBezTo>
                    <a:pt x="3383" y="104"/>
                    <a:pt x="3302" y="146"/>
                    <a:pt x="3227" y="146"/>
                  </a:cubicBezTo>
                  <a:cubicBezTo>
                    <a:pt x="3225" y="146"/>
                    <a:pt x="3223" y="146"/>
                    <a:pt x="3221" y="145"/>
                  </a:cubicBezTo>
                  <a:cubicBezTo>
                    <a:pt x="3145" y="141"/>
                    <a:pt x="3067" y="106"/>
                    <a:pt x="2992" y="71"/>
                  </a:cubicBezTo>
                  <a:lnTo>
                    <a:pt x="2960" y="56"/>
                  </a:lnTo>
                  <a:cubicBezTo>
                    <a:pt x="2909" y="34"/>
                    <a:pt x="2844" y="9"/>
                    <a:pt x="2781" y="9"/>
                  </a:cubicBezTo>
                  <a:cubicBezTo>
                    <a:pt x="2743" y="9"/>
                    <a:pt x="2707" y="18"/>
                    <a:pt x="2674" y="40"/>
                  </a:cubicBezTo>
                  <a:cubicBezTo>
                    <a:pt x="2642" y="63"/>
                    <a:pt x="2622" y="95"/>
                    <a:pt x="2604" y="126"/>
                  </a:cubicBezTo>
                  <a:cubicBezTo>
                    <a:pt x="2595" y="141"/>
                    <a:pt x="2585" y="156"/>
                    <a:pt x="2575" y="169"/>
                  </a:cubicBezTo>
                  <a:cubicBezTo>
                    <a:pt x="2539" y="215"/>
                    <a:pt x="2479" y="241"/>
                    <a:pt x="2417" y="241"/>
                  </a:cubicBezTo>
                  <a:cubicBezTo>
                    <a:pt x="2391" y="241"/>
                    <a:pt x="2364" y="236"/>
                    <a:pt x="2339" y="226"/>
                  </a:cubicBezTo>
                  <a:cubicBezTo>
                    <a:pt x="2327" y="221"/>
                    <a:pt x="2314" y="215"/>
                    <a:pt x="2301" y="208"/>
                  </a:cubicBezTo>
                  <a:cubicBezTo>
                    <a:pt x="2280" y="197"/>
                    <a:pt x="2258" y="186"/>
                    <a:pt x="2235" y="180"/>
                  </a:cubicBezTo>
                  <a:cubicBezTo>
                    <a:pt x="2215" y="174"/>
                    <a:pt x="2195" y="172"/>
                    <a:pt x="2177" y="172"/>
                  </a:cubicBezTo>
                  <a:cubicBezTo>
                    <a:pt x="2094" y="172"/>
                    <a:pt x="2023" y="219"/>
                    <a:pt x="1955" y="266"/>
                  </a:cubicBezTo>
                  <a:cubicBezTo>
                    <a:pt x="1891" y="309"/>
                    <a:pt x="1829" y="350"/>
                    <a:pt x="1765" y="350"/>
                  </a:cubicBezTo>
                  <a:cubicBezTo>
                    <a:pt x="1754" y="350"/>
                    <a:pt x="1742" y="349"/>
                    <a:pt x="1731" y="346"/>
                  </a:cubicBezTo>
                  <a:cubicBezTo>
                    <a:pt x="1697" y="340"/>
                    <a:pt x="1665" y="319"/>
                    <a:pt x="1630" y="300"/>
                  </a:cubicBezTo>
                  <a:cubicBezTo>
                    <a:pt x="1582" y="271"/>
                    <a:pt x="1532" y="242"/>
                    <a:pt x="1474" y="242"/>
                  </a:cubicBezTo>
                  <a:lnTo>
                    <a:pt x="1473" y="242"/>
                  </a:lnTo>
                  <a:cubicBezTo>
                    <a:pt x="1397" y="242"/>
                    <a:pt x="1344" y="293"/>
                    <a:pt x="1296" y="340"/>
                  </a:cubicBezTo>
                  <a:cubicBezTo>
                    <a:pt x="1255" y="380"/>
                    <a:pt x="1216" y="418"/>
                    <a:pt x="1168" y="420"/>
                  </a:cubicBezTo>
                  <a:cubicBezTo>
                    <a:pt x="1165" y="420"/>
                    <a:pt x="1162" y="420"/>
                    <a:pt x="1159" y="420"/>
                  </a:cubicBezTo>
                  <a:cubicBezTo>
                    <a:pt x="1124" y="420"/>
                    <a:pt x="1089" y="404"/>
                    <a:pt x="1052" y="387"/>
                  </a:cubicBezTo>
                  <a:cubicBezTo>
                    <a:pt x="1022" y="372"/>
                    <a:pt x="990" y="357"/>
                    <a:pt x="954" y="350"/>
                  </a:cubicBezTo>
                  <a:cubicBezTo>
                    <a:pt x="937" y="347"/>
                    <a:pt x="920" y="345"/>
                    <a:pt x="903" y="345"/>
                  </a:cubicBezTo>
                  <a:cubicBezTo>
                    <a:pt x="822" y="345"/>
                    <a:pt x="750" y="384"/>
                    <a:pt x="680" y="423"/>
                  </a:cubicBezTo>
                  <a:cubicBezTo>
                    <a:pt x="612" y="460"/>
                    <a:pt x="549" y="495"/>
                    <a:pt x="480" y="495"/>
                  </a:cubicBezTo>
                  <a:cubicBezTo>
                    <a:pt x="475" y="495"/>
                    <a:pt x="470" y="494"/>
                    <a:pt x="465" y="494"/>
                  </a:cubicBezTo>
                  <a:cubicBezTo>
                    <a:pt x="438" y="491"/>
                    <a:pt x="412" y="484"/>
                    <a:pt x="384" y="477"/>
                  </a:cubicBezTo>
                  <a:cubicBezTo>
                    <a:pt x="349" y="467"/>
                    <a:pt x="315" y="456"/>
                    <a:pt x="275" y="456"/>
                  </a:cubicBezTo>
                  <a:cubicBezTo>
                    <a:pt x="273" y="456"/>
                    <a:pt x="271" y="456"/>
                    <a:pt x="269" y="456"/>
                  </a:cubicBezTo>
                  <a:cubicBezTo>
                    <a:pt x="159" y="459"/>
                    <a:pt x="79" y="543"/>
                    <a:pt x="14" y="624"/>
                  </a:cubicBezTo>
                  <a:cubicBezTo>
                    <a:pt x="1" y="638"/>
                    <a:pt x="4" y="657"/>
                    <a:pt x="17" y="670"/>
                  </a:cubicBezTo>
                  <a:cubicBezTo>
                    <a:pt x="22" y="675"/>
                    <a:pt x="31" y="677"/>
                    <a:pt x="37" y="677"/>
                  </a:cubicBezTo>
                  <a:cubicBezTo>
                    <a:pt x="47" y="677"/>
                    <a:pt x="57" y="673"/>
                    <a:pt x="60" y="667"/>
                  </a:cubicBezTo>
                  <a:cubicBezTo>
                    <a:pt x="119" y="594"/>
                    <a:pt x="183" y="524"/>
                    <a:pt x="267" y="523"/>
                  </a:cubicBezTo>
                  <a:cubicBezTo>
                    <a:pt x="268" y="523"/>
                    <a:pt x="270" y="523"/>
                    <a:pt x="272" y="523"/>
                  </a:cubicBezTo>
                  <a:cubicBezTo>
                    <a:pt x="302" y="523"/>
                    <a:pt x="332" y="532"/>
                    <a:pt x="363" y="540"/>
                  </a:cubicBezTo>
                  <a:cubicBezTo>
                    <a:pt x="394" y="549"/>
                    <a:pt x="424" y="556"/>
                    <a:pt x="457" y="559"/>
                  </a:cubicBezTo>
                  <a:cubicBezTo>
                    <a:pt x="463" y="560"/>
                    <a:pt x="469" y="560"/>
                    <a:pt x="475" y="560"/>
                  </a:cubicBezTo>
                  <a:cubicBezTo>
                    <a:pt x="563" y="560"/>
                    <a:pt x="636" y="519"/>
                    <a:pt x="708" y="480"/>
                  </a:cubicBezTo>
                  <a:cubicBezTo>
                    <a:pt x="773" y="444"/>
                    <a:pt x="836" y="411"/>
                    <a:pt x="901" y="411"/>
                  </a:cubicBezTo>
                  <a:cubicBezTo>
                    <a:pt x="913" y="411"/>
                    <a:pt x="926" y="412"/>
                    <a:pt x="938" y="415"/>
                  </a:cubicBezTo>
                  <a:cubicBezTo>
                    <a:pt x="966" y="420"/>
                    <a:pt x="993" y="432"/>
                    <a:pt x="1023" y="446"/>
                  </a:cubicBezTo>
                  <a:cubicBezTo>
                    <a:pt x="1066" y="464"/>
                    <a:pt x="1111" y="484"/>
                    <a:pt x="1161" y="484"/>
                  </a:cubicBezTo>
                  <a:cubicBezTo>
                    <a:pt x="1164" y="484"/>
                    <a:pt x="1166" y="484"/>
                    <a:pt x="1169" y="484"/>
                  </a:cubicBezTo>
                  <a:cubicBezTo>
                    <a:pt x="1242" y="479"/>
                    <a:pt x="1293" y="430"/>
                    <a:pt x="1339" y="385"/>
                  </a:cubicBezTo>
                  <a:cubicBezTo>
                    <a:pt x="1382" y="344"/>
                    <a:pt x="1422" y="304"/>
                    <a:pt x="1472" y="304"/>
                  </a:cubicBezTo>
                  <a:lnTo>
                    <a:pt x="1473" y="304"/>
                  </a:lnTo>
                  <a:cubicBezTo>
                    <a:pt x="1513" y="304"/>
                    <a:pt x="1554" y="329"/>
                    <a:pt x="1596" y="355"/>
                  </a:cubicBezTo>
                  <a:cubicBezTo>
                    <a:pt x="1633" y="376"/>
                    <a:pt x="1672" y="400"/>
                    <a:pt x="1715" y="409"/>
                  </a:cubicBezTo>
                  <a:cubicBezTo>
                    <a:pt x="1732" y="413"/>
                    <a:pt x="1748" y="415"/>
                    <a:pt x="1764" y="415"/>
                  </a:cubicBezTo>
                  <a:cubicBezTo>
                    <a:pt x="1848" y="415"/>
                    <a:pt x="1920" y="367"/>
                    <a:pt x="1989" y="319"/>
                  </a:cubicBezTo>
                  <a:cubicBezTo>
                    <a:pt x="2053" y="277"/>
                    <a:pt x="2113" y="237"/>
                    <a:pt x="2177" y="237"/>
                  </a:cubicBezTo>
                  <a:cubicBezTo>
                    <a:pt x="2189" y="237"/>
                    <a:pt x="2202" y="238"/>
                    <a:pt x="2215" y="242"/>
                  </a:cubicBezTo>
                  <a:cubicBezTo>
                    <a:pt x="2234" y="245"/>
                    <a:pt x="2252" y="255"/>
                    <a:pt x="2271" y="264"/>
                  </a:cubicBezTo>
                  <a:cubicBezTo>
                    <a:pt x="2285" y="272"/>
                    <a:pt x="2299" y="280"/>
                    <a:pt x="2314" y="285"/>
                  </a:cubicBezTo>
                  <a:cubicBezTo>
                    <a:pt x="2347" y="298"/>
                    <a:pt x="2382" y="304"/>
                    <a:pt x="2416" y="304"/>
                  </a:cubicBezTo>
                  <a:cubicBezTo>
                    <a:pt x="2497" y="304"/>
                    <a:pt x="2576" y="270"/>
                    <a:pt x="2625" y="208"/>
                  </a:cubicBezTo>
                  <a:cubicBezTo>
                    <a:pt x="2637" y="194"/>
                    <a:pt x="2648" y="175"/>
                    <a:pt x="2658" y="158"/>
                  </a:cubicBezTo>
                  <a:cubicBezTo>
                    <a:pt x="2675" y="132"/>
                    <a:pt x="2690" y="106"/>
                    <a:pt x="2712" y="92"/>
                  </a:cubicBezTo>
                  <a:cubicBezTo>
                    <a:pt x="2730" y="79"/>
                    <a:pt x="2752" y="72"/>
                    <a:pt x="2780" y="72"/>
                  </a:cubicBezTo>
                  <a:cubicBezTo>
                    <a:pt x="2820" y="72"/>
                    <a:pt x="2871" y="86"/>
                    <a:pt x="2933" y="114"/>
                  </a:cubicBezTo>
                  <a:lnTo>
                    <a:pt x="2964" y="129"/>
                  </a:lnTo>
                  <a:cubicBezTo>
                    <a:pt x="3044" y="167"/>
                    <a:pt x="3127" y="204"/>
                    <a:pt x="3217" y="208"/>
                  </a:cubicBezTo>
                  <a:cubicBezTo>
                    <a:pt x="3221" y="208"/>
                    <a:pt x="3225" y="208"/>
                    <a:pt x="3229" y="208"/>
                  </a:cubicBezTo>
                  <a:cubicBezTo>
                    <a:pt x="3320" y="208"/>
                    <a:pt x="3417" y="160"/>
                    <a:pt x="3447" y="74"/>
                  </a:cubicBezTo>
                  <a:lnTo>
                    <a:pt x="3561" y="113"/>
                  </a:lnTo>
                  <a:cubicBezTo>
                    <a:pt x="3565" y="115"/>
                    <a:pt x="3569" y="115"/>
                    <a:pt x="3573" y="115"/>
                  </a:cubicBezTo>
                  <a:cubicBezTo>
                    <a:pt x="3587" y="115"/>
                    <a:pt x="3599" y="106"/>
                    <a:pt x="3603" y="93"/>
                  </a:cubicBezTo>
                  <a:cubicBezTo>
                    <a:pt x="3610" y="76"/>
                    <a:pt x="3601" y="56"/>
                    <a:pt x="3583" y="51"/>
                  </a:cubicBezTo>
                  <a:lnTo>
                    <a:pt x="3435" y="2"/>
                  </a:lnTo>
                  <a:cubicBezTo>
                    <a:pt x="3432" y="1"/>
                    <a:pt x="3428" y="0"/>
                    <a:pt x="3425" y="0"/>
                  </a:cubicBezTo>
                  <a:close/>
                </a:path>
              </a:pathLst>
            </a:custGeom>
            <a:solidFill>
              <a:srgbClr val="FAC4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29"/>
            <p:cNvSpPr/>
            <p:nvPr/>
          </p:nvSpPr>
          <p:spPr>
            <a:xfrm>
              <a:off x="3807775" y="796150"/>
              <a:ext cx="8775" cy="6600"/>
            </a:xfrm>
            <a:custGeom>
              <a:avLst/>
              <a:gdLst/>
              <a:ahLst/>
              <a:cxnLst/>
              <a:rect l="l" t="t" r="r" b="b"/>
              <a:pathLst>
                <a:path w="351" h="264" extrusionOk="0">
                  <a:moveTo>
                    <a:pt x="91" y="69"/>
                  </a:moveTo>
                  <a:lnTo>
                    <a:pt x="91" y="69"/>
                  </a:lnTo>
                  <a:cubicBezTo>
                    <a:pt x="155" y="77"/>
                    <a:pt x="228" y="101"/>
                    <a:pt x="265" y="144"/>
                  </a:cubicBezTo>
                  <a:cubicBezTo>
                    <a:pt x="274" y="151"/>
                    <a:pt x="285" y="167"/>
                    <a:pt x="285" y="182"/>
                  </a:cubicBezTo>
                  <a:cubicBezTo>
                    <a:pt x="284" y="189"/>
                    <a:pt x="278" y="198"/>
                    <a:pt x="274" y="198"/>
                  </a:cubicBezTo>
                  <a:cubicBezTo>
                    <a:pt x="273" y="198"/>
                    <a:pt x="259" y="193"/>
                    <a:pt x="255" y="190"/>
                  </a:cubicBezTo>
                  <a:cubicBezTo>
                    <a:pt x="176" y="152"/>
                    <a:pt x="113" y="104"/>
                    <a:pt x="91" y="69"/>
                  </a:cubicBezTo>
                  <a:close/>
                  <a:moveTo>
                    <a:pt x="48" y="0"/>
                  </a:moveTo>
                  <a:cubicBezTo>
                    <a:pt x="32" y="0"/>
                    <a:pt x="18" y="12"/>
                    <a:pt x="16" y="28"/>
                  </a:cubicBezTo>
                  <a:cubicBezTo>
                    <a:pt x="1" y="126"/>
                    <a:pt x="157" y="216"/>
                    <a:pt x="226" y="249"/>
                  </a:cubicBezTo>
                  <a:cubicBezTo>
                    <a:pt x="237" y="255"/>
                    <a:pt x="254" y="263"/>
                    <a:pt x="274" y="263"/>
                  </a:cubicBezTo>
                  <a:lnTo>
                    <a:pt x="278" y="263"/>
                  </a:lnTo>
                  <a:cubicBezTo>
                    <a:pt x="317" y="260"/>
                    <a:pt x="347" y="226"/>
                    <a:pt x="349" y="184"/>
                  </a:cubicBezTo>
                  <a:cubicBezTo>
                    <a:pt x="350" y="155"/>
                    <a:pt x="338" y="126"/>
                    <a:pt x="314" y="99"/>
                  </a:cubicBezTo>
                  <a:cubicBezTo>
                    <a:pt x="253" y="31"/>
                    <a:pt x="136" y="0"/>
                    <a:pt x="48" y="0"/>
                  </a:cubicBezTo>
                  <a:close/>
                </a:path>
              </a:pathLst>
            </a:custGeom>
            <a:solidFill>
              <a:srgbClr val="FAC4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29"/>
            <p:cNvSpPr/>
            <p:nvPr/>
          </p:nvSpPr>
          <p:spPr>
            <a:xfrm>
              <a:off x="3830800" y="783850"/>
              <a:ext cx="7125" cy="7350"/>
            </a:xfrm>
            <a:custGeom>
              <a:avLst/>
              <a:gdLst/>
              <a:ahLst/>
              <a:cxnLst/>
              <a:rect l="l" t="t" r="r" b="b"/>
              <a:pathLst>
                <a:path w="285" h="294" extrusionOk="0">
                  <a:moveTo>
                    <a:pt x="185" y="66"/>
                  </a:moveTo>
                  <a:cubicBezTo>
                    <a:pt x="195" y="66"/>
                    <a:pt x="202" y="75"/>
                    <a:pt x="211" y="95"/>
                  </a:cubicBezTo>
                  <a:cubicBezTo>
                    <a:pt x="217" y="108"/>
                    <a:pt x="212" y="123"/>
                    <a:pt x="211" y="128"/>
                  </a:cubicBezTo>
                  <a:cubicBezTo>
                    <a:pt x="207" y="138"/>
                    <a:pt x="199" y="145"/>
                    <a:pt x="156" y="172"/>
                  </a:cubicBezTo>
                  <a:lnTo>
                    <a:pt x="98" y="208"/>
                  </a:lnTo>
                  <a:cubicBezTo>
                    <a:pt x="93" y="210"/>
                    <a:pt x="88" y="215"/>
                    <a:pt x="83" y="218"/>
                  </a:cubicBezTo>
                  <a:cubicBezTo>
                    <a:pt x="83" y="202"/>
                    <a:pt x="88" y="175"/>
                    <a:pt x="98" y="149"/>
                  </a:cubicBezTo>
                  <a:cubicBezTo>
                    <a:pt x="113" y="113"/>
                    <a:pt x="158" y="66"/>
                    <a:pt x="185" y="66"/>
                  </a:cubicBezTo>
                  <a:close/>
                  <a:moveTo>
                    <a:pt x="185" y="0"/>
                  </a:moveTo>
                  <a:cubicBezTo>
                    <a:pt x="122" y="0"/>
                    <a:pt x="60" y="71"/>
                    <a:pt x="38" y="123"/>
                  </a:cubicBezTo>
                  <a:cubicBezTo>
                    <a:pt x="17" y="175"/>
                    <a:pt x="1" y="263"/>
                    <a:pt x="49" y="289"/>
                  </a:cubicBezTo>
                  <a:cubicBezTo>
                    <a:pt x="55" y="293"/>
                    <a:pt x="62" y="294"/>
                    <a:pt x="68" y="294"/>
                  </a:cubicBezTo>
                  <a:cubicBezTo>
                    <a:pt x="84" y="294"/>
                    <a:pt x="103" y="283"/>
                    <a:pt x="133" y="262"/>
                  </a:cubicBezTo>
                  <a:lnTo>
                    <a:pt x="190" y="225"/>
                  </a:lnTo>
                  <a:cubicBezTo>
                    <a:pt x="238" y="196"/>
                    <a:pt x="259" y="182"/>
                    <a:pt x="271" y="149"/>
                  </a:cubicBezTo>
                  <a:cubicBezTo>
                    <a:pt x="275" y="137"/>
                    <a:pt x="285" y="104"/>
                    <a:pt x="271" y="70"/>
                  </a:cubicBezTo>
                  <a:cubicBezTo>
                    <a:pt x="249" y="10"/>
                    <a:pt x="208" y="0"/>
                    <a:pt x="186" y="0"/>
                  </a:cubicBezTo>
                  <a:close/>
                </a:path>
              </a:pathLst>
            </a:custGeom>
            <a:solidFill>
              <a:srgbClr val="FAC4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29"/>
            <p:cNvSpPr/>
            <p:nvPr/>
          </p:nvSpPr>
          <p:spPr>
            <a:xfrm>
              <a:off x="3856700" y="789050"/>
              <a:ext cx="8525" cy="9150"/>
            </a:xfrm>
            <a:custGeom>
              <a:avLst/>
              <a:gdLst/>
              <a:ahLst/>
              <a:cxnLst/>
              <a:rect l="l" t="t" r="r" b="b"/>
              <a:pathLst>
                <a:path w="341" h="366" extrusionOk="0">
                  <a:moveTo>
                    <a:pt x="81" y="65"/>
                  </a:moveTo>
                  <a:cubicBezTo>
                    <a:pt x="89" y="66"/>
                    <a:pt x="118" y="80"/>
                    <a:pt x="209" y="149"/>
                  </a:cubicBezTo>
                  <a:lnTo>
                    <a:pt x="217" y="156"/>
                  </a:lnTo>
                  <a:cubicBezTo>
                    <a:pt x="235" y="169"/>
                    <a:pt x="276" y="204"/>
                    <a:pt x="276" y="248"/>
                  </a:cubicBezTo>
                  <a:cubicBezTo>
                    <a:pt x="276" y="264"/>
                    <a:pt x="267" y="281"/>
                    <a:pt x="254" y="292"/>
                  </a:cubicBezTo>
                  <a:cubicBezTo>
                    <a:pt x="248" y="296"/>
                    <a:pt x="240" y="301"/>
                    <a:pt x="231" y="301"/>
                  </a:cubicBezTo>
                  <a:cubicBezTo>
                    <a:pt x="229" y="301"/>
                    <a:pt x="228" y="301"/>
                    <a:pt x="226" y="300"/>
                  </a:cubicBezTo>
                  <a:cubicBezTo>
                    <a:pt x="217" y="297"/>
                    <a:pt x="208" y="292"/>
                    <a:pt x="199" y="284"/>
                  </a:cubicBezTo>
                  <a:cubicBezTo>
                    <a:pt x="152" y="249"/>
                    <a:pt x="119" y="206"/>
                    <a:pt x="99" y="162"/>
                  </a:cubicBezTo>
                  <a:cubicBezTo>
                    <a:pt x="83" y="124"/>
                    <a:pt x="77" y="81"/>
                    <a:pt x="81" y="65"/>
                  </a:cubicBezTo>
                  <a:close/>
                  <a:moveTo>
                    <a:pt x="82" y="0"/>
                  </a:moveTo>
                  <a:cubicBezTo>
                    <a:pt x="78" y="0"/>
                    <a:pt x="75" y="1"/>
                    <a:pt x="72" y="1"/>
                  </a:cubicBezTo>
                  <a:cubicBezTo>
                    <a:pt x="51" y="7"/>
                    <a:pt x="35" y="18"/>
                    <a:pt x="26" y="38"/>
                  </a:cubicBezTo>
                  <a:cubicBezTo>
                    <a:pt x="1" y="88"/>
                    <a:pt x="33" y="172"/>
                    <a:pt x="39" y="188"/>
                  </a:cubicBezTo>
                  <a:cubicBezTo>
                    <a:pt x="64" y="243"/>
                    <a:pt x="104" y="294"/>
                    <a:pt x="161" y="337"/>
                  </a:cubicBezTo>
                  <a:cubicBezTo>
                    <a:pt x="173" y="348"/>
                    <a:pt x="189" y="358"/>
                    <a:pt x="209" y="364"/>
                  </a:cubicBezTo>
                  <a:cubicBezTo>
                    <a:pt x="215" y="365"/>
                    <a:pt x="223" y="366"/>
                    <a:pt x="231" y="366"/>
                  </a:cubicBezTo>
                  <a:cubicBezTo>
                    <a:pt x="253" y="366"/>
                    <a:pt x="274" y="358"/>
                    <a:pt x="292" y="344"/>
                  </a:cubicBezTo>
                  <a:cubicBezTo>
                    <a:pt x="322" y="322"/>
                    <a:pt x="341" y="284"/>
                    <a:pt x="341" y="248"/>
                  </a:cubicBezTo>
                  <a:cubicBezTo>
                    <a:pt x="340" y="177"/>
                    <a:pt x="287" y="128"/>
                    <a:pt x="255" y="103"/>
                  </a:cubicBezTo>
                  <a:lnTo>
                    <a:pt x="246" y="97"/>
                  </a:lnTo>
                  <a:cubicBezTo>
                    <a:pt x="144" y="19"/>
                    <a:pt x="106" y="0"/>
                    <a:pt x="82" y="0"/>
                  </a:cubicBezTo>
                  <a:close/>
                </a:path>
              </a:pathLst>
            </a:custGeom>
            <a:solidFill>
              <a:srgbClr val="FAC4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29"/>
            <p:cNvSpPr/>
            <p:nvPr/>
          </p:nvSpPr>
          <p:spPr>
            <a:xfrm>
              <a:off x="3786425" y="790525"/>
              <a:ext cx="5675" cy="7950"/>
            </a:xfrm>
            <a:custGeom>
              <a:avLst/>
              <a:gdLst/>
              <a:ahLst/>
              <a:cxnLst/>
              <a:rect l="l" t="t" r="r" b="b"/>
              <a:pathLst>
                <a:path w="227" h="318" extrusionOk="0">
                  <a:moveTo>
                    <a:pt x="140" y="66"/>
                  </a:moveTo>
                  <a:cubicBezTo>
                    <a:pt x="144" y="69"/>
                    <a:pt x="147" y="87"/>
                    <a:pt x="135" y="122"/>
                  </a:cubicBezTo>
                  <a:cubicBezTo>
                    <a:pt x="125" y="145"/>
                    <a:pt x="106" y="193"/>
                    <a:pt x="74" y="224"/>
                  </a:cubicBezTo>
                  <a:cubicBezTo>
                    <a:pt x="76" y="210"/>
                    <a:pt x="76" y="197"/>
                    <a:pt x="76" y="185"/>
                  </a:cubicBezTo>
                  <a:lnTo>
                    <a:pt x="76" y="167"/>
                  </a:lnTo>
                  <a:cubicBezTo>
                    <a:pt x="76" y="145"/>
                    <a:pt x="78" y="114"/>
                    <a:pt x="94" y="91"/>
                  </a:cubicBezTo>
                  <a:cubicBezTo>
                    <a:pt x="106" y="74"/>
                    <a:pt x="126" y="66"/>
                    <a:pt x="136" y="66"/>
                  </a:cubicBezTo>
                  <a:close/>
                  <a:moveTo>
                    <a:pt x="136" y="1"/>
                  </a:moveTo>
                  <a:cubicBezTo>
                    <a:pt x="100" y="1"/>
                    <a:pt x="63" y="24"/>
                    <a:pt x="41" y="54"/>
                  </a:cubicBezTo>
                  <a:cubicBezTo>
                    <a:pt x="14" y="92"/>
                    <a:pt x="10" y="134"/>
                    <a:pt x="10" y="167"/>
                  </a:cubicBezTo>
                  <a:lnTo>
                    <a:pt x="10" y="187"/>
                  </a:lnTo>
                  <a:cubicBezTo>
                    <a:pt x="10" y="209"/>
                    <a:pt x="10" y="232"/>
                    <a:pt x="3" y="253"/>
                  </a:cubicBezTo>
                  <a:cubicBezTo>
                    <a:pt x="1" y="262"/>
                    <a:pt x="2" y="269"/>
                    <a:pt x="4" y="276"/>
                  </a:cubicBezTo>
                  <a:cubicBezTo>
                    <a:pt x="3" y="281"/>
                    <a:pt x="3" y="289"/>
                    <a:pt x="4" y="294"/>
                  </a:cubicBezTo>
                  <a:cubicBezTo>
                    <a:pt x="7" y="308"/>
                    <a:pt x="20" y="318"/>
                    <a:pt x="35" y="318"/>
                  </a:cubicBezTo>
                  <a:cubicBezTo>
                    <a:pt x="38" y="318"/>
                    <a:pt x="41" y="318"/>
                    <a:pt x="44" y="317"/>
                  </a:cubicBezTo>
                  <a:cubicBezTo>
                    <a:pt x="131" y="293"/>
                    <a:pt x="176" y="200"/>
                    <a:pt x="195" y="145"/>
                  </a:cubicBezTo>
                  <a:cubicBezTo>
                    <a:pt x="226" y="58"/>
                    <a:pt x="194" y="23"/>
                    <a:pt x="173" y="11"/>
                  </a:cubicBezTo>
                  <a:cubicBezTo>
                    <a:pt x="161" y="4"/>
                    <a:pt x="148" y="1"/>
                    <a:pt x="136" y="1"/>
                  </a:cubicBezTo>
                  <a:close/>
                </a:path>
              </a:pathLst>
            </a:custGeom>
            <a:solidFill>
              <a:srgbClr val="FAC4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29"/>
            <p:cNvSpPr/>
            <p:nvPr/>
          </p:nvSpPr>
          <p:spPr>
            <a:xfrm>
              <a:off x="3873650" y="862200"/>
              <a:ext cx="99975" cy="16050"/>
            </a:xfrm>
            <a:custGeom>
              <a:avLst/>
              <a:gdLst/>
              <a:ahLst/>
              <a:cxnLst/>
              <a:rect l="l" t="t" r="r" b="b"/>
              <a:pathLst>
                <a:path w="3999" h="642" extrusionOk="0">
                  <a:moveTo>
                    <a:pt x="3804" y="1"/>
                  </a:moveTo>
                  <a:cubicBezTo>
                    <a:pt x="3768" y="1"/>
                    <a:pt x="3731" y="9"/>
                    <a:pt x="3698" y="28"/>
                  </a:cubicBezTo>
                  <a:cubicBezTo>
                    <a:pt x="3678" y="38"/>
                    <a:pt x="3660" y="52"/>
                    <a:pt x="3641" y="66"/>
                  </a:cubicBezTo>
                  <a:cubicBezTo>
                    <a:pt x="3617" y="87"/>
                    <a:pt x="3592" y="105"/>
                    <a:pt x="3565" y="110"/>
                  </a:cubicBezTo>
                  <a:cubicBezTo>
                    <a:pt x="3558" y="112"/>
                    <a:pt x="3551" y="113"/>
                    <a:pt x="3544" y="113"/>
                  </a:cubicBezTo>
                  <a:cubicBezTo>
                    <a:pt x="3513" y="113"/>
                    <a:pt x="3482" y="99"/>
                    <a:pt x="3448" y="83"/>
                  </a:cubicBezTo>
                  <a:cubicBezTo>
                    <a:pt x="3410" y="66"/>
                    <a:pt x="3370" y="49"/>
                    <a:pt x="3325" y="47"/>
                  </a:cubicBezTo>
                  <a:cubicBezTo>
                    <a:pt x="3324" y="47"/>
                    <a:pt x="3323" y="47"/>
                    <a:pt x="3322" y="47"/>
                  </a:cubicBezTo>
                  <a:cubicBezTo>
                    <a:pt x="3258" y="47"/>
                    <a:pt x="3206" y="79"/>
                    <a:pt x="3156" y="110"/>
                  </a:cubicBezTo>
                  <a:cubicBezTo>
                    <a:pt x="3113" y="136"/>
                    <a:pt x="3072" y="160"/>
                    <a:pt x="3029" y="164"/>
                  </a:cubicBezTo>
                  <a:cubicBezTo>
                    <a:pt x="3025" y="164"/>
                    <a:pt x="3021" y="164"/>
                    <a:pt x="3017" y="164"/>
                  </a:cubicBezTo>
                  <a:cubicBezTo>
                    <a:pt x="2961" y="164"/>
                    <a:pt x="2910" y="129"/>
                    <a:pt x="2855" y="92"/>
                  </a:cubicBezTo>
                  <a:cubicBezTo>
                    <a:pt x="2800" y="56"/>
                    <a:pt x="2744" y="17"/>
                    <a:pt x="2675" y="7"/>
                  </a:cubicBezTo>
                  <a:cubicBezTo>
                    <a:pt x="2664" y="6"/>
                    <a:pt x="2654" y="5"/>
                    <a:pt x="2644" y="5"/>
                  </a:cubicBezTo>
                  <a:cubicBezTo>
                    <a:pt x="2546" y="5"/>
                    <a:pt x="2464" y="66"/>
                    <a:pt x="2384" y="124"/>
                  </a:cubicBezTo>
                  <a:cubicBezTo>
                    <a:pt x="2358" y="142"/>
                    <a:pt x="2332" y="162"/>
                    <a:pt x="2306" y="178"/>
                  </a:cubicBezTo>
                  <a:cubicBezTo>
                    <a:pt x="2229" y="227"/>
                    <a:pt x="2140" y="253"/>
                    <a:pt x="2056" y="253"/>
                  </a:cubicBezTo>
                  <a:cubicBezTo>
                    <a:pt x="2009" y="253"/>
                    <a:pt x="1964" y="245"/>
                    <a:pt x="1922" y="228"/>
                  </a:cubicBezTo>
                  <a:cubicBezTo>
                    <a:pt x="1893" y="216"/>
                    <a:pt x="1864" y="201"/>
                    <a:pt x="1834" y="185"/>
                  </a:cubicBezTo>
                  <a:cubicBezTo>
                    <a:pt x="1772" y="153"/>
                    <a:pt x="1708" y="119"/>
                    <a:pt x="1639" y="119"/>
                  </a:cubicBezTo>
                  <a:cubicBezTo>
                    <a:pt x="1623" y="119"/>
                    <a:pt x="1607" y="121"/>
                    <a:pt x="1590" y="125"/>
                  </a:cubicBezTo>
                  <a:cubicBezTo>
                    <a:pt x="1538" y="137"/>
                    <a:pt x="1500" y="169"/>
                    <a:pt x="1462" y="199"/>
                  </a:cubicBezTo>
                  <a:cubicBezTo>
                    <a:pt x="1436" y="219"/>
                    <a:pt x="1413" y="238"/>
                    <a:pt x="1386" y="251"/>
                  </a:cubicBezTo>
                  <a:cubicBezTo>
                    <a:pt x="1355" y="266"/>
                    <a:pt x="1321" y="271"/>
                    <a:pt x="1286" y="271"/>
                  </a:cubicBezTo>
                  <a:cubicBezTo>
                    <a:pt x="1232" y="271"/>
                    <a:pt x="1175" y="258"/>
                    <a:pt x="1116" y="245"/>
                  </a:cubicBezTo>
                  <a:cubicBezTo>
                    <a:pt x="1056" y="232"/>
                    <a:pt x="996" y="219"/>
                    <a:pt x="936" y="219"/>
                  </a:cubicBezTo>
                  <a:cubicBezTo>
                    <a:pt x="891" y="219"/>
                    <a:pt x="847" y="227"/>
                    <a:pt x="804" y="247"/>
                  </a:cubicBezTo>
                  <a:cubicBezTo>
                    <a:pt x="748" y="274"/>
                    <a:pt x="707" y="320"/>
                    <a:pt x="668" y="365"/>
                  </a:cubicBezTo>
                  <a:cubicBezTo>
                    <a:pt x="626" y="412"/>
                    <a:pt x="585" y="457"/>
                    <a:pt x="533" y="474"/>
                  </a:cubicBezTo>
                  <a:cubicBezTo>
                    <a:pt x="514" y="480"/>
                    <a:pt x="494" y="482"/>
                    <a:pt x="473" y="482"/>
                  </a:cubicBezTo>
                  <a:cubicBezTo>
                    <a:pt x="432" y="482"/>
                    <a:pt x="390" y="473"/>
                    <a:pt x="346" y="463"/>
                  </a:cubicBezTo>
                  <a:cubicBezTo>
                    <a:pt x="317" y="457"/>
                    <a:pt x="288" y="449"/>
                    <a:pt x="260" y="446"/>
                  </a:cubicBezTo>
                  <a:cubicBezTo>
                    <a:pt x="247" y="444"/>
                    <a:pt x="234" y="443"/>
                    <a:pt x="221" y="443"/>
                  </a:cubicBezTo>
                  <a:cubicBezTo>
                    <a:pt x="157" y="443"/>
                    <a:pt x="92" y="464"/>
                    <a:pt x="51" y="501"/>
                  </a:cubicBezTo>
                  <a:cubicBezTo>
                    <a:pt x="19" y="530"/>
                    <a:pt x="0" y="567"/>
                    <a:pt x="3" y="609"/>
                  </a:cubicBezTo>
                  <a:cubicBezTo>
                    <a:pt x="3" y="628"/>
                    <a:pt x="17" y="641"/>
                    <a:pt x="35" y="641"/>
                  </a:cubicBezTo>
                  <a:cubicBezTo>
                    <a:pt x="53" y="640"/>
                    <a:pt x="68" y="625"/>
                    <a:pt x="70" y="612"/>
                  </a:cubicBezTo>
                  <a:cubicBezTo>
                    <a:pt x="69" y="591"/>
                    <a:pt x="79" y="570"/>
                    <a:pt x="97" y="554"/>
                  </a:cubicBezTo>
                  <a:cubicBezTo>
                    <a:pt x="127" y="527"/>
                    <a:pt x="177" y="512"/>
                    <a:pt x="226" y="512"/>
                  </a:cubicBezTo>
                  <a:cubicBezTo>
                    <a:pt x="236" y="512"/>
                    <a:pt x="245" y="512"/>
                    <a:pt x="255" y="513"/>
                  </a:cubicBezTo>
                  <a:cubicBezTo>
                    <a:pt x="281" y="518"/>
                    <a:pt x="308" y="523"/>
                    <a:pt x="335" y="530"/>
                  </a:cubicBezTo>
                  <a:cubicBezTo>
                    <a:pt x="381" y="540"/>
                    <a:pt x="428" y="551"/>
                    <a:pt x="476" y="551"/>
                  </a:cubicBezTo>
                  <a:cubicBezTo>
                    <a:pt x="503" y="551"/>
                    <a:pt x="530" y="547"/>
                    <a:pt x="557" y="538"/>
                  </a:cubicBezTo>
                  <a:cubicBezTo>
                    <a:pt x="626" y="516"/>
                    <a:pt x="673" y="462"/>
                    <a:pt x="718" y="410"/>
                  </a:cubicBezTo>
                  <a:cubicBezTo>
                    <a:pt x="754" y="369"/>
                    <a:pt x="791" y="329"/>
                    <a:pt x="835" y="308"/>
                  </a:cubicBezTo>
                  <a:cubicBezTo>
                    <a:pt x="866" y="292"/>
                    <a:pt x="900" y="286"/>
                    <a:pt x="935" y="286"/>
                  </a:cubicBezTo>
                  <a:cubicBezTo>
                    <a:pt x="989" y="286"/>
                    <a:pt x="1046" y="299"/>
                    <a:pt x="1104" y="312"/>
                  </a:cubicBezTo>
                  <a:cubicBezTo>
                    <a:pt x="1165" y="325"/>
                    <a:pt x="1227" y="339"/>
                    <a:pt x="1288" y="339"/>
                  </a:cubicBezTo>
                  <a:cubicBezTo>
                    <a:pt x="1331" y="339"/>
                    <a:pt x="1374" y="332"/>
                    <a:pt x="1415" y="312"/>
                  </a:cubicBezTo>
                  <a:cubicBezTo>
                    <a:pt x="1447" y="296"/>
                    <a:pt x="1477" y="272"/>
                    <a:pt x="1504" y="251"/>
                  </a:cubicBezTo>
                  <a:cubicBezTo>
                    <a:pt x="1538" y="224"/>
                    <a:pt x="1569" y="199"/>
                    <a:pt x="1607" y="190"/>
                  </a:cubicBezTo>
                  <a:cubicBezTo>
                    <a:pt x="1618" y="187"/>
                    <a:pt x="1630" y="185"/>
                    <a:pt x="1641" y="185"/>
                  </a:cubicBezTo>
                  <a:cubicBezTo>
                    <a:pt x="1695" y="185"/>
                    <a:pt x="1749" y="214"/>
                    <a:pt x="1805" y="244"/>
                  </a:cubicBezTo>
                  <a:cubicBezTo>
                    <a:pt x="1834" y="260"/>
                    <a:pt x="1867" y="278"/>
                    <a:pt x="1899" y="290"/>
                  </a:cubicBezTo>
                  <a:cubicBezTo>
                    <a:pt x="1949" y="310"/>
                    <a:pt x="2003" y="320"/>
                    <a:pt x="2058" y="320"/>
                  </a:cubicBezTo>
                  <a:cubicBezTo>
                    <a:pt x="2154" y="320"/>
                    <a:pt x="2254" y="291"/>
                    <a:pt x="2343" y="234"/>
                  </a:cubicBezTo>
                  <a:cubicBezTo>
                    <a:pt x="2369" y="216"/>
                    <a:pt x="2396" y="197"/>
                    <a:pt x="2423" y="178"/>
                  </a:cubicBezTo>
                  <a:cubicBezTo>
                    <a:pt x="2497" y="124"/>
                    <a:pt x="2569" y="71"/>
                    <a:pt x="2646" y="71"/>
                  </a:cubicBezTo>
                  <a:cubicBezTo>
                    <a:pt x="2653" y="71"/>
                    <a:pt x="2661" y="72"/>
                    <a:pt x="2668" y="73"/>
                  </a:cubicBezTo>
                  <a:cubicBezTo>
                    <a:pt x="2721" y="79"/>
                    <a:pt x="2769" y="111"/>
                    <a:pt x="2820" y="147"/>
                  </a:cubicBezTo>
                  <a:cubicBezTo>
                    <a:pt x="2880" y="187"/>
                    <a:pt x="2943" y="230"/>
                    <a:pt x="3018" y="230"/>
                  </a:cubicBezTo>
                  <a:cubicBezTo>
                    <a:pt x="3023" y="230"/>
                    <a:pt x="3029" y="230"/>
                    <a:pt x="3035" y="229"/>
                  </a:cubicBezTo>
                  <a:cubicBezTo>
                    <a:pt x="3093" y="226"/>
                    <a:pt x="3143" y="195"/>
                    <a:pt x="3190" y="167"/>
                  </a:cubicBezTo>
                  <a:cubicBezTo>
                    <a:pt x="3234" y="139"/>
                    <a:pt x="3276" y="113"/>
                    <a:pt x="3320" y="113"/>
                  </a:cubicBezTo>
                  <a:cubicBezTo>
                    <a:pt x="3322" y="113"/>
                    <a:pt x="3323" y="113"/>
                    <a:pt x="3325" y="113"/>
                  </a:cubicBezTo>
                  <a:cubicBezTo>
                    <a:pt x="3357" y="114"/>
                    <a:pt x="3389" y="130"/>
                    <a:pt x="3425" y="143"/>
                  </a:cubicBezTo>
                  <a:cubicBezTo>
                    <a:pt x="3463" y="161"/>
                    <a:pt x="3503" y="179"/>
                    <a:pt x="3547" y="179"/>
                  </a:cubicBezTo>
                  <a:cubicBezTo>
                    <a:pt x="3558" y="179"/>
                    <a:pt x="3569" y="178"/>
                    <a:pt x="3580" y="176"/>
                  </a:cubicBezTo>
                  <a:cubicBezTo>
                    <a:pt x="3622" y="167"/>
                    <a:pt x="3654" y="142"/>
                    <a:pt x="3683" y="119"/>
                  </a:cubicBezTo>
                  <a:cubicBezTo>
                    <a:pt x="3698" y="106"/>
                    <a:pt x="3713" y="94"/>
                    <a:pt x="3730" y="84"/>
                  </a:cubicBezTo>
                  <a:cubicBezTo>
                    <a:pt x="3753" y="72"/>
                    <a:pt x="3778" y="66"/>
                    <a:pt x="3804" y="66"/>
                  </a:cubicBezTo>
                  <a:cubicBezTo>
                    <a:pt x="3854" y="66"/>
                    <a:pt x="3905" y="88"/>
                    <a:pt x="3935" y="130"/>
                  </a:cubicBezTo>
                  <a:cubicBezTo>
                    <a:pt x="3942" y="138"/>
                    <a:pt x="3951" y="142"/>
                    <a:pt x="3962" y="142"/>
                  </a:cubicBezTo>
                  <a:cubicBezTo>
                    <a:pt x="3968" y="142"/>
                    <a:pt x="3975" y="140"/>
                    <a:pt x="3981" y="136"/>
                  </a:cubicBezTo>
                  <a:cubicBezTo>
                    <a:pt x="3995" y="125"/>
                    <a:pt x="3998" y="105"/>
                    <a:pt x="3988" y="90"/>
                  </a:cubicBezTo>
                  <a:cubicBezTo>
                    <a:pt x="3945" y="33"/>
                    <a:pt x="3875" y="1"/>
                    <a:pt x="3804" y="1"/>
                  </a:cubicBezTo>
                  <a:close/>
                </a:path>
              </a:pathLst>
            </a:custGeom>
            <a:solidFill>
              <a:srgbClr val="FAC4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29"/>
            <p:cNvSpPr/>
            <p:nvPr/>
          </p:nvSpPr>
          <p:spPr>
            <a:xfrm>
              <a:off x="3887975" y="872900"/>
              <a:ext cx="8300" cy="6125"/>
            </a:xfrm>
            <a:custGeom>
              <a:avLst/>
              <a:gdLst/>
              <a:ahLst/>
              <a:cxnLst/>
              <a:rect l="l" t="t" r="r" b="b"/>
              <a:pathLst>
                <a:path w="332" h="245" extrusionOk="0">
                  <a:moveTo>
                    <a:pt x="144" y="67"/>
                  </a:moveTo>
                  <a:cubicBezTo>
                    <a:pt x="176" y="67"/>
                    <a:pt x="199" y="73"/>
                    <a:pt x="215" y="81"/>
                  </a:cubicBezTo>
                  <a:cubicBezTo>
                    <a:pt x="225" y="89"/>
                    <a:pt x="235" y="98"/>
                    <a:pt x="246" y="111"/>
                  </a:cubicBezTo>
                  <a:cubicBezTo>
                    <a:pt x="258" y="128"/>
                    <a:pt x="264" y="143"/>
                    <a:pt x="264" y="157"/>
                  </a:cubicBezTo>
                  <a:cubicBezTo>
                    <a:pt x="264" y="166"/>
                    <a:pt x="258" y="177"/>
                    <a:pt x="251" y="179"/>
                  </a:cubicBezTo>
                  <a:cubicBezTo>
                    <a:pt x="250" y="179"/>
                    <a:pt x="250" y="179"/>
                    <a:pt x="249" y="179"/>
                  </a:cubicBezTo>
                  <a:cubicBezTo>
                    <a:pt x="240" y="179"/>
                    <a:pt x="228" y="173"/>
                    <a:pt x="219" y="168"/>
                  </a:cubicBezTo>
                  <a:lnTo>
                    <a:pt x="199" y="157"/>
                  </a:lnTo>
                  <a:cubicBezTo>
                    <a:pt x="156" y="134"/>
                    <a:pt x="107" y="110"/>
                    <a:pt x="75" y="73"/>
                  </a:cubicBezTo>
                  <a:cubicBezTo>
                    <a:pt x="85" y="69"/>
                    <a:pt x="107" y="67"/>
                    <a:pt x="144" y="67"/>
                  </a:cubicBezTo>
                  <a:close/>
                  <a:moveTo>
                    <a:pt x="143" y="1"/>
                  </a:moveTo>
                  <a:cubicBezTo>
                    <a:pt x="87" y="1"/>
                    <a:pt x="30" y="7"/>
                    <a:pt x="11" y="45"/>
                  </a:cubicBezTo>
                  <a:cubicBezTo>
                    <a:pt x="4" y="59"/>
                    <a:pt x="0" y="81"/>
                    <a:pt x="23" y="111"/>
                  </a:cubicBezTo>
                  <a:cubicBezTo>
                    <a:pt x="59" y="158"/>
                    <a:pt x="118" y="187"/>
                    <a:pt x="171" y="214"/>
                  </a:cubicBezTo>
                  <a:lnTo>
                    <a:pt x="191" y="225"/>
                  </a:lnTo>
                  <a:cubicBezTo>
                    <a:pt x="205" y="233"/>
                    <a:pt x="225" y="244"/>
                    <a:pt x="250" y="244"/>
                  </a:cubicBezTo>
                  <a:cubicBezTo>
                    <a:pt x="253" y="244"/>
                    <a:pt x="259" y="243"/>
                    <a:pt x="266" y="241"/>
                  </a:cubicBezTo>
                  <a:cubicBezTo>
                    <a:pt x="302" y="235"/>
                    <a:pt x="332" y="198"/>
                    <a:pt x="332" y="157"/>
                  </a:cubicBezTo>
                  <a:cubicBezTo>
                    <a:pt x="332" y="128"/>
                    <a:pt x="321" y="100"/>
                    <a:pt x="299" y="71"/>
                  </a:cubicBezTo>
                  <a:cubicBezTo>
                    <a:pt x="284" y="51"/>
                    <a:pt x="267" y="36"/>
                    <a:pt x="250" y="25"/>
                  </a:cubicBezTo>
                  <a:cubicBezTo>
                    <a:pt x="214" y="4"/>
                    <a:pt x="173" y="1"/>
                    <a:pt x="145" y="1"/>
                  </a:cubicBezTo>
                  <a:close/>
                </a:path>
              </a:pathLst>
            </a:custGeom>
            <a:solidFill>
              <a:srgbClr val="FAC4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29"/>
            <p:cNvSpPr/>
            <p:nvPr/>
          </p:nvSpPr>
          <p:spPr>
            <a:xfrm>
              <a:off x="3909825" y="858475"/>
              <a:ext cx="6175" cy="9200"/>
            </a:xfrm>
            <a:custGeom>
              <a:avLst/>
              <a:gdLst/>
              <a:ahLst/>
              <a:cxnLst/>
              <a:rect l="l" t="t" r="r" b="b"/>
              <a:pathLst>
                <a:path w="247" h="368" extrusionOk="0">
                  <a:moveTo>
                    <a:pt x="149" y="65"/>
                  </a:moveTo>
                  <a:cubicBezTo>
                    <a:pt x="150" y="65"/>
                    <a:pt x="155" y="65"/>
                    <a:pt x="160" y="69"/>
                  </a:cubicBezTo>
                  <a:cubicBezTo>
                    <a:pt x="174" y="82"/>
                    <a:pt x="176" y="116"/>
                    <a:pt x="162" y="158"/>
                  </a:cubicBezTo>
                  <a:cubicBezTo>
                    <a:pt x="144" y="216"/>
                    <a:pt x="102" y="289"/>
                    <a:pt x="76" y="301"/>
                  </a:cubicBezTo>
                  <a:cubicBezTo>
                    <a:pt x="73" y="276"/>
                    <a:pt x="86" y="214"/>
                    <a:pt x="91" y="188"/>
                  </a:cubicBezTo>
                  <a:cubicBezTo>
                    <a:pt x="96" y="172"/>
                    <a:pt x="98" y="158"/>
                    <a:pt x="100" y="150"/>
                  </a:cubicBezTo>
                  <a:cubicBezTo>
                    <a:pt x="102" y="129"/>
                    <a:pt x="105" y="110"/>
                    <a:pt x="115" y="93"/>
                  </a:cubicBezTo>
                  <a:cubicBezTo>
                    <a:pt x="124" y="78"/>
                    <a:pt x="139" y="66"/>
                    <a:pt x="149" y="65"/>
                  </a:cubicBezTo>
                  <a:close/>
                  <a:moveTo>
                    <a:pt x="153" y="0"/>
                  </a:moveTo>
                  <a:cubicBezTo>
                    <a:pt x="149" y="0"/>
                    <a:pt x="146" y="0"/>
                    <a:pt x="143" y="1"/>
                  </a:cubicBezTo>
                  <a:cubicBezTo>
                    <a:pt x="103" y="5"/>
                    <a:pt x="73" y="36"/>
                    <a:pt x="58" y="62"/>
                  </a:cubicBezTo>
                  <a:cubicBezTo>
                    <a:pt x="43" y="91"/>
                    <a:pt x="38" y="119"/>
                    <a:pt x="36" y="141"/>
                  </a:cubicBezTo>
                  <a:cubicBezTo>
                    <a:pt x="33" y="149"/>
                    <a:pt x="31" y="162"/>
                    <a:pt x="28" y="174"/>
                  </a:cubicBezTo>
                  <a:cubicBezTo>
                    <a:pt x="11" y="253"/>
                    <a:pt x="0" y="314"/>
                    <a:pt x="27" y="348"/>
                  </a:cubicBezTo>
                  <a:cubicBezTo>
                    <a:pt x="38" y="360"/>
                    <a:pt x="53" y="368"/>
                    <a:pt x="70" y="368"/>
                  </a:cubicBezTo>
                  <a:cubicBezTo>
                    <a:pt x="162" y="368"/>
                    <a:pt x="221" y="185"/>
                    <a:pt x="225" y="180"/>
                  </a:cubicBezTo>
                  <a:cubicBezTo>
                    <a:pt x="247" y="109"/>
                    <a:pt x="240" y="53"/>
                    <a:pt x="203" y="21"/>
                  </a:cubicBezTo>
                  <a:cubicBezTo>
                    <a:pt x="188" y="7"/>
                    <a:pt x="171" y="0"/>
                    <a:pt x="153" y="0"/>
                  </a:cubicBezTo>
                  <a:close/>
                </a:path>
              </a:pathLst>
            </a:custGeom>
            <a:solidFill>
              <a:srgbClr val="FAC4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29"/>
            <p:cNvSpPr/>
            <p:nvPr/>
          </p:nvSpPr>
          <p:spPr>
            <a:xfrm>
              <a:off x="3947125" y="866475"/>
              <a:ext cx="6275" cy="7025"/>
            </a:xfrm>
            <a:custGeom>
              <a:avLst/>
              <a:gdLst/>
              <a:ahLst/>
              <a:cxnLst/>
              <a:rect l="l" t="t" r="r" b="b"/>
              <a:pathLst>
                <a:path w="251" h="281" extrusionOk="0">
                  <a:moveTo>
                    <a:pt x="75" y="88"/>
                  </a:moveTo>
                  <a:lnTo>
                    <a:pt x="75" y="88"/>
                  </a:lnTo>
                  <a:cubicBezTo>
                    <a:pt x="101" y="105"/>
                    <a:pt x="125" y="130"/>
                    <a:pt x="145" y="152"/>
                  </a:cubicBezTo>
                  <a:lnTo>
                    <a:pt x="151" y="158"/>
                  </a:lnTo>
                  <a:cubicBezTo>
                    <a:pt x="165" y="170"/>
                    <a:pt x="178" y="185"/>
                    <a:pt x="181" y="200"/>
                  </a:cubicBezTo>
                  <a:cubicBezTo>
                    <a:pt x="182" y="206"/>
                    <a:pt x="179" y="214"/>
                    <a:pt x="177" y="216"/>
                  </a:cubicBezTo>
                  <a:cubicBezTo>
                    <a:pt x="176" y="216"/>
                    <a:pt x="169" y="213"/>
                    <a:pt x="159" y="206"/>
                  </a:cubicBezTo>
                  <a:cubicBezTo>
                    <a:pt x="138" y="192"/>
                    <a:pt x="117" y="179"/>
                    <a:pt x="102" y="160"/>
                  </a:cubicBezTo>
                  <a:cubicBezTo>
                    <a:pt x="89" y="142"/>
                    <a:pt x="79" y="116"/>
                    <a:pt x="75" y="88"/>
                  </a:cubicBezTo>
                  <a:close/>
                  <a:moveTo>
                    <a:pt x="42" y="1"/>
                  </a:moveTo>
                  <a:cubicBezTo>
                    <a:pt x="37" y="1"/>
                    <a:pt x="31" y="3"/>
                    <a:pt x="26" y="7"/>
                  </a:cubicBezTo>
                  <a:cubicBezTo>
                    <a:pt x="18" y="12"/>
                    <a:pt x="13" y="20"/>
                    <a:pt x="11" y="29"/>
                  </a:cubicBezTo>
                  <a:cubicBezTo>
                    <a:pt x="1" y="89"/>
                    <a:pt x="18" y="157"/>
                    <a:pt x="50" y="200"/>
                  </a:cubicBezTo>
                  <a:cubicBezTo>
                    <a:pt x="70" y="228"/>
                    <a:pt x="99" y="246"/>
                    <a:pt x="123" y="261"/>
                  </a:cubicBezTo>
                  <a:cubicBezTo>
                    <a:pt x="134" y="267"/>
                    <a:pt x="154" y="280"/>
                    <a:pt x="177" y="280"/>
                  </a:cubicBezTo>
                  <a:cubicBezTo>
                    <a:pt x="181" y="280"/>
                    <a:pt x="184" y="280"/>
                    <a:pt x="188" y="278"/>
                  </a:cubicBezTo>
                  <a:cubicBezTo>
                    <a:pt x="206" y="276"/>
                    <a:pt x="223" y="266"/>
                    <a:pt x="234" y="250"/>
                  </a:cubicBezTo>
                  <a:cubicBezTo>
                    <a:pt x="246" y="233"/>
                    <a:pt x="251" y="208"/>
                    <a:pt x="247" y="186"/>
                  </a:cubicBezTo>
                  <a:cubicBezTo>
                    <a:pt x="240" y="155"/>
                    <a:pt x="220" y="131"/>
                    <a:pt x="198" y="111"/>
                  </a:cubicBezTo>
                  <a:lnTo>
                    <a:pt x="192" y="104"/>
                  </a:lnTo>
                  <a:cubicBezTo>
                    <a:pt x="153" y="68"/>
                    <a:pt x="106" y="21"/>
                    <a:pt x="54" y="4"/>
                  </a:cubicBezTo>
                  <a:cubicBezTo>
                    <a:pt x="50" y="2"/>
                    <a:pt x="46" y="1"/>
                    <a:pt x="42" y="1"/>
                  </a:cubicBezTo>
                  <a:close/>
                </a:path>
              </a:pathLst>
            </a:custGeom>
            <a:solidFill>
              <a:srgbClr val="FAC4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29"/>
            <p:cNvSpPr/>
            <p:nvPr/>
          </p:nvSpPr>
          <p:spPr>
            <a:xfrm>
              <a:off x="3962400" y="855750"/>
              <a:ext cx="5100" cy="8100"/>
            </a:xfrm>
            <a:custGeom>
              <a:avLst/>
              <a:gdLst/>
              <a:ahLst/>
              <a:cxnLst/>
              <a:rect l="l" t="t" r="r" b="b"/>
              <a:pathLst>
                <a:path w="204" h="324" extrusionOk="0">
                  <a:moveTo>
                    <a:pt x="68" y="64"/>
                  </a:moveTo>
                  <a:lnTo>
                    <a:pt x="68" y="64"/>
                  </a:lnTo>
                  <a:cubicBezTo>
                    <a:pt x="68" y="64"/>
                    <a:pt x="70" y="64"/>
                    <a:pt x="77" y="68"/>
                  </a:cubicBezTo>
                  <a:cubicBezTo>
                    <a:pt x="89" y="77"/>
                    <a:pt x="102" y="93"/>
                    <a:pt x="111" y="109"/>
                  </a:cubicBezTo>
                  <a:cubicBezTo>
                    <a:pt x="119" y="124"/>
                    <a:pt x="124" y="141"/>
                    <a:pt x="128" y="157"/>
                  </a:cubicBezTo>
                  <a:cubicBezTo>
                    <a:pt x="131" y="170"/>
                    <a:pt x="137" y="194"/>
                    <a:pt x="134" y="206"/>
                  </a:cubicBezTo>
                  <a:cubicBezTo>
                    <a:pt x="133" y="212"/>
                    <a:pt x="128" y="229"/>
                    <a:pt x="122" y="243"/>
                  </a:cubicBezTo>
                  <a:cubicBezTo>
                    <a:pt x="116" y="230"/>
                    <a:pt x="107" y="212"/>
                    <a:pt x="96" y="179"/>
                  </a:cubicBezTo>
                  <a:lnTo>
                    <a:pt x="90" y="166"/>
                  </a:lnTo>
                  <a:cubicBezTo>
                    <a:pt x="67" y="104"/>
                    <a:pt x="68" y="77"/>
                    <a:pt x="68" y="64"/>
                  </a:cubicBezTo>
                  <a:close/>
                  <a:moveTo>
                    <a:pt x="70" y="1"/>
                  </a:moveTo>
                  <a:cubicBezTo>
                    <a:pt x="60" y="1"/>
                    <a:pt x="53" y="3"/>
                    <a:pt x="47" y="5"/>
                  </a:cubicBezTo>
                  <a:cubicBezTo>
                    <a:pt x="27" y="11"/>
                    <a:pt x="14" y="29"/>
                    <a:pt x="9" y="51"/>
                  </a:cubicBezTo>
                  <a:cubicBezTo>
                    <a:pt x="0" y="84"/>
                    <a:pt x="7" y="131"/>
                    <a:pt x="30" y="191"/>
                  </a:cubicBezTo>
                  <a:lnTo>
                    <a:pt x="33" y="203"/>
                  </a:lnTo>
                  <a:cubicBezTo>
                    <a:pt x="51" y="246"/>
                    <a:pt x="73" y="314"/>
                    <a:pt x="122" y="323"/>
                  </a:cubicBezTo>
                  <a:lnTo>
                    <a:pt x="128" y="323"/>
                  </a:lnTo>
                  <a:cubicBezTo>
                    <a:pt x="136" y="323"/>
                    <a:pt x="145" y="320"/>
                    <a:pt x="154" y="317"/>
                  </a:cubicBezTo>
                  <a:cubicBezTo>
                    <a:pt x="183" y="297"/>
                    <a:pt x="201" y="220"/>
                    <a:pt x="201" y="219"/>
                  </a:cubicBezTo>
                  <a:cubicBezTo>
                    <a:pt x="204" y="196"/>
                    <a:pt x="199" y="169"/>
                    <a:pt x="192" y="143"/>
                  </a:cubicBezTo>
                  <a:cubicBezTo>
                    <a:pt x="187" y="123"/>
                    <a:pt x="181" y="102"/>
                    <a:pt x="170" y="80"/>
                  </a:cubicBezTo>
                  <a:cubicBezTo>
                    <a:pt x="163" y="67"/>
                    <a:pt x="144" y="36"/>
                    <a:pt x="114" y="15"/>
                  </a:cubicBezTo>
                  <a:cubicBezTo>
                    <a:pt x="97" y="4"/>
                    <a:pt x="82" y="1"/>
                    <a:pt x="70" y="1"/>
                  </a:cubicBezTo>
                  <a:close/>
                </a:path>
              </a:pathLst>
            </a:custGeom>
            <a:solidFill>
              <a:srgbClr val="FAC4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29"/>
            <p:cNvSpPr/>
            <p:nvPr/>
          </p:nvSpPr>
          <p:spPr>
            <a:xfrm>
              <a:off x="3885775" y="804225"/>
              <a:ext cx="58375" cy="43575"/>
            </a:xfrm>
            <a:custGeom>
              <a:avLst/>
              <a:gdLst/>
              <a:ahLst/>
              <a:cxnLst/>
              <a:rect l="l" t="t" r="r" b="b"/>
              <a:pathLst>
                <a:path w="2335" h="1743" extrusionOk="0">
                  <a:moveTo>
                    <a:pt x="37" y="0"/>
                  </a:moveTo>
                  <a:cubicBezTo>
                    <a:pt x="27" y="0"/>
                    <a:pt x="17" y="5"/>
                    <a:pt x="11" y="14"/>
                  </a:cubicBezTo>
                  <a:cubicBezTo>
                    <a:pt x="0" y="28"/>
                    <a:pt x="2" y="48"/>
                    <a:pt x="17" y="59"/>
                  </a:cubicBezTo>
                  <a:lnTo>
                    <a:pt x="2279" y="1736"/>
                  </a:lnTo>
                  <a:cubicBezTo>
                    <a:pt x="2284" y="1741"/>
                    <a:pt x="2291" y="1743"/>
                    <a:pt x="2297" y="1743"/>
                  </a:cubicBezTo>
                  <a:cubicBezTo>
                    <a:pt x="2308" y="1743"/>
                    <a:pt x="2318" y="1737"/>
                    <a:pt x="2324" y="1730"/>
                  </a:cubicBezTo>
                  <a:cubicBezTo>
                    <a:pt x="2335" y="1715"/>
                    <a:pt x="2333" y="1695"/>
                    <a:pt x="2318" y="1684"/>
                  </a:cubicBezTo>
                  <a:lnTo>
                    <a:pt x="56" y="7"/>
                  </a:lnTo>
                  <a:cubicBezTo>
                    <a:pt x="50" y="2"/>
                    <a:pt x="43" y="0"/>
                    <a:pt x="37" y="0"/>
                  </a:cubicBezTo>
                  <a:close/>
                </a:path>
              </a:pathLst>
            </a:custGeom>
            <a:solidFill>
              <a:srgbClr val="FAC4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29"/>
            <p:cNvSpPr/>
            <p:nvPr/>
          </p:nvSpPr>
          <p:spPr>
            <a:xfrm>
              <a:off x="3877200" y="805300"/>
              <a:ext cx="60225" cy="44750"/>
            </a:xfrm>
            <a:custGeom>
              <a:avLst/>
              <a:gdLst/>
              <a:ahLst/>
              <a:cxnLst/>
              <a:rect l="l" t="t" r="r" b="b"/>
              <a:pathLst>
                <a:path w="2409" h="1790" extrusionOk="0">
                  <a:moveTo>
                    <a:pt x="37" y="0"/>
                  </a:moveTo>
                  <a:cubicBezTo>
                    <a:pt x="27" y="0"/>
                    <a:pt x="17" y="5"/>
                    <a:pt x="11" y="14"/>
                  </a:cubicBezTo>
                  <a:cubicBezTo>
                    <a:pt x="0" y="28"/>
                    <a:pt x="2" y="48"/>
                    <a:pt x="17" y="59"/>
                  </a:cubicBezTo>
                  <a:lnTo>
                    <a:pt x="2352" y="1784"/>
                  </a:lnTo>
                  <a:cubicBezTo>
                    <a:pt x="2357" y="1787"/>
                    <a:pt x="2365" y="1790"/>
                    <a:pt x="2371" y="1790"/>
                  </a:cubicBezTo>
                  <a:cubicBezTo>
                    <a:pt x="2381" y="1790"/>
                    <a:pt x="2389" y="1785"/>
                    <a:pt x="2398" y="1776"/>
                  </a:cubicBezTo>
                  <a:cubicBezTo>
                    <a:pt x="2409" y="1762"/>
                    <a:pt x="2405" y="1742"/>
                    <a:pt x="2392" y="1731"/>
                  </a:cubicBezTo>
                  <a:lnTo>
                    <a:pt x="56" y="7"/>
                  </a:lnTo>
                  <a:cubicBezTo>
                    <a:pt x="50" y="2"/>
                    <a:pt x="43" y="0"/>
                    <a:pt x="37" y="0"/>
                  </a:cubicBezTo>
                  <a:close/>
                </a:path>
              </a:pathLst>
            </a:custGeom>
            <a:solidFill>
              <a:srgbClr val="FAC4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29"/>
            <p:cNvSpPr/>
            <p:nvPr/>
          </p:nvSpPr>
          <p:spPr>
            <a:xfrm>
              <a:off x="3810575" y="822975"/>
              <a:ext cx="26150" cy="20700"/>
            </a:xfrm>
            <a:custGeom>
              <a:avLst/>
              <a:gdLst/>
              <a:ahLst/>
              <a:cxnLst/>
              <a:rect l="l" t="t" r="r" b="b"/>
              <a:pathLst>
                <a:path w="1046" h="828" extrusionOk="0">
                  <a:moveTo>
                    <a:pt x="37" y="1"/>
                  </a:moveTo>
                  <a:cubicBezTo>
                    <a:pt x="30" y="1"/>
                    <a:pt x="22" y="4"/>
                    <a:pt x="16" y="9"/>
                  </a:cubicBezTo>
                  <a:cubicBezTo>
                    <a:pt x="1" y="20"/>
                    <a:pt x="0" y="42"/>
                    <a:pt x="12" y="54"/>
                  </a:cubicBezTo>
                  <a:cubicBezTo>
                    <a:pt x="44" y="92"/>
                    <a:pt x="831" y="699"/>
                    <a:pt x="988" y="821"/>
                  </a:cubicBezTo>
                  <a:cubicBezTo>
                    <a:pt x="994" y="826"/>
                    <a:pt x="1001" y="828"/>
                    <a:pt x="1008" y="828"/>
                  </a:cubicBezTo>
                  <a:cubicBezTo>
                    <a:pt x="1017" y="828"/>
                    <a:pt x="1027" y="822"/>
                    <a:pt x="1033" y="816"/>
                  </a:cubicBezTo>
                  <a:cubicBezTo>
                    <a:pt x="1046" y="801"/>
                    <a:pt x="1042" y="782"/>
                    <a:pt x="1027" y="771"/>
                  </a:cubicBezTo>
                  <a:cubicBezTo>
                    <a:pt x="656" y="482"/>
                    <a:pt x="92" y="44"/>
                    <a:pt x="61" y="12"/>
                  </a:cubicBezTo>
                  <a:cubicBezTo>
                    <a:pt x="55" y="5"/>
                    <a:pt x="46" y="1"/>
                    <a:pt x="37" y="1"/>
                  </a:cubicBezTo>
                  <a:close/>
                </a:path>
              </a:pathLst>
            </a:custGeom>
            <a:solidFill>
              <a:srgbClr val="FAC4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3" name="Google Shape;1093;p29"/>
          <p:cNvGrpSpPr/>
          <p:nvPr/>
        </p:nvGrpSpPr>
        <p:grpSpPr>
          <a:xfrm>
            <a:off x="9128292" y="294857"/>
            <a:ext cx="1571192" cy="1272457"/>
            <a:chOff x="4640964" y="-192677"/>
            <a:chExt cx="608078" cy="492463"/>
          </a:xfrm>
        </p:grpSpPr>
        <p:grpSp>
          <p:nvGrpSpPr>
            <p:cNvPr id="1094" name="Google Shape;1094;p29"/>
            <p:cNvGrpSpPr/>
            <p:nvPr/>
          </p:nvGrpSpPr>
          <p:grpSpPr>
            <a:xfrm>
              <a:off x="4640964" y="-192664"/>
              <a:ext cx="608078" cy="492450"/>
              <a:chOff x="5676300" y="348375"/>
              <a:chExt cx="265050" cy="214650"/>
            </a:xfrm>
          </p:grpSpPr>
          <p:sp>
            <p:nvSpPr>
              <p:cNvPr id="1095" name="Google Shape;1095;p29"/>
              <p:cNvSpPr/>
              <p:nvPr/>
            </p:nvSpPr>
            <p:spPr>
              <a:xfrm>
                <a:off x="5676300" y="348600"/>
                <a:ext cx="265050" cy="214425"/>
              </a:xfrm>
              <a:custGeom>
                <a:avLst/>
                <a:gdLst/>
                <a:ahLst/>
                <a:cxnLst/>
                <a:rect l="l" t="t" r="r" b="b"/>
                <a:pathLst>
                  <a:path w="10602" h="8577" extrusionOk="0">
                    <a:moveTo>
                      <a:pt x="7805" y="0"/>
                    </a:moveTo>
                    <a:cubicBezTo>
                      <a:pt x="7366" y="133"/>
                      <a:pt x="6774" y="368"/>
                      <a:pt x="6153" y="792"/>
                    </a:cubicBezTo>
                    <a:cubicBezTo>
                      <a:pt x="5280" y="1387"/>
                      <a:pt x="4751" y="2086"/>
                      <a:pt x="4462" y="2540"/>
                    </a:cubicBezTo>
                    <a:cubicBezTo>
                      <a:pt x="3075" y="3023"/>
                      <a:pt x="1693" y="3506"/>
                      <a:pt x="309" y="3990"/>
                    </a:cubicBezTo>
                    <a:cubicBezTo>
                      <a:pt x="206" y="4053"/>
                      <a:pt x="104" y="4114"/>
                      <a:pt x="1" y="4178"/>
                    </a:cubicBezTo>
                    <a:cubicBezTo>
                      <a:pt x="803" y="5645"/>
                      <a:pt x="1606" y="7110"/>
                      <a:pt x="2409" y="8577"/>
                    </a:cubicBezTo>
                    <a:cubicBezTo>
                      <a:pt x="2937" y="8138"/>
                      <a:pt x="3727" y="7587"/>
                      <a:pt x="4785" y="7174"/>
                    </a:cubicBezTo>
                    <a:cubicBezTo>
                      <a:pt x="5459" y="6910"/>
                      <a:pt x="6078" y="6766"/>
                      <a:pt x="6591" y="6686"/>
                    </a:cubicBezTo>
                    <a:cubicBezTo>
                      <a:pt x="6607" y="6688"/>
                      <a:pt x="6635" y="6692"/>
                      <a:pt x="6671" y="6692"/>
                    </a:cubicBezTo>
                    <a:cubicBezTo>
                      <a:pt x="6733" y="6692"/>
                      <a:pt x="6818" y="6681"/>
                      <a:pt x="6907" y="6636"/>
                    </a:cubicBezTo>
                    <a:cubicBezTo>
                      <a:pt x="7041" y="6566"/>
                      <a:pt x="7103" y="6459"/>
                      <a:pt x="7124" y="6418"/>
                    </a:cubicBezTo>
                    <a:cubicBezTo>
                      <a:pt x="7325" y="6208"/>
                      <a:pt x="7545" y="5994"/>
                      <a:pt x="7788" y="5783"/>
                    </a:cubicBezTo>
                    <a:cubicBezTo>
                      <a:pt x="8759" y="4938"/>
                      <a:pt x="9761" y="4408"/>
                      <a:pt x="10601" y="4068"/>
                    </a:cubicBezTo>
                    <a:cubicBezTo>
                      <a:pt x="10320" y="3447"/>
                      <a:pt x="9940" y="2730"/>
                      <a:pt x="9427" y="1973"/>
                    </a:cubicBezTo>
                    <a:cubicBezTo>
                      <a:pt x="8876" y="1162"/>
                      <a:pt x="8308" y="509"/>
                      <a:pt x="78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29"/>
              <p:cNvSpPr/>
              <p:nvPr/>
            </p:nvSpPr>
            <p:spPr>
              <a:xfrm>
                <a:off x="5681975" y="351825"/>
                <a:ext cx="250775" cy="203075"/>
              </a:xfrm>
              <a:custGeom>
                <a:avLst/>
                <a:gdLst/>
                <a:ahLst/>
                <a:cxnLst/>
                <a:rect l="l" t="t" r="r" b="b"/>
                <a:pathLst>
                  <a:path w="10031" h="8123" extrusionOk="0">
                    <a:moveTo>
                      <a:pt x="7509" y="0"/>
                    </a:moveTo>
                    <a:cubicBezTo>
                      <a:pt x="7046" y="195"/>
                      <a:pt x="6454" y="499"/>
                      <a:pt x="5837" y="973"/>
                    </a:cubicBezTo>
                    <a:cubicBezTo>
                      <a:pt x="5116" y="1526"/>
                      <a:pt x="4622" y="2115"/>
                      <a:pt x="4300" y="2561"/>
                    </a:cubicBezTo>
                    <a:lnTo>
                      <a:pt x="4300" y="2561"/>
                    </a:lnTo>
                    <a:cubicBezTo>
                      <a:pt x="4300" y="2561"/>
                      <a:pt x="4033" y="2466"/>
                      <a:pt x="3540" y="2466"/>
                    </a:cubicBezTo>
                    <a:cubicBezTo>
                      <a:pt x="2845" y="2466"/>
                      <a:pt x="1704" y="2654"/>
                      <a:pt x="229" y="3558"/>
                    </a:cubicBezTo>
                    <a:lnTo>
                      <a:pt x="1" y="4029"/>
                    </a:lnTo>
                    <a:cubicBezTo>
                      <a:pt x="758" y="5393"/>
                      <a:pt x="1516" y="6759"/>
                      <a:pt x="2274" y="8123"/>
                    </a:cubicBezTo>
                    <a:cubicBezTo>
                      <a:pt x="2592" y="7751"/>
                      <a:pt x="3313" y="7014"/>
                      <a:pt x="4484" y="6601"/>
                    </a:cubicBezTo>
                    <a:cubicBezTo>
                      <a:pt x="5143" y="6369"/>
                      <a:pt x="5741" y="6311"/>
                      <a:pt x="6190" y="6311"/>
                    </a:cubicBezTo>
                    <a:cubicBezTo>
                      <a:pt x="6327" y="6311"/>
                      <a:pt x="6450" y="6317"/>
                      <a:pt x="6557" y="6324"/>
                    </a:cubicBezTo>
                    <a:cubicBezTo>
                      <a:pt x="6884" y="5853"/>
                      <a:pt x="7450" y="5166"/>
                      <a:pt x="8338" y="4574"/>
                    </a:cubicBezTo>
                    <a:cubicBezTo>
                      <a:pt x="8971" y="4153"/>
                      <a:pt x="9571" y="3908"/>
                      <a:pt x="10030" y="3763"/>
                    </a:cubicBezTo>
                    <a:cubicBezTo>
                      <a:pt x="9754" y="3209"/>
                      <a:pt x="9416" y="2607"/>
                      <a:pt x="9007" y="1981"/>
                    </a:cubicBezTo>
                    <a:cubicBezTo>
                      <a:pt x="8504" y="1211"/>
                      <a:pt x="7990" y="552"/>
                      <a:pt x="75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29"/>
              <p:cNvSpPr/>
              <p:nvPr/>
            </p:nvSpPr>
            <p:spPr>
              <a:xfrm>
                <a:off x="5841525" y="505375"/>
                <a:ext cx="10900" cy="8100"/>
              </a:xfrm>
              <a:custGeom>
                <a:avLst/>
                <a:gdLst/>
                <a:ahLst/>
                <a:cxnLst/>
                <a:rect l="l" t="t" r="r" b="b"/>
                <a:pathLst>
                  <a:path w="436" h="324" extrusionOk="0">
                    <a:moveTo>
                      <a:pt x="232" y="0"/>
                    </a:moveTo>
                    <a:cubicBezTo>
                      <a:pt x="187" y="0"/>
                      <a:pt x="141" y="13"/>
                      <a:pt x="103" y="44"/>
                    </a:cubicBezTo>
                    <a:cubicBezTo>
                      <a:pt x="26" y="107"/>
                      <a:pt x="1" y="225"/>
                      <a:pt x="52" y="324"/>
                    </a:cubicBezTo>
                    <a:cubicBezTo>
                      <a:pt x="381" y="212"/>
                      <a:pt x="435" y="146"/>
                      <a:pt x="431" y="107"/>
                    </a:cubicBezTo>
                    <a:cubicBezTo>
                      <a:pt x="426" y="61"/>
                      <a:pt x="331" y="0"/>
                      <a:pt x="232" y="0"/>
                    </a:cubicBezTo>
                    <a:close/>
                  </a:path>
                </a:pathLst>
              </a:custGeom>
              <a:solidFill>
                <a:srgbClr val="80C3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29"/>
              <p:cNvSpPr/>
              <p:nvPr/>
            </p:nvSpPr>
            <p:spPr>
              <a:xfrm>
                <a:off x="5685950" y="442250"/>
                <a:ext cx="241575" cy="104150"/>
              </a:xfrm>
              <a:custGeom>
                <a:avLst/>
                <a:gdLst/>
                <a:ahLst/>
                <a:cxnLst/>
                <a:rect l="l" t="t" r="r" b="b"/>
                <a:pathLst>
                  <a:path w="9663" h="4166" extrusionOk="0">
                    <a:moveTo>
                      <a:pt x="9641" y="0"/>
                    </a:moveTo>
                    <a:cubicBezTo>
                      <a:pt x="9638" y="0"/>
                      <a:pt x="9636" y="0"/>
                      <a:pt x="9633" y="1"/>
                    </a:cubicBezTo>
                    <a:cubicBezTo>
                      <a:pt x="7530" y="717"/>
                      <a:pt x="6345" y="2337"/>
                      <a:pt x="6244" y="2478"/>
                    </a:cubicBezTo>
                    <a:cubicBezTo>
                      <a:pt x="6109" y="2465"/>
                      <a:pt x="5960" y="2457"/>
                      <a:pt x="5799" y="2457"/>
                    </a:cubicBezTo>
                    <a:cubicBezTo>
                      <a:pt x="5189" y="2457"/>
                      <a:pt x="4413" y="2571"/>
                      <a:pt x="3618" y="2987"/>
                    </a:cubicBezTo>
                    <a:cubicBezTo>
                      <a:pt x="3086" y="3267"/>
                      <a:pt x="2617" y="3646"/>
                      <a:pt x="2223" y="4112"/>
                    </a:cubicBezTo>
                    <a:lnTo>
                      <a:pt x="40" y="237"/>
                    </a:lnTo>
                    <a:cubicBezTo>
                      <a:pt x="37" y="230"/>
                      <a:pt x="30" y="226"/>
                      <a:pt x="23" y="226"/>
                    </a:cubicBezTo>
                    <a:cubicBezTo>
                      <a:pt x="20" y="226"/>
                      <a:pt x="17" y="227"/>
                      <a:pt x="14" y="229"/>
                    </a:cubicBezTo>
                    <a:cubicBezTo>
                      <a:pt x="3" y="234"/>
                      <a:pt x="1" y="247"/>
                      <a:pt x="6" y="256"/>
                    </a:cubicBezTo>
                    <a:lnTo>
                      <a:pt x="2201" y="4156"/>
                    </a:lnTo>
                    <a:cubicBezTo>
                      <a:pt x="2206" y="4161"/>
                      <a:pt x="2211" y="4166"/>
                      <a:pt x="2217" y="4166"/>
                    </a:cubicBezTo>
                    <a:lnTo>
                      <a:pt x="2218" y="4166"/>
                    </a:lnTo>
                    <a:cubicBezTo>
                      <a:pt x="2226" y="4166"/>
                      <a:pt x="2231" y="4162"/>
                      <a:pt x="2235" y="4158"/>
                    </a:cubicBezTo>
                    <a:cubicBezTo>
                      <a:pt x="2629" y="3685"/>
                      <a:pt x="3101" y="3303"/>
                      <a:pt x="3637" y="3021"/>
                    </a:cubicBezTo>
                    <a:cubicBezTo>
                      <a:pt x="4425" y="2608"/>
                      <a:pt x="5195" y="2496"/>
                      <a:pt x="5799" y="2496"/>
                    </a:cubicBezTo>
                    <a:cubicBezTo>
                      <a:pt x="5963" y="2496"/>
                      <a:pt x="6116" y="2505"/>
                      <a:pt x="6253" y="2517"/>
                    </a:cubicBezTo>
                    <a:cubicBezTo>
                      <a:pt x="6254" y="2518"/>
                      <a:pt x="6256" y="2518"/>
                      <a:pt x="6257" y="2518"/>
                    </a:cubicBezTo>
                    <a:cubicBezTo>
                      <a:pt x="6263" y="2518"/>
                      <a:pt x="6268" y="2514"/>
                      <a:pt x="6271" y="2510"/>
                    </a:cubicBezTo>
                    <a:cubicBezTo>
                      <a:pt x="6283" y="2493"/>
                      <a:pt x="7471" y="780"/>
                      <a:pt x="9647" y="39"/>
                    </a:cubicBezTo>
                    <a:cubicBezTo>
                      <a:pt x="9656" y="35"/>
                      <a:pt x="9662" y="24"/>
                      <a:pt x="9659" y="13"/>
                    </a:cubicBezTo>
                    <a:cubicBezTo>
                      <a:pt x="9656" y="5"/>
                      <a:pt x="9649" y="0"/>
                      <a:pt x="9641" y="0"/>
                    </a:cubicBezTo>
                    <a:close/>
                  </a:path>
                </a:pathLst>
              </a:custGeom>
              <a:solidFill>
                <a:srgbClr val="FFFFFF">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29"/>
              <p:cNvSpPr/>
              <p:nvPr/>
            </p:nvSpPr>
            <p:spPr>
              <a:xfrm>
                <a:off x="5738300" y="445425"/>
                <a:ext cx="195050" cy="110000"/>
              </a:xfrm>
              <a:custGeom>
                <a:avLst/>
                <a:gdLst/>
                <a:ahLst/>
                <a:cxnLst/>
                <a:rect l="l" t="t" r="r" b="b"/>
                <a:pathLst>
                  <a:path w="7802" h="4400" extrusionOk="0">
                    <a:moveTo>
                      <a:pt x="7780" y="0"/>
                    </a:moveTo>
                    <a:cubicBezTo>
                      <a:pt x="7778" y="0"/>
                      <a:pt x="7776" y="0"/>
                      <a:pt x="7774" y="1"/>
                    </a:cubicBezTo>
                    <a:cubicBezTo>
                      <a:pt x="5650" y="667"/>
                      <a:pt x="4527" y="2245"/>
                      <a:pt x="4425" y="2394"/>
                    </a:cubicBezTo>
                    <a:cubicBezTo>
                      <a:pt x="4404" y="2390"/>
                      <a:pt x="4385" y="2388"/>
                      <a:pt x="4366" y="2388"/>
                    </a:cubicBezTo>
                    <a:cubicBezTo>
                      <a:pt x="4320" y="2388"/>
                      <a:pt x="4279" y="2400"/>
                      <a:pt x="4245" y="2425"/>
                    </a:cubicBezTo>
                    <a:cubicBezTo>
                      <a:pt x="4187" y="2465"/>
                      <a:pt x="4165" y="2530"/>
                      <a:pt x="4157" y="2562"/>
                    </a:cubicBezTo>
                    <a:cubicBezTo>
                      <a:pt x="4025" y="2550"/>
                      <a:pt x="3895" y="2544"/>
                      <a:pt x="3768" y="2544"/>
                    </a:cubicBezTo>
                    <a:cubicBezTo>
                      <a:pt x="1498" y="2544"/>
                      <a:pt x="22" y="4348"/>
                      <a:pt x="6" y="4367"/>
                    </a:cubicBezTo>
                    <a:cubicBezTo>
                      <a:pt x="0" y="4377"/>
                      <a:pt x="1" y="4388"/>
                      <a:pt x="10" y="4395"/>
                    </a:cubicBezTo>
                    <a:cubicBezTo>
                      <a:pt x="12" y="4398"/>
                      <a:pt x="17" y="4399"/>
                      <a:pt x="21" y="4399"/>
                    </a:cubicBezTo>
                    <a:cubicBezTo>
                      <a:pt x="27" y="4399"/>
                      <a:pt x="33" y="4396"/>
                      <a:pt x="39" y="4393"/>
                    </a:cubicBezTo>
                    <a:cubicBezTo>
                      <a:pt x="54" y="4372"/>
                      <a:pt x="1519" y="2585"/>
                      <a:pt x="3768" y="2585"/>
                    </a:cubicBezTo>
                    <a:cubicBezTo>
                      <a:pt x="3900" y="2585"/>
                      <a:pt x="4035" y="2591"/>
                      <a:pt x="4172" y="2604"/>
                    </a:cubicBezTo>
                    <a:cubicBezTo>
                      <a:pt x="4172" y="2604"/>
                      <a:pt x="4173" y="2604"/>
                      <a:pt x="4174" y="2604"/>
                    </a:cubicBezTo>
                    <a:cubicBezTo>
                      <a:pt x="4184" y="2604"/>
                      <a:pt x="4192" y="2597"/>
                      <a:pt x="4193" y="2587"/>
                    </a:cubicBezTo>
                    <a:cubicBezTo>
                      <a:pt x="4193" y="2586"/>
                      <a:pt x="4204" y="2502"/>
                      <a:pt x="4267" y="2457"/>
                    </a:cubicBezTo>
                    <a:cubicBezTo>
                      <a:pt x="4294" y="2437"/>
                      <a:pt x="4327" y="2428"/>
                      <a:pt x="4366" y="2428"/>
                    </a:cubicBezTo>
                    <a:cubicBezTo>
                      <a:pt x="4386" y="2428"/>
                      <a:pt x="4407" y="2430"/>
                      <a:pt x="4430" y="2435"/>
                    </a:cubicBezTo>
                    <a:cubicBezTo>
                      <a:pt x="4432" y="2436"/>
                      <a:pt x="4433" y="2436"/>
                      <a:pt x="4435" y="2436"/>
                    </a:cubicBezTo>
                    <a:cubicBezTo>
                      <a:pt x="4442" y="2436"/>
                      <a:pt x="4449" y="2432"/>
                      <a:pt x="4452" y="2427"/>
                    </a:cubicBezTo>
                    <a:cubicBezTo>
                      <a:pt x="4462" y="2411"/>
                      <a:pt x="5579" y="731"/>
                      <a:pt x="7786" y="40"/>
                    </a:cubicBezTo>
                    <a:cubicBezTo>
                      <a:pt x="7796" y="35"/>
                      <a:pt x="7802" y="25"/>
                      <a:pt x="7800" y="14"/>
                    </a:cubicBezTo>
                    <a:cubicBezTo>
                      <a:pt x="7796" y="5"/>
                      <a:pt x="7789" y="0"/>
                      <a:pt x="7780" y="0"/>
                    </a:cubicBezTo>
                    <a:close/>
                  </a:path>
                </a:pathLst>
              </a:custGeom>
              <a:solidFill>
                <a:srgbClr val="FFFFFF">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29"/>
              <p:cNvSpPr/>
              <p:nvPr/>
            </p:nvSpPr>
            <p:spPr>
              <a:xfrm>
                <a:off x="5685975" y="405925"/>
                <a:ext cx="155550" cy="133050"/>
              </a:xfrm>
              <a:custGeom>
                <a:avLst/>
                <a:gdLst/>
                <a:ahLst/>
                <a:cxnLst/>
                <a:rect l="l" t="t" r="r" b="b"/>
                <a:pathLst>
                  <a:path w="6222" h="5322" extrusionOk="0">
                    <a:moveTo>
                      <a:pt x="3191" y="0"/>
                    </a:moveTo>
                    <a:cubicBezTo>
                      <a:pt x="2937" y="0"/>
                      <a:pt x="2655" y="22"/>
                      <a:pt x="2354" y="81"/>
                    </a:cubicBezTo>
                    <a:cubicBezTo>
                      <a:pt x="1121" y="318"/>
                      <a:pt x="325" y="1019"/>
                      <a:pt x="1" y="1343"/>
                    </a:cubicBezTo>
                    <a:cubicBezTo>
                      <a:pt x="273" y="1870"/>
                      <a:pt x="558" y="2407"/>
                      <a:pt x="859" y="2949"/>
                    </a:cubicBezTo>
                    <a:cubicBezTo>
                      <a:pt x="1317" y="3777"/>
                      <a:pt x="1781" y="4569"/>
                      <a:pt x="2243" y="5322"/>
                    </a:cubicBezTo>
                    <a:cubicBezTo>
                      <a:pt x="2516" y="5016"/>
                      <a:pt x="3094" y="4449"/>
                      <a:pt x="4016" y="4092"/>
                    </a:cubicBezTo>
                    <a:cubicBezTo>
                      <a:pt x="4652" y="3845"/>
                      <a:pt x="5236" y="3782"/>
                      <a:pt x="5677" y="3782"/>
                    </a:cubicBezTo>
                    <a:cubicBezTo>
                      <a:pt x="5899" y="3782"/>
                      <a:pt x="6085" y="3798"/>
                      <a:pt x="6222" y="3815"/>
                    </a:cubicBezTo>
                    <a:cubicBezTo>
                      <a:pt x="5482" y="2569"/>
                      <a:pt x="4741" y="1322"/>
                      <a:pt x="4001" y="74"/>
                    </a:cubicBezTo>
                    <a:cubicBezTo>
                      <a:pt x="3784" y="34"/>
                      <a:pt x="3509" y="0"/>
                      <a:pt x="31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29"/>
              <p:cNvSpPr/>
              <p:nvPr/>
            </p:nvSpPr>
            <p:spPr>
              <a:xfrm>
                <a:off x="5785975" y="348375"/>
                <a:ext cx="136625" cy="153400"/>
              </a:xfrm>
              <a:custGeom>
                <a:avLst/>
                <a:gdLst/>
                <a:ahLst/>
                <a:cxnLst/>
                <a:rect l="l" t="t" r="r" b="b"/>
                <a:pathLst>
                  <a:path w="5465" h="6136" extrusionOk="0">
                    <a:moveTo>
                      <a:pt x="2931" y="1"/>
                    </a:moveTo>
                    <a:cubicBezTo>
                      <a:pt x="2397" y="183"/>
                      <a:pt x="1518" y="567"/>
                      <a:pt x="737" y="1391"/>
                    </a:cubicBezTo>
                    <a:cubicBezTo>
                      <a:pt x="413" y="1733"/>
                      <a:pt x="175" y="2077"/>
                      <a:pt x="1" y="2377"/>
                    </a:cubicBezTo>
                    <a:cubicBezTo>
                      <a:pt x="741" y="3630"/>
                      <a:pt x="1480" y="4884"/>
                      <a:pt x="2220" y="6135"/>
                    </a:cubicBezTo>
                    <a:cubicBezTo>
                      <a:pt x="2507" y="5722"/>
                      <a:pt x="2966" y="5161"/>
                      <a:pt x="3648" y="4632"/>
                    </a:cubicBezTo>
                    <a:cubicBezTo>
                      <a:pt x="4332" y="4101"/>
                      <a:pt x="4993" y="3797"/>
                      <a:pt x="5465" y="3621"/>
                    </a:cubicBezTo>
                    <a:cubicBezTo>
                      <a:pt x="5101" y="3002"/>
                      <a:pt x="4686" y="2347"/>
                      <a:pt x="4209" y="1671"/>
                    </a:cubicBezTo>
                    <a:cubicBezTo>
                      <a:pt x="3778" y="1063"/>
                      <a:pt x="3348" y="506"/>
                      <a:pt x="29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29"/>
              <p:cNvSpPr/>
              <p:nvPr/>
            </p:nvSpPr>
            <p:spPr>
              <a:xfrm>
                <a:off x="5696175" y="414700"/>
                <a:ext cx="129925" cy="109575"/>
              </a:xfrm>
              <a:custGeom>
                <a:avLst/>
                <a:gdLst/>
                <a:ahLst/>
                <a:cxnLst/>
                <a:rect l="l" t="t" r="r" b="b"/>
                <a:pathLst>
                  <a:path w="5197" h="4383" extrusionOk="0">
                    <a:moveTo>
                      <a:pt x="2842" y="39"/>
                    </a:moveTo>
                    <a:cubicBezTo>
                      <a:pt x="3014" y="39"/>
                      <a:pt x="3185" y="49"/>
                      <a:pt x="3357" y="70"/>
                    </a:cubicBezTo>
                    <a:lnTo>
                      <a:pt x="5136" y="3098"/>
                    </a:lnTo>
                    <a:cubicBezTo>
                      <a:pt x="5054" y="3089"/>
                      <a:pt x="4972" y="3085"/>
                      <a:pt x="4889" y="3085"/>
                    </a:cubicBezTo>
                    <a:cubicBezTo>
                      <a:pt x="3539" y="3085"/>
                      <a:pt x="2036" y="4194"/>
                      <a:pt x="1852" y="4333"/>
                    </a:cubicBezTo>
                    <a:lnTo>
                      <a:pt x="47" y="1057"/>
                    </a:lnTo>
                    <a:cubicBezTo>
                      <a:pt x="487" y="699"/>
                      <a:pt x="1211" y="243"/>
                      <a:pt x="2176" y="91"/>
                    </a:cubicBezTo>
                    <a:cubicBezTo>
                      <a:pt x="2396" y="56"/>
                      <a:pt x="2618" y="39"/>
                      <a:pt x="2842" y="39"/>
                    </a:cubicBezTo>
                    <a:close/>
                    <a:moveTo>
                      <a:pt x="2845" y="1"/>
                    </a:moveTo>
                    <a:cubicBezTo>
                      <a:pt x="2619" y="1"/>
                      <a:pt x="2393" y="18"/>
                      <a:pt x="2171" y="53"/>
                    </a:cubicBezTo>
                    <a:cubicBezTo>
                      <a:pt x="1186" y="207"/>
                      <a:pt x="452" y="673"/>
                      <a:pt x="10" y="1038"/>
                    </a:cubicBezTo>
                    <a:cubicBezTo>
                      <a:pt x="1" y="1045"/>
                      <a:pt x="0" y="1055"/>
                      <a:pt x="5" y="1064"/>
                    </a:cubicBezTo>
                    <a:lnTo>
                      <a:pt x="1830" y="4373"/>
                    </a:lnTo>
                    <a:cubicBezTo>
                      <a:pt x="1833" y="4378"/>
                      <a:pt x="1838" y="4381"/>
                      <a:pt x="1844" y="4383"/>
                    </a:cubicBezTo>
                    <a:lnTo>
                      <a:pt x="1847" y="4383"/>
                    </a:lnTo>
                    <a:cubicBezTo>
                      <a:pt x="1851" y="4383"/>
                      <a:pt x="1856" y="4381"/>
                      <a:pt x="1862" y="4380"/>
                    </a:cubicBezTo>
                    <a:cubicBezTo>
                      <a:pt x="1878" y="4366"/>
                      <a:pt x="3473" y="3127"/>
                      <a:pt x="4890" y="3127"/>
                    </a:cubicBezTo>
                    <a:cubicBezTo>
                      <a:pt x="4986" y="3127"/>
                      <a:pt x="5080" y="3132"/>
                      <a:pt x="5174" y="3144"/>
                    </a:cubicBezTo>
                    <a:cubicBezTo>
                      <a:pt x="5181" y="3144"/>
                      <a:pt x="5188" y="3141"/>
                      <a:pt x="5192" y="3135"/>
                    </a:cubicBezTo>
                    <a:cubicBezTo>
                      <a:pt x="5196" y="3128"/>
                      <a:pt x="5196" y="3120"/>
                      <a:pt x="5192" y="3113"/>
                    </a:cubicBezTo>
                    <a:lnTo>
                      <a:pt x="3388" y="42"/>
                    </a:lnTo>
                    <a:cubicBezTo>
                      <a:pt x="3385" y="36"/>
                      <a:pt x="3379" y="34"/>
                      <a:pt x="3373" y="32"/>
                    </a:cubicBezTo>
                    <a:cubicBezTo>
                      <a:pt x="3197" y="11"/>
                      <a:pt x="3021" y="1"/>
                      <a:pt x="2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29"/>
              <p:cNvSpPr/>
              <p:nvPr/>
            </p:nvSpPr>
            <p:spPr>
              <a:xfrm>
                <a:off x="5793750" y="359525"/>
                <a:ext cx="66850" cy="49350"/>
              </a:xfrm>
              <a:custGeom>
                <a:avLst/>
                <a:gdLst/>
                <a:ahLst/>
                <a:cxnLst/>
                <a:rect l="l" t="t" r="r" b="b"/>
                <a:pathLst>
                  <a:path w="2674" h="1974" extrusionOk="0">
                    <a:moveTo>
                      <a:pt x="2652" y="0"/>
                    </a:moveTo>
                    <a:cubicBezTo>
                      <a:pt x="2650" y="0"/>
                      <a:pt x="2648" y="0"/>
                      <a:pt x="2647" y="1"/>
                    </a:cubicBezTo>
                    <a:cubicBezTo>
                      <a:pt x="1016" y="399"/>
                      <a:pt x="17" y="1927"/>
                      <a:pt x="7" y="1942"/>
                    </a:cubicBezTo>
                    <a:cubicBezTo>
                      <a:pt x="1" y="1952"/>
                      <a:pt x="3" y="1965"/>
                      <a:pt x="13" y="1970"/>
                    </a:cubicBezTo>
                    <a:cubicBezTo>
                      <a:pt x="16" y="1971"/>
                      <a:pt x="19" y="1973"/>
                      <a:pt x="23" y="1973"/>
                    </a:cubicBezTo>
                    <a:cubicBezTo>
                      <a:pt x="30" y="1973"/>
                      <a:pt x="37" y="1970"/>
                      <a:pt x="41" y="1964"/>
                    </a:cubicBezTo>
                    <a:cubicBezTo>
                      <a:pt x="50" y="1949"/>
                      <a:pt x="1042" y="434"/>
                      <a:pt x="2656" y="40"/>
                    </a:cubicBezTo>
                    <a:cubicBezTo>
                      <a:pt x="2667" y="37"/>
                      <a:pt x="2673" y="27"/>
                      <a:pt x="2671" y="16"/>
                    </a:cubicBezTo>
                    <a:cubicBezTo>
                      <a:pt x="2668" y="7"/>
                      <a:pt x="2660" y="0"/>
                      <a:pt x="26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29"/>
              <p:cNvSpPr/>
              <p:nvPr/>
            </p:nvSpPr>
            <p:spPr>
              <a:xfrm>
                <a:off x="5798225" y="366700"/>
                <a:ext cx="68050" cy="48900"/>
              </a:xfrm>
              <a:custGeom>
                <a:avLst/>
                <a:gdLst/>
                <a:ahLst/>
                <a:cxnLst/>
                <a:rect l="l" t="t" r="r" b="b"/>
                <a:pathLst>
                  <a:path w="2722" h="1956" extrusionOk="0">
                    <a:moveTo>
                      <a:pt x="2699" y="1"/>
                    </a:moveTo>
                    <a:cubicBezTo>
                      <a:pt x="2698" y="1"/>
                      <a:pt x="2696" y="1"/>
                      <a:pt x="2695" y="1"/>
                    </a:cubicBezTo>
                    <a:cubicBezTo>
                      <a:pt x="1034" y="393"/>
                      <a:pt x="19" y="1909"/>
                      <a:pt x="8" y="1924"/>
                    </a:cubicBezTo>
                    <a:cubicBezTo>
                      <a:pt x="1" y="1934"/>
                      <a:pt x="4" y="1946"/>
                      <a:pt x="14" y="1952"/>
                    </a:cubicBezTo>
                    <a:cubicBezTo>
                      <a:pt x="16" y="1954"/>
                      <a:pt x="20" y="1955"/>
                      <a:pt x="25" y="1955"/>
                    </a:cubicBezTo>
                    <a:cubicBezTo>
                      <a:pt x="31" y="1955"/>
                      <a:pt x="36" y="1952"/>
                      <a:pt x="42" y="1946"/>
                    </a:cubicBezTo>
                    <a:cubicBezTo>
                      <a:pt x="51" y="1931"/>
                      <a:pt x="1057" y="428"/>
                      <a:pt x="2703" y="41"/>
                    </a:cubicBezTo>
                    <a:cubicBezTo>
                      <a:pt x="2714" y="38"/>
                      <a:pt x="2722" y="27"/>
                      <a:pt x="2718" y="16"/>
                    </a:cubicBezTo>
                    <a:cubicBezTo>
                      <a:pt x="2717" y="7"/>
                      <a:pt x="2708" y="1"/>
                      <a:pt x="26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29"/>
              <p:cNvSpPr/>
              <p:nvPr/>
            </p:nvSpPr>
            <p:spPr>
              <a:xfrm>
                <a:off x="5802400" y="374200"/>
                <a:ext cx="66025" cy="47575"/>
              </a:xfrm>
              <a:custGeom>
                <a:avLst/>
                <a:gdLst/>
                <a:ahLst/>
                <a:cxnLst/>
                <a:rect l="l" t="t" r="r" b="b"/>
                <a:pathLst>
                  <a:path w="2641" h="1903" extrusionOk="0">
                    <a:moveTo>
                      <a:pt x="2618" y="0"/>
                    </a:moveTo>
                    <a:cubicBezTo>
                      <a:pt x="2616" y="0"/>
                      <a:pt x="2615" y="0"/>
                      <a:pt x="2614" y="1"/>
                    </a:cubicBezTo>
                    <a:cubicBezTo>
                      <a:pt x="1002" y="381"/>
                      <a:pt x="16" y="1856"/>
                      <a:pt x="8" y="1871"/>
                    </a:cubicBezTo>
                    <a:cubicBezTo>
                      <a:pt x="0" y="1881"/>
                      <a:pt x="3" y="1892"/>
                      <a:pt x="13" y="1899"/>
                    </a:cubicBezTo>
                    <a:cubicBezTo>
                      <a:pt x="15" y="1900"/>
                      <a:pt x="19" y="1902"/>
                      <a:pt x="24" y="1902"/>
                    </a:cubicBezTo>
                    <a:cubicBezTo>
                      <a:pt x="29" y="1902"/>
                      <a:pt x="36" y="1899"/>
                      <a:pt x="41" y="1892"/>
                    </a:cubicBezTo>
                    <a:cubicBezTo>
                      <a:pt x="51" y="1877"/>
                      <a:pt x="1028" y="417"/>
                      <a:pt x="2622" y="39"/>
                    </a:cubicBezTo>
                    <a:cubicBezTo>
                      <a:pt x="2633" y="37"/>
                      <a:pt x="2640" y="26"/>
                      <a:pt x="2637" y="16"/>
                    </a:cubicBezTo>
                    <a:cubicBezTo>
                      <a:pt x="2635" y="6"/>
                      <a:pt x="2627" y="0"/>
                      <a:pt x="26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29"/>
              <p:cNvSpPr/>
              <p:nvPr/>
            </p:nvSpPr>
            <p:spPr>
              <a:xfrm>
                <a:off x="5826075" y="415675"/>
                <a:ext cx="73325" cy="50100"/>
              </a:xfrm>
              <a:custGeom>
                <a:avLst/>
                <a:gdLst/>
                <a:ahLst/>
                <a:cxnLst/>
                <a:rect l="l" t="t" r="r" b="b"/>
                <a:pathLst>
                  <a:path w="2933" h="2004" extrusionOk="0">
                    <a:moveTo>
                      <a:pt x="2911" y="1"/>
                    </a:moveTo>
                    <a:cubicBezTo>
                      <a:pt x="2909" y="1"/>
                      <a:pt x="2907" y="1"/>
                      <a:pt x="2905" y="2"/>
                    </a:cubicBezTo>
                    <a:cubicBezTo>
                      <a:pt x="2426" y="104"/>
                      <a:pt x="1972" y="278"/>
                      <a:pt x="1552" y="522"/>
                    </a:cubicBezTo>
                    <a:cubicBezTo>
                      <a:pt x="941" y="875"/>
                      <a:pt x="408" y="1375"/>
                      <a:pt x="7" y="1972"/>
                    </a:cubicBezTo>
                    <a:cubicBezTo>
                      <a:pt x="0" y="1981"/>
                      <a:pt x="2" y="1993"/>
                      <a:pt x="12" y="2001"/>
                    </a:cubicBezTo>
                    <a:cubicBezTo>
                      <a:pt x="15" y="2003"/>
                      <a:pt x="18" y="2004"/>
                      <a:pt x="23" y="2004"/>
                    </a:cubicBezTo>
                    <a:cubicBezTo>
                      <a:pt x="28" y="2004"/>
                      <a:pt x="34" y="2002"/>
                      <a:pt x="40" y="1994"/>
                    </a:cubicBezTo>
                    <a:cubicBezTo>
                      <a:pt x="437" y="1403"/>
                      <a:pt x="966" y="907"/>
                      <a:pt x="1572" y="556"/>
                    </a:cubicBezTo>
                    <a:cubicBezTo>
                      <a:pt x="1989" y="317"/>
                      <a:pt x="2440" y="142"/>
                      <a:pt x="2914" y="40"/>
                    </a:cubicBezTo>
                    <a:cubicBezTo>
                      <a:pt x="2925" y="38"/>
                      <a:pt x="2932" y="26"/>
                      <a:pt x="2929" y="17"/>
                    </a:cubicBezTo>
                    <a:cubicBezTo>
                      <a:pt x="2927" y="7"/>
                      <a:pt x="2919" y="1"/>
                      <a:pt x="29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29"/>
              <p:cNvSpPr/>
              <p:nvPr/>
            </p:nvSpPr>
            <p:spPr>
              <a:xfrm>
                <a:off x="5829800" y="423200"/>
                <a:ext cx="72125" cy="49625"/>
              </a:xfrm>
              <a:custGeom>
                <a:avLst/>
                <a:gdLst/>
                <a:ahLst/>
                <a:cxnLst/>
                <a:rect l="l" t="t" r="r" b="b"/>
                <a:pathLst>
                  <a:path w="2885" h="1985" extrusionOk="0">
                    <a:moveTo>
                      <a:pt x="2863" y="0"/>
                    </a:moveTo>
                    <a:cubicBezTo>
                      <a:pt x="2862" y="0"/>
                      <a:pt x="2860" y="0"/>
                      <a:pt x="2858" y="1"/>
                    </a:cubicBezTo>
                    <a:cubicBezTo>
                      <a:pt x="2343" y="131"/>
                      <a:pt x="1855" y="339"/>
                      <a:pt x="1408" y="622"/>
                    </a:cubicBezTo>
                    <a:cubicBezTo>
                      <a:pt x="859" y="970"/>
                      <a:pt x="387" y="1418"/>
                      <a:pt x="7" y="1953"/>
                    </a:cubicBezTo>
                    <a:cubicBezTo>
                      <a:pt x="0" y="1962"/>
                      <a:pt x="1" y="1974"/>
                      <a:pt x="11" y="1981"/>
                    </a:cubicBezTo>
                    <a:cubicBezTo>
                      <a:pt x="14" y="1984"/>
                      <a:pt x="18" y="1985"/>
                      <a:pt x="23" y="1985"/>
                    </a:cubicBezTo>
                    <a:cubicBezTo>
                      <a:pt x="29" y="1985"/>
                      <a:pt x="34" y="1982"/>
                      <a:pt x="39" y="1976"/>
                    </a:cubicBezTo>
                    <a:cubicBezTo>
                      <a:pt x="415" y="1446"/>
                      <a:pt x="885" y="1003"/>
                      <a:pt x="1430" y="656"/>
                    </a:cubicBezTo>
                    <a:cubicBezTo>
                      <a:pt x="1873" y="376"/>
                      <a:pt x="2356" y="168"/>
                      <a:pt x="2867" y="40"/>
                    </a:cubicBezTo>
                    <a:cubicBezTo>
                      <a:pt x="2877" y="37"/>
                      <a:pt x="2885" y="27"/>
                      <a:pt x="2882" y="16"/>
                    </a:cubicBezTo>
                    <a:cubicBezTo>
                      <a:pt x="2880" y="7"/>
                      <a:pt x="2872" y="0"/>
                      <a:pt x="28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29"/>
              <p:cNvSpPr/>
              <p:nvPr/>
            </p:nvSpPr>
            <p:spPr>
              <a:xfrm>
                <a:off x="5806950" y="380125"/>
                <a:ext cx="88225" cy="75475"/>
              </a:xfrm>
              <a:custGeom>
                <a:avLst/>
                <a:gdLst/>
                <a:ahLst/>
                <a:cxnLst/>
                <a:rect l="l" t="t" r="r" b="b"/>
                <a:pathLst>
                  <a:path w="3529" h="3019" extrusionOk="0">
                    <a:moveTo>
                      <a:pt x="2721" y="48"/>
                    </a:moveTo>
                    <a:lnTo>
                      <a:pt x="3459" y="1073"/>
                    </a:lnTo>
                    <a:cubicBezTo>
                      <a:pt x="2943" y="1158"/>
                      <a:pt x="2455" y="1337"/>
                      <a:pt x="2009" y="1605"/>
                    </a:cubicBezTo>
                    <a:cubicBezTo>
                      <a:pt x="1462" y="1933"/>
                      <a:pt x="990" y="2394"/>
                      <a:pt x="641" y="2941"/>
                    </a:cubicBezTo>
                    <a:lnTo>
                      <a:pt x="48" y="1895"/>
                    </a:lnTo>
                    <a:cubicBezTo>
                      <a:pt x="389" y="1461"/>
                      <a:pt x="789" y="1085"/>
                      <a:pt x="1239" y="772"/>
                    </a:cubicBezTo>
                    <a:cubicBezTo>
                      <a:pt x="1695" y="455"/>
                      <a:pt x="2194" y="213"/>
                      <a:pt x="2721" y="48"/>
                    </a:cubicBezTo>
                    <a:close/>
                    <a:moveTo>
                      <a:pt x="2737" y="1"/>
                    </a:moveTo>
                    <a:lnTo>
                      <a:pt x="2723" y="5"/>
                    </a:lnTo>
                    <a:cubicBezTo>
                      <a:pt x="2187" y="170"/>
                      <a:pt x="1681" y="418"/>
                      <a:pt x="1218" y="738"/>
                    </a:cubicBezTo>
                    <a:cubicBezTo>
                      <a:pt x="761" y="1055"/>
                      <a:pt x="353" y="1440"/>
                      <a:pt x="9" y="1879"/>
                    </a:cubicBezTo>
                    <a:lnTo>
                      <a:pt x="0" y="1890"/>
                    </a:lnTo>
                    <a:lnTo>
                      <a:pt x="639" y="3018"/>
                    </a:lnTo>
                    <a:lnTo>
                      <a:pt x="655" y="2991"/>
                    </a:lnTo>
                    <a:cubicBezTo>
                      <a:pt x="1003" y="2437"/>
                      <a:pt x="1478" y="1970"/>
                      <a:pt x="2029" y="1638"/>
                    </a:cubicBezTo>
                    <a:cubicBezTo>
                      <a:pt x="2481" y="1367"/>
                      <a:pt x="2975" y="1188"/>
                      <a:pt x="3497" y="1107"/>
                    </a:cubicBezTo>
                    <a:lnTo>
                      <a:pt x="3529" y="1102"/>
                    </a:lnTo>
                    <a:lnTo>
                      <a:pt x="273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29"/>
              <p:cNvSpPr/>
              <p:nvPr/>
            </p:nvSpPr>
            <p:spPr>
              <a:xfrm>
                <a:off x="5834375" y="428450"/>
                <a:ext cx="72475" cy="50675"/>
              </a:xfrm>
              <a:custGeom>
                <a:avLst/>
                <a:gdLst/>
                <a:ahLst/>
                <a:cxnLst/>
                <a:rect l="l" t="t" r="r" b="b"/>
                <a:pathLst>
                  <a:path w="2899" h="2027" extrusionOk="0">
                    <a:moveTo>
                      <a:pt x="2876" y="0"/>
                    </a:moveTo>
                    <a:cubicBezTo>
                      <a:pt x="2874" y="0"/>
                      <a:pt x="2872" y="1"/>
                      <a:pt x="2870" y="1"/>
                    </a:cubicBezTo>
                    <a:cubicBezTo>
                      <a:pt x="2146" y="227"/>
                      <a:pt x="1488" y="584"/>
                      <a:pt x="913" y="1056"/>
                    </a:cubicBezTo>
                    <a:cubicBezTo>
                      <a:pt x="579" y="1332"/>
                      <a:pt x="274" y="1648"/>
                      <a:pt x="7" y="1995"/>
                    </a:cubicBezTo>
                    <a:cubicBezTo>
                      <a:pt x="1" y="2004"/>
                      <a:pt x="2" y="2016"/>
                      <a:pt x="11" y="2023"/>
                    </a:cubicBezTo>
                    <a:cubicBezTo>
                      <a:pt x="16" y="2026"/>
                      <a:pt x="19" y="2027"/>
                      <a:pt x="23" y="2027"/>
                    </a:cubicBezTo>
                    <a:cubicBezTo>
                      <a:pt x="30" y="2027"/>
                      <a:pt x="35" y="2024"/>
                      <a:pt x="38" y="2018"/>
                    </a:cubicBezTo>
                    <a:cubicBezTo>
                      <a:pt x="303" y="1674"/>
                      <a:pt x="606" y="1361"/>
                      <a:pt x="939" y="1088"/>
                    </a:cubicBezTo>
                    <a:cubicBezTo>
                      <a:pt x="1509" y="618"/>
                      <a:pt x="2164" y="265"/>
                      <a:pt x="2882" y="40"/>
                    </a:cubicBezTo>
                    <a:cubicBezTo>
                      <a:pt x="2893" y="37"/>
                      <a:pt x="2898" y="25"/>
                      <a:pt x="2896" y="15"/>
                    </a:cubicBezTo>
                    <a:cubicBezTo>
                      <a:pt x="2893" y="6"/>
                      <a:pt x="2885" y="0"/>
                      <a:pt x="28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29"/>
              <p:cNvSpPr/>
              <p:nvPr/>
            </p:nvSpPr>
            <p:spPr>
              <a:xfrm>
                <a:off x="5838300" y="436625"/>
                <a:ext cx="72500" cy="50175"/>
              </a:xfrm>
              <a:custGeom>
                <a:avLst/>
                <a:gdLst/>
                <a:ahLst/>
                <a:cxnLst/>
                <a:rect l="l" t="t" r="r" b="b"/>
                <a:pathLst>
                  <a:path w="2900" h="2007" extrusionOk="0">
                    <a:moveTo>
                      <a:pt x="2877" y="1"/>
                    </a:moveTo>
                    <a:cubicBezTo>
                      <a:pt x="2875" y="1"/>
                      <a:pt x="2874" y="1"/>
                      <a:pt x="2872" y="1"/>
                    </a:cubicBezTo>
                    <a:cubicBezTo>
                      <a:pt x="1224" y="494"/>
                      <a:pt x="19" y="1960"/>
                      <a:pt x="7" y="1975"/>
                    </a:cubicBezTo>
                    <a:cubicBezTo>
                      <a:pt x="0" y="1983"/>
                      <a:pt x="1" y="1996"/>
                      <a:pt x="10" y="2002"/>
                    </a:cubicBezTo>
                    <a:cubicBezTo>
                      <a:pt x="12" y="2006"/>
                      <a:pt x="17" y="2007"/>
                      <a:pt x="22" y="2007"/>
                    </a:cubicBezTo>
                    <a:cubicBezTo>
                      <a:pt x="28" y="2007"/>
                      <a:pt x="33" y="2005"/>
                      <a:pt x="38" y="1999"/>
                    </a:cubicBezTo>
                    <a:cubicBezTo>
                      <a:pt x="49" y="1984"/>
                      <a:pt x="1248" y="528"/>
                      <a:pt x="2884" y="39"/>
                    </a:cubicBezTo>
                    <a:cubicBezTo>
                      <a:pt x="2895" y="37"/>
                      <a:pt x="2900" y="26"/>
                      <a:pt x="2897" y="15"/>
                    </a:cubicBezTo>
                    <a:cubicBezTo>
                      <a:pt x="2894" y="6"/>
                      <a:pt x="2886" y="1"/>
                      <a:pt x="28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9"/>
              <p:cNvSpPr/>
              <p:nvPr/>
            </p:nvSpPr>
            <p:spPr>
              <a:xfrm>
                <a:off x="5747950" y="435850"/>
                <a:ext cx="24750" cy="16200"/>
              </a:xfrm>
              <a:custGeom>
                <a:avLst/>
                <a:gdLst/>
                <a:ahLst/>
                <a:cxnLst/>
                <a:rect l="l" t="t" r="r" b="b"/>
                <a:pathLst>
                  <a:path w="990" h="648" extrusionOk="0">
                    <a:moveTo>
                      <a:pt x="274" y="0"/>
                    </a:moveTo>
                    <a:cubicBezTo>
                      <a:pt x="173" y="0"/>
                      <a:pt x="71" y="86"/>
                      <a:pt x="46" y="176"/>
                    </a:cubicBezTo>
                    <a:cubicBezTo>
                      <a:pt x="0" y="337"/>
                      <a:pt x="176" y="559"/>
                      <a:pt x="416" y="626"/>
                    </a:cubicBezTo>
                    <a:cubicBezTo>
                      <a:pt x="467" y="641"/>
                      <a:pt x="519" y="647"/>
                      <a:pt x="570" y="647"/>
                    </a:cubicBezTo>
                    <a:cubicBezTo>
                      <a:pt x="758" y="647"/>
                      <a:pt x="930" y="557"/>
                      <a:pt x="964" y="432"/>
                    </a:cubicBezTo>
                    <a:cubicBezTo>
                      <a:pt x="990" y="339"/>
                      <a:pt x="947" y="207"/>
                      <a:pt x="854" y="161"/>
                    </a:cubicBezTo>
                    <a:cubicBezTo>
                      <a:pt x="807" y="140"/>
                      <a:pt x="745" y="121"/>
                      <a:pt x="691" y="121"/>
                    </a:cubicBezTo>
                    <a:cubicBezTo>
                      <a:pt x="663" y="121"/>
                      <a:pt x="638" y="126"/>
                      <a:pt x="617" y="137"/>
                    </a:cubicBezTo>
                    <a:cubicBezTo>
                      <a:pt x="584" y="155"/>
                      <a:pt x="570" y="186"/>
                      <a:pt x="554" y="186"/>
                    </a:cubicBezTo>
                    <a:cubicBezTo>
                      <a:pt x="553" y="186"/>
                      <a:pt x="552" y="186"/>
                      <a:pt x="550" y="186"/>
                    </a:cubicBezTo>
                    <a:cubicBezTo>
                      <a:pt x="531" y="180"/>
                      <a:pt x="537" y="144"/>
                      <a:pt x="519" y="111"/>
                    </a:cubicBezTo>
                    <a:cubicBezTo>
                      <a:pt x="484" y="47"/>
                      <a:pt x="375" y="11"/>
                      <a:pt x="293" y="1"/>
                    </a:cubicBezTo>
                    <a:cubicBezTo>
                      <a:pt x="287" y="0"/>
                      <a:pt x="280" y="0"/>
                      <a:pt x="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9"/>
              <p:cNvSpPr/>
              <p:nvPr/>
            </p:nvSpPr>
            <p:spPr>
              <a:xfrm>
                <a:off x="5745250" y="430900"/>
                <a:ext cx="31125" cy="24325"/>
              </a:xfrm>
              <a:custGeom>
                <a:avLst/>
                <a:gdLst/>
                <a:ahLst/>
                <a:cxnLst/>
                <a:rect l="l" t="t" r="r" b="b"/>
                <a:pathLst>
                  <a:path w="1245" h="973" extrusionOk="0">
                    <a:moveTo>
                      <a:pt x="361" y="84"/>
                    </a:moveTo>
                    <a:cubicBezTo>
                      <a:pt x="421" y="91"/>
                      <a:pt x="471" y="131"/>
                      <a:pt x="511" y="166"/>
                    </a:cubicBezTo>
                    <a:cubicBezTo>
                      <a:pt x="550" y="198"/>
                      <a:pt x="586" y="229"/>
                      <a:pt x="627" y="229"/>
                    </a:cubicBezTo>
                    <a:cubicBezTo>
                      <a:pt x="634" y="229"/>
                      <a:pt x="641" y="228"/>
                      <a:pt x="649" y="226"/>
                    </a:cubicBezTo>
                    <a:cubicBezTo>
                      <a:pt x="676" y="220"/>
                      <a:pt x="697" y="199"/>
                      <a:pt x="713" y="173"/>
                    </a:cubicBezTo>
                    <a:cubicBezTo>
                      <a:pt x="716" y="205"/>
                      <a:pt x="728" y="235"/>
                      <a:pt x="752" y="256"/>
                    </a:cubicBezTo>
                    <a:cubicBezTo>
                      <a:pt x="775" y="277"/>
                      <a:pt x="801" y="283"/>
                      <a:pt x="830" y="283"/>
                    </a:cubicBezTo>
                    <a:cubicBezTo>
                      <a:pt x="852" y="283"/>
                      <a:pt x="876" y="279"/>
                      <a:pt x="901" y="275"/>
                    </a:cubicBezTo>
                    <a:cubicBezTo>
                      <a:pt x="925" y="272"/>
                      <a:pt x="951" y="268"/>
                      <a:pt x="976" y="268"/>
                    </a:cubicBezTo>
                    <a:cubicBezTo>
                      <a:pt x="1003" y="268"/>
                      <a:pt x="1029" y="272"/>
                      <a:pt x="1055" y="284"/>
                    </a:cubicBezTo>
                    <a:cubicBezTo>
                      <a:pt x="1162" y="336"/>
                      <a:pt x="1206" y="510"/>
                      <a:pt x="1172" y="631"/>
                    </a:cubicBezTo>
                    <a:cubicBezTo>
                      <a:pt x="1148" y="718"/>
                      <a:pt x="1080" y="797"/>
                      <a:pt x="980" y="853"/>
                    </a:cubicBezTo>
                    <a:cubicBezTo>
                      <a:pt x="885" y="907"/>
                      <a:pt x="774" y="934"/>
                      <a:pt x="664" y="934"/>
                    </a:cubicBezTo>
                    <a:cubicBezTo>
                      <a:pt x="608" y="934"/>
                      <a:pt x="552" y="927"/>
                      <a:pt x="498" y="912"/>
                    </a:cubicBezTo>
                    <a:cubicBezTo>
                      <a:pt x="339" y="868"/>
                      <a:pt x="195" y="756"/>
                      <a:pt x="115" y="611"/>
                    </a:cubicBezTo>
                    <a:cubicBezTo>
                      <a:pt x="60" y="512"/>
                      <a:pt x="43" y="409"/>
                      <a:pt x="66" y="325"/>
                    </a:cubicBezTo>
                    <a:cubicBezTo>
                      <a:pt x="100" y="207"/>
                      <a:pt x="224" y="84"/>
                      <a:pt x="344" y="84"/>
                    </a:cubicBezTo>
                    <a:close/>
                    <a:moveTo>
                      <a:pt x="742" y="0"/>
                    </a:moveTo>
                    <a:cubicBezTo>
                      <a:pt x="725" y="0"/>
                      <a:pt x="720" y="20"/>
                      <a:pt x="714" y="47"/>
                    </a:cubicBezTo>
                    <a:cubicBezTo>
                      <a:pt x="704" y="88"/>
                      <a:pt x="685" y="173"/>
                      <a:pt x="638" y="186"/>
                    </a:cubicBezTo>
                    <a:cubicBezTo>
                      <a:pt x="635" y="187"/>
                      <a:pt x="632" y="187"/>
                      <a:pt x="628" y="187"/>
                    </a:cubicBezTo>
                    <a:cubicBezTo>
                      <a:pt x="601" y="187"/>
                      <a:pt x="574" y="164"/>
                      <a:pt x="537" y="134"/>
                    </a:cubicBezTo>
                    <a:cubicBezTo>
                      <a:pt x="493" y="96"/>
                      <a:pt x="438" y="51"/>
                      <a:pt x="365" y="43"/>
                    </a:cubicBezTo>
                    <a:cubicBezTo>
                      <a:pt x="358" y="42"/>
                      <a:pt x="352" y="42"/>
                      <a:pt x="345" y="42"/>
                    </a:cubicBezTo>
                    <a:cubicBezTo>
                      <a:pt x="206" y="42"/>
                      <a:pt x="66" y="179"/>
                      <a:pt x="28" y="311"/>
                    </a:cubicBezTo>
                    <a:cubicBezTo>
                      <a:pt x="1" y="406"/>
                      <a:pt x="18" y="520"/>
                      <a:pt x="80" y="628"/>
                    </a:cubicBezTo>
                    <a:cubicBezTo>
                      <a:pt x="166" y="783"/>
                      <a:pt x="317" y="902"/>
                      <a:pt x="488" y="949"/>
                    </a:cubicBezTo>
                    <a:cubicBezTo>
                      <a:pt x="543" y="965"/>
                      <a:pt x="605" y="972"/>
                      <a:pt x="664" y="972"/>
                    </a:cubicBezTo>
                    <a:cubicBezTo>
                      <a:pt x="779" y="972"/>
                      <a:pt x="897" y="943"/>
                      <a:pt x="996" y="886"/>
                    </a:cubicBezTo>
                    <a:cubicBezTo>
                      <a:pt x="1105" y="823"/>
                      <a:pt x="1181" y="735"/>
                      <a:pt x="1207" y="639"/>
                    </a:cubicBezTo>
                    <a:cubicBezTo>
                      <a:pt x="1245" y="503"/>
                      <a:pt x="1197" y="306"/>
                      <a:pt x="1068" y="245"/>
                    </a:cubicBezTo>
                    <a:cubicBezTo>
                      <a:pt x="1037" y="230"/>
                      <a:pt x="1006" y="225"/>
                      <a:pt x="975" y="225"/>
                    </a:cubicBezTo>
                    <a:cubicBezTo>
                      <a:pt x="946" y="225"/>
                      <a:pt x="918" y="229"/>
                      <a:pt x="891" y="233"/>
                    </a:cubicBezTo>
                    <a:cubicBezTo>
                      <a:pt x="868" y="237"/>
                      <a:pt x="847" y="240"/>
                      <a:pt x="828" y="240"/>
                    </a:cubicBezTo>
                    <a:cubicBezTo>
                      <a:pt x="808" y="240"/>
                      <a:pt x="790" y="236"/>
                      <a:pt x="776" y="224"/>
                    </a:cubicBezTo>
                    <a:cubicBezTo>
                      <a:pt x="734" y="186"/>
                      <a:pt x="752" y="97"/>
                      <a:pt x="760" y="54"/>
                    </a:cubicBezTo>
                    <a:cubicBezTo>
                      <a:pt x="765" y="27"/>
                      <a:pt x="769" y="6"/>
                      <a:pt x="747" y="1"/>
                    </a:cubicBezTo>
                    <a:cubicBezTo>
                      <a:pt x="745" y="0"/>
                      <a:pt x="744" y="0"/>
                      <a:pt x="7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9"/>
              <p:cNvSpPr/>
              <p:nvPr/>
            </p:nvSpPr>
            <p:spPr>
              <a:xfrm>
                <a:off x="5749550" y="456425"/>
                <a:ext cx="10150" cy="33500"/>
              </a:xfrm>
              <a:custGeom>
                <a:avLst/>
                <a:gdLst/>
                <a:ahLst/>
                <a:cxnLst/>
                <a:rect l="l" t="t" r="r" b="b"/>
                <a:pathLst>
                  <a:path w="406" h="1340" extrusionOk="0">
                    <a:moveTo>
                      <a:pt x="381" y="0"/>
                    </a:moveTo>
                    <a:cubicBezTo>
                      <a:pt x="373" y="0"/>
                      <a:pt x="366" y="6"/>
                      <a:pt x="364" y="15"/>
                    </a:cubicBezTo>
                    <a:lnTo>
                      <a:pt x="5" y="1314"/>
                    </a:lnTo>
                    <a:cubicBezTo>
                      <a:pt x="0" y="1325"/>
                      <a:pt x="7" y="1335"/>
                      <a:pt x="18" y="1338"/>
                    </a:cubicBezTo>
                    <a:cubicBezTo>
                      <a:pt x="20" y="1339"/>
                      <a:pt x="22" y="1339"/>
                      <a:pt x="23" y="1339"/>
                    </a:cubicBezTo>
                    <a:cubicBezTo>
                      <a:pt x="32" y="1339"/>
                      <a:pt x="39" y="1334"/>
                      <a:pt x="42" y="1325"/>
                    </a:cubicBezTo>
                    <a:lnTo>
                      <a:pt x="402" y="25"/>
                    </a:lnTo>
                    <a:cubicBezTo>
                      <a:pt x="406" y="15"/>
                      <a:pt x="398" y="4"/>
                      <a:pt x="388" y="2"/>
                    </a:cubicBezTo>
                    <a:cubicBezTo>
                      <a:pt x="385" y="1"/>
                      <a:pt x="383" y="0"/>
                      <a:pt x="3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9"/>
              <p:cNvSpPr/>
              <p:nvPr/>
            </p:nvSpPr>
            <p:spPr>
              <a:xfrm>
                <a:off x="5743375" y="455525"/>
                <a:ext cx="13000" cy="44625"/>
              </a:xfrm>
              <a:custGeom>
                <a:avLst/>
                <a:gdLst/>
                <a:ahLst/>
                <a:cxnLst/>
                <a:rect l="l" t="t" r="r" b="b"/>
                <a:pathLst>
                  <a:path w="520" h="1785" extrusionOk="0">
                    <a:moveTo>
                      <a:pt x="496" y="0"/>
                    </a:moveTo>
                    <a:cubicBezTo>
                      <a:pt x="488" y="0"/>
                      <a:pt x="481" y="6"/>
                      <a:pt x="478" y="14"/>
                    </a:cubicBezTo>
                    <a:lnTo>
                      <a:pt x="5" y="1723"/>
                    </a:lnTo>
                    <a:cubicBezTo>
                      <a:pt x="1" y="1733"/>
                      <a:pt x="7" y="1744"/>
                      <a:pt x="18" y="1746"/>
                    </a:cubicBezTo>
                    <a:lnTo>
                      <a:pt x="151" y="1783"/>
                    </a:lnTo>
                    <a:cubicBezTo>
                      <a:pt x="152" y="1785"/>
                      <a:pt x="155" y="1785"/>
                      <a:pt x="156" y="1785"/>
                    </a:cubicBezTo>
                    <a:cubicBezTo>
                      <a:pt x="159" y="1785"/>
                      <a:pt x="163" y="1785"/>
                      <a:pt x="166" y="1782"/>
                    </a:cubicBezTo>
                    <a:cubicBezTo>
                      <a:pt x="170" y="1778"/>
                      <a:pt x="173" y="1775"/>
                      <a:pt x="176" y="1770"/>
                    </a:cubicBezTo>
                    <a:lnTo>
                      <a:pt x="267" y="1443"/>
                    </a:lnTo>
                    <a:cubicBezTo>
                      <a:pt x="270" y="1432"/>
                      <a:pt x="264" y="1421"/>
                      <a:pt x="253" y="1418"/>
                    </a:cubicBezTo>
                    <a:cubicBezTo>
                      <a:pt x="251" y="1417"/>
                      <a:pt x="249" y="1417"/>
                      <a:pt x="247" y="1417"/>
                    </a:cubicBezTo>
                    <a:cubicBezTo>
                      <a:pt x="239" y="1417"/>
                      <a:pt x="231" y="1423"/>
                      <a:pt x="229" y="1432"/>
                    </a:cubicBezTo>
                    <a:lnTo>
                      <a:pt x="143" y="1740"/>
                    </a:lnTo>
                    <a:lnTo>
                      <a:pt x="48" y="1713"/>
                    </a:lnTo>
                    <a:lnTo>
                      <a:pt x="516" y="25"/>
                    </a:lnTo>
                    <a:cubicBezTo>
                      <a:pt x="520" y="14"/>
                      <a:pt x="513" y="5"/>
                      <a:pt x="503" y="1"/>
                    </a:cubicBezTo>
                    <a:cubicBezTo>
                      <a:pt x="501" y="0"/>
                      <a:pt x="498" y="0"/>
                      <a:pt x="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9"/>
              <p:cNvSpPr/>
              <p:nvPr/>
            </p:nvSpPr>
            <p:spPr>
              <a:xfrm>
                <a:off x="5748975" y="488925"/>
                <a:ext cx="9300" cy="5150"/>
              </a:xfrm>
              <a:custGeom>
                <a:avLst/>
                <a:gdLst/>
                <a:ahLst/>
                <a:cxnLst/>
                <a:rect l="l" t="t" r="r" b="b"/>
                <a:pathLst>
                  <a:path w="372" h="206" extrusionOk="0">
                    <a:moveTo>
                      <a:pt x="46" y="1"/>
                    </a:moveTo>
                    <a:cubicBezTo>
                      <a:pt x="37" y="1"/>
                      <a:pt x="29" y="7"/>
                      <a:pt x="28" y="16"/>
                    </a:cubicBezTo>
                    <a:cubicBezTo>
                      <a:pt x="23" y="26"/>
                      <a:pt x="30" y="37"/>
                      <a:pt x="41" y="39"/>
                    </a:cubicBezTo>
                    <a:lnTo>
                      <a:pt x="325" y="118"/>
                    </a:lnTo>
                    <a:cubicBezTo>
                      <a:pt x="322" y="128"/>
                      <a:pt x="318" y="139"/>
                      <a:pt x="316" y="148"/>
                    </a:cubicBezTo>
                    <a:cubicBezTo>
                      <a:pt x="314" y="154"/>
                      <a:pt x="314" y="157"/>
                      <a:pt x="313" y="161"/>
                    </a:cubicBezTo>
                    <a:lnTo>
                      <a:pt x="29" y="82"/>
                    </a:lnTo>
                    <a:cubicBezTo>
                      <a:pt x="27" y="82"/>
                      <a:pt x="26" y="82"/>
                      <a:pt x="24" y="82"/>
                    </a:cubicBezTo>
                    <a:cubicBezTo>
                      <a:pt x="15" y="82"/>
                      <a:pt x="7" y="87"/>
                      <a:pt x="5" y="96"/>
                    </a:cubicBezTo>
                    <a:cubicBezTo>
                      <a:pt x="1" y="107"/>
                      <a:pt x="7" y="117"/>
                      <a:pt x="18" y="120"/>
                    </a:cubicBezTo>
                    <a:lnTo>
                      <a:pt x="323" y="204"/>
                    </a:lnTo>
                    <a:cubicBezTo>
                      <a:pt x="324" y="205"/>
                      <a:pt x="327" y="205"/>
                      <a:pt x="328" y="205"/>
                    </a:cubicBezTo>
                    <a:cubicBezTo>
                      <a:pt x="332" y="205"/>
                      <a:pt x="336" y="204"/>
                      <a:pt x="340" y="203"/>
                    </a:cubicBezTo>
                    <a:cubicBezTo>
                      <a:pt x="345" y="200"/>
                      <a:pt x="348" y="195"/>
                      <a:pt x="349" y="189"/>
                    </a:cubicBezTo>
                    <a:cubicBezTo>
                      <a:pt x="351" y="181"/>
                      <a:pt x="352" y="170"/>
                      <a:pt x="355" y="159"/>
                    </a:cubicBezTo>
                    <a:cubicBezTo>
                      <a:pt x="359" y="143"/>
                      <a:pt x="362" y="128"/>
                      <a:pt x="370" y="113"/>
                    </a:cubicBezTo>
                    <a:cubicBezTo>
                      <a:pt x="372" y="108"/>
                      <a:pt x="372" y="102"/>
                      <a:pt x="370" y="97"/>
                    </a:cubicBezTo>
                    <a:cubicBezTo>
                      <a:pt x="368" y="92"/>
                      <a:pt x="362" y="87"/>
                      <a:pt x="357" y="86"/>
                    </a:cubicBezTo>
                    <a:lnTo>
                      <a:pt x="51" y="2"/>
                    </a:lnTo>
                    <a:cubicBezTo>
                      <a:pt x="49" y="1"/>
                      <a:pt x="48"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9"/>
              <p:cNvSpPr/>
              <p:nvPr/>
            </p:nvSpPr>
            <p:spPr>
              <a:xfrm>
                <a:off x="5746825" y="493900"/>
                <a:ext cx="10150" cy="8400"/>
              </a:xfrm>
              <a:custGeom>
                <a:avLst/>
                <a:gdLst/>
                <a:ahLst/>
                <a:cxnLst/>
                <a:rect l="l" t="t" r="r" b="b"/>
                <a:pathLst>
                  <a:path w="406" h="336" extrusionOk="0">
                    <a:moveTo>
                      <a:pt x="91" y="46"/>
                    </a:moveTo>
                    <a:lnTo>
                      <a:pt x="150" y="62"/>
                    </a:lnTo>
                    <a:lnTo>
                      <a:pt x="136" y="111"/>
                    </a:lnTo>
                    <a:cubicBezTo>
                      <a:pt x="132" y="122"/>
                      <a:pt x="139" y="133"/>
                      <a:pt x="150" y="135"/>
                    </a:cubicBezTo>
                    <a:lnTo>
                      <a:pt x="254" y="165"/>
                    </a:lnTo>
                    <a:cubicBezTo>
                      <a:pt x="256" y="165"/>
                      <a:pt x="258" y="166"/>
                      <a:pt x="260" y="166"/>
                    </a:cubicBezTo>
                    <a:cubicBezTo>
                      <a:pt x="263" y="166"/>
                      <a:pt x="267" y="165"/>
                      <a:pt x="269" y="164"/>
                    </a:cubicBezTo>
                    <a:cubicBezTo>
                      <a:pt x="274" y="161"/>
                      <a:pt x="277" y="156"/>
                      <a:pt x="279" y="151"/>
                    </a:cubicBezTo>
                    <a:lnTo>
                      <a:pt x="292" y="102"/>
                    </a:lnTo>
                    <a:lnTo>
                      <a:pt x="356" y="119"/>
                    </a:lnTo>
                    <a:lnTo>
                      <a:pt x="308" y="293"/>
                    </a:lnTo>
                    <a:lnTo>
                      <a:pt x="250" y="277"/>
                    </a:lnTo>
                    <a:cubicBezTo>
                      <a:pt x="252" y="268"/>
                      <a:pt x="254" y="260"/>
                      <a:pt x="257" y="251"/>
                    </a:cubicBezTo>
                    <a:cubicBezTo>
                      <a:pt x="259" y="241"/>
                      <a:pt x="253" y="230"/>
                      <a:pt x="242" y="228"/>
                    </a:cubicBezTo>
                    <a:lnTo>
                      <a:pt x="134" y="198"/>
                    </a:lnTo>
                    <a:cubicBezTo>
                      <a:pt x="132" y="198"/>
                      <a:pt x="130" y="198"/>
                      <a:pt x="128" y="198"/>
                    </a:cubicBezTo>
                    <a:cubicBezTo>
                      <a:pt x="124" y="198"/>
                      <a:pt x="122" y="198"/>
                      <a:pt x="119" y="199"/>
                    </a:cubicBezTo>
                    <a:cubicBezTo>
                      <a:pt x="115" y="203"/>
                      <a:pt x="111" y="207"/>
                      <a:pt x="109" y="212"/>
                    </a:cubicBezTo>
                    <a:lnTo>
                      <a:pt x="103" y="236"/>
                    </a:lnTo>
                    <a:lnTo>
                      <a:pt x="43" y="219"/>
                    </a:lnTo>
                    <a:lnTo>
                      <a:pt x="91" y="46"/>
                    </a:lnTo>
                    <a:close/>
                    <a:moveTo>
                      <a:pt x="77" y="0"/>
                    </a:moveTo>
                    <a:cubicBezTo>
                      <a:pt x="74" y="0"/>
                      <a:pt x="72" y="1"/>
                      <a:pt x="70" y="2"/>
                    </a:cubicBezTo>
                    <a:cubicBezTo>
                      <a:pt x="65" y="5"/>
                      <a:pt x="61" y="10"/>
                      <a:pt x="60" y="15"/>
                    </a:cubicBezTo>
                    <a:lnTo>
                      <a:pt x="1" y="225"/>
                    </a:lnTo>
                    <a:cubicBezTo>
                      <a:pt x="0" y="230"/>
                      <a:pt x="0" y="236"/>
                      <a:pt x="2" y="240"/>
                    </a:cubicBezTo>
                    <a:cubicBezTo>
                      <a:pt x="5" y="244"/>
                      <a:pt x="9" y="248"/>
                      <a:pt x="14" y="250"/>
                    </a:cubicBezTo>
                    <a:lnTo>
                      <a:pt x="114" y="277"/>
                    </a:lnTo>
                    <a:cubicBezTo>
                      <a:pt x="116" y="277"/>
                      <a:pt x="118" y="277"/>
                      <a:pt x="120" y="277"/>
                    </a:cubicBezTo>
                    <a:cubicBezTo>
                      <a:pt x="123" y="277"/>
                      <a:pt x="126" y="276"/>
                      <a:pt x="129" y="274"/>
                    </a:cubicBezTo>
                    <a:cubicBezTo>
                      <a:pt x="132" y="272"/>
                      <a:pt x="136" y="268"/>
                      <a:pt x="137" y="263"/>
                    </a:cubicBezTo>
                    <a:lnTo>
                      <a:pt x="145" y="239"/>
                    </a:lnTo>
                    <a:lnTo>
                      <a:pt x="216" y="258"/>
                    </a:lnTo>
                    <a:cubicBezTo>
                      <a:pt x="212" y="267"/>
                      <a:pt x="211" y="274"/>
                      <a:pt x="210" y="279"/>
                    </a:cubicBezTo>
                    <a:cubicBezTo>
                      <a:pt x="209" y="282"/>
                      <a:pt x="207" y="285"/>
                      <a:pt x="207" y="288"/>
                    </a:cubicBezTo>
                    <a:cubicBezTo>
                      <a:pt x="207" y="296"/>
                      <a:pt x="215" y="304"/>
                      <a:pt x="222" y="307"/>
                    </a:cubicBezTo>
                    <a:lnTo>
                      <a:pt x="317" y="333"/>
                    </a:lnTo>
                    <a:cubicBezTo>
                      <a:pt x="319" y="336"/>
                      <a:pt x="322" y="336"/>
                      <a:pt x="323" y="336"/>
                    </a:cubicBezTo>
                    <a:cubicBezTo>
                      <a:pt x="330" y="336"/>
                      <a:pt x="339" y="330"/>
                      <a:pt x="343" y="321"/>
                    </a:cubicBezTo>
                    <a:lnTo>
                      <a:pt x="402" y="109"/>
                    </a:lnTo>
                    <a:cubicBezTo>
                      <a:pt x="405" y="99"/>
                      <a:pt x="399" y="88"/>
                      <a:pt x="388" y="86"/>
                    </a:cubicBezTo>
                    <a:lnTo>
                      <a:pt x="286" y="58"/>
                    </a:lnTo>
                    <a:cubicBezTo>
                      <a:pt x="284" y="57"/>
                      <a:pt x="282" y="56"/>
                      <a:pt x="280" y="56"/>
                    </a:cubicBezTo>
                    <a:cubicBezTo>
                      <a:pt x="271" y="56"/>
                      <a:pt x="264" y="62"/>
                      <a:pt x="263" y="71"/>
                    </a:cubicBezTo>
                    <a:lnTo>
                      <a:pt x="249" y="120"/>
                    </a:lnTo>
                    <a:lnTo>
                      <a:pt x="182" y="102"/>
                    </a:lnTo>
                    <a:lnTo>
                      <a:pt x="195" y="52"/>
                    </a:lnTo>
                    <a:cubicBezTo>
                      <a:pt x="200" y="42"/>
                      <a:pt x="193" y="31"/>
                      <a:pt x="182" y="28"/>
                    </a:cubicBezTo>
                    <a:lnTo>
                      <a:pt x="84" y="1"/>
                    </a:lnTo>
                    <a:cubicBezTo>
                      <a:pt x="81" y="1"/>
                      <a:pt x="79" y="0"/>
                      <a:pt x="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9"/>
              <p:cNvSpPr/>
              <p:nvPr/>
            </p:nvSpPr>
            <p:spPr>
              <a:xfrm>
                <a:off x="5754175" y="452950"/>
                <a:ext cx="6975" cy="4750"/>
              </a:xfrm>
              <a:custGeom>
                <a:avLst/>
                <a:gdLst/>
                <a:ahLst/>
                <a:cxnLst/>
                <a:rect l="l" t="t" r="r" b="b"/>
                <a:pathLst>
                  <a:path w="279" h="190" extrusionOk="0">
                    <a:moveTo>
                      <a:pt x="63" y="46"/>
                    </a:moveTo>
                    <a:cubicBezTo>
                      <a:pt x="90" y="56"/>
                      <a:pt x="119" y="64"/>
                      <a:pt x="146" y="72"/>
                    </a:cubicBezTo>
                    <a:cubicBezTo>
                      <a:pt x="174" y="81"/>
                      <a:pt x="203" y="87"/>
                      <a:pt x="233" y="94"/>
                    </a:cubicBezTo>
                    <a:lnTo>
                      <a:pt x="218" y="144"/>
                    </a:lnTo>
                    <a:lnTo>
                      <a:pt x="47" y="98"/>
                    </a:lnTo>
                    <a:lnTo>
                      <a:pt x="63" y="46"/>
                    </a:lnTo>
                    <a:close/>
                    <a:moveTo>
                      <a:pt x="50" y="1"/>
                    </a:moveTo>
                    <a:cubicBezTo>
                      <a:pt x="47" y="1"/>
                      <a:pt x="44" y="1"/>
                      <a:pt x="41" y="2"/>
                    </a:cubicBezTo>
                    <a:cubicBezTo>
                      <a:pt x="35" y="6"/>
                      <a:pt x="31" y="9"/>
                      <a:pt x="30" y="14"/>
                    </a:cubicBezTo>
                    <a:lnTo>
                      <a:pt x="4" y="105"/>
                    </a:lnTo>
                    <a:cubicBezTo>
                      <a:pt x="1" y="116"/>
                      <a:pt x="7" y="127"/>
                      <a:pt x="18" y="130"/>
                    </a:cubicBezTo>
                    <a:lnTo>
                      <a:pt x="226" y="188"/>
                    </a:lnTo>
                    <a:cubicBezTo>
                      <a:pt x="227" y="189"/>
                      <a:pt x="229" y="189"/>
                      <a:pt x="232" y="189"/>
                    </a:cubicBezTo>
                    <a:cubicBezTo>
                      <a:pt x="235" y="189"/>
                      <a:pt x="238" y="188"/>
                      <a:pt x="243" y="186"/>
                    </a:cubicBezTo>
                    <a:cubicBezTo>
                      <a:pt x="248" y="184"/>
                      <a:pt x="251" y="179"/>
                      <a:pt x="253" y="174"/>
                    </a:cubicBezTo>
                    <a:lnTo>
                      <a:pt x="278" y="83"/>
                    </a:lnTo>
                    <a:cubicBezTo>
                      <a:pt x="279" y="78"/>
                      <a:pt x="278" y="72"/>
                      <a:pt x="276" y="67"/>
                    </a:cubicBezTo>
                    <a:cubicBezTo>
                      <a:pt x="272" y="61"/>
                      <a:pt x="267" y="59"/>
                      <a:pt x="262" y="57"/>
                    </a:cubicBezTo>
                    <a:cubicBezTo>
                      <a:pt x="226" y="51"/>
                      <a:pt x="191" y="43"/>
                      <a:pt x="156" y="34"/>
                    </a:cubicBezTo>
                    <a:cubicBezTo>
                      <a:pt x="122" y="24"/>
                      <a:pt x="89" y="13"/>
                      <a:pt x="57" y="1"/>
                    </a:cubicBezTo>
                    <a:cubicBezTo>
                      <a:pt x="55" y="1"/>
                      <a:pt x="52" y="1"/>
                      <a:pt x="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9"/>
              <p:cNvSpPr/>
              <p:nvPr/>
            </p:nvSpPr>
            <p:spPr>
              <a:xfrm>
                <a:off x="5744850" y="485650"/>
                <a:ext cx="4700" cy="13875"/>
              </a:xfrm>
              <a:custGeom>
                <a:avLst/>
                <a:gdLst/>
                <a:ahLst/>
                <a:cxnLst/>
                <a:rect l="l" t="t" r="r" b="b"/>
                <a:pathLst>
                  <a:path w="188" h="555" extrusionOk="0">
                    <a:moveTo>
                      <a:pt x="163" y="0"/>
                    </a:moveTo>
                    <a:cubicBezTo>
                      <a:pt x="155" y="0"/>
                      <a:pt x="148" y="6"/>
                      <a:pt x="146" y="15"/>
                    </a:cubicBezTo>
                    <a:lnTo>
                      <a:pt x="5" y="528"/>
                    </a:lnTo>
                    <a:cubicBezTo>
                      <a:pt x="1" y="539"/>
                      <a:pt x="7" y="550"/>
                      <a:pt x="18" y="553"/>
                    </a:cubicBezTo>
                    <a:cubicBezTo>
                      <a:pt x="20" y="554"/>
                      <a:pt x="22" y="554"/>
                      <a:pt x="23" y="554"/>
                    </a:cubicBezTo>
                    <a:cubicBezTo>
                      <a:pt x="32" y="554"/>
                      <a:pt x="39" y="549"/>
                      <a:pt x="43" y="539"/>
                    </a:cubicBezTo>
                    <a:lnTo>
                      <a:pt x="183" y="25"/>
                    </a:lnTo>
                    <a:cubicBezTo>
                      <a:pt x="187" y="15"/>
                      <a:pt x="181" y="4"/>
                      <a:pt x="170" y="2"/>
                    </a:cubicBezTo>
                    <a:cubicBezTo>
                      <a:pt x="168" y="1"/>
                      <a:pt x="166" y="0"/>
                      <a:pt x="1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9"/>
              <p:cNvSpPr/>
              <p:nvPr/>
            </p:nvSpPr>
            <p:spPr>
              <a:xfrm>
                <a:off x="5762225" y="427450"/>
                <a:ext cx="4275" cy="4775"/>
              </a:xfrm>
              <a:custGeom>
                <a:avLst/>
                <a:gdLst/>
                <a:ahLst/>
                <a:cxnLst/>
                <a:rect l="l" t="t" r="r" b="b"/>
                <a:pathLst>
                  <a:path w="171" h="191" extrusionOk="0">
                    <a:moveTo>
                      <a:pt x="69" y="45"/>
                    </a:moveTo>
                    <a:lnTo>
                      <a:pt x="126" y="62"/>
                    </a:lnTo>
                    <a:lnTo>
                      <a:pt x="103" y="147"/>
                    </a:lnTo>
                    <a:cubicBezTo>
                      <a:pt x="93" y="145"/>
                      <a:pt x="82" y="143"/>
                      <a:pt x="71" y="141"/>
                    </a:cubicBezTo>
                    <a:cubicBezTo>
                      <a:pt x="62" y="138"/>
                      <a:pt x="52" y="136"/>
                      <a:pt x="45" y="132"/>
                    </a:cubicBezTo>
                    <a:lnTo>
                      <a:pt x="69" y="45"/>
                    </a:lnTo>
                    <a:close/>
                    <a:moveTo>
                      <a:pt x="54" y="0"/>
                    </a:moveTo>
                    <a:cubicBezTo>
                      <a:pt x="51" y="0"/>
                      <a:pt x="48" y="1"/>
                      <a:pt x="46" y="3"/>
                    </a:cubicBezTo>
                    <a:cubicBezTo>
                      <a:pt x="41" y="5"/>
                      <a:pt x="38" y="9"/>
                      <a:pt x="36" y="14"/>
                    </a:cubicBezTo>
                    <a:lnTo>
                      <a:pt x="3" y="138"/>
                    </a:lnTo>
                    <a:cubicBezTo>
                      <a:pt x="1" y="148"/>
                      <a:pt x="6" y="158"/>
                      <a:pt x="15" y="162"/>
                    </a:cubicBezTo>
                    <a:cubicBezTo>
                      <a:pt x="29" y="168"/>
                      <a:pt x="45" y="173"/>
                      <a:pt x="62" y="178"/>
                    </a:cubicBezTo>
                    <a:cubicBezTo>
                      <a:pt x="82" y="185"/>
                      <a:pt x="99" y="187"/>
                      <a:pt x="114" y="190"/>
                    </a:cubicBezTo>
                    <a:lnTo>
                      <a:pt x="117" y="190"/>
                    </a:lnTo>
                    <a:cubicBezTo>
                      <a:pt x="125" y="190"/>
                      <a:pt x="133" y="185"/>
                      <a:pt x="136" y="175"/>
                    </a:cubicBezTo>
                    <a:lnTo>
                      <a:pt x="169" y="52"/>
                    </a:lnTo>
                    <a:cubicBezTo>
                      <a:pt x="170" y="47"/>
                      <a:pt x="170" y="41"/>
                      <a:pt x="168" y="37"/>
                    </a:cubicBezTo>
                    <a:cubicBezTo>
                      <a:pt x="165" y="34"/>
                      <a:pt x="162" y="29"/>
                      <a:pt x="156" y="28"/>
                    </a:cubicBezTo>
                    <a:lnTo>
                      <a:pt x="61" y="2"/>
                    </a:lnTo>
                    <a:cubicBezTo>
                      <a:pt x="58" y="1"/>
                      <a:pt x="56" y="0"/>
                      <a:pt x="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9"/>
              <p:cNvSpPr/>
              <p:nvPr/>
            </p:nvSpPr>
            <p:spPr>
              <a:xfrm>
                <a:off x="5763700" y="424400"/>
                <a:ext cx="2950" cy="4525"/>
              </a:xfrm>
              <a:custGeom>
                <a:avLst/>
                <a:gdLst/>
                <a:ahLst/>
                <a:cxnLst/>
                <a:rect l="l" t="t" r="r" b="b"/>
                <a:pathLst>
                  <a:path w="118" h="181" extrusionOk="0">
                    <a:moveTo>
                      <a:pt x="73" y="41"/>
                    </a:moveTo>
                    <a:cubicBezTo>
                      <a:pt x="74" y="43"/>
                      <a:pt x="74" y="43"/>
                      <a:pt x="76" y="43"/>
                    </a:cubicBezTo>
                    <a:lnTo>
                      <a:pt x="50" y="136"/>
                    </a:lnTo>
                    <a:lnTo>
                      <a:pt x="46" y="135"/>
                    </a:lnTo>
                    <a:lnTo>
                      <a:pt x="71" y="41"/>
                    </a:lnTo>
                    <a:close/>
                    <a:moveTo>
                      <a:pt x="68" y="0"/>
                    </a:moveTo>
                    <a:cubicBezTo>
                      <a:pt x="58" y="0"/>
                      <a:pt x="50" y="3"/>
                      <a:pt x="47" y="4"/>
                    </a:cubicBezTo>
                    <a:cubicBezTo>
                      <a:pt x="41" y="8"/>
                      <a:pt x="38" y="13"/>
                      <a:pt x="36" y="18"/>
                    </a:cubicBezTo>
                    <a:lnTo>
                      <a:pt x="2" y="143"/>
                    </a:lnTo>
                    <a:cubicBezTo>
                      <a:pt x="1" y="148"/>
                      <a:pt x="1" y="154"/>
                      <a:pt x="3" y="158"/>
                    </a:cubicBezTo>
                    <a:cubicBezTo>
                      <a:pt x="5" y="162"/>
                      <a:pt x="9" y="165"/>
                      <a:pt x="15" y="167"/>
                    </a:cubicBezTo>
                    <a:lnTo>
                      <a:pt x="58" y="179"/>
                    </a:lnTo>
                    <a:cubicBezTo>
                      <a:pt x="60" y="180"/>
                      <a:pt x="62" y="180"/>
                      <a:pt x="63" y="180"/>
                    </a:cubicBezTo>
                    <a:cubicBezTo>
                      <a:pt x="73" y="180"/>
                      <a:pt x="81" y="175"/>
                      <a:pt x="82" y="164"/>
                    </a:cubicBezTo>
                    <a:lnTo>
                      <a:pt x="116" y="40"/>
                    </a:lnTo>
                    <a:cubicBezTo>
                      <a:pt x="118" y="33"/>
                      <a:pt x="118" y="28"/>
                      <a:pt x="114" y="23"/>
                    </a:cubicBezTo>
                    <a:cubicBezTo>
                      <a:pt x="110" y="18"/>
                      <a:pt x="100" y="8"/>
                      <a:pt x="83" y="2"/>
                    </a:cubicBezTo>
                    <a:cubicBezTo>
                      <a:pt x="78" y="1"/>
                      <a:pt x="73" y="0"/>
                      <a:pt x="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9"/>
              <p:cNvSpPr/>
              <p:nvPr/>
            </p:nvSpPr>
            <p:spPr>
              <a:xfrm>
                <a:off x="5706525" y="432700"/>
                <a:ext cx="22975" cy="12900"/>
              </a:xfrm>
              <a:custGeom>
                <a:avLst/>
                <a:gdLst/>
                <a:ahLst/>
                <a:cxnLst/>
                <a:rect l="l" t="t" r="r" b="b"/>
                <a:pathLst>
                  <a:path w="919" h="516" extrusionOk="0">
                    <a:moveTo>
                      <a:pt x="897" y="1"/>
                    </a:moveTo>
                    <a:cubicBezTo>
                      <a:pt x="894" y="1"/>
                      <a:pt x="892" y="1"/>
                      <a:pt x="890" y="2"/>
                    </a:cubicBezTo>
                    <a:cubicBezTo>
                      <a:pt x="731" y="51"/>
                      <a:pt x="574" y="116"/>
                      <a:pt x="427" y="197"/>
                    </a:cubicBezTo>
                    <a:cubicBezTo>
                      <a:pt x="279" y="277"/>
                      <a:pt x="140" y="373"/>
                      <a:pt x="10" y="480"/>
                    </a:cubicBezTo>
                    <a:cubicBezTo>
                      <a:pt x="1" y="486"/>
                      <a:pt x="0" y="500"/>
                      <a:pt x="7" y="508"/>
                    </a:cubicBezTo>
                    <a:cubicBezTo>
                      <a:pt x="11" y="512"/>
                      <a:pt x="16" y="515"/>
                      <a:pt x="22" y="515"/>
                    </a:cubicBezTo>
                    <a:cubicBezTo>
                      <a:pt x="26" y="515"/>
                      <a:pt x="30" y="513"/>
                      <a:pt x="36" y="511"/>
                    </a:cubicBezTo>
                    <a:cubicBezTo>
                      <a:pt x="162" y="405"/>
                      <a:pt x="300" y="313"/>
                      <a:pt x="445" y="233"/>
                    </a:cubicBezTo>
                    <a:cubicBezTo>
                      <a:pt x="591" y="154"/>
                      <a:pt x="744" y="89"/>
                      <a:pt x="902" y="40"/>
                    </a:cubicBezTo>
                    <a:cubicBezTo>
                      <a:pt x="913" y="36"/>
                      <a:pt x="918" y="25"/>
                      <a:pt x="916" y="15"/>
                    </a:cubicBezTo>
                    <a:cubicBezTo>
                      <a:pt x="913" y="6"/>
                      <a:pt x="905" y="1"/>
                      <a:pt x="8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9"/>
              <p:cNvSpPr/>
              <p:nvPr/>
            </p:nvSpPr>
            <p:spPr>
              <a:xfrm>
                <a:off x="5708875" y="436400"/>
                <a:ext cx="22975" cy="12875"/>
              </a:xfrm>
              <a:custGeom>
                <a:avLst/>
                <a:gdLst/>
                <a:ahLst/>
                <a:cxnLst/>
                <a:rect l="l" t="t" r="r" b="b"/>
                <a:pathLst>
                  <a:path w="919" h="515" extrusionOk="0">
                    <a:moveTo>
                      <a:pt x="895" y="0"/>
                    </a:moveTo>
                    <a:cubicBezTo>
                      <a:pt x="894" y="0"/>
                      <a:pt x="892" y="0"/>
                      <a:pt x="891" y="1"/>
                    </a:cubicBezTo>
                    <a:cubicBezTo>
                      <a:pt x="731" y="51"/>
                      <a:pt x="574" y="116"/>
                      <a:pt x="426" y="197"/>
                    </a:cubicBezTo>
                    <a:cubicBezTo>
                      <a:pt x="279" y="277"/>
                      <a:pt x="140" y="373"/>
                      <a:pt x="9" y="480"/>
                    </a:cubicBezTo>
                    <a:cubicBezTo>
                      <a:pt x="2" y="486"/>
                      <a:pt x="1" y="499"/>
                      <a:pt x="7" y="508"/>
                    </a:cubicBezTo>
                    <a:cubicBezTo>
                      <a:pt x="9" y="511"/>
                      <a:pt x="17" y="514"/>
                      <a:pt x="22" y="514"/>
                    </a:cubicBezTo>
                    <a:cubicBezTo>
                      <a:pt x="27" y="514"/>
                      <a:pt x="31" y="513"/>
                      <a:pt x="35" y="510"/>
                    </a:cubicBezTo>
                    <a:cubicBezTo>
                      <a:pt x="163" y="404"/>
                      <a:pt x="301" y="312"/>
                      <a:pt x="446" y="232"/>
                    </a:cubicBezTo>
                    <a:cubicBezTo>
                      <a:pt x="591" y="154"/>
                      <a:pt x="746" y="87"/>
                      <a:pt x="902" y="39"/>
                    </a:cubicBezTo>
                    <a:cubicBezTo>
                      <a:pt x="913" y="36"/>
                      <a:pt x="919" y="25"/>
                      <a:pt x="915" y="15"/>
                    </a:cubicBezTo>
                    <a:cubicBezTo>
                      <a:pt x="913" y="5"/>
                      <a:pt x="904" y="0"/>
                      <a:pt x="8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9"/>
              <p:cNvSpPr/>
              <p:nvPr/>
            </p:nvSpPr>
            <p:spPr>
              <a:xfrm>
                <a:off x="5710625" y="440250"/>
                <a:ext cx="22975" cy="12875"/>
              </a:xfrm>
              <a:custGeom>
                <a:avLst/>
                <a:gdLst/>
                <a:ahLst/>
                <a:cxnLst/>
                <a:rect l="l" t="t" r="r" b="b"/>
                <a:pathLst>
                  <a:path w="919" h="515" extrusionOk="0">
                    <a:moveTo>
                      <a:pt x="896" y="0"/>
                    </a:moveTo>
                    <a:cubicBezTo>
                      <a:pt x="894" y="0"/>
                      <a:pt x="892" y="0"/>
                      <a:pt x="890" y="1"/>
                    </a:cubicBezTo>
                    <a:cubicBezTo>
                      <a:pt x="731" y="50"/>
                      <a:pt x="574" y="116"/>
                      <a:pt x="426" y="196"/>
                    </a:cubicBezTo>
                    <a:cubicBezTo>
                      <a:pt x="279" y="277"/>
                      <a:pt x="140" y="372"/>
                      <a:pt x="9" y="479"/>
                    </a:cubicBezTo>
                    <a:cubicBezTo>
                      <a:pt x="1" y="487"/>
                      <a:pt x="0" y="500"/>
                      <a:pt x="7" y="508"/>
                    </a:cubicBezTo>
                    <a:cubicBezTo>
                      <a:pt x="11" y="512"/>
                      <a:pt x="16" y="515"/>
                      <a:pt x="22" y="515"/>
                    </a:cubicBezTo>
                    <a:cubicBezTo>
                      <a:pt x="27" y="515"/>
                      <a:pt x="30" y="514"/>
                      <a:pt x="35" y="510"/>
                    </a:cubicBezTo>
                    <a:cubicBezTo>
                      <a:pt x="162" y="404"/>
                      <a:pt x="301" y="312"/>
                      <a:pt x="445" y="233"/>
                    </a:cubicBezTo>
                    <a:cubicBezTo>
                      <a:pt x="591" y="153"/>
                      <a:pt x="746" y="88"/>
                      <a:pt x="902" y="40"/>
                    </a:cubicBezTo>
                    <a:cubicBezTo>
                      <a:pt x="913" y="35"/>
                      <a:pt x="918" y="25"/>
                      <a:pt x="915" y="14"/>
                    </a:cubicBezTo>
                    <a:cubicBezTo>
                      <a:pt x="912" y="6"/>
                      <a:pt x="905" y="0"/>
                      <a:pt x="8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9"/>
              <p:cNvSpPr/>
              <p:nvPr/>
            </p:nvSpPr>
            <p:spPr>
              <a:xfrm>
                <a:off x="5712575" y="444100"/>
                <a:ext cx="23000" cy="12900"/>
              </a:xfrm>
              <a:custGeom>
                <a:avLst/>
                <a:gdLst/>
                <a:ahLst/>
                <a:cxnLst/>
                <a:rect l="l" t="t" r="r" b="b"/>
                <a:pathLst>
                  <a:path w="920" h="516" extrusionOk="0">
                    <a:moveTo>
                      <a:pt x="897" y="1"/>
                    </a:moveTo>
                    <a:cubicBezTo>
                      <a:pt x="895" y="1"/>
                      <a:pt x="893" y="1"/>
                      <a:pt x="891" y="1"/>
                    </a:cubicBezTo>
                    <a:cubicBezTo>
                      <a:pt x="732" y="51"/>
                      <a:pt x="574" y="116"/>
                      <a:pt x="427" y="197"/>
                    </a:cubicBezTo>
                    <a:cubicBezTo>
                      <a:pt x="279" y="277"/>
                      <a:pt x="140" y="373"/>
                      <a:pt x="10" y="480"/>
                    </a:cubicBezTo>
                    <a:cubicBezTo>
                      <a:pt x="3" y="486"/>
                      <a:pt x="1" y="500"/>
                      <a:pt x="8" y="508"/>
                    </a:cubicBezTo>
                    <a:cubicBezTo>
                      <a:pt x="11" y="512"/>
                      <a:pt x="17" y="515"/>
                      <a:pt x="22" y="515"/>
                    </a:cubicBezTo>
                    <a:cubicBezTo>
                      <a:pt x="26" y="515"/>
                      <a:pt x="31" y="513"/>
                      <a:pt x="36" y="511"/>
                    </a:cubicBezTo>
                    <a:cubicBezTo>
                      <a:pt x="164" y="405"/>
                      <a:pt x="301" y="312"/>
                      <a:pt x="446" y="233"/>
                    </a:cubicBezTo>
                    <a:cubicBezTo>
                      <a:pt x="593" y="154"/>
                      <a:pt x="746" y="88"/>
                      <a:pt x="904" y="40"/>
                    </a:cubicBezTo>
                    <a:cubicBezTo>
                      <a:pt x="914" y="36"/>
                      <a:pt x="920" y="25"/>
                      <a:pt x="916" y="14"/>
                    </a:cubicBezTo>
                    <a:cubicBezTo>
                      <a:pt x="913" y="6"/>
                      <a:pt x="905" y="1"/>
                      <a:pt x="8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29"/>
              <p:cNvSpPr/>
              <p:nvPr/>
            </p:nvSpPr>
            <p:spPr>
              <a:xfrm>
                <a:off x="5774775" y="462650"/>
                <a:ext cx="24100" cy="6750"/>
              </a:xfrm>
              <a:custGeom>
                <a:avLst/>
                <a:gdLst/>
                <a:ahLst/>
                <a:cxnLst/>
                <a:rect l="l" t="t" r="r" b="b"/>
                <a:pathLst>
                  <a:path w="964" h="270" extrusionOk="0">
                    <a:moveTo>
                      <a:pt x="913" y="0"/>
                    </a:moveTo>
                    <a:cubicBezTo>
                      <a:pt x="421" y="0"/>
                      <a:pt x="17" y="231"/>
                      <a:pt x="13" y="234"/>
                    </a:cubicBezTo>
                    <a:cubicBezTo>
                      <a:pt x="4" y="240"/>
                      <a:pt x="1" y="251"/>
                      <a:pt x="6" y="261"/>
                    </a:cubicBezTo>
                    <a:cubicBezTo>
                      <a:pt x="10" y="266"/>
                      <a:pt x="17" y="270"/>
                      <a:pt x="24" y="270"/>
                    </a:cubicBezTo>
                    <a:cubicBezTo>
                      <a:pt x="26" y="270"/>
                      <a:pt x="31" y="269"/>
                      <a:pt x="33" y="269"/>
                    </a:cubicBezTo>
                    <a:cubicBezTo>
                      <a:pt x="37" y="267"/>
                      <a:pt x="429" y="41"/>
                      <a:pt x="913" y="41"/>
                    </a:cubicBezTo>
                    <a:cubicBezTo>
                      <a:pt x="923" y="41"/>
                      <a:pt x="933" y="41"/>
                      <a:pt x="943" y="41"/>
                    </a:cubicBezTo>
                    <a:cubicBezTo>
                      <a:pt x="954" y="41"/>
                      <a:pt x="964" y="32"/>
                      <a:pt x="964" y="21"/>
                    </a:cubicBezTo>
                    <a:cubicBezTo>
                      <a:pt x="964" y="10"/>
                      <a:pt x="954" y="1"/>
                      <a:pt x="943" y="1"/>
                    </a:cubicBezTo>
                    <a:cubicBezTo>
                      <a:pt x="933" y="0"/>
                      <a:pt x="923" y="0"/>
                      <a:pt x="9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9"/>
              <p:cNvSpPr/>
              <p:nvPr/>
            </p:nvSpPr>
            <p:spPr>
              <a:xfrm>
                <a:off x="5776325" y="466375"/>
                <a:ext cx="24075" cy="6750"/>
              </a:xfrm>
              <a:custGeom>
                <a:avLst/>
                <a:gdLst/>
                <a:ahLst/>
                <a:cxnLst/>
                <a:rect l="l" t="t" r="r" b="b"/>
                <a:pathLst>
                  <a:path w="963" h="270" extrusionOk="0">
                    <a:moveTo>
                      <a:pt x="914" y="0"/>
                    </a:moveTo>
                    <a:cubicBezTo>
                      <a:pt x="420" y="0"/>
                      <a:pt x="17" y="231"/>
                      <a:pt x="13" y="233"/>
                    </a:cubicBezTo>
                    <a:cubicBezTo>
                      <a:pt x="3" y="239"/>
                      <a:pt x="1" y="252"/>
                      <a:pt x="6" y="260"/>
                    </a:cubicBezTo>
                    <a:cubicBezTo>
                      <a:pt x="10" y="265"/>
                      <a:pt x="17" y="270"/>
                      <a:pt x="23" y="270"/>
                    </a:cubicBezTo>
                    <a:cubicBezTo>
                      <a:pt x="27" y="270"/>
                      <a:pt x="30" y="269"/>
                      <a:pt x="33" y="269"/>
                    </a:cubicBezTo>
                    <a:cubicBezTo>
                      <a:pt x="37" y="266"/>
                      <a:pt x="428" y="40"/>
                      <a:pt x="910" y="40"/>
                    </a:cubicBezTo>
                    <a:cubicBezTo>
                      <a:pt x="921" y="40"/>
                      <a:pt x="932" y="40"/>
                      <a:pt x="943" y="40"/>
                    </a:cubicBezTo>
                    <a:cubicBezTo>
                      <a:pt x="954" y="40"/>
                      <a:pt x="963" y="32"/>
                      <a:pt x="963" y="21"/>
                    </a:cubicBezTo>
                    <a:cubicBezTo>
                      <a:pt x="963" y="10"/>
                      <a:pt x="954" y="1"/>
                      <a:pt x="943" y="1"/>
                    </a:cubicBezTo>
                    <a:cubicBezTo>
                      <a:pt x="933" y="0"/>
                      <a:pt x="923"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9"/>
              <p:cNvSpPr/>
              <p:nvPr/>
            </p:nvSpPr>
            <p:spPr>
              <a:xfrm>
                <a:off x="5778325" y="470125"/>
                <a:ext cx="24075" cy="6750"/>
              </a:xfrm>
              <a:custGeom>
                <a:avLst/>
                <a:gdLst/>
                <a:ahLst/>
                <a:cxnLst/>
                <a:rect l="l" t="t" r="r" b="b"/>
                <a:pathLst>
                  <a:path w="963" h="270" extrusionOk="0">
                    <a:moveTo>
                      <a:pt x="909" y="0"/>
                    </a:moveTo>
                    <a:cubicBezTo>
                      <a:pt x="418" y="0"/>
                      <a:pt x="16" y="231"/>
                      <a:pt x="12" y="233"/>
                    </a:cubicBezTo>
                    <a:cubicBezTo>
                      <a:pt x="2" y="239"/>
                      <a:pt x="0" y="251"/>
                      <a:pt x="6" y="260"/>
                    </a:cubicBezTo>
                    <a:cubicBezTo>
                      <a:pt x="9" y="266"/>
                      <a:pt x="16" y="270"/>
                      <a:pt x="23" y="270"/>
                    </a:cubicBezTo>
                    <a:cubicBezTo>
                      <a:pt x="27" y="270"/>
                      <a:pt x="29" y="269"/>
                      <a:pt x="32" y="269"/>
                    </a:cubicBezTo>
                    <a:cubicBezTo>
                      <a:pt x="35" y="266"/>
                      <a:pt x="427" y="40"/>
                      <a:pt x="909" y="40"/>
                    </a:cubicBezTo>
                    <a:cubicBezTo>
                      <a:pt x="920" y="40"/>
                      <a:pt x="931" y="40"/>
                      <a:pt x="942" y="40"/>
                    </a:cubicBezTo>
                    <a:cubicBezTo>
                      <a:pt x="952" y="40"/>
                      <a:pt x="962" y="31"/>
                      <a:pt x="962" y="21"/>
                    </a:cubicBezTo>
                    <a:cubicBezTo>
                      <a:pt x="962" y="10"/>
                      <a:pt x="952" y="1"/>
                      <a:pt x="942" y="1"/>
                    </a:cubicBezTo>
                    <a:cubicBezTo>
                      <a:pt x="931" y="0"/>
                      <a:pt x="920" y="0"/>
                      <a:pt x="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9"/>
              <p:cNvSpPr/>
              <p:nvPr/>
            </p:nvSpPr>
            <p:spPr>
              <a:xfrm>
                <a:off x="5780375" y="474175"/>
                <a:ext cx="24100" cy="6750"/>
              </a:xfrm>
              <a:custGeom>
                <a:avLst/>
                <a:gdLst/>
                <a:ahLst/>
                <a:cxnLst/>
                <a:rect l="l" t="t" r="r" b="b"/>
                <a:pathLst>
                  <a:path w="964" h="270" extrusionOk="0">
                    <a:moveTo>
                      <a:pt x="910" y="0"/>
                    </a:moveTo>
                    <a:cubicBezTo>
                      <a:pt x="417" y="0"/>
                      <a:pt x="17" y="231"/>
                      <a:pt x="13" y="234"/>
                    </a:cubicBezTo>
                    <a:cubicBezTo>
                      <a:pt x="4" y="240"/>
                      <a:pt x="1" y="252"/>
                      <a:pt x="6" y="261"/>
                    </a:cubicBezTo>
                    <a:cubicBezTo>
                      <a:pt x="10" y="267"/>
                      <a:pt x="17" y="270"/>
                      <a:pt x="23" y="270"/>
                    </a:cubicBezTo>
                    <a:cubicBezTo>
                      <a:pt x="28" y="270"/>
                      <a:pt x="31" y="269"/>
                      <a:pt x="33" y="269"/>
                    </a:cubicBezTo>
                    <a:cubicBezTo>
                      <a:pt x="37" y="267"/>
                      <a:pt x="428" y="41"/>
                      <a:pt x="910" y="41"/>
                    </a:cubicBezTo>
                    <a:cubicBezTo>
                      <a:pt x="921" y="41"/>
                      <a:pt x="932" y="41"/>
                      <a:pt x="943" y="41"/>
                    </a:cubicBezTo>
                    <a:cubicBezTo>
                      <a:pt x="956" y="39"/>
                      <a:pt x="964" y="32"/>
                      <a:pt x="964" y="21"/>
                    </a:cubicBezTo>
                    <a:cubicBezTo>
                      <a:pt x="964" y="10"/>
                      <a:pt x="954" y="1"/>
                      <a:pt x="943" y="1"/>
                    </a:cubicBezTo>
                    <a:cubicBezTo>
                      <a:pt x="932" y="0"/>
                      <a:pt x="921" y="0"/>
                      <a:pt x="9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9" name="Google Shape;1129;p29"/>
            <p:cNvGrpSpPr/>
            <p:nvPr/>
          </p:nvGrpSpPr>
          <p:grpSpPr>
            <a:xfrm>
              <a:off x="4661535" y="-192677"/>
              <a:ext cx="542890" cy="437125"/>
              <a:chOff x="5683894" y="347144"/>
              <a:chExt cx="236636" cy="190535"/>
            </a:xfrm>
          </p:grpSpPr>
          <p:sp>
            <p:nvSpPr>
              <p:cNvPr id="1130" name="Google Shape;1130;p29"/>
              <p:cNvSpPr/>
              <p:nvPr/>
            </p:nvSpPr>
            <p:spPr>
              <a:xfrm>
                <a:off x="5683894" y="404628"/>
                <a:ext cx="155550" cy="133050"/>
              </a:xfrm>
              <a:custGeom>
                <a:avLst/>
                <a:gdLst/>
                <a:ahLst/>
                <a:cxnLst/>
                <a:rect l="l" t="t" r="r" b="b"/>
                <a:pathLst>
                  <a:path w="6222" h="5322" extrusionOk="0">
                    <a:moveTo>
                      <a:pt x="3191" y="0"/>
                    </a:moveTo>
                    <a:cubicBezTo>
                      <a:pt x="2937" y="0"/>
                      <a:pt x="2655" y="22"/>
                      <a:pt x="2354" y="81"/>
                    </a:cubicBezTo>
                    <a:cubicBezTo>
                      <a:pt x="1121" y="318"/>
                      <a:pt x="325" y="1019"/>
                      <a:pt x="1" y="1343"/>
                    </a:cubicBezTo>
                    <a:cubicBezTo>
                      <a:pt x="273" y="1870"/>
                      <a:pt x="558" y="2407"/>
                      <a:pt x="859" y="2949"/>
                    </a:cubicBezTo>
                    <a:cubicBezTo>
                      <a:pt x="1317" y="3777"/>
                      <a:pt x="1781" y="4569"/>
                      <a:pt x="2243" y="5322"/>
                    </a:cubicBezTo>
                    <a:cubicBezTo>
                      <a:pt x="2516" y="5016"/>
                      <a:pt x="3094" y="4449"/>
                      <a:pt x="4016" y="4092"/>
                    </a:cubicBezTo>
                    <a:cubicBezTo>
                      <a:pt x="4652" y="3845"/>
                      <a:pt x="5236" y="3782"/>
                      <a:pt x="5677" y="3782"/>
                    </a:cubicBezTo>
                    <a:cubicBezTo>
                      <a:pt x="5899" y="3782"/>
                      <a:pt x="6085" y="3798"/>
                      <a:pt x="6222" y="3815"/>
                    </a:cubicBezTo>
                    <a:cubicBezTo>
                      <a:pt x="5482" y="2569"/>
                      <a:pt x="4741" y="1322"/>
                      <a:pt x="4001" y="74"/>
                    </a:cubicBezTo>
                    <a:cubicBezTo>
                      <a:pt x="3784" y="34"/>
                      <a:pt x="3509" y="0"/>
                      <a:pt x="3191" y="0"/>
                    </a:cubicBezTo>
                    <a:close/>
                  </a:path>
                </a:pathLst>
              </a:custGeom>
              <a:solidFill>
                <a:srgbClr val="4DD5CE">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9"/>
              <p:cNvSpPr/>
              <p:nvPr/>
            </p:nvSpPr>
            <p:spPr>
              <a:xfrm>
                <a:off x="5783905" y="347144"/>
                <a:ext cx="136625" cy="153400"/>
              </a:xfrm>
              <a:custGeom>
                <a:avLst/>
                <a:gdLst/>
                <a:ahLst/>
                <a:cxnLst/>
                <a:rect l="l" t="t" r="r" b="b"/>
                <a:pathLst>
                  <a:path w="5465" h="6136" extrusionOk="0">
                    <a:moveTo>
                      <a:pt x="2931" y="1"/>
                    </a:moveTo>
                    <a:cubicBezTo>
                      <a:pt x="2397" y="183"/>
                      <a:pt x="1518" y="567"/>
                      <a:pt x="737" y="1391"/>
                    </a:cubicBezTo>
                    <a:cubicBezTo>
                      <a:pt x="413" y="1733"/>
                      <a:pt x="175" y="2077"/>
                      <a:pt x="1" y="2377"/>
                    </a:cubicBezTo>
                    <a:cubicBezTo>
                      <a:pt x="741" y="3630"/>
                      <a:pt x="1480" y="4884"/>
                      <a:pt x="2220" y="6135"/>
                    </a:cubicBezTo>
                    <a:cubicBezTo>
                      <a:pt x="2507" y="5722"/>
                      <a:pt x="2966" y="5161"/>
                      <a:pt x="3648" y="4632"/>
                    </a:cubicBezTo>
                    <a:cubicBezTo>
                      <a:pt x="4332" y="4101"/>
                      <a:pt x="4993" y="3797"/>
                      <a:pt x="5465" y="3621"/>
                    </a:cubicBezTo>
                    <a:cubicBezTo>
                      <a:pt x="5101" y="3002"/>
                      <a:pt x="4686" y="2347"/>
                      <a:pt x="4209" y="1671"/>
                    </a:cubicBezTo>
                    <a:cubicBezTo>
                      <a:pt x="3778" y="1063"/>
                      <a:pt x="3348" y="506"/>
                      <a:pt x="2931" y="1"/>
                    </a:cubicBezTo>
                    <a:close/>
                  </a:path>
                </a:pathLst>
              </a:custGeom>
              <a:solidFill>
                <a:srgbClr val="4DD5CE">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32" name="Google Shape;1132;p29"/>
          <p:cNvGrpSpPr/>
          <p:nvPr/>
        </p:nvGrpSpPr>
        <p:grpSpPr>
          <a:xfrm>
            <a:off x="133396" y="3689191"/>
            <a:ext cx="474408" cy="314225"/>
            <a:chOff x="3304127" y="359385"/>
            <a:chExt cx="492397" cy="326140"/>
          </a:xfrm>
        </p:grpSpPr>
        <p:sp>
          <p:nvSpPr>
            <p:cNvPr id="1133" name="Google Shape;1133;p29"/>
            <p:cNvSpPr/>
            <p:nvPr/>
          </p:nvSpPr>
          <p:spPr>
            <a:xfrm>
              <a:off x="3304127" y="432267"/>
              <a:ext cx="382620" cy="253258"/>
            </a:xfrm>
            <a:custGeom>
              <a:avLst/>
              <a:gdLst/>
              <a:ahLst/>
              <a:cxnLst/>
              <a:rect l="l" t="t" r="r" b="b"/>
              <a:pathLst>
                <a:path w="1680" h="1112" extrusionOk="0">
                  <a:moveTo>
                    <a:pt x="1" y="1032"/>
                  </a:moveTo>
                  <a:cubicBezTo>
                    <a:pt x="1" y="1032"/>
                    <a:pt x="1" y="1032"/>
                    <a:pt x="1" y="1032"/>
                  </a:cubicBezTo>
                  <a:cubicBezTo>
                    <a:pt x="1" y="1032"/>
                    <a:pt x="1" y="1032"/>
                    <a:pt x="1" y="1032"/>
                  </a:cubicBezTo>
                  <a:close/>
                  <a:moveTo>
                    <a:pt x="1324" y="0"/>
                  </a:moveTo>
                  <a:cubicBezTo>
                    <a:pt x="909" y="0"/>
                    <a:pt x="248" y="148"/>
                    <a:pt x="1" y="1032"/>
                  </a:cubicBezTo>
                  <a:lnTo>
                    <a:pt x="1" y="1032"/>
                  </a:lnTo>
                  <a:cubicBezTo>
                    <a:pt x="1" y="1032"/>
                    <a:pt x="1" y="1032"/>
                    <a:pt x="1" y="1032"/>
                  </a:cubicBezTo>
                  <a:cubicBezTo>
                    <a:pt x="4" y="1032"/>
                    <a:pt x="253" y="1111"/>
                    <a:pt x="559" y="1111"/>
                  </a:cubicBezTo>
                  <a:cubicBezTo>
                    <a:pt x="1019" y="1111"/>
                    <a:pt x="1607" y="932"/>
                    <a:pt x="1679" y="38"/>
                  </a:cubicBezTo>
                  <a:cubicBezTo>
                    <a:pt x="1679" y="38"/>
                    <a:pt x="1533" y="0"/>
                    <a:pt x="1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29"/>
            <p:cNvSpPr/>
            <p:nvPr/>
          </p:nvSpPr>
          <p:spPr>
            <a:xfrm>
              <a:off x="3390446" y="359385"/>
              <a:ext cx="406078" cy="256219"/>
            </a:xfrm>
            <a:custGeom>
              <a:avLst/>
              <a:gdLst/>
              <a:ahLst/>
              <a:cxnLst/>
              <a:rect l="l" t="t" r="r" b="b"/>
              <a:pathLst>
                <a:path w="1783" h="1125" extrusionOk="0">
                  <a:moveTo>
                    <a:pt x="1758" y="0"/>
                  </a:moveTo>
                  <a:cubicBezTo>
                    <a:pt x="1753" y="0"/>
                    <a:pt x="1747" y="2"/>
                    <a:pt x="1743" y="6"/>
                  </a:cubicBezTo>
                  <a:cubicBezTo>
                    <a:pt x="1323" y="374"/>
                    <a:pt x="27" y="1078"/>
                    <a:pt x="14" y="1085"/>
                  </a:cubicBezTo>
                  <a:cubicBezTo>
                    <a:pt x="5" y="1090"/>
                    <a:pt x="0" y="1103"/>
                    <a:pt x="6" y="1114"/>
                  </a:cubicBezTo>
                  <a:cubicBezTo>
                    <a:pt x="10" y="1120"/>
                    <a:pt x="16" y="1125"/>
                    <a:pt x="25" y="1125"/>
                  </a:cubicBezTo>
                  <a:cubicBezTo>
                    <a:pt x="29" y="1125"/>
                    <a:pt x="32" y="1125"/>
                    <a:pt x="35" y="1123"/>
                  </a:cubicBezTo>
                  <a:cubicBezTo>
                    <a:pt x="48" y="1116"/>
                    <a:pt x="1346" y="410"/>
                    <a:pt x="1772" y="39"/>
                  </a:cubicBezTo>
                  <a:cubicBezTo>
                    <a:pt x="1781" y="31"/>
                    <a:pt x="1783" y="18"/>
                    <a:pt x="1774" y="8"/>
                  </a:cubicBezTo>
                  <a:cubicBezTo>
                    <a:pt x="1770" y="3"/>
                    <a:pt x="1764" y="0"/>
                    <a:pt x="17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9"/>
            <p:cNvSpPr/>
            <p:nvPr/>
          </p:nvSpPr>
          <p:spPr>
            <a:xfrm>
              <a:off x="3505689" y="527469"/>
              <a:ext cx="37351" cy="61265"/>
            </a:xfrm>
            <a:custGeom>
              <a:avLst/>
              <a:gdLst/>
              <a:ahLst/>
              <a:cxnLst/>
              <a:rect l="l" t="t" r="r" b="b"/>
              <a:pathLst>
                <a:path w="164" h="269" extrusionOk="0">
                  <a:moveTo>
                    <a:pt x="138" y="0"/>
                  </a:moveTo>
                  <a:cubicBezTo>
                    <a:pt x="130" y="0"/>
                    <a:pt x="123" y="4"/>
                    <a:pt x="120" y="11"/>
                  </a:cubicBezTo>
                  <a:lnTo>
                    <a:pt x="6" y="236"/>
                  </a:lnTo>
                  <a:cubicBezTo>
                    <a:pt x="1" y="247"/>
                    <a:pt x="4" y="261"/>
                    <a:pt x="15" y="266"/>
                  </a:cubicBezTo>
                  <a:cubicBezTo>
                    <a:pt x="18" y="267"/>
                    <a:pt x="22" y="269"/>
                    <a:pt x="24" y="269"/>
                  </a:cubicBezTo>
                  <a:cubicBezTo>
                    <a:pt x="33" y="269"/>
                    <a:pt x="40" y="263"/>
                    <a:pt x="45" y="257"/>
                  </a:cubicBezTo>
                  <a:lnTo>
                    <a:pt x="158" y="32"/>
                  </a:lnTo>
                  <a:cubicBezTo>
                    <a:pt x="164" y="21"/>
                    <a:pt x="159" y="8"/>
                    <a:pt x="149" y="3"/>
                  </a:cubicBezTo>
                  <a:cubicBezTo>
                    <a:pt x="145" y="1"/>
                    <a:pt x="142" y="0"/>
                    <a:pt x="1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9"/>
            <p:cNvSpPr/>
            <p:nvPr/>
          </p:nvSpPr>
          <p:spPr>
            <a:xfrm>
              <a:off x="3414588" y="552522"/>
              <a:ext cx="56254" cy="22547"/>
            </a:xfrm>
            <a:custGeom>
              <a:avLst/>
              <a:gdLst/>
              <a:ahLst/>
              <a:cxnLst/>
              <a:rect l="l" t="t" r="r" b="b"/>
              <a:pathLst>
                <a:path w="247" h="99" extrusionOk="0">
                  <a:moveTo>
                    <a:pt x="25" y="1"/>
                  </a:moveTo>
                  <a:cubicBezTo>
                    <a:pt x="15" y="1"/>
                    <a:pt x="7" y="7"/>
                    <a:pt x="5" y="17"/>
                  </a:cubicBezTo>
                  <a:cubicBezTo>
                    <a:pt x="1" y="29"/>
                    <a:pt x="7" y="41"/>
                    <a:pt x="20" y="44"/>
                  </a:cubicBezTo>
                  <a:lnTo>
                    <a:pt x="215" y="97"/>
                  </a:lnTo>
                  <a:cubicBezTo>
                    <a:pt x="216" y="99"/>
                    <a:pt x="219" y="99"/>
                    <a:pt x="220" y="99"/>
                  </a:cubicBezTo>
                  <a:cubicBezTo>
                    <a:pt x="230" y="99"/>
                    <a:pt x="238" y="93"/>
                    <a:pt x="242" y="82"/>
                  </a:cubicBezTo>
                  <a:cubicBezTo>
                    <a:pt x="246" y="71"/>
                    <a:pt x="240" y="59"/>
                    <a:pt x="227" y="56"/>
                  </a:cubicBezTo>
                  <a:lnTo>
                    <a:pt x="32" y="2"/>
                  </a:lnTo>
                  <a:cubicBezTo>
                    <a:pt x="29" y="1"/>
                    <a:pt x="27"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7" name="Google Shape;1137;p29"/>
          <p:cNvGrpSpPr/>
          <p:nvPr/>
        </p:nvGrpSpPr>
        <p:grpSpPr>
          <a:xfrm>
            <a:off x="133412" y="3221859"/>
            <a:ext cx="693619" cy="312907"/>
            <a:chOff x="2973429" y="1267445"/>
            <a:chExt cx="719920" cy="324772"/>
          </a:xfrm>
        </p:grpSpPr>
        <p:sp>
          <p:nvSpPr>
            <p:cNvPr id="1138" name="Google Shape;1138;p29"/>
            <p:cNvSpPr/>
            <p:nvPr/>
          </p:nvSpPr>
          <p:spPr>
            <a:xfrm>
              <a:off x="2973429" y="1267445"/>
              <a:ext cx="549561" cy="324772"/>
            </a:xfrm>
            <a:custGeom>
              <a:avLst/>
              <a:gdLst/>
              <a:ahLst/>
              <a:cxnLst/>
              <a:rect l="l" t="t" r="r" b="b"/>
              <a:pathLst>
                <a:path w="2413" h="1426" extrusionOk="0">
                  <a:moveTo>
                    <a:pt x="816" y="0"/>
                  </a:moveTo>
                  <a:cubicBezTo>
                    <a:pt x="574" y="0"/>
                    <a:pt x="303" y="53"/>
                    <a:pt x="1" y="181"/>
                  </a:cubicBezTo>
                  <a:cubicBezTo>
                    <a:pt x="1" y="181"/>
                    <a:pt x="475" y="1426"/>
                    <a:pt x="1472" y="1426"/>
                  </a:cubicBezTo>
                  <a:cubicBezTo>
                    <a:pt x="1746" y="1426"/>
                    <a:pt x="2059" y="1332"/>
                    <a:pt x="2413" y="1093"/>
                  </a:cubicBezTo>
                  <a:cubicBezTo>
                    <a:pt x="2413" y="1093"/>
                    <a:pt x="1919" y="0"/>
                    <a:pt x="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9"/>
            <p:cNvSpPr/>
            <p:nvPr/>
          </p:nvSpPr>
          <p:spPr>
            <a:xfrm>
              <a:off x="3101882" y="1352398"/>
              <a:ext cx="591467" cy="214085"/>
            </a:xfrm>
            <a:custGeom>
              <a:avLst/>
              <a:gdLst/>
              <a:ahLst/>
              <a:cxnLst/>
              <a:rect l="l" t="t" r="r" b="b"/>
              <a:pathLst>
                <a:path w="2597" h="940" extrusionOk="0">
                  <a:moveTo>
                    <a:pt x="25" y="1"/>
                  </a:moveTo>
                  <a:cubicBezTo>
                    <a:pt x="17" y="1"/>
                    <a:pt x="8" y="6"/>
                    <a:pt x="5" y="14"/>
                  </a:cubicBezTo>
                  <a:cubicBezTo>
                    <a:pt x="1" y="25"/>
                    <a:pt x="6" y="39"/>
                    <a:pt x="17" y="43"/>
                  </a:cubicBezTo>
                  <a:cubicBezTo>
                    <a:pt x="34" y="49"/>
                    <a:pt x="1836" y="808"/>
                    <a:pt x="2569" y="939"/>
                  </a:cubicBezTo>
                  <a:lnTo>
                    <a:pt x="2574" y="939"/>
                  </a:lnTo>
                  <a:cubicBezTo>
                    <a:pt x="2584" y="939"/>
                    <a:pt x="2594" y="931"/>
                    <a:pt x="2594" y="922"/>
                  </a:cubicBezTo>
                  <a:cubicBezTo>
                    <a:pt x="2596" y="909"/>
                    <a:pt x="2589" y="899"/>
                    <a:pt x="2576" y="897"/>
                  </a:cubicBezTo>
                  <a:cubicBezTo>
                    <a:pt x="1849" y="767"/>
                    <a:pt x="50" y="11"/>
                    <a:pt x="33" y="2"/>
                  </a:cubicBezTo>
                  <a:cubicBezTo>
                    <a:pt x="31" y="1"/>
                    <a:pt x="2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9"/>
            <p:cNvSpPr/>
            <p:nvPr/>
          </p:nvSpPr>
          <p:spPr>
            <a:xfrm>
              <a:off x="3225097" y="1433023"/>
              <a:ext cx="85178" cy="25736"/>
            </a:xfrm>
            <a:custGeom>
              <a:avLst/>
              <a:gdLst/>
              <a:ahLst/>
              <a:cxnLst/>
              <a:rect l="l" t="t" r="r" b="b"/>
              <a:pathLst>
                <a:path w="374" h="113" extrusionOk="0">
                  <a:moveTo>
                    <a:pt x="351" y="0"/>
                  </a:moveTo>
                  <a:cubicBezTo>
                    <a:pt x="349" y="0"/>
                    <a:pt x="347" y="1"/>
                    <a:pt x="346" y="1"/>
                  </a:cubicBezTo>
                  <a:lnTo>
                    <a:pt x="19" y="70"/>
                  </a:lnTo>
                  <a:cubicBezTo>
                    <a:pt x="8" y="72"/>
                    <a:pt x="0" y="83"/>
                    <a:pt x="3" y="94"/>
                  </a:cubicBezTo>
                  <a:cubicBezTo>
                    <a:pt x="6" y="105"/>
                    <a:pt x="15" y="113"/>
                    <a:pt x="24" y="113"/>
                  </a:cubicBezTo>
                  <a:cubicBezTo>
                    <a:pt x="26" y="113"/>
                    <a:pt x="27" y="113"/>
                    <a:pt x="28" y="110"/>
                  </a:cubicBezTo>
                  <a:lnTo>
                    <a:pt x="355" y="43"/>
                  </a:lnTo>
                  <a:cubicBezTo>
                    <a:pt x="366" y="40"/>
                    <a:pt x="374" y="29"/>
                    <a:pt x="371" y="17"/>
                  </a:cubicBezTo>
                  <a:cubicBezTo>
                    <a:pt x="369" y="8"/>
                    <a:pt x="360" y="0"/>
                    <a:pt x="3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9"/>
            <p:cNvSpPr/>
            <p:nvPr/>
          </p:nvSpPr>
          <p:spPr>
            <a:xfrm>
              <a:off x="3175902" y="1333494"/>
              <a:ext cx="35985" cy="65820"/>
            </a:xfrm>
            <a:custGeom>
              <a:avLst/>
              <a:gdLst/>
              <a:ahLst/>
              <a:cxnLst/>
              <a:rect l="l" t="t" r="r" b="b"/>
              <a:pathLst>
                <a:path w="158" h="289" extrusionOk="0">
                  <a:moveTo>
                    <a:pt x="26" y="0"/>
                  </a:moveTo>
                  <a:cubicBezTo>
                    <a:pt x="23" y="0"/>
                    <a:pt x="20" y="1"/>
                    <a:pt x="17" y="3"/>
                  </a:cubicBezTo>
                  <a:cubicBezTo>
                    <a:pt x="6" y="6"/>
                    <a:pt x="1" y="20"/>
                    <a:pt x="6" y="30"/>
                  </a:cubicBezTo>
                  <a:lnTo>
                    <a:pt x="113" y="276"/>
                  </a:lnTo>
                  <a:cubicBezTo>
                    <a:pt x="117" y="284"/>
                    <a:pt x="125" y="289"/>
                    <a:pt x="133" y="289"/>
                  </a:cubicBezTo>
                  <a:cubicBezTo>
                    <a:pt x="136" y="289"/>
                    <a:pt x="138" y="289"/>
                    <a:pt x="141" y="287"/>
                  </a:cubicBezTo>
                  <a:cubicBezTo>
                    <a:pt x="152" y="282"/>
                    <a:pt x="157" y="269"/>
                    <a:pt x="152" y="258"/>
                  </a:cubicBezTo>
                  <a:lnTo>
                    <a:pt x="45" y="13"/>
                  </a:lnTo>
                  <a:cubicBezTo>
                    <a:pt x="42" y="5"/>
                    <a:pt x="34"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2" name="Google Shape;1142;p29"/>
          <p:cNvGrpSpPr/>
          <p:nvPr/>
        </p:nvGrpSpPr>
        <p:grpSpPr>
          <a:xfrm>
            <a:off x="9982583" y="1567306"/>
            <a:ext cx="554061" cy="533655"/>
            <a:chOff x="2452328" y="-685783"/>
            <a:chExt cx="575071" cy="553890"/>
          </a:xfrm>
        </p:grpSpPr>
        <p:sp>
          <p:nvSpPr>
            <p:cNvPr id="1143" name="Google Shape;1143;p29"/>
            <p:cNvSpPr/>
            <p:nvPr/>
          </p:nvSpPr>
          <p:spPr>
            <a:xfrm>
              <a:off x="2452328" y="-685783"/>
              <a:ext cx="461194" cy="438647"/>
            </a:xfrm>
            <a:custGeom>
              <a:avLst/>
              <a:gdLst/>
              <a:ahLst/>
              <a:cxnLst/>
              <a:rect l="l" t="t" r="r" b="b"/>
              <a:pathLst>
                <a:path w="2025" h="1926" extrusionOk="0">
                  <a:moveTo>
                    <a:pt x="205" y="1"/>
                  </a:moveTo>
                  <a:lnTo>
                    <a:pt x="205" y="1"/>
                  </a:lnTo>
                  <a:cubicBezTo>
                    <a:pt x="205" y="2"/>
                    <a:pt x="1" y="1925"/>
                    <a:pt x="1640" y="1925"/>
                  </a:cubicBezTo>
                  <a:cubicBezTo>
                    <a:pt x="1735" y="1925"/>
                    <a:pt x="1835" y="1919"/>
                    <a:pt x="1942" y="1905"/>
                  </a:cubicBezTo>
                  <a:cubicBezTo>
                    <a:pt x="1942" y="1905"/>
                    <a:pt x="2025" y="125"/>
                    <a:pt x="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9"/>
            <p:cNvSpPr/>
            <p:nvPr/>
          </p:nvSpPr>
          <p:spPr>
            <a:xfrm>
              <a:off x="2591030" y="-586482"/>
              <a:ext cx="436369" cy="454589"/>
            </a:xfrm>
            <a:custGeom>
              <a:avLst/>
              <a:gdLst/>
              <a:ahLst/>
              <a:cxnLst/>
              <a:rect l="l" t="t" r="r" b="b"/>
              <a:pathLst>
                <a:path w="1916" h="1996" extrusionOk="0">
                  <a:moveTo>
                    <a:pt x="25" y="0"/>
                  </a:moveTo>
                  <a:cubicBezTo>
                    <a:pt x="20" y="0"/>
                    <a:pt x="15" y="2"/>
                    <a:pt x="11" y="6"/>
                  </a:cubicBezTo>
                  <a:cubicBezTo>
                    <a:pt x="1" y="14"/>
                    <a:pt x="0" y="27"/>
                    <a:pt x="8" y="37"/>
                  </a:cubicBezTo>
                  <a:cubicBezTo>
                    <a:pt x="20" y="52"/>
                    <a:pt x="1283" y="1543"/>
                    <a:pt x="1878" y="1993"/>
                  </a:cubicBezTo>
                  <a:cubicBezTo>
                    <a:pt x="1882" y="1995"/>
                    <a:pt x="1888" y="1996"/>
                    <a:pt x="1891" y="1996"/>
                  </a:cubicBezTo>
                  <a:cubicBezTo>
                    <a:pt x="1896" y="1996"/>
                    <a:pt x="1904" y="1994"/>
                    <a:pt x="1909" y="1986"/>
                  </a:cubicBezTo>
                  <a:cubicBezTo>
                    <a:pt x="1916" y="1978"/>
                    <a:pt x="1915" y="1964"/>
                    <a:pt x="1905" y="1957"/>
                  </a:cubicBezTo>
                  <a:cubicBezTo>
                    <a:pt x="1314" y="1511"/>
                    <a:pt x="54" y="23"/>
                    <a:pt x="41" y="8"/>
                  </a:cubicBezTo>
                  <a:cubicBezTo>
                    <a:pt x="37" y="3"/>
                    <a:pt x="31" y="0"/>
                    <a:pt x="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9"/>
            <p:cNvSpPr/>
            <p:nvPr/>
          </p:nvSpPr>
          <p:spPr>
            <a:xfrm>
              <a:off x="2657307" y="-445274"/>
              <a:ext cx="84723" cy="30063"/>
            </a:xfrm>
            <a:custGeom>
              <a:avLst/>
              <a:gdLst/>
              <a:ahLst/>
              <a:cxnLst/>
              <a:rect l="l" t="t" r="r" b="b"/>
              <a:pathLst>
                <a:path w="372" h="132" extrusionOk="0">
                  <a:moveTo>
                    <a:pt x="24" y="1"/>
                  </a:moveTo>
                  <a:cubicBezTo>
                    <a:pt x="14" y="1"/>
                    <a:pt x="6" y="8"/>
                    <a:pt x="4" y="17"/>
                  </a:cubicBezTo>
                  <a:cubicBezTo>
                    <a:pt x="0" y="29"/>
                    <a:pt x="6" y="41"/>
                    <a:pt x="18" y="44"/>
                  </a:cubicBezTo>
                  <a:lnTo>
                    <a:pt x="340" y="131"/>
                  </a:lnTo>
                  <a:cubicBezTo>
                    <a:pt x="342" y="132"/>
                    <a:pt x="344" y="132"/>
                    <a:pt x="345" y="132"/>
                  </a:cubicBezTo>
                  <a:cubicBezTo>
                    <a:pt x="355" y="132"/>
                    <a:pt x="364" y="127"/>
                    <a:pt x="367" y="116"/>
                  </a:cubicBezTo>
                  <a:cubicBezTo>
                    <a:pt x="371" y="104"/>
                    <a:pt x="365" y="92"/>
                    <a:pt x="353" y="89"/>
                  </a:cubicBezTo>
                  <a:lnTo>
                    <a:pt x="31" y="2"/>
                  </a:lnTo>
                  <a:cubicBezTo>
                    <a:pt x="29" y="1"/>
                    <a:pt x="26" y="1"/>
                    <a:pt x="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9"/>
            <p:cNvSpPr/>
            <p:nvPr/>
          </p:nvSpPr>
          <p:spPr>
            <a:xfrm>
              <a:off x="2662317" y="-569400"/>
              <a:ext cx="14348" cy="70830"/>
            </a:xfrm>
            <a:custGeom>
              <a:avLst/>
              <a:gdLst/>
              <a:ahLst/>
              <a:cxnLst/>
              <a:rect l="l" t="t" r="r" b="b"/>
              <a:pathLst>
                <a:path w="63" h="311" extrusionOk="0">
                  <a:moveTo>
                    <a:pt x="38" y="0"/>
                  </a:moveTo>
                  <a:cubicBezTo>
                    <a:pt x="26" y="0"/>
                    <a:pt x="18" y="9"/>
                    <a:pt x="18" y="21"/>
                  </a:cubicBezTo>
                  <a:lnTo>
                    <a:pt x="2" y="288"/>
                  </a:lnTo>
                  <a:cubicBezTo>
                    <a:pt x="1" y="299"/>
                    <a:pt x="10" y="309"/>
                    <a:pt x="23" y="310"/>
                  </a:cubicBezTo>
                  <a:cubicBezTo>
                    <a:pt x="34" y="310"/>
                    <a:pt x="43" y="302"/>
                    <a:pt x="44" y="290"/>
                  </a:cubicBezTo>
                  <a:lnTo>
                    <a:pt x="61" y="23"/>
                  </a:lnTo>
                  <a:cubicBezTo>
                    <a:pt x="63" y="11"/>
                    <a:pt x="53" y="1"/>
                    <a:pt x="40" y="0"/>
                  </a:cubicBezTo>
                  <a:cubicBezTo>
                    <a:pt x="40" y="0"/>
                    <a:pt x="39" y="0"/>
                    <a:pt x="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7" name="Google Shape;1147;p29"/>
          <p:cNvGrpSpPr/>
          <p:nvPr/>
        </p:nvGrpSpPr>
        <p:grpSpPr>
          <a:xfrm rot="936946">
            <a:off x="648671" y="5959241"/>
            <a:ext cx="392665" cy="357512"/>
            <a:chOff x="2570481" y="4799062"/>
            <a:chExt cx="171553" cy="156195"/>
          </a:xfrm>
        </p:grpSpPr>
        <p:sp>
          <p:nvSpPr>
            <p:cNvPr id="1148" name="Google Shape;1148;p29"/>
            <p:cNvSpPr/>
            <p:nvPr/>
          </p:nvSpPr>
          <p:spPr>
            <a:xfrm>
              <a:off x="2570481" y="4799062"/>
              <a:ext cx="171553" cy="156195"/>
            </a:xfrm>
            <a:custGeom>
              <a:avLst/>
              <a:gdLst/>
              <a:ahLst/>
              <a:cxnLst/>
              <a:rect l="l" t="t" r="r" b="b"/>
              <a:pathLst>
                <a:path w="1061" h="966" extrusionOk="0">
                  <a:moveTo>
                    <a:pt x="169" y="1"/>
                  </a:moveTo>
                  <a:cubicBezTo>
                    <a:pt x="146" y="1"/>
                    <a:pt x="127" y="7"/>
                    <a:pt x="111" y="22"/>
                  </a:cubicBezTo>
                  <a:cubicBezTo>
                    <a:pt x="53" y="77"/>
                    <a:pt x="118" y="162"/>
                    <a:pt x="122" y="384"/>
                  </a:cubicBezTo>
                  <a:cubicBezTo>
                    <a:pt x="128" y="701"/>
                    <a:pt x="0" y="834"/>
                    <a:pt x="76" y="912"/>
                  </a:cubicBezTo>
                  <a:cubicBezTo>
                    <a:pt x="95" y="931"/>
                    <a:pt x="116" y="938"/>
                    <a:pt x="143" y="938"/>
                  </a:cubicBezTo>
                  <a:cubicBezTo>
                    <a:pt x="209" y="938"/>
                    <a:pt x="309" y="895"/>
                    <a:pt x="481" y="895"/>
                  </a:cubicBezTo>
                  <a:cubicBezTo>
                    <a:pt x="495" y="895"/>
                    <a:pt x="509" y="896"/>
                    <a:pt x="524" y="896"/>
                  </a:cubicBezTo>
                  <a:cubicBezTo>
                    <a:pt x="729" y="904"/>
                    <a:pt x="837" y="966"/>
                    <a:pt x="908" y="966"/>
                  </a:cubicBezTo>
                  <a:cubicBezTo>
                    <a:pt x="931" y="966"/>
                    <a:pt x="949" y="960"/>
                    <a:pt x="966" y="945"/>
                  </a:cubicBezTo>
                  <a:cubicBezTo>
                    <a:pt x="1040" y="879"/>
                    <a:pt x="948" y="762"/>
                    <a:pt x="964" y="473"/>
                  </a:cubicBezTo>
                  <a:cubicBezTo>
                    <a:pt x="979" y="217"/>
                    <a:pt x="1061" y="116"/>
                    <a:pt x="999" y="54"/>
                  </a:cubicBezTo>
                  <a:cubicBezTo>
                    <a:pt x="982" y="38"/>
                    <a:pt x="963" y="31"/>
                    <a:pt x="939" y="31"/>
                  </a:cubicBezTo>
                  <a:cubicBezTo>
                    <a:pt x="873" y="31"/>
                    <a:pt x="772" y="78"/>
                    <a:pt x="599" y="78"/>
                  </a:cubicBezTo>
                  <a:cubicBezTo>
                    <a:pt x="377" y="78"/>
                    <a:pt x="250" y="1"/>
                    <a:pt x="1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9"/>
            <p:cNvSpPr/>
            <p:nvPr/>
          </p:nvSpPr>
          <p:spPr>
            <a:xfrm>
              <a:off x="2677037" y="4822347"/>
              <a:ext cx="33146" cy="13259"/>
            </a:xfrm>
            <a:custGeom>
              <a:avLst/>
              <a:gdLst/>
              <a:ahLst/>
              <a:cxnLst/>
              <a:rect l="l" t="t" r="r" b="b"/>
              <a:pathLst>
                <a:path w="205" h="82" extrusionOk="0">
                  <a:moveTo>
                    <a:pt x="181" y="0"/>
                  </a:moveTo>
                  <a:cubicBezTo>
                    <a:pt x="179" y="0"/>
                    <a:pt x="176" y="1"/>
                    <a:pt x="173" y="2"/>
                  </a:cubicBezTo>
                  <a:cubicBezTo>
                    <a:pt x="123" y="20"/>
                    <a:pt x="72" y="33"/>
                    <a:pt x="20" y="40"/>
                  </a:cubicBezTo>
                  <a:cubicBezTo>
                    <a:pt x="9" y="43"/>
                    <a:pt x="1" y="54"/>
                    <a:pt x="2" y="65"/>
                  </a:cubicBezTo>
                  <a:cubicBezTo>
                    <a:pt x="3" y="73"/>
                    <a:pt x="11" y="82"/>
                    <a:pt x="22" y="82"/>
                  </a:cubicBezTo>
                  <a:cubicBezTo>
                    <a:pt x="22" y="82"/>
                    <a:pt x="23" y="82"/>
                    <a:pt x="26" y="81"/>
                  </a:cubicBezTo>
                  <a:cubicBezTo>
                    <a:pt x="80" y="72"/>
                    <a:pt x="135" y="59"/>
                    <a:pt x="188" y="40"/>
                  </a:cubicBezTo>
                  <a:cubicBezTo>
                    <a:pt x="199" y="36"/>
                    <a:pt x="204" y="24"/>
                    <a:pt x="200" y="13"/>
                  </a:cubicBezTo>
                  <a:cubicBezTo>
                    <a:pt x="198" y="5"/>
                    <a:pt x="190" y="0"/>
                    <a:pt x="181"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9"/>
            <p:cNvSpPr/>
            <p:nvPr/>
          </p:nvSpPr>
          <p:spPr>
            <a:xfrm>
              <a:off x="2612844" y="4821053"/>
              <a:ext cx="59340" cy="15846"/>
            </a:xfrm>
            <a:custGeom>
              <a:avLst/>
              <a:gdLst/>
              <a:ahLst/>
              <a:cxnLst/>
              <a:rect l="l" t="t" r="r" b="b"/>
              <a:pathLst>
                <a:path w="367" h="98" extrusionOk="0">
                  <a:moveTo>
                    <a:pt x="25" y="0"/>
                  </a:moveTo>
                  <a:cubicBezTo>
                    <a:pt x="17" y="0"/>
                    <a:pt x="10" y="4"/>
                    <a:pt x="6" y="12"/>
                  </a:cubicBezTo>
                  <a:cubicBezTo>
                    <a:pt x="1" y="22"/>
                    <a:pt x="5" y="35"/>
                    <a:pt x="16" y="41"/>
                  </a:cubicBezTo>
                  <a:cubicBezTo>
                    <a:pt x="20" y="43"/>
                    <a:pt x="131" y="98"/>
                    <a:pt x="302" y="98"/>
                  </a:cubicBezTo>
                  <a:cubicBezTo>
                    <a:pt x="317" y="98"/>
                    <a:pt x="332" y="98"/>
                    <a:pt x="346" y="96"/>
                  </a:cubicBezTo>
                  <a:cubicBezTo>
                    <a:pt x="359" y="96"/>
                    <a:pt x="367" y="87"/>
                    <a:pt x="367" y="75"/>
                  </a:cubicBezTo>
                  <a:cubicBezTo>
                    <a:pt x="367" y="64"/>
                    <a:pt x="359" y="55"/>
                    <a:pt x="347" y="55"/>
                  </a:cubicBezTo>
                  <a:cubicBezTo>
                    <a:pt x="346" y="55"/>
                    <a:pt x="346" y="55"/>
                    <a:pt x="345" y="55"/>
                  </a:cubicBezTo>
                  <a:cubicBezTo>
                    <a:pt x="332" y="55"/>
                    <a:pt x="319" y="56"/>
                    <a:pt x="306" y="56"/>
                  </a:cubicBezTo>
                  <a:cubicBezTo>
                    <a:pt x="143" y="56"/>
                    <a:pt x="36" y="2"/>
                    <a:pt x="34" y="2"/>
                  </a:cubicBezTo>
                  <a:cubicBezTo>
                    <a:pt x="31" y="1"/>
                    <a:pt x="28" y="0"/>
                    <a:pt x="25"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1" name="Google Shape;1151;p29"/>
          <p:cNvGrpSpPr/>
          <p:nvPr/>
        </p:nvGrpSpPr>
        <p:grpSpPr>
          <a:xfrm rot="-1198516">
            <a:off x="11440478" y="946500"/>
            <a:ext cx="274431" cy="267320"/>
            <a:chOff x="2351871" y="3678343"/>
            <a:chExt cx="205831" cy="200499"/>
          </a:xfrm>
        </p:grpSpPr>
        <p:sp>
          <p:nvSpPr>
            <p:cNvPr id="1152" name="Google Shape;1152;p29"/>
            <p:cNvSpPr/>
            <p:nvPr/>
          </p:nvSpPr>
          <p:spPr>
            <a:xfrm>
              <a:off x="2351871" y="3678343"/>
              <a:ext cx="205831" cy="200499"/>
            </a:xfrm>
            <a:custGeom>
              <a:avLst/>
              <a:gdLst/>
              <a:ahLst/>
              <a:cxnLst/>
              <a:rect l="l" t="t" r="r" b="b"/>
              <a:pathLst>
                <a:path w="1273" h="1240" extrusionOk="0">
                  <a:moveTo>
                    <a:pt x="538" y="1"/>
                  </a:moveTo>
                  <a:cubicBezTo>
                    <a:pt x="532" y="1"/>
                    <a:pt x="526" y="1"/>
                    <a:pt x="520" y="3"/>
                  </a:cubicBezTo>
                  <a:cubicBezTo>
                    <a:pt x="433" y="22"/>
                    <a:pt x="455" y="155"/>
                    <a:pt x="328" y="357"/>
                  </a:cubicBezTo>
                  <a:cubicBezTo>
                    <a:pt x="178" y="596"/>
                    <a:pt x="1" y="641"/>
                    <a:pt x="22" y="741"/>
                  </a:cubicBezTo>
                  <a:cubicBezTo>
                    <a:pt x="38" y="818"/>
                    <a:pt x="146" y="807"/>
                    <a:pt x="337" y="921"/>
                  </a:cubicBezTo>
                  <a:cubicBezTo>
                    <a:pt x="593" y="1073"/>
                    <a:pt x="649" y="1239"/>
                    <a:pt x="743" y="1239"/>
                  </a:cubicBezTo>
                  <a:cubicBezTo>
                    <a:pt x="749" y="1239"/>
                    <a:pt x="755" y="1239"/>
                    <a:pt x="761" y="1237"/>
                  </a:cubicBezTo>
                  <a:cubicBezTo>
                    <a:pt x="855" y="1216"/>
                    <a:pt x="829" y="1075"/>
                    <a:pt x="982" y="850"/>
                  </a:cubicBezTo>
                  <a:cubicBezTo>
                    <a:pt x="1132" y="627"/>
                    <a:pt x="1273" y="594"/>
                    <a:pt x="1257" y="498"/>
                  </a:cubicBezTo>
                  <a:cubicBezTo>
                    <a:pt x="1241" y="401"/>
                    <a:pt x="1093" y="418"/>
                    <a:pt x="857" y="253"/>
                  </a:cubicBezTo>
                  <a:cubicBezTo>
                    <a:pt x="663" y="117"/>
                    <a:pt x="613" y="1"/>
                    <a:pt x="5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9"/>
            <p:cNvSpPr/>
            <p:nvPr/>
          </p:nvSpPr>
          <p:spPr>
            <a:xfrm>
              <a:off x="2425442" y="3706801"/>
              <a:ext cx="15684" cy="31853"/>
            </a:xfrm>
            <a:custGeom>
              <a:avLst/>
              <a:gdLst/>
              <a:ahLst/>
              <a:cxnLst/>
              <a:rect l="l" t="t" r="r" b="b"/>
              <a:pathLst>
                <a:path w="97" h="197" extrusionOk="0">
                  <a:moveTo>
                    <a:pt x="73" y="0"/>
                  </a:moveTo>
                  <a:cubicBezTo>
                    <a:pt x="64" y="0"/>
                    <a:pt x="55" y="7"/>
                    <a:pt x="52" y="17"/>
                  </a:cubicBezTo>
                  <a:cubicBezTo>
                    <a:pt x="42" y="69"/>
                    <a:pt x="25" y="120"/>
                    <a:pt x="4" y="168"/>
                  </a:cubicBezTo>
                  <a:cubicBezTo>
                    <a:pt x="1" y="179"/>
                    <a:pt x="4" y="192"/>
                    <a:pt x="16" y="195"/>
                  </a:cubicBezTo>
                  <a:cubicBezTo>
                    <a:pt x="18" y="197"/>
                    <a:pt x="21" y="197"/>
                    <a:pt x="23" y="197"/>
                  </a:cubicBezTo>
                  <a:cubicBezTo>
                    <a:pt x="31" y="197"/>
                    <a:pt x="39" y="190"/>
                    <a:pt x="41" y="184"/>
                  </a:cubicBezTo>
                  <a:cubicBezTo>
                    <a:pt x="64" y="134"/>
                    <a:pt x="81" y="80"/>
                    <a:pt x="93" y="25"/>
                  </a:cubicBezTo>
                  <a:cubicBezTo>
                    <a:pt x="96" y="15"/>
                    <a:pt x="88" y="4"/>
                    <a:pt x="77" y="1"/>
                  </a:cubicBezTo>
                  <a:cubicBezTo>
                    <a:pt x="76" y="0"/>
                    <a:pt x="74" y="0"/>
                    <a:pt x="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9"/>
            <p:cNvSpPr/>
            <p:nvPr/>
          </p:nvSpPr>
          <p:spPr>
            <a:xfrm>
              <a:off x="2385503" y="3742536"/>
              <a:ext cx="42363" cy="46082"/>
            </a:xfrm>
            <a:custGeom>
              <a:avLst/>
              <a:gdLst/>
              <a:ahLst/>
              <a:cxnLst/>
              <a:rect l="l" t="t" r="r" b="b"/>
              <a:pathLst>
                <a:path w="262" h="285" extrusionOk="0">
                  <a:moveTo>
                    <a:pt x="238" y="1"/>
                  </a:moveTo>
                  <a:cubicBezTo>
                    <a:pt x="231" y="1"/>
                    <a:pt x="224" y="4"/>
                    <a:pt x="221" y="11"/>
                  </a:cubicBezTo>
                  <a:cubicBezTo>
                    <a:pt x="132" y="173"/>
                    <a:pt x="14" y="246"/>
                    <a:pt x="13" y="247"/>
                  </a:cubicBezTo>
                  <a:cubicBezTo>
                    <a:pt x="3" y="253"/>
                    <a:pt x="1" y="266"/>
                    <a:pt x="6" y="275"/>
                  </a:cubicBezTo>
                  <a:cubicBezTo>
                    <a:pt x="10" y="282"/>
                    <a:pt x="17" y="285"/>
                    <a:pt x="24" y="285"/>
                  </a:cubicBezTo>
                  <a:cubicBezTo>
                    <a:pt x="27" y="285"/>
                    <a:pt x="30" y="284"/>
                    <a:pt x="34" y="284"/>
                  </a:cubicBezTo>
                  <a:cubicBezTo>
                    <a:pt x="40" y="280"/>
                    <a:pt x="162" y="204"/>
                    <a:pt x="256" y="32"/>
                  </a:cubicBezTo>
                  <a:cubicBezTo>
                    <a:pt x="262" y="21"/>
                    <a:pt x="258" y="9"/>
                    <a:pt x="249" y="4"/>
                  </a:cubicBezTo>
                  <a:cubicBezTo>
                    <a:pt x="245" y="2"/>
                    <a:pt x="242" y="1"/>
                    <a:pt x="2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55"/>
        <p:cNvGrpSpPr/>
        <p:nvPr/>
      </p:nvGrpSpPr>
      <p:grpSpPr>
        <a:xfrm>
          <a:off x="0" y="0"/>
          <a:ext cx="0" cy="0"/>
          <a:chOff x="0" y="0"/>
          <a:chExt cx="0" cy="0"/>
        </a:xfrm>
      </p:grpSpPr>
      <p:sp>
        <p:nvSpPr>
          <p:cNvPr id="1156" name="Google Shape;1156;p30"/>
          <p:cNvSpPr/>
          <p:nvPr/>
        </p:nvSpPr>
        <p:spPr>
          <a:xfrm flipH="1">
            <a:off x="-818093" y="-698499"/>
            <a:ext cx="12863260" cy="7933889"/>
          </a:xfrm>
          <a:custGeom>
            <a:avLst/>
            <a:gdLst/>
            <a:ahLst/>
            <a:cxnLst/>
            <a:rect l="l" t="t" r="r" b="b"/>
            <a:pathLst>
              <a:path w="84026" h="51825" extrusionOk="0">
                <a:moveTo>
                  <a:pt x="15968" y="0"/>
                </a:moveTo>
                <a:cubicBezTo>
                  <a:pt x="11714" y="0"/>
                  <a:pt x="8281" y="1968"/>
                  <a:pt x="6763" y="6753"/>
                </a:cubicBezTo>
                <a:cubicBezTo>
                  <a:pt x="4229" y="14734"/>
                  <a:pt x="0" y="18357"/>
                  <a:pt x="1548" y="22149"/>
                </a:cubicBezTo>
                <a:cubicBezTo>
                  <a:pt x="1931" y="23084"/>
                  <a:pt x="2792" y="24551"/>
                  <a:pt x="5030" y="25888"/>
                </a:cubicBezTo>
                <a:cubicBezTo>
                  <a:pt x="6003" y="26371"/>
                  <a:pt x="7397" y="27210"/>
                  <a:pt x="8624" y="28644"/>
                </a:cubicBezTo>
                <a:cubicBezTo>
                  <a:pt x="10415" y="30734"/>
                  <a:pt x="11890" y="32746"/>
                  <a:pt x="11681" y="37096"/>
                </a:cubicBezTo>
                <a:cubicBezTo>
                  <a:pt x="11224" y="46661"/>
                  <a:pt x="15874" y="50763"/>
                  <a:pt x="22342" y="51765"/>
                </a:cubicBezTo>
                <a:cubicBezTo>
                  <a:pt x="22603" y="51805"/>
                  <a:pt x="22877" y="51824"/>
                  <a:pt x="23164" y="51824"/>
                </a:cubicBezTo>
                <a:cubicBezTo>
                  <a:pt x="28698" y="51824"/>
                  <a:pt x="38935" y="44676"/>
                  <a:pt x="48716" y="44676"/>
                </a:cubicBezTo>
                <a:cubicBezTo>
                  <a:pt x="50997" y="44676"/>
                  <a:pt x="53253" y="45065"/>
                  <a:pt x="55419" y="46024"/>
                </a:cubicBezTo>
                <a:cubicBezTo>
                  <a:pt x="58987" y="47603"/>
                  <a:pt x="62132" y="48393"/>
                  <a:pt x="64785" y="48393"/>
                </a:cubicBezTo>
                <a:cubicBezTo>
                  <a:pt x="71006" y="48393"/>
                  <a:pt x="74523" y="44051"/>
                  <a:pt x="74459" y="35363"/>
                </a:cubicBezTo>
                <a:cubicBezTo>
                  <a:pt x="74370" y="22970"/>
                  <a:pt x="84025" y="6748"/>
                  <a:pt x="69630" y="5931"/>
                </a:cubicBezTo>
                <a:cubicBezTo>
                  <a:pt x="69198" y="5907"/>
                  <a:pt x="68771" y="5895"/>
                  <a:pt x="68348" y="5895"/>
                </a:cubicBezTo>
                <a:cubicBezTo>
                  <a:pt x="58337" y="5895"/>
                  <a:pt x="50940" y="12499"/>
                  <a:pt x="43665" y="12499"/>
                </a:cubicBezTo>
                <a:cubicBezTo>
                  <a:pt x="41016" y="12499"/>
                  <a:pt x="38383" y="11623"/>
                  <a:pt x="35647" y="9235"/>
                </a:cubicBezTo>
                <a:cubicBezTo>
                  <a:pt x="29481" y="3855"/>
                  <a:pt x="21921" y="0"/>
                  <a:pt x="15968" y="0"/>
                </a:cubicBezTo>
                <a:close/>
              </a:path>
            </a:pathLst>
          </a:custGeom>
          <a:solidFill>
            <a:srgbClr val="FFC3A5">
              <a:alpha val="117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57" name="Google Shape;1157;p30"/>
          <p:cNvGrpSpPr/>
          <p:nvPr/>
        </p:nvGrpSpPr>
        <p:grpSpPr>
          <a:xfrm>
            <a:off x="10757596" y="6246208"/>
            <a:ext cx="474408" cy="314225"/>
            <a:chOff x="3304127" y="359385"/>
            <a:chExt cx="492397" cy="326140"/>
          </a:xfrm>
        </p:grpSpPr>
        <p:sp>
          <p:nvSpPr>
            <p:cNvPr id="1158" name="Google Shape;1158;p30"/>
            <p:cNvSpPr/>
            <p:nvPr/>
          </p:nvSpPr>
          <p:spPr>
            <a:xfrm>
              <a:off x="3304127" y="432267"/>
              <a:ext cx="382620" cy="253258"/>
            </a:xfrm>
            <a:custGeom>
              <a:avLst/>
              <a:gdLst/>
              <a:ahLst/>
              <a:cxnLst/>
              <a:rect l="l" t="t" r="r" b="b"/>
              <a:pathLst>
                <a:path w="1680" h="1112" extrusionOk="0">
                  <a:moveTo>
                    <a:pt x="1" y="1032"/>
                  </a:moveTo>
                  <a:cubicBezTo>
                    <a:pt x="1" y="1032"/>
                    <a:pt x="1" y="1032"/>
                    <a:pt x="1" y="1032"/>
                  </a:cubicBezTo>
                  <a:cubicBezTo>
                    <a:pt x="1" y="1032"/>
                    <a:pt x="1" y="1032"/>
                    <a:pt x="1" y="1032"/>
                  </a:cubicBezTo>
                  <a:close/>
                  <a:moveTo>
                    <a:pt x="1324" y="0"/>
                  </a:moveTo>
                  <a:cubicBezTo>
                    <a:pt x="909" y="0"/>
                    <a:pt x="248" y="148"/>
                    <a:pt x="1" y="1032"/>
                  </a:cubicBezTo>
                  <a:lnTo>
                    <a:pt x="1" y="1032"/>
                  </a:lnTo>
                  <a:cubicBezTo>
                    <a:pt x="1" y="1032"/>
                    <a:pt x="1" y="1032"/>
                    <a:pt x="1" y="1032"/>
                  </a:cubicBezTo>
                  <a:cubicBezTo>
                    <a:pt x="4" y="1032"/>
                    <a:pt x="253" y="1111"/>
                    <a:pt x="559" y="1111"/>
                  </a:cubicBezTo>
                  <a:cubicBezTo>
                    <a:pt x="1019" y="1111"/>
                    <a:pt x="1607" y="932"/>
                    <a:pt x="1679" y="38"/>
                  </a:cubicBezTo>
                  <a:cubicBezTo>
                    <a:pt x="1679" y="38"/>
                    <a:pt x="1533" y="0"/>
                    <a:pt x="1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0"/>
            <p:cNvSpPr/>
            <p:nvPr/>
          </p:nvSpPr>
          <p:spPr>
            <a:xfrm>
              <a:off x="3390446" y="359385"/>
              <a:ext cx="406078" cy="256219"/>
            </a:xfrm>
            <a:custGeom>
              <a:avLst/>
              <a:gdLst/>
              <a:ahLst/>
              <a:cxnLst/>
              <a:rect l="l" t="t" r="r" b="b"/>
              <a:pathLst>
                <a:path w="1783" h="1125" extrusionOk="0">
                  <a:moveTo>
                    <a:pt x="1758" y="0"/>
                  </a:moveTo>
                  <a:cubicBezTo>
                    <a:pt x="1753" y="0"/>
                    <a:pt x="1747" y="2"/>
                    <a:pt x="1743" y="6"/>
                  </a:cubicBezTo>
                  <a:cubicBezTo>
                    <a:pt x="1323" y="374"/>
                    <a:pt x="27" y="1078"/>
                    <a:pt x="14" y="1085"/>
                  </a:cubicBezTo>
                  <a:cubicBezTo>
                    <a:pt x="5" y="1090"/>
                    <a:pt x="0" y="1103"/>
                    <a:pt x="6" y="1114"/>
                  </a:cubicBezTo>
                  <a:cubicBezTo>
                    <a:pt x="10" y="1120"/>
                    <a:pt x="16" y="1125"/>
                    <a:pt x="25" y="1125"/>
                  </a:cubicBezTo>
                  <a:cubicBezTo>
                    <a:pt x="29" y="1125"/>
                    <a:pt x="32" y="1125"/>
                    <a:pt x="35" y="1123"/>
                  </a:cubicBezTo>
                  <a:cubicBezTo>
                    <a:pt x="48" y="1116"/>
                    <a:pt x="1346" y="410"/>
                    <a:pt x="1772" y="39"/>
                  </a:cubicBezTo>
                  <a:cubicBezTo>
                    <a:pt x="1781" y="31"/>
                    <a:pt x="1783" y="18"/>
                    <a:pt x="1774" y="8"/>
                  </a:cubicBezTo>
                  <a:cubicBezTo>
                    <a:pt x="1770" y="3"/>
                    <a:pt x="1764" y="0"/>
                    <a:pt x="17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0"/>
            <p:cNvSpPr/>
            <p:nvPr/>
          </p:nvSpPr>
          <p:spPr>
            <a:xfrm>
              <a:off x="3505689" y="527469"/>
              <a:ext cx="37351" cy="61265"/>
            </a:xfrm>
            <a:custGeom>
              <a:avLst/>
              <a:gdLst/>
              <a:ahLst/>
              <a:cxnLst/>
              <a:rect l="l" t="t" r="r" b="b"/>
              <a:pathLst>
                <a:path w="164" h="269" extrusionOk="0">
                  <a:moveTo>
                    <a:pt x="138" y="0"/>
                  </a:moveTo>
                  <a:cubicBezTo>
                    <a:pt x="130" y="0"/>
                    <a:pt x="123" y="4"/>
                    <a:pt x="120" y="11"/>
                  </a:cubicBezTo>
                  <a:lnTo>
                    <a:pt x="6" y="236"/>
                  </a:lnTo>
                  <a:cubicBezTo>
                    <a:pt x="1" y="247"/>
                    <a:pt x="4" y="261"/>
                    <a:pt x="15" y="266"/>
                  </a:cubicBezTo>
                  <a:cubicBezTo>
                    <a:pt x="18" y="267"/>
                    <a:pt x="22" y="269"/>
                    <a:pt x="24" y="269"/>
                  </a:cubicBezTo>
                  <a:cubicBezTo>
                    <a:pt x="33" y="269"/>
                    <a:pt x="40" y="263"/>
                    <a:pt x="45" y="257"/>
                  </a:cubicBezTo>
                  <a:lnTo>
                    <a:pt x="158" y="32"/>
                  </a:lnTo>
                  <a:cubicBezTo>
                    <a:pt x="164" y="21"/>
                    <a:pt x="159" y="8"/>
                    <a:pt x="149" y="3"/>
                  </a:cubicBezTo>
                  <a:cubicBezTo>
                    <a:pt x="145" y="1"/>
                    <a:pt x="142" y="0"/>
                    <a:pt x="1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0"/>
            <p:cNvSpPr/>
            <p:nvPr/>
          </p:nvSpPr>
          <p:spPr>
            <a:xfrm>
              <a:off x="3414588" y="552522"/>
              <a:ext cx="56254" cy="22547"/>
            </a:xfrm>
            <a:custGeom>
              <a:avLst/>
              <a:gdLst/>
              <a:ahLst/>
              <a:cxnLst/>
              <a:rect l="l" t="t" r="r" b="b"/>
              <a:pathLst>
                <a:path w="247" h="99" extrusionOk="0">
                  <a:moveTo>
                    <a:pt x="25" y="1"/>
                  </a:moveTo>
                  <a:cubicBezTo>
                    <a:pt x="15" y="1"/>
                    <a:pt x="7" y="7"/>
                    <a:pt x="5" y="17"/>
                  </a:cubicBezTo>
                  <a:cubicBezTo>
                    <a:pt x="1" y="29"/>
                    <a:pt x="7" y="41"/>
                    <a:pt x="20" y="44"/>
                  </a:cubicBezTo>
                  <a:lnTo>
                    <a:pt x="215" y="97"/>
                  </a:lnTo>
                  <a:cubicBezTo>
                    <a:pt x="216" y="99"/>
                    <a:pt x="219" y="99"/>
                    <a:pt x="220" y="99"/>
                  </a:cubicBezTo>
                  <a:cubicBezTo>
                    <a:pt x="230" y="99"/>
                    <a:pt x="238" y="93"/>
                    <a:pt x="242" y="82"/>
                  </a:cubicBezTo>
                  <a:cubicBezTo>
                    <a:pt x="246" y="71"/>
                    <a:pt x="240" y="59"/>
                    <a:pt x="227" y="56"/>
                  </a:cubicBezTo>
                  <a:lnTo>
                    <a:pt x="32" y="2"/>
                  </a:lnTo>
                  <a:cubicBezTo>
                    <a:pt x="29" y="1"/>
                    <a:pt x="27"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2" name="Google Shape;1162;p30"/>
          <p:cNvGrpSpPr/>
          <p:nvPr/>
        </p:nvGrpSpPr>
        <p:grpSpPr>
          <a:xfrm>
            <a:off x="266144" y="2302815"/>
            <a:ext cx="551429" cy="558012"/>
            <a:chOff x="1549057" y="302446"/>
            <a:chExt cx="572338" cy="579171"/>
          </a:xfrm>
        </p:grpSpPr>
        <p:sp>
          <p:nvSpPr>
            <p:cNvPr id="1163" name="Google Shape;1163;p30"/>
            <p:cNvSpPr/>
            <p:nvPr/>
          </p:nvSpPr>
          <p:spPr>
            <a:xfrm>
              <a:off x="1549057" y="302446"/>
              <a:ext cx="484197" cy="454817"/>
            </a:xfrm>
            <a:custGeom>
              <a:avLst/>
              <a:gdLst/>
              <a:ahLst/>
              <a:cxnLst/>
              <a:rect l="l" t="t" r="r" b="b"/>
              <a:pathLst>
                <a:path w="2126" h="1997" extrusionOk="0">
                  <a:moveTo>
                    <a:pt x="315" y="1"/>
                  </a:moveTo>
                  <a:lnTo>
                    <a:pt x="315" y="1"/>
                  </a:lnTo>
                  <a:cubicBezTo>
                    <a:pt x="315" y="1"/>
                    <a:pt x="0" y="1997"/>
                    <a:pt x="1762" y="1997"/>
                  </a:cubicBezTo>
                  <a:cubicBezTo>
                    <a:pt x="1824" y="1997"/>
                    <a:pt x="1888" y="1994"/>
                    <a:pt x="1955" y="1989"/>
                  </a:cubicBezTo>
                  <a:cubicBezTo>
                    <a:pt x="1955" y="1989"/>
                    <a:pt x="2126" y="215"/>
                    <a:pt x="3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0"/>
            <p:cNvSpPr/>
            <p:nvPr/>
          </p:nvSpPr>
          <p:spPr>
            <a:xfrm>
              <a:off x="1707346" y="406531"/>
              <a:ext cx="414049" cy="475086"/>
            </a:xfrm>
            <a:custGeom>
              <a:avLst/>
              <a:gdLst/>
              <a:ahLst/>
              <a:cxnLst/>
              <a:rect l="l" t="t" r="r" b="b"/>
              <a:pathLst>
                <a:path w="1818" h="2086" extrusionOk="0">
                  <a:moveTo>
                    <a:pt x="24" y="1"/>
                  </a:moveTo>
                  <a:cubicBezTo>
                    <a:pt x="20" y="1"/>
                    <a:pt x="15" y="2"/>
                    <a:pt x="11" y="5"/>
                  </a:cubicBezTo>
                  <a:cubicBezTo>
                    <a:pt x="1" y="11"/>
                    <a:pt x="0" y="25"/>
                    <a:pt x="7" y="35"/>
                  </a:cubicBezTo>
                  <a:cubicBezTo>
                    <a:pt x="20" y="51"/>
                    <a:pt x="1206" y="1603"/>
                    <a:pt x="1778" y="2080"/>
                  </a:cubicBezTo>
                  <a:cubicBezTo>
                    <a:pt x="1782" y="2084"/>
                    <a:pt x="1786" y="2085"/>
                    <a:pt x="1791" y="2085"/>
                  </a:cubicBezTo>
                  <a:cubicBezTo>
                    <a:pt x="1798" y="2085"/>
                    <a:pt x="1803" y="2083"/>
                    <a:pt x="1808" y="2079"/>
                  </a:cubicBezTo>
                  <a:cubicBezTo>
                    <a:pt x="1817" y="2069"/>
                    <a:pt x="1816" y="2056"/>
                    <a:pt x="1806" y="2048"/>
                  </a:cubicBezTo>
                  <a:cubicBezTo>
                    <a:pt x="1238" y="1574"/>
                    <a:pt x="54" y="25"/>
                    <a:pt x="42" y="9"/>
                  </a:cubicBezTo>
                  <a:cubicBezTo>
                    <a:pt x="37" y="4"/>
                    <a:pt x="31" y="1"/>
                    <a:pt x="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0"/>
            <p:cNvSpPr/>
            <p:nvPr/>
          </p:nvSpPr>
          <p:spPr>
            <a:xfrm>
              <a:off x="1766107" y="551155"/>
              <a:ext cx="83812" cy="33479"/>
            </a:xfrm>
            <a:custGeom>
              <a:avLst/>
              <a:gdLst/>
              <a:ahLst/>
              <a:cxnLst/>
              <a:rect l="l" t="t" r="r" b="b"/>
              <a:pathLst>
                <a:path w="368" h="147" extrusionOk="0">
                  <a:moveTo>
                    <a:pt x="25" y="0"/>
                  </a:moveTo>
                  <a:cubicBezTo>
                    <a:pt x="17" y="0"/>
                    <a:pt x="8" y="6"/>
                    <a:pt x="5" y="14"/>
                  </a:cubicBezTo>
                  <a:cubicBezTo>
                    <a:pt x="1" y="25"/>
                    <a:pt x="8" y="38"/>
                    <a:pt x="19" y="41"/>
                  </a:cubicBezTo>
                  <a:lnTo>
                    <a:pt x="336" y="145"/>
                  </a:lnTo>
                  <a:cubicBezTo>
                    <a:pt x="339" y="146"/>
                    <a:pt x="341" y="146"/>
                    <a:pt x="343" y="146"/>
                  </a:cubicBezTo>
                  <a:cubicBezTo>
                    <a:pt x="352" y="146"/>
                    <a:pt x="360" y="141"/>
                    <a:pt x="363" y="131"/>
                  </a:cubicBezTo>
                  <a:cubicBezTo>
                    <a:pt x="368" y="121"/>
                    <a:pt x="360" y="109"/>
                    <a:pt x="349" y="105"/>
                  </a:cubicBezTo>
                  <a:lnTo>
                    <a:pt x="32" y="2"/>
                  </a:lnTo>
                  <a:cubicBezTo>
                    <a:pt x="30" y="1"/>
                    <a:pt x="27" y="0"/>
                    <a:pt x="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0"/>
            <p:cNvSpPr/>
            <p:nvPr/>
          </p:nvSpPr>
          <p:spPr>
            <a:xfrm>
              <a:off x="1774533" y="426801"/>
              <a:ext cx="17309" cy="70830"/>
            </a:xfrm>
            <a:custGeom>
              <a:avLst/>
              <a:gdLst/>
              <a:ahLst/>
              <a:cxnLst/>
              <a:rect l="l" t="t" r="r" b="b"/>
              <a:pathLst>
                <a:path w="76" h="311" extrusionOk="0">
                  <a:moveTo>
                    <a:pt x="53" y="1"/>
                  </a:moveTo>
                  <a:cubicBezTo>
                    <a:pt x="42" y="1"/>
                    <a:pt x="32" y="8"/>
                    <a:pt x="31" y="19"/>
                  </a:cubicBezTo>
                  <a:lnTo>
                    <a:pt x="1" y="286"/>
                  </a:lnTo>
                  <a:cubicBezTo>
                    <a:pt x="0" y="298"/>
                    <a:pt x="9" y="308"/>
                    <a:pt x="21" y="311"/>
                  </a:cubicBezTo>
                  <a:lnTo>
                    <a:pt x="23" y="311"/>
                  </a:lnTo>
                  <a:cubicBezTo>
                    <a:pt x="34" y="311"/>
                    <a:pt x="43" y="302"/>
                    <a:pt x="44" y="291"/>
                  </a:cubicBezTo>
                  <a:lnTo>
                    <a:pt x="74" y="24"/>
                  </a:lnTo>
                  <a:cubicBezTo>
                    <a:pt x="75" y="12"/>
                    <a:pt x="68" y="2"/>
                    <a:pt x="55" y="1"/>
                  </a:cubicBezTo>
                  <a:cubicBezTo>
                    <a:pt x="54" y="1"/>
                    <a:pt x="5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7" name="Google Shape;1167;p30"/>
          <p:cNvGrpSpPr/>
          <p:nvPr/>
        </p:nvGrpSpPr>
        <p:grpSpPr>
          <a:xfrm>
            <a:off x="10141483" y="400523"/>
            <a:ext cx="554061" cy="533655"/>
            <a:chOff x="2452328" y="-685783"/>
            <a:chExt cx="575071" cy="553890"/>
          </a:xfrm>
        </p:grpSpPr>
        <p:sp>
          <p:nvSpPr>
            <p:cNvPr id="1168" name="Google Shape;1168;p30"/>
            <p:cNvSpPr/>
            <p:nvPr/>
          </p:nvSpPr>
          <p:spPr>
            <a:xfrm>
              <a:off x="2452328" y="-685783"/>
              <a:ext cx="461194" cy="438647"/>
            </a:xfrm>
            <a:custGeom>
              <a:avLst/>
              <a:gdLst/>
              <a:ahLst/>
              <a:cxnLst/>
              <a:rect l="l" t="t" r="r" b="b"/>
              <a:pathLst>
                <a:path w="2025" h="1926" extrusionOk="0">
                  <a:moveTo>
                    <a:pt x="205" y="1"/>
                  </a:moveTo>
                  <a:lnTo>
                    <a:pt x="205" y="1"/>
                  </a:lnTo>
                  <a:cubicBezTo>
                    <a:pt x="205" y="2"/>
                    <a:pt x="1" y="1925"/>
                    <a:pt x="1640" y="1925"/>
                  </a:cubicBezTo>
                  <a:cubicBezTo>
                    <a:pt x="1735" y="1925"/>
                    <a:pt x="1835" y="1919"/>
                    <a:pt x="1942" y="1905"/>
                  </a:cubicBezTo>
                  <a:cubicBezTo>
                    <a:pt x="1942" y="1905"/>
                    <a:pt x="2025" y="125"/>
                    <a:pt x="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0"/>
            <p:cNvSpPr/>
            <p:nvPr/>
          </p:nvSpPr>
          <p:spPr>
            <a:xfrm>
              <a:off x="2591030" y="-586482"/>
              <a:ext cx="436369" cy="454589"/>
            </a:xfrm>
            <a:custGeom>
              <a:avLst/>
              <a:gdLst/>
              <a:ahLst/>
              <a:cxnLst/>
              <a:rect l="l" t="t" r="r" b="b"/>
              <a:pathLst>
                <a:path w="1916" h="1996" extrusionOk="0">
                  <a:moveTo>
                    <a:pt x="25" y="0"/>
                  </a:moveTo>
                  <a:cubicBezTo>
                    <a:pt x="20" y="0"/>
                    <a:pt x="15" y="2"/>
                    <a:pt x="11" y="6"/>
                  </a:cubicBezTo>
                  <a:cubicBezTo>
                    <a:pt x="1" y="14"/>
                    <a:pt x="0" y="27"/>
                    <a:pt x="8" y="37"/>
                  </a:cubicBezTo>
                  <a:cubicBezTo>
                    <a:pt x="20" y="52"/>
                    <a:pt x="1283" y="1543"/>
                    <a:pt x="1878" y="1993"/>
                  </a:cubicBezTo>
                  <a:cubicBezTo>
                    <a:pt x="1882" y="1995"/>
                    <a:pt x="1888" y="1996"/>
                    <a:pt x="1891" y="1996"/>
                  </a:cubicBezTo>
                  <a:cubicBezTo>
                    <a:pt x="1896" y="1996"/>
                    <a:pt x="1904" y="1994"/>
                    <a:pt x="1909" y="1986"/>
                  </a:cubicBezTo>
                  <a:cubicBezTo>
                    <a:pt x="1916" y="1978"/>
                    <a:pt x="1915" y="1964"/>
                    <a:pt x="1905" y="1957"/>
                  </a:cubicBezTo>
                  <a:cubicBezTo>
                    <a:pt x="1314" y="1511"/>
                    <a:pt x="54" y="23"/>
                    <a:pt x="41" y="8"/>
                  </a:cubicBezTo>
                  <a:cubicBezTo>
                    <a:pt x="37" y="3"/>
                    <a:pt x="31" y="0"/>
                    <a:pt x="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0"/>
            <p:cNvSpPr/>
            <p:nvPr/>
          </p:nvSpPr>
          <p:spPr>
            <a:xfrm>
              <a:off x="2657307" y="-445274"/>
              <a:ext cx="84723" cy="30063"/>
            </a:xfrm>
            <a:custGeom>
              <a:avLst/>
              <a:gdLst/>
              <a:ahLst/>
              <a:cxnLst/>
              <a:rect l="l" t="t" r="r" b="b"/>
              <a:pathLst>
                <a:path w="372" h="132" extrusionOk="0">
                  <a:moveTo>
                    <a:pt x="24" y="1"/>
                  </a:moveTo>
                  <a:cubicBezTo>
                    <a:pt x="14" y="1"/>
                    <a:pt x="6" y="8"/>
                    <a:pt x="4" y="17"/>
                  </a:cubicBezTo>
                  <a:cubicBezTo>
                    <a:pt x="0" y="29"/>
                    <a:pt x="6" y="41"/>
                    <a:pt x="18" y="44"/>
                  </a:cubicBezTo>
                  <a:lnTo>
                    <a:pt x="340" y="131"/>
                  </a:lnTo>
                  <a:cubicBezTo>
                    <a:pt x="342" y="132"/>
                    <a:pt x="344" y="132"/>
                    <a:pt x="345" y="132"/>
                  </a:cubicBezTo>
                  <a:cubicBezTo>
                    <a:pt x="355" y="132"/>
                    <a:pt x="364" y="127"/>
                    <a:pt x="367" y="116"/>
                  </a:cubicBezTo>
                  <a:cubicBezTo>
                    <a:pt x="371" y="104"/>
                    <a:pt x="365" y="92"/>
                    <a:pt x="353" y="89"/>
                  </a:cubicBezTo>
                  <a:lnTo>
                    <a:pt x="31" y="2"/>
                  </a:lnTo>
                  <a:cubicBezTo>
                    <a:pt x="29" y="1"/>
                    <a:pt x="26" y="1"/>
                    <a:pt x="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0"/>
            <p:cNvSpPr/>
            <p:nvPr/>
          </p:nvSpPr>
          <p:spPr>
            <a:xfrm>
              <a:off x="2662317" y="-569400"/>
              <a:ext cx="14348" cy="70830"/>
            </a:xfrm>
            <a:custGeom>
              <a:avLst/>
              <a:gdLst/>
              <a:ahLst/>
              <a:cxnLst/>
              <a:rect l="l" t="t" r="r" b="b"/>
              <a:pathLst>
                <a:path w="63" h="311" extrusionOk="0">
                  <a:moveTo>
                    <a:pt x="38" y="0"/>
                  </a:moveTo>
                  <a:cubicBezTo>
                    <a:pt x="26" y="0"/>
                    <a:pt x="18" y="9"/>
                    <a:pt x="18" y="21"/>
                  </a:cubicBezTo>
                  <a:lnTo>
                    <a:pt x="2" y="288"/>
                  </a:lnTo>
                  <a:cubicBezTo>
                    <a:pt x="1" y="299"/>
                    <a:pt x="10" y="309"/>
                    <a:pt x="23" y="310"/>
                  </a:cubicBezTo>
                  <a:cubicBezTo>
                    <a:pt x="34" y="310"/>
                    <a:pt x="43" y="302"/>
                    <a:pt x="44" y="290"/>
                  </a:cubicBezTo>
                  <a:lnTo>
                    <a:pt x="61" y="23"/>
                  </a:lnTo>
                  <a:cubicBezTo>
                    <a:pt x="63" y="11"/>
                    <a:pt x="53" y="1"/>
                    <a:pt x="40" y="0"/>
                  </a:cubicBezTo>
                  <a:cubicBezTo>
                    <a:pt x="40" y="0"/>
                    <a:pt x="39" y="0"/>
                    <a:pt x="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2" name="Google Shape;1172;p30"/>
          <p:cNvGrpSpPr/>
          <p:nvPr/>
        </p:nvGrpSpPr>
        <p:grpSpPr>
          <a:xfrm>
            <a:off x="5380915" y="5960213"/>
            <a:ext cx="1430171" cy="1517671"/>
            <a:chOff x="2300525" y="853825"/>
            <a:chExt cx="320025" cy="339625"/>
          </a:xfrm>
        </p:grpSpPr>
        <p:sp>
          <p:nvSpPr>
            <p:cNvPr id="1173" name="Google Shape;1173;p30"/>
            <p:cNvSpPr/>
            <p:nvPr/>
          </p:nvSpPr>
          <p:spPr>
            <a:xfrm>
              <a:off x="2363500" y="967900"/>
              <a:ext cx="256175" cy="224725"/>
            </a:xfrm>
            <a:custGeom>
              <a:avLst/>
              <a:gdLst/>
              <a:ahLst/>
              <a:cxnLst/>
              <a:rect l="l" t="t" r="r" b="b"/>
              <a:pathLst>
                <a:path w="10247" h="8989" extrusionOk="0">
                  <a:moveTo>
                    <a:pt x="7599" y="0"/>
                  </a:moveTo>
                  <a:lnTo>
                    <a:pt x="0" y="4208"/>
                  </a:lnTo>
                  <a:lnTo>
                    <a:pt x="2648" y="8988"/>
                  </a:lnTo>
                  <a:lnTo>
                    <a:pt x="10246" y="4781"/>
                  </a:lnTo>
                  <a:lnTo>
                    <a:pt x="75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0"/>
            <p:cNvSpPr/>
            <p:nvPr/>
          </p:nvSpPr>
          <p:spPr>
            <a:xfrm>
              <a:off x="2301925" y="854675"/>
              <a:ext cx="256125" cy="224725"/>
            </a:xfrm>
            <a:custGeom>
              <a:avLst/>
              <a:gdLst/>
              <a:ahLst/>
              <a:cxnLst/>
              <a:rect l="l" t="t" r="r" b="b"/>
              <a:pathLst>
                <a:path w="10245" h="8989" extrusionOk="0">
                  <a:moveTo>
                    <a:pt x="7598" y="0"/>
                  </a:moveTo>
                  <a:lnTo>
                    <a:pt x="0" y="4208"/>
                  </a:lnTo>
                  <a:lnTo>
                    <a:pt x="2648" y="8988"/>
                  </a:lnTo>
                  <a:lnTo>
                    <a:pt x="10245" y="4780"/>
                  </a:lnTo>
                  <a:lnTo>
                    <a:pt x="759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0"/>
            <p:cNvSpPr/>
            <p:nvPr/>
          </p:nvSpPr>
          <p:spPr>
            <a:xfrm>
              <a:off x="2300525" y="959150"/>
              <a:ext cx="130550" cy="234300"/>
            </a:xfrm>
            <a:custGeom>
              <a:avLst/>
              <a:gdLst/>
              <a:ahLst/>
              <a:cxnLst/>
              <a:rect l="l" t="t" r="r" b="b"/>
              <a:pathLst>
                <a:path w="5222" h="9372" extrusionOk="0">
                  <a:moveTo>
                    <a:pt x="111" y="1"/>
                  </a:moveTo>
                  <a:lnTo>
                    <a:pt x="0" y="62"/>
                  </a:lnTo>
                  <a:lnTo>
                    <a:pt x="5111" y="9372"/>
                  </a:lnTo>
                  <a:lnTo>
                    <a:pt x="5222" y="9311"/>
                  </a:lnTo>
                  <a:lnTo>
                    <a:pt x="11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0"/>
            <p:cNvSpPr/>
            <p:nvPr/>
          </p:nvSpPr>
          <p:spPr>
            <a:xfrm>
              <a:off x="2363500" y="963750"/>
              <a:ext cx="198325" cy="126675"/>
            </a:xfrm>
            <a:custGeom>
              <a:avLst/>
              <a:gdLst/>
              <a:ahLst/>
              <a:cxnLst/>
              <a:rect l="l" t="t" r="r" b="b"/>
              <a:pathLst>
                <a:path w="7933" h="5067" extrusionOk="0">
                  <a:moveTo>
                    <a:pt x="7567" y="0"/>
                  </a:moveTo>
                  <a:cubicBezTo>
                    <a:pt x="5045" y="1416"/>
                    <a:pt x="2523" y="2832"/>
                    <a:pt x="0" y="4248"/>
                  </a:cubicBezTo>
                  <a:cubicBezTo>
                    <a:pt x="146" y="4520"/>
                    <a:pt x="292" y="4794"/>
                    <a:pt x="440" y="5066"/>
                  </a:cubicBezTo>
                  <a:lnTo>
                    <a:pt x="7932" y="743"/>
                  </a:lnTo>
                  <a:cubicBezTo>
                    <a:pt x="7893" y="622"/>
                    <a:pt x="7840" y="487"/>
                    <a:pt x="7767" y="342"/>
                  </a:cubicBezTo>
                  <a:cubicBezTo>
                    <a:pt x="7703" y="210"/>
                    <a:pt x="7633" y="97"/>
                    <a:pt x="75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0"/>
            <p:cNvSpPr/>
            <p:nvPr/>
          </p:nvSpPr>
          <p:spPr>
            <a:xfrm>
              <a:off x="2490950" y="853825"/>
              <a:ext cx="62675" cy="111950"/>
            </a:xfrm>
            <a:custGeom>
              <a:avLst/>
              <a:gdLst/>
              <a:ahLst/>
              <a:cxnLst/>
              <a:rect l="l" t="t" r="r" b="b"/>
              <a:pathLst>
                <a:path w="2507" h="4478" extrusionOk="0">
                  <a:moveTo>
                    <a:pt x="36" y="0"/>
                  </a:moveTo>
                  <a:cubicBezTo>
                    <a:pt x="30" y="0"/>
                    <a:pt x="25" y="2"/>
                    <a:pt x="20" y="4"/>
                  </a:cubicBezTo>
                  <a:cubicBezTo>
                    <a:pt x="6" y="12"/>
                    <a:pt x="1" y="32"/>
                    <a:pt x="8" y="47"/>
                  </a:cubicBezTo>
                  <a:lnTo>
                    <a:pt x="2444" y="4461"/>
                  </a:lnTo>
                  <a:cubicBezTo>
                    <a:pt x="2450" y="4472"/>
                    <a:pt x="2462" y="4478"/>
                    <a:pt x="2473" y="4478"/>
                  </a:cubicBezTo>
                  <a:cubicBezTo>
                    <a:pt x="2477" y="4478"/>
                    <a:pt x="2483" y="4478"/>
                    <a:pt x="2487" y="4473"/>
                  </a:cubicBezTo>
                  <a:cubicBezTo>
                    <a:pt x="2502" y="4466"/>
                    <a:pt x="2507" y="4445"/>
                    <a:pt x="2499" y="4430"/>
                  </a:cubicBezTo>
                  <a:lnTo>
                    <a:pt x="63" y="16"/>
                  </a:lnTo>
                  <a:cubicBezTo>
                    <a:pt x="58" y="6"/>
                    <a:pt x="47" y="0"/>
                    <a:pt x="36" y="0"/>
                  </a:cubicBezTo>
                  <a:close/>
                </a:path>
              </a:pathLst>
            </a:custGeom>
            <a:solidFill>
              <a:srgbClr val="FFB8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0"/>
            <p:cNvSpPr/>
            <p:nvPr/>
          </p:nvSpPr>
          <p:spPr>
            <a:xfrm>
              <a:off x="2560875" y="981500"/>
              <a:ext cx="59675" cy="106700"/>
            </a:xfrm>
            <a:custGeom>
              <a:avLst/>
              <a:gdLst/>
              <a:ahLst/>
              <a:cxnLst/>
              <a:rect l="l" t="t" r="r" b="b"/>
              <a:pathLst>
                <a:path w="2387" h="4268" extrusionOk="0">
                  <a:moveTo>
                    <a:pt x="35" y="1"/>
                  </a:moveTo>
                  <a:cubicBezTo>
                    <a:pt x="30" y="1"/>
                    <a:pt x="26" y="2"/>
                    <a:pt x="21" y="4"/>
                  </a:cubicBezTo>
                  <a:cubicBezTo>
                    <a:pt x="6" y="13"/>
                    <a:pt x="1" y="33"/>
                    <a:pt x="9" y="47"/>
                  </a:cubicBezTo>
                  <a:lnTo>
                    <a:pt x="2323" y="4251"/>
                  </a:lnTo>
                  <a:cubicBezTo>
                    <a:pt x="2331" y="4262"/>
                    <a:pt x="2342" y="4267"/>
                    <a:pt x="2352" y="4267"/>
                  </a:cubicBezTo>
                  <a:cubicBezTo>
                    <a:pt x="2357" y="4267"/>
                    <a:pt x="2361" y="4266"/>
                    <a:pt x="2366" y="4264"/>
                  </a:cubicBezTo>
                  <a:cubicBezTo>
                    <a:pt x="2381" y="4255"/>
                    <a:pt x="2387" y="4235"/>
                    <a:pt x="2379" y="4221"/>
                  </a:cubicBezTo>
                  <a:lnTo>
                    <a:pt x="64" y="17"/>
                  </a:lnTo>
                  <a:cubicBezTo>
                    <a:pt x="58" y="7"/>
                    <a:pt x="47" y="1"/>
                    <a:pt x="35" y="1"/>
                  </a:cubicBezTo>
                  <a:close/>
                </a:path>
              </a:pathLst>
            </a:custGeom>
            <a:solidFill>
              <a:srgbClr val="FFB8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0"/>
            <p:cNvSpPr/>
            <p:nvPr/>
          </p:nvSpPr>
          <p:spPr>
            <a:xfrm>
              <a:off x="2502225" y="980925"/>
              <a:ext cx="34225" cy="28050"/>
            </a:xfrm>
            <a:custGeom>
              <a:avLst/>
              <a:gdLst/>
              <a:ahLst/>
              <a:cxnLst/>
              <a:rect l="l" t="t" r="r" b="b"/>
              <a:pathLst>
                <a:path w="1369" h="1122" extrusionOk="0">
                  <a:moveTo>
                    <a:pt x="1065" y="70"/>
                  </a:moveTo>
                  <a:cubicBezTo>
                    <a:pt x="1133" y="126"/>
                    <a:pt x="1187" y="192"/>
                    <a:pt x="1229" y="268"/>
                  </a:cubicBezTo>
                  <a:cubicBezTo>
                    <a:pt x="1262" y="327"/>
                    <a:pt x="1285" y="391"/>
                    <a:pt x="1300" y="456"/>
                  </a:cubicBezTo>
                  <a:lnTo>
                    <a:pt x="296" y="1040"/>
                  </a:lnTo>
                  <a:cubicBezTo>
                    <a:pt x="263" y="916"/>
                    <a:pt x="131" y="724"/>
                    <a:pt x="77" y="649"/>
                  </a:cubicBezTo>
                  <a:lnTo>
                    <a:pt x="1065" y="70"/>
                  </a:lnTo>
                  <a:close/>
                  <a:moveTo>
                    <a:pt x="1068" y="1"/>
                  </a:moveTo>
                  <a:cubicBezTo>
                    <a:pt x="1063" y="1"/>
                    <a:pt x="1057" y="2"/>
                    <a:pt x="1052" y="5"/>
                  </a:cubicBezTo>
                  <a:lnTo>
                    <a:pt x="16" y="612"/>
                  </a:lnTo>
                  <a:cubicBezTo>
                    <a:pt x="8" y="617"/>
                    <a:pt x="2" y="625"/>
                    <a:pt x="1" y="633"/>
                  </a:cubicBezTo>
                  <a:cubicBezTo>
                    <a:pt x="0" y="643"/>
                    <a:pt x="1" y="653"/>
                    <a:pt x="7" y="659"/>
                  </a:cubicBezTo>
                  <a:cubicBezTo>
                    <a:pt x="72" y="747"/>
                    <a:pt x="241" y="996"/>
                    <a:pt x="241" y="1090"/>
                  </a:cubicBezTo>
                  <a:cubicBezTo>
                    <a:pt x="241" y="1102"/>
                    <a:pt x="248" y="1112"/>
                    <a:pt x="258" y="1117"/>
                  </a:cubicBezTo>
                  <a:cubicBezTo>
                    <a:pt x="263" y="1120"/>
                    <a:pt x="268" y="1121"/>
                    <a:pt x="274" y="1121"/>
                  </a:cubicBezTo>
                  <a:cubicBezTo>
                    <a:pt x="279" y="1121"/>
                    <a:pt x="284" y="1120"/>
                    <a:pt x="288" y="1116"/>
                  </a:cubicBezTo>
                  <a:lnTo>
                    <a:pt x="1351" y="498"/>
                  </a:lnTo>
                  <a:cubicBezTo>
                    <a:pt x="1362" y="492"/>
                    <a:pt x="1369" y="479"/>
                    <a:pt x="1365" y="466"/>
                  </a:cubicBezTo>
                  <a:cubicBezTo>
                    <a:pt x="1351" y="385"/>
                    <a:pt x="1325" y="307"/>
                    <a:pt x="1284" y="236"/>
                  </a:cubicBezTo>
                  <a:cubicBezTo>
                    <a:pt x="1235" y="148"/>
                    <a:pt x="1169" y="70"/>
                    <a:pt x="1087" y="7"/>
                  </a:cubicBezTo>
                  <a:cubicBezTo>
                    <a:pt x="1082" y="3"/>
                    <a:pt x="1075" y="1"/>
                    <a:pt x="10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0"/>
            <p:cNvSpPr/>
            <p:nvPr/>
          </p:nvSpPr>
          <p:spPr>
            <a:xfrm>
              <a:off x="2378175" y="1050500"/>
              <a:ext cx="34475" cy="27775"/>
            </a:xfrm>
            <a:custGeom>
              <a:avLst/>
              <a:gdLst/>
              <a:ahLst/>
              <a:cxnLst/>
              <a:rect l="l" t="t" r="r" b="b"/>
              <a:pathLst>
                <a:path w="1379" h="1111" extrusionOk="0">
                  <a:moveTo>
                    <a:pt x="1061" y="76"/>
                  </a:moveTo>
                  <a:cubicBezTo>
                    <a:pt x="1098" y="160"/>
                    <a:pt x="1199" y="370"/>
                    <a:pt x="1290" y="461"/>
                  </a:cubicBezTo>
                  <a:lnTo>
                    <a:pt x="284" y="1041"/>
                  </a:lnTo>
                  <a:cubicBezTo>
                    <a:pt x="234" y="996"/>
                    <a:pt x="191" y="943"/>
                    <a:pt x="156" y="885"/>
                  </a:cubicBezTo>
                  <a:cubicBezTo>
                    <a:pt x="111" y="812"/>
                    <a:pt x="81" y="732"/>
                    <a:pt x="67" y="645"/>
                  </a:cubicBezTo>
                  <a:lnTo>
                    <a:pt x="1061" y="76"/>
                  </a:lnTo>
                  <a:close/>
                  <a:moveTo>
                    <a:pt x="1076" y="1"/>
                  </a:moveTo>
                  <a:cubicBezTo>
                    <a:pt x="1071" y="1"/>
                    <a:pt x="1066" y="2"/>
                    <a:pt x="1061" y="5"/>
                  </a:cubicBezTo>
                  <a:lnTo>
                    <a:pt x="17" y="601"/>
                  </a:lnTo>
                  <a:cubicBezTo>
                    <a:pt x="5" y="608"/>
                    <a:pt x="0" y="621"/>
                    <a:pt x="2" y="633"/>
                  </a:cubicBezTo>
                  <a:cubicBezTo>
                    <a:pt x="15" y="735"/>
                    <a:pt x="50" y="830"/>
                    <a:pt x="102" y="917"/>
                  </a:cubicBezTo>
                  <a:cubicBezTo>
                    <a:pt x="144" y="987"/>
                    <a:pt x="197" y="1049"/>
                    <a:pt x="261" y="1103"/>
                  </a:cubicBezTo>
                  <a:cubicBezTo>
                    <a:pt x="266" y="1108"/>
                    <a:pt x="274" y="1110"/>
                    <a:pt x="281" y="1110"/>
                  </a:cubicBezTo>
                  <a:cubicBezTo>
                    <a:pt x="286" y="1110"/>
                    <a:pt x="292" y="1109"/>
                    <a:pt x="298" y="1105"/>
                  </a:cubicBezTo>
                  <a:lnTo>
                    <a:pt x="1362" y="492"/>
                  </a:lnTo>
                  <a:cubicBezTo>
                    <a:pt x="1373" y="486"/>
                    <a:pt x="1378" y="476"/>
                    <a:pt x="1378" y="465"/>
                  </a:cubicBezTo>
                  <a:cubicBezTo>
                    <a:pt x="1378" y="454"/>
                    <a:pt x="1372" y="443"/>
                    <a:pt x="1362" y="438"/>
                  </a:cubicBezTo>
                  <a:cubicBezTo>
                    <a:pt x="1281" y="391"/>
                    <a:pt x="1150" y="121"/>
                    <a:pt x="1105" y="20"/>
                  </a:cubicBezTo>
                  <a:cubicBezTo>
                    <a:pt x="1101" y="11"/>
                    <a:pt x="1094" y="5"/>
                    <a:pt x="1086" y="3"/>
                  </a:cubicBezTo>
                  <a:cubicBezTo>
                    <a:pt x="1083" y="1"/>
                    <a:pt x="1080" y="1"/>
                    <a:pt x="10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0"/>
            <p:cNvSpPr/>
            <p:nvPr/>
          </p:nvSpPr>
          <p:spPr>
            <a:xfrm>
              <a:off x="2410600" y="999700"/>
              <a:ext cx="93175" cy="59375"/>
            </a:xfrm>
            <a:custGeom>
              <a:avLst/>
              <a:gdLst/>
              <a:ahLst/>
              <a:cxnLst/>
              <a:rect l="l" t="t" r="r" b="b"/>
              <a:pathLst>
                <a:path w="3727" h="2375" extrusionOk="0">
                  <a:moveTo>
                    <a:pt x="3422" y="77"/>
                  </a:moveTo>
                  <a:cubicBezTo>
                    <a:pt x="3445" y="140"/>
                    <a:pt x="3473" y="202"/>
                    <a:pt x="3508" y="260"/>
                  </a:cubicBezTo>
                  <a:cubicBezTo>
                    <a:pt x="3545" y="322"/>
                    <a:pt x="3590" y="380"/>
                    <a:pt x="3640" y="432"/>
                  </a:cubicBezTo>
                  <a:cubicBezTo>
                    <a:pt x="1017" y="1884"/>
                    <a:pt x="439" y="2213"/>
                    <a:pt x="310" y="2298"/>
                  </a:cubicBezTo>
                  <a:cubicBezTo>
                    <a:pt x="306" y="2292"/>
                    <a:pt x="305" y="2284"/>
                    <a:pt x="303" y="2279"/>
                  </a:cubicBezTo>
                  <a:cubicBezTo>
                    <a:pt x="284" y="2229"/>
                    <a:pt x="257" y="2153"/>
                    <a:pt x="212" y="2077"/>
                  </a:cubicBezTo>
                  <a:cubicBezTo>
                    <a:pt x="209" y="2074"/>
                    <a:pt x="193" y="2049"/>
                    <a:pt x="80" y="1909"/>
                  </a:cubicBezTo>
                  <a:lnTo>
                    <a:pt x="3422" y="77"/>
                  </a:lnTo>
                  <a:close/>
                  <a:moveTo>
                    <a:pt x="3443" y="1"/>
                  </a:moveTo>
                  <a:cubicBezTo>
                    <a:pt x="3437" y="1"/>
                    <a:pt x="3432" y="2"/>
                    <a:pt x="3427" y="4"/>
                  </a:cubicBezTo>
                  <a:lnTo>
                    <a:pt x="19" y="1874"/>
                  </a:lnTo>
                  <a:cubicBezTo>
                    <a:pt x="10" y="1877"/>
                    <a:pt x="4" y="1886"/>
                    <a:pt x="3" y="1895"/>
                  </a:cubicBezTo>
                  <a:cubicBezTo>
                    <a:pt x="1" y="1904"/>
                    <a:pt x="4" y="1913"/>
                    <a:pt x="9" y="1920"/>
                  </a:cubicBezTo>
                  <a:cubicBezTo>
                    <a:pt x="139" y="2083"/>
                    <a:pt x="158" y="2111"/>
                    <a:pt x="158" y="2111"/>
                  </a:cubicBezTo>
                  <a:cubicBezTo>
                    <a:pt x="199" y="2180"/>
                    <a:pt x="226" y="2252"/>
                    <a:pt x="244" y="2301"/>
                  </a:cubicBezTo>
                  <a:cubicBezTo>
                    <a:pt x="260" y="2347"/>
                    <a:pt x="271" y="2375"/>
                    <a:pt x="295" y="2375"/>
                  </a:cubicBezTo>
                  <a:cubicBezTo>
                    <a:pt x="297" y="2375"/>
                    <a:pt x="299" y="2374"/>
                    <a:pt x="302" y="2374"/>
                  </a:cubicBezTo>
                  <a:cubicBezTo>
                    <a:pt x="303" y="2374"/>
                    <a:pt x="305" y="2374"/>
                    <a:pt x="306" y="2375"/>
                  </a:cubicBezTo>
                  <a:cubicBezTo>
                    <a:pt x="314" y="2373"/>
                    <a:pt x="320" y="2368"/>
                    <a:pt x="325" y="2363"/>
                  </a:cubicBezTo>
                  <a:cubicBezTo>
                    <a:pt x="374" y="2325"/>
                    <a:pt x="1008" y="1962"/>
                    <a:pt x="3709" y="469"/>
                  </a:cubicBezTo>
                  <a:cubicBezTo>
                    <a:pt x="3719" y="465"/>
                    <a:pt x="3724" y="455"/>
                    <a:pt x="3725" y="445"/>
                  </a:cubicBezTo>
                  <a:cubicBezTo>
                    <a:pt x="3726" y="437"/>
                    <a:pt x="3722" y="426"/>
                    <a:pt x="3716" y="418"/>
                  </a:cubicBezTo>
                  <a:cubicBezTo>
                    <a:pt x="3657" y="363"/>
                    <a:pt x="3606" y="298"/>
                    <a:pt x="3564" y="229"/>
                  </a:cubicBezTo>
                  <a:cubicBezTo>
                    <a:pt x="3526" y="164"/>
                    <a:pt x="3495" y="96"/>
                    <a:pt x="3473" y="24"/>
                  </a:cubicBezTo>
                  <a:cubicBezTo>
                    <a:pt x="3470" y="14"/>
                    <a:pt x="3464" y="8"/>
                    <a:pt x="3454" y="3"/>
                  </a:cubicBezTo>
                  <a:cubicBezTo>
                    <a:pt x="3451" y="2"/>
                    <a:pt x="3447" y="1"/>
                    <a:pt x="34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0"/>
            <p:cNvSpPr/>
            <p:nvPr/>
          </p:nvSpPr>
          <p:spPr>
            <a:xfrm>
              <a:off x="2466150" y="1006900"/>
              <a:ext cx="27275" cy="16100"/>
            </a:xfrm>
            <a:custGeom>
              <a:avLst/>
              <a:gdLst/>
              <a:ahLst/>
              <a:cxnLst/>
              <a:rect l="l" t="t" r="r" b="b"/>
              <a:pathLst>
                <a:path w="1091" h="644" extrusionOk="0">
                  <a:moveTo>
                    <a:pt x="1055" y="1"/>
                  </a:moveTo>
                  <a:cubicBezTo>
                    <a:pt x="1049" y="1"/>
                    <a:pt x="1044" y="2"/>
                    <a:pt x="1039" y="5"/>
                  </a:cubicBezTo>
                  <a:lnTo>
                    <a:pt x="20" y="584"/>
                  </a:lnTo>
                  <a:cubicBezTo>
                    <a:pt x="6" y="592"/>
                    <a:pt x="1" y="612"/>
                    <a:pt x="8" y="627"/>
                  </a:cubicBezTo>
                  <a:cubicBezTo>
                    <a:pt x="14" y="638"/>
                    <a:pt x="24" y="643"/>
                    <a:pt x="35" y="643"/>
                  </a:cubicBezTo>
                  <a:cubicBezTo>
                    <a:pt x="40" y="643"/>
                    <a:pt x="46" y="642"/>
                    <a:pt x="51" y="639"/>
                  </a:cubicBezTo>
                  <a:lnTo>
                    <a:pt x="1070" y="60"/>
                  </a:lnTo>
                  <a:cubicBezTo>
                    <a:pt x="1085" y="52"/>
                    <a:pt x="1090" y="32"/>
                    <a:pt x="1082" y="17"/>
                  </a:cubicBezTo>
                  <a:cubicBezTo>
                    <a:pt x="1077" y="7"/>
                    <a:pt x="1066" y="1"/>
                    <a:pt x="10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0"/>
            <p:cNvSpPr/>
            <p:nvPr/>
          </p:nvSpPr>
          <p:spPr>
            <a:xfrm>
              <a:off x="2419725" y="1032900"/>
              <a:ext cx="27450" cy="16475"/>
            </a:xfrm>
            <a:custGeom>
              <a:avLst/>
              <a:gdLst/>
              <a:ahLst/>
              <a:cxnLst/>
              <a:rect l="l" t="t" r="r" b="b"/>
              <a:pathLst>
                <a:path w="1098" h="659" extrusionOk="0">
                  <a:moveTo>
                    <a:pt x="1062" y="1"/>
                  </a:moveTo>
                  <a:cubicBezTo>
                    <a:pt x="1057" y="1"/>
                    <a:pt x="1051" y="2"/>
                    <a:pt x="1046" y="5"/>
                  </a:cubicBezTo>
                  <a:lnTo>
                    <a:pt x="22" y="599"/>
                  </a:lnTo>
                  <a:cubicBezTo>
                    <a:pt x="6" y="607"/>
                    <a:pt x="0" y="627"/>
                    <a:pt x="10" y="642"/>
                  </a:cubicBezTo>
                  <a:cubicBezTo>
                    <a:pt x="15" y="652"/>
                    <a:pt x="26" y="658"/>
                    <a:pt x="37" y="658"/>
                  </a:cubicBezTo>
                  <a:cubicBezTo>
                    <a:pt x="42" y="658"/>
                    <a:pt x="48" y="656"/>
                    <a:pt x="53" y="654"/>
                  </a:cubicBezTo>
                  <a:lnTo>
                    <a:pt x="1077" y="60"/>
                  </a:lnTo>
                  <a:cubicBezTo>
                    <a:pt x="1093" y="52"/>
                    <a:pt x="1097" y="32"/>
                    <a:pt x="1089" y="17"/>
                  </a:cubicBezTo>
                  <a:cubicBezTo>
                    <a:pt x="1083" y="6"/>
                    <a:pt x="1073" y="1"/>
                    <a:pt x="10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0"/>
            <p:cNvSpPr/>
            <p:nvPr/>
          </p:nvSpPr>
          <p:spPr>
            <a:xfrm>
              <a:off x="2448950" y="1028225"/>
              <a:ext cx="7600" cy="7200"/>
            </a:xfrm>
            <a:custGeom>
              <a:avLst/>
              <a:gdLst/>
              <a:ahLst/>
              <a:cxnLst/>
              <a:rect l="l" t="t" r="r" b="b"/>
              <a:pathLst>
                <a:path w="304" h="288" extrusionOk="0">
                  <a:moveTo>
                    <a:pt x="153" y="61"/>
                  </a:moveTo>
                  <a:cubicBezTo>
                    <a:pt x="202" y="61"/>
                    <a:pt x="242" y="100"/>
                    <a:pt x="240" y="144"/>
                  </a:cubicBezTo>
                  <a:cubicBezTo>
                    <a:pt x="240" y="189"/>
                    <a:pt x="201" y="225"/>
                    <a:pt x="153" y="225"/>
                  </a:cubicBezTo>
                  <a:cubicBezTo>
                    <a:pt x="104" y="225"/>
                    <a:pt x="64" y="188"/>
                    <a:pt x="64" y="144"/>
                  </a:cubicBezTo>
                  <a:cubicBezTo>
                    <a:pt x="64" y="98"/>
                    <a:pt x="102" y="61"/>
                    <a:pt x="153" y="61"/>
                  </a:cubicBezTo>
                  <a:close/>
                  <a:moveTo>
                    <a:pt x="153" y="0"/>
                  </a:moveTo>
                  <a:cubicBezTo>
                    <a:pt x="69" y="0"/>
                    <a:pt x="0" y="65"/>
                    <a:pt x="0" y="144"/>
                  </a:cubicBezTo>
                  <a:cubicBezTo>
                    <a:pt x="0" y="222"/>
                    <a:pt x="69" y="288"/>
                    <a:pt x="153" y="288"/>
                  </a:cubicBezTo>
                  <a:cubicBezTo>
                    <a:pt x="236" y="288"/>
                    <a:pt x="304" y="222"/>
                    <a:pt x="304" y="144"/>
                  </a:cubicBezTo>
                  <a:cubicBezTo>
                    <a:pt x="304" y="65"/>
                    <a:pt x="235" y="0"/>
                    <a:pt x="1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0"/>
            <p:cNvSpPr/>
            <p:nvPr/>
          </p:nvSpPr>
          <p:spPr>
            <a:xfrm>
              <a:off x="2457400" y="1023025"/>
              <a:ext cx="7625" cy="7200"/>
            </a:xfrm>
            <a:custGeom>
              <a:avLst/>
              <a:gdLst/>
              <a:ahLst/>
              <a:cxnLst/>
              <a:rect l="l" t="t" r="r" b="b"/>
              <a:pathLst>
                <a:path w="305" h="288" extrusionOk="0">
                  <a:moveTo>
                    <a:pt x="152" y="62"/>
                  </a:moveTo>
                  <a:cubicBezTo>
                    <a:pt x="202" y="62"/>
                    <a:pt x="241" y="99"/>
                    <a:pt x="240" y="144"/>
                  </a:cubicBezTo>
                  <a:cubicBezTo>
                    <a:pt x="240" y="189"/>
                    <a:pt x="201" y="225"/>
                    <a:pt x="152" y="225"/>
                  </a:cubicBezTo>
                  <a:cubicBezTo>
                    <a:pt x="104" y="225"/>
                    <a:pt x="63" y="188"/>
                    <a:pt x="63" y="144"/>
                  </a:cubicBezTo>
                  <a:cubicBezTo>
                    <a:pt x="63" y="98"/>
                    <a:pt x="102" y="62"/>
                    <a:pt x="152" y="62"/>
                  </a:cubicBezTo>
                  <a:close/>
                  <a:moveTo>
                    <a:pt x="152" y="0"/>
                  </a:moveTo>
                  <a:cubicBezTo>
                    <a:pt x="69" y="0"/>
                    <a:pt x="0" y="65"/>
                    <a:pt x="0" y="144"/>
                  </a:cubicBezTo>
                  <a:cubicBezTo>
                    <a:pt x="0" y="223"/>
                    <a:pt x="69" y="288"/>
                    <a:pt x="152" y="288"/>
                  </a:cubicBezTo>
                  <a:cubicBezTo>
                    <a:pt x="236" y="288"/>
                    <a:pt x="305" y="223"/>
                    <a:pt x="304" y="144"/>
                  </a:cubicBezTo>
                  <a:cubicBezTo>
                    <a:pt x="304" y="65"/>
                    <a:pt x="235" y="0"/>
                    <a:pt x="1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0"/>
            <p:cNvSpPr/>
            <p:nvPr/>
          </p:nvSpPr>
          <p:spPr>
            <a:xfrm>
              <a:off x="2390700" y="1061400"/>
              <a:ext cx="7600" cy="7200"/>
            </a:xfrm>
            <a:custGeom>
              <a:avLst/>
              <a:gdLst/>
              <a:ahLst/>
              <a:cxnLst/>
              <a:rect l="l" t="t" r="r" b="b"/>
              <a:pathLst>
                <a:path w="304" h="288" extrusionOk="0">
                  <a:moveTo>
                    <a:pt x="152" y="62"/>
                  </a:moveTo>
                  <a:cubicBezTo>
                    <a:pt x="202" y="62"/>
                    <a:pt x="242" y="100"/>
                    <a:pt x="241" y="144"/>
                  </a:cubicBezTo>
                  <a:cubicBezTo>
                    <a:pt x="241" y="190"/>
                    <a:pt x="200" y="225"/>
                    <a:pt x="152" y="225"/>
                  </a:cubicBezTo>
                  <a:cubicBezTo>
                    <a:pt x="104" y="225"/>
                    <a:pt x="64" y="189"/>
                    <a:pt x="64" y="144"/>
                  </a:cubicBezTo>
                  <a:cubicBezTo>
                    <a:pt x="64" y="98"/>
                    <a:pt x="103" y="62"/>
                    <a:pt x="152" y="62"/>
                  </a:cubicBezTo>
                  <a:close/>
                  <a:moveTo>
                    <a:pt x="152" y="1"/>
                  </a:moveTo>
                  <a:cubicBezTo>
                    <a:pt x="70" y="1"/>
                    <a:pt x="1" y="65"/>
                    <a:pt x="1" y="144"/>
                  </a:cubicBezTo>
                  <a:cubicBezTo>
                    <a:pt x="1" y="223"/>
                    <a:pt x="70" y="287"/>
                    <a:pt x="152" y="287"/>
                  </a:cubicBezTo>
                  <a:cubicBezTo>
                    <a:pt x="237" y="287"/>
                    <a:pt x="303" y="223"/>
                    <a:pt x="303" y="144"/>
                  </a:cubicBezTo>
                  <a:cubicBezTo>
                    <a:pt x="303" y="65"/>
                    <a:pt x="236" y="1"/>
                    <a:pt x="1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0"/>
            <p:cNvSpPr/>
            <p:nvPr/>
          </p:nvSpPr>
          <p:spPr>
            <a:xfrm>
              <a:off x="2516100" y="990800"/>
              <a:ext cx="7625" cy="7175"/>
            </a:xfrm>
            <a:custGeom>
              <a:avLst/>
              <a:gdLst/>
              <a:ahLst/>
              <a:cxnLst/>
              <a:rect l="l" t="t" r="r" b="b"/>
              <a:pathLst>
                <a:path w="305" h="287" extrusionOk="0">
                  <a:moveTo>
                    <a:pt x="153" y="61"/>
                  </a:moveTo>
                  <a:cubicBezTo>
                    <a:pt x="202" y="61"/>
                    <a:pt x="241" y="98"/>
                    <a:pt x="241" y="144"/>
                  </a:cubicBezTo>
                  <a:cubicBezTo>
                    <a:pt x="241" y="189"/>
                    <a:pt x="201" y="225"/>
                    <a:pt x="153" y="225"/>
                  </a:cubicBezTo>
                  <a:cubicBezTo>
                    <a:pt x="105" y="225"/>
                    <a:pt x="64" y="188"/>
                    <a:pt x="64" y="144"/>
                  </a:cubicBezTo>
                  <a:cubicBezTo>
                    <a:pt x="64" y="98"/>
                    <a:pt x="103" y="61"/>
                    <a:pt x="153" y="61"/>
                  </a:cubicBezTo>
                  <a:close/>
                  <a:moveTo>
                    <a:pt x="153" y="0"/>
                  </a:moveTo>
                  <a:cubicBezTo>
                    <a:pt x="69" y="0"/>
                    <a:pt x="1" y="64"/>
                    <a:pt x="1" y="144"/>
                  </a:cubicBezTo>
                  <a:cubicBezTo>
                    <a:pt x="1" y="222"/>
                    <a:pt x="69" y="286"/>
                    <a:pt x="153" y="286"/>
                  </a:cubicBezTo>
                  <a:cubicBezTo>
                    <a:pt x="237" y="286"/>
                    <a:pt x="304" y="222"/>
                    <a:pt x="304" y="144"/>
                  </a:cubicBezTo>
                  <a:cubicBezTo>
                    <a:pt x="304" y="64"/>
                    <a:pt x="236" y="0"/>
                    <a:pt x="1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0"/>
            <p:cNvSpPr/>
            <p:nvPr/>
          </p:nvSpPr>
          <p:spPr>
            <a:xfrm>
              <a:off x="2381800" y="1066825"/>
              <a:ext cx="7875" cy="4975"/>
            </a:xfrm>
            <a:custGeom>
              <a:avLst/>
              <a:gdLst/>
              <a:ahLst/>
              <a:cxnLst/>
              <a:rect l="l" t="t" r="r" b="b"/>
              <a:pathLst>
                <a:path w="315" h="199" extrusionOk="0">
                  <a:moveTo>
                    <a:pt x="278" y="1"/>
                  </a:moveTo>
                  <a:cubicBezTo>
                    <a:pt x="273" y="1"/>
                    <a:pt x="267" y="2"/>
                    <a:pt x="263" y="5"/>
                  </a:cubicBezTo>
                  <a:cubicBezTo>
                    <a:pt x="227" y="24"/>
                    <a:pt x="41" y="126"/>
                    <a:pt x="19" y="142"/>
                  </a:cubicBezTo>
                  <a:cubicBezTo>
                    <a:pt x="4" y="153"/>
                    <a:pt x="1" y="173"/>
                    <a:pt x="13" y="187"/>
                  </a:cubicBezTo>
                  <a:cubicBezTo>
                    <a:pt x="19" y="195"/>
                    <a:pt x="29" y="199"/>
                    <a:pt x="37" y="199"/>
                  </a:cubicBezTo>
                  <a:cubicBezTo>
                    <a:pt x="45" y="199"/>
                    <a:pt x="51" y="198"/>
                    <a:pt x="57" y="194"/>
                  </a:cubicBezTo>
                  <a:cubicBezTo>
                    <a:pt x="70" y="184"/>
                    <a:pt x="188" y="117"/>
                    <a:pt x="294" y="60"/>
                  </a:cubicBezTo>
                  <a:cubicBezTo>
                    <a:pt x="309" y="51"/>
                    <a:pt x="314" y="32"/>
                    <a:pt x="305" y="17"/>
                  </a:cubicBezTo>
                  <a:cubicBezTo>
                    <a:pt x="300" y="6"/>
                    <a:pt x="289" y="1"/>
                    <a:pt x="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0"/>
            <p:cNvSpPr/>
            <p:nvPr/>
          </p:nvSpPr>
          <p:spPr>
            <a:xfrm>
              <a:off x="2398325" y="1057675"/>
              <a:ext cx="7850" cy="5125"/>
            </a:xfrm>
            <a:custGeom>
              <a:avLst/>
              <a:gdLst/>
              <a:ahLst/>
              <a:cxnLst/>
              <a:rect l="l" t="t" r="r" b="b"/>
              <a:pathLst>
                <a:path w="314" h="205" extrusionOk="0">
                  <a:moveTo>
                    <a:pt x="277" y="0"/>
                  </a:moveTo>
                  <a:cubicBezTo>
                    <a:pt x="272" y="0"/>
                    <a:pt x="266" y="2"/>
                    <a:pt x="261" y="5"/>
                  </a:cubicBezTo>
                  <a:lnTo>
                    <a:pt x="20" y="146"/>
                  </a:lnTo>
                  <a:cubicBezTo>
                    <a:pt x="6" y="153"/>
                    <a:pt x="1" y="174"/>
                    <a:pt x="9" y="189"/>
                  </a:cubicBezTo>
                  <a:cubicBezTo>
                    <a:pt x="14" y="199"/>
                    <a:pt x="25" y="205"/>
                    <a:pt x="36" y="205"/>
                  </a:cubicBezTo>
                  <a:cubicBezTo>
                    <a:pt x="41" y="205"/>
                    <a:pt x="47" y="204"/>
                    <a:pt x="52" y="199"/>
                  </a:cubicBezTo>
                  <a:lnTo>
                    <a:pt x="293" y="59"/>
                  </a:lnTo>
                  <a:cubicBezTo>
                    <a:pt x="308" y="50"/>
                    <a:pt x="314" y="30"/>
                    <a:pt x="304" y="16"/>
                  </a:cubicBezTo>
                  <a:cubicBezTo>
                    <a:pt x="298" y="6"/>
                    <a:pt x="288" y="0"/>
                    <a:pt x="2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0"/>
            <p:cNvSpPr/>
            <p:nvPr/>
          </p:nvSpPr>
          <p:spPr>
            <a:xfrm>
              <a:off x="2524250" y="986900"/>
              <a:ext cx="7725" cy="5050"/>
            </a:xfrm>
            <a:custGeom>
              <a:avLst/>
              <a:gdLst/>
              <a:ahLst/>
              <a:cxnLst/>
              <a:rect l="l" t="t" r="r" b="b"/>
              <a:pathLst>
                <a:path w="309" h="202" extrusionOk="0">
                  <a:moveTo>
                    <a:pt x="273" y="1"/>
                  </a:moveTo>
                  <a:cubicBezTo>
                    <a:pt x="268" y="1"/>
                    <a:pt x="262" y="2"/>
                    <a:pt x="257" y="5"/>
                  </a:cubicBezTo>
                  <a:lnTo>
                    <a:pt x="21" y="142"/>
                  </a:lnTo>
                  <a:cubicBezTo>
                    <a:pt x="6" y="151"/>
                    <a:pt x="1" y="171"/>
                    <a:pt x="10" y="185"/>
                  </a:cubicBezTo>
                  <a:cubicBezTo>
                    <a:pt x="16" y="196"/>
                    <a:pt x="26" y="201"/>
                    <a:pt x="37" y="201"/>
                  </a:cubicBezTo>
                  <a:cubicBezTo>
                    <a:pt x="43" y="201"/>
                    <a:pt x="48" y="200"/>
                    <a:pt x="53" y="196"/>
                  </a:cubicBezTo>
                  <a:lnTo>
                    <a:pt x="289" y="59"/>
                  </a:lnTo>
                  <a:cubicBezTo>
                    <a:pt x="304" y="50"/>
                    <a:pt x="308" y="30"/>
                    <a:pt x="300" y="16"/>
                  </a:cubicBezTo>
                  <a:cubicBezTo>
                    <a:pt x="294" y="6"/>
                    <a:pt x="284" y="1"/>
                    <a:pt x="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0"/>
            <p:cNvSpPr/>
            <p:nvPr/>
          </p:nvSpPr>
          <p:spPr>
            <a:xfrm>
              <a:off x="2507250" y="995825"/>
              <a:ext cx="8075" cy="5050"/>
            </a:xfrm>
            <a:custGeom>
              <a:avLst/>
              <a:gdLst/>
              <a:ahLst/>
              <a:cxnLst/>
              <a:rect l="l" t="t" r="r" b="b"/>
              <a:pathLst>
                <a:path w="323" h="202" extrusionOk="0">
                  <a:moveTo>
                    <a:pt x="287" y="1"/>
                  </a:moveTo>
                  <a:cubicBezTo>
                    <a:pt x="282" y="1"/>
                    <a:pt x="277" y="2"/>
                    <a:pt x="272" y="4"/>
                  </a:cubicBezTo>
                  <a:lnTo>
                    <a:pt x="21" y="142"/>
                  </a:lnTo>
                  <a:cubicBezTo>
                    <a:pt x="6" y="150"/>
                    <a:pt x="1" y="170"/>
                    <a:pt x="9" y="185"/>
                  </a:cubicBezTo>
                  <a:cubicBezTo>
                    <a:pt x="16" y="196"/>
                    <a:pt x="27" y="201"/>
                    <a:pt x="37" y="201"/>
                  </a:cubicBezTo>
                  <a:cubicBezTo>
                    <a:pt x="43" y="201"/>
                    <a:pt x="48" y="200"/>
                    <a:pt x="52" y="197"/>
                  </a:cubicBezTo>
                  <a:lnTo>
                    <a:pt x="303" y="59"/>
                  </a:lnTo>
                  <a:cubicBezTo>
                    <a:pt x="317" y="51"/>
                    <a:pt x="322" y="31"/>
                    <a:pt x="315" y="16"/>
                  </a:cubicBezTo>
                  <a:cubicBezTo>
                    <a:pt x="309" y="6"/>
                    <a:pt x="298" y="1"/>
                    <a:pt x="2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0"/>
            <p:cNvSpPr/>
            <p:nvPr/>
          </p:nvSpPr>
          <p:spPr>
            <a:xfrm>
              <a:off x="2417100" y="1100425"/>
              <a:ext cx="31125" cy="45125"/>
            </a:xfrm>
            <a:custGeom>
              <a:avLst/>
              <a:gdLst/>
              <a:ahLst/>
              <a:cxnLst/>
              <a:rect l="l" t="t" r="r" b="b"/>
              <a:pathLst>
                <a:path w="1245" h="1805" extrusionOk="0">
                  <a:moveTo>
                    <a:pt x="219" y="0"/>
                  </a:moveTo>
                  <a:cubicBezTo>
                    <a:pt x="199" y="0"/>
                    <a:pt x="181" y="4"/>
                    <a:pt x="164" y="12"/>
                  </a:cubicBezTo>
                  <a:cubicBezTo>
                    <a:pt x="0" y="93"/>
                    <a:pt x="71" y="556"/>
                    <a:pt x="323" y="1047"/>
                  </a:cubicBezTo>
                  <a:cubicBezTo>
                    <a:pt x="550" y="1488"/>
                    <a:pt x="847" y="1804"/>
                    <a:pt x="1025" y="1804"/>
                  </a:cubicBezTo>
                  <a:cubicBezTo>
                    <a:pt x="1044" y="1804"/>
                    <a:pt x="1063" y="1800"/>
                    <a:pt x="1079" y="1792"/>
                  </a:cubicBezTo>
                  <a:cubicBezTo>
                    <a:pt x="1244" y="1712"/>
                    <a:pt x="1172" y="1250"/>
                    <a:pt x="920" y="757"/>
                  </a:cubicBezTo>
                  <a:cubicBezTo>
                    <a:pt x="694" y="315"/>
                    <a:pt x="397" y="0"/>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0"/>
            <p:cNvSpPr/>
            <p:nvPr/>
          </p:nvSpPr>
          <p:spPr>
            <a:xfrm>
              <a:off x="2419775" y="1098275"/>
              <a:ext cx="31125" cy="45125"/>
            </a:xfrm>
            <a:custGeom>
              <a:avLst/>
              <a:gdLst/>
              <a:ahLst/>
              <a:cxnLst/>
              <a:rect l="l" t="t" r="r" b="b"/>
              <a:pathLst>
                <a:path w="1245" h="1805" extrusionOk="0">
                  <a:moveTo>
                    <a:pt x="219" y="0"/>
                  </a:moveTo>
                  <a:cubicBezTo>
                    <a:pt x="199" y="0"/>
                    <a:pt x="181" y="4"/>
                    <a:pt x="165" y="12"/>
                  </a:cubicBezTo>
                  <a:cubicBezTo>
                    <a:pt x="0" y="93"/>
                    <a:pt x="71" y="555"/>
                    <a:pt x="323" y="1047"/>
                  </a:cubicBezTo>
                  <a:cubicBezTo>
                    <a:pt x="550" y="1488"/>
                    <a:pt x="847" y="1804"/>
                    <a:pt x="1025" y="1804"/>
                  </a:cubicBezTo>
                  <a:cubicBezTo>
                    <a:pt x="1045" y="1804"/>
                    <a:pt x="1063" y="1801"/>
                    <a:pt x="1079" y="1793"/>
                  </a:cubicBezTo>
                  <a:cubicBezTo>
                    <a:pt x="1244" y="1712"/>
                    <a:pt x="1173" y="1250"/>
                    <a:pt x="921" y="758"/>
                  </a:cubicBezTo>
                  <a:cubicBezTo>
                    <a:pt x="694" y="315"/>
                    <a:pt x="397"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0"/>
            <p:cNvSpPr/>
            <p:nvPr/>
          </p:nvSpPr>
          <p:spPr>
            <a:xfrm>
              <a:off x="2427550" y="1088000"/>
              <a:ext cx="56475" cy="44900"/>
            </a:xfrm>
            <a:custGeom>
              <a:avLst/>
              <a:gdLst/>
              <a:ahLst/>
              <a:cxnLst/>
              <a:rect l="l" t="t" r="r" b="b"/>
              <a:pathLst>
                <a:path w="2259" h="1796" extrusionOk="0">
                  <a:moveTo>
                    <a:pt x="1811" y="1"/>
                  </a:moveTo>
                  <a:cubicBezTo>
                    <a:pt x="1208" y="328"/>
                    <a:pt x="603" y="656"/>
                    <a:pt x="0" y="983"/>
                  </a:cubicBezTo>
                  <a:cubicBezTo>
                    <a:pt x="156" y="1254"/>
                    <a:pt x="311" y="1525"/>
                    <a:pt x="468" y="1796"/>
                  </a:cubicBezTo>
                  <a:cubicBezTo>
                    <a:pt x="1064" y="1471"/>
                    <a:pt x="1663" y="1147"/>
                    <a:pt x="2259" y="822"/>
                  </a:cubicBezTo>
                  <a:cubicBezTo>
                    <a:pt x="2110" y="549"/>
                    <a:pt x="1961" y="274"/>
                    <a:pt x="1811" y="1"/>
                  </a:cubicBezTo>
                  <a:close/>
                </a:path>
              </a:pathLst>
            </a:custGeom>
            <a:solidFill>
              <a:srgbClr val="FB4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0"/>
            <p:cNvSpPr/>
            <p:nvPr/>
          </p:nvSpPr>
          <p:spPr>
            <a:xfrm>
              <a:off x="2462125" y="1075350"/>
              <a:ext cx="31125" cy="45125"/>
            </a:xfrm>
            <a:custGeom>
              <a:avLst/>
              <a:gdLst/>
              <a:ahLst/>
              <a:cxnLst/>
              <a:rect l="l" t="t" r="r" b="b"/>
              <a:pathLst>
                <a:path w="1245" h="1805" extrusionOk="0">
                  <a:moveTo>
                    <a:pt x="219" y="1"/>
                  </a:moveTo>
                  <a:cubicBezTo>
                    <a:pt x="199" y="1"/>
                    <a:pt x="181" y="4"/>
                    <a:pt x="165" y="12"/>
                  </a:cubicBezTo>
                  <a:cubicBezTo>
                    <a:pt x="1" y="93"/>
                    <a:pt x="72" y="556"/>
                    <a:pt x="324" y="1047"/>
                  </a:cubicBezTo>
                  <a:cubicBezTo>
                    <a:pt x="551" y="1488"/>
                    <a:pt x="848" y="1804"/>
                    <a:pt x="1025" y="1804"/>
                  </a:cubicBezTo>
                  <a:cubicBezTo>
                    <a:pt x="1045" y="1804"/>
                    <a:pt x="1063" y="1801"/>
                    <a:pt x="1080" y="1793"/>
                  </a:cubicBezTo>
                  <a:cubicBezTo>
                    <a:pt x="1245" y="1712"/>
                    <a:pt x="1173" y="1249"/>
                    <a:pt x="921" y="758"/>
                  </a:cubicBezTo>
                  <a:cubicBezTo>
                    <a:pt x="693" y="315"/>
                    <a:pt x="396" y="1"/>
                    <a:pt x="2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0"/>
            <p:cNvSpPr/>
            <p:nvPr/>
          </p:nvSpPr>
          <p:spPr>
            <a:xfrm>
              <a:off x="2464750" y="1073225"/>
              <a:ext cx="31125" cy="45125"/>
            </a:xfrm>
            <a:custGeom>
              <a:avLst/>
              <a:gdLst/>
              <a:ahLst/>
              <a:cxnLst/>
              <a:rect l="l" t="t" r="r" b="b"/>
              <a:pathLst>
                <a:path w="1245" h="1805" extrusionOk="0">
                  <a:moveTo>
                    <a:pt x="221" y="1"/>
                  </a:moveTo>
                  <a:cubicBezTo>
                    <a:pt x="201" y="1"/>
                    <a:pt x="183" y="5"/>
                    <a:pt x="166" y="13"/>
                  </a:cubicBezTo>
                  <a:cubicBezTo>
                    <a:pt x="1" y="93"/>
                    <a:pt x="73" y="555"/>
                    <a:pt x="325" y="1048"/>
                  </a:cubicBezTo>
                  <a:cubicBezTo>
                    <a:pt x="552" y="1490"/>
                    <a:pt x="849" y="1805"/>
                    <a:pt x="1026" y="1805"/>
                  </a:cubicBezTo>
                  <a:cubicBezTo>
                    <a:pt x="1046" y="1805"/>
                    <a:pt x="1064" y="1801"/>
                    <a:pt x="1081" y="1793"/>
                  </a:cubicBezTo>
                  <a:cubicBezTo>
                    <a:pt x="1245" y="1712"/>
                    <a:pt x="1174" y="1250"/>
                    <a:pt x="922" y="758"/>
                  </a:cubicBezTo>
                  <a:cubicBezTo>
                    <a:pt x="695" y="315"/>
                    <a:pt x="399" y="1"/>
                    <a:pt x="2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0"/>
            <p:cNvSpPr/>
            <p:nvPr/>
          </p:nvSpPr>
          <p:spPr>
            <a:xfrm>
              <a:off x="2433525" y="1094425"/>
              <a:ext cx="32975" cy="18900"/>
            </a:xfrm>
            <a:custGeom>
              <a:avLst/>
              <a:gdLst/>
              <a:ahLst/>
              <a:cxnLst/>
              <a:rect l="l" t="t" r="r" b="b"/>
              <a:pathLst>
                <a:path w="1319" h="756" extrusionOk="0">
                  <a:moveTo>
                    <a:pt x="1283" y="0"/>
                  </a:moveTo>
                  <a:cubicBezTo>
                    <a:pt x="1278" y="0"/>
                    <a:pt x="1273" y="2"/>
                    <a:pt x="1268" y="4"/>
                  </a:cubicBezTo>
                  <a:lnTo>
                    <a:pt x="21" y="696"/>
                  </a:lnTo>
                  <a:cubicBezTo>
                    <a:pt x="6" y="704"/>
                    <a:pt x="1" y="724"/>
                    <a:pt x="9" y="739"/>
                  </a:cubicBezTo>
                  <a:cubicBezTo>
                    <a:pt x="16" y="750"/>
                    <a:pt x="26" y="755"/>
                    <a:pt x="37" y="755"/>
                  </a:cubicBezTo>
                  <a:cubicBezTo>
                    <a:pt x="41" y="755"/>
                    <a:pt x="47" y="753"/>
                    <a:pt x="52" y="751"/>
                  </a:cubicBezTo>
                  <a:lnTo>
                    <a:pt x="1298" y="59"/>
                  </a:lnTo>
                  <a:cubicBezTo>
                    <a:pt x="1313" y="50"/>
                    <a:pt x="1319" y="31"/>
                    <a:pt x="1311" y="16"/>
                  </a:cubicBezTo>
                  <a:cubicBezTo>
                    <a:pt x="1305" y="6"/>
                    <a:pt x="1294" y="0"/>
                    <a:pt x="1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0"/>
            <p:cNvSpPr/>
            <p:nvPr/>
          </p:nvSpPr>
          <p:spPr>
            <a:xfrm>
              <a:off x="2434700" y="1098475"/>
              <a:ext cx="32975" cy="18875"/>
            </a:xfrm>
            <a:custGeom>
              <a:avLst/>
              <a:gdLst/>
              <a:ahLst/>
              <a:cxnLst/>
              <a:rect l="l" t="t" r="r" b="b"/>
              <a:pathLst>
                <a:path w="1319" h="755" extrusionOk="0">
                  <a:moveTo>
                    <a:pt x="1283" y="0"/>
                  </a:moveTo>
                  <a:cubicBezTo>
                    <a:pt x="1278" y="0"/>
                    <a:pt x="1272" y="2"/>
                    <a:pt x="1267" y="4"/>
                  </a:cubicBezTo>
                  <a:lnTo>
                    <a:pt x="21" y="696"/>
                  </a:lnTo>
                  <a:cubicBezTo>
                    <a:pt x="6" y="704"/>
                    <a:pt x="1" y="724"/>
                    <a:pt x="9" y="739"/>
                  </a:cubicBezTo>
                  <a:cubicBezTo>
                    <a:pt x="16" y="750"/>
                    <a:pt x="27" y="755"/>
                    <a:pt x="37" y="755"/>
                  </a:cubicBezTo>
                  <a:cubicBezTo>
                    <a:pt x="43" y="755"/>
                    <a:pt x="48" y="754"/>
                    <a:pt x="52" y="751"/>
                  </a:cubicBezTo>
                  <a:lnTo>
                    <a:pt x="1298" y="59"/>
                  </a:lnTo>
                  <a:cubicBezTo>
                    <a:pt x="1313" y="51"/>
                    <a:pt x="1319" y="31"/>
                    <a:pt x="1310" y="16"/>
                  </a:cubicBezTo>
                  <a:cubicBezTo>
                    <a:pt x="1305" y="6"/>
                    <a:pt x="1294" y="0"/>
                    <a:pt x="1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0"/>
            <p:cNvSpPr/>
            <p:nvPr/>
          </p:nvSpPr>
          <p:spPr>
            <a:xfrm>
              <a:off x="2436150" y="1102400"/>
              <a:ext cx="32975" cy="18875"/>
            </a:xfrm>
            <a:custGeom>
              <a:avLst/>
              <a:gdLst/>
              <a:ahLst/>
              <a:cxnLst/>
              <a:rect l="l" t="t" r="r" b="b"/>
              <a:pathLst>
                <a:path w="1319" h="755" extrusionOk="0">
                  <a:moveTo>
                    <a:pt x="1282" y="0"/>
                  </a:moveTo>
                  <a:cubicBezTo>
                    <a:pt x="1277" y="0"/>
                    <a:pt x="1272" y="2"/>
                    <a:pt x="1267" y="4"/>
                  </a:cubicBezTo>
                  <a:lnTo>
                    <a:pt x="21" y="696"/>
                  </a:lnTo>
                  <a:cubicBezTo>
                    <a:pt x="6" y="704"/>
                    <a:pt x="1" y="723"/>
                    <a:pt x="8" y="738"/>
                  </a:cubicBezTo>
                  <a:cubicBezTo>
                    <a:pt x="16" y="749"/>
                    <a:pt x="26" y="755"/>
                    <a:pt x="37" y="755"/>
                  </a:cubicBezTo>
                  <a:cubicBezTo>
                    <a:pt x="43" y="755"/>
                    <a:pt x="46" y="753"/>
                    <a:pt x="51" y="750"/>
                  </a:cubicBezTo>
                  <a:lnTo>
                    <a:pt x="1298" y="59"/>
                  </a:lnTo>
                  <a:cubicBezTo>
                    <a:pt x="1313" y="51"/>
                    <a:pt x="1319" y="31"/>
                    <a:pt x="1310" y="16"/>
                  </a:cubicBezTo>
                  <a:cubicBezTo>
                    <a:pt x="1305" y="6"/>
                    <a:pt x="1294" y="0"/>
                    <a:pt x="12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0"/>
            <p:cNvSpPr/>
            <p:nvPr/>
          </p:nvSpPr>
          <p:spPr>
            <a:xfrm>
              <a:off x="2440725" y="1110275"/>
              <a:ext cx="32975" cy="18875"/>
            </a:xfrm>
            <a:custGeom>
              <a:avLst/>
              <a:gdLst/>
              <a:ahLst/>
              <a:cxnLst/>
              <a:rect l="l" t="t" r="r" b="b"/>
              <a:pathLst>
                <a:path w="1319" h="755" extrusionOk="0">
                  <a:moveTo>
                    <a:pt x="1282" y="0"/>
                  </a:moveTo>
                  <a:cubicBezTo>
                    <a:pt x="1277" y="0"/>
                    <a:pt x="1271" y="1"/>
                    <a:pt x="1267" y="4"/>
                  </a:cubicBezTo>
                  <a:lnTo>
                    <a:pt x="20" y="696"/>
                  </a:lnTo>
                  <a:cubicBezTo>
                    <a:pt x="5" y="703"/>
                    <a:pt x="0" y="724"/>
                    <a:pt x="8" y="739"/>
                  </a:cubicBezTo>
                  <a:cubicBezTo>
                    <a:pt x="15" y="749"/>
                    <a:pt x="26" y="755"/>
                    <a:pt x="36" y="755"/>
                  </a:cubicBezTo>
                  <a:cubicBezTo>
                    <a:pt x="42" y="755"/>
                    <a:pt x="47" y="754"/>
                    <a:pt x="50" y="751"/>
                  </a:cubicBezTo>
                  <a:lnTo>
                    <a:pt x="1298" y="59"/>
                  </a:lnTo>
                  <a:cubicBezTo>
                    <a:pt x="1313" y="51"/>
                    <a:pt x="1318" y="31"/>
                    <a:pt x="1309" y="16"/>
                  </a:cubicBezTo>
                  <a:cubicBezTo>
                    <a:pt x="1304" y="6"/>
                    <a:pt x="1293" y="0"/>
                    <a:pt x="12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0"/>
            <p:cNvSpPr/>
            <p:nvPr/>
          </p:nvSpPr>
          <p:spPr>
            <a:xfrm>
              <a:off x="2438625" y="1106975"/>
              <a:ext cx="32975" cy="18875"/>
            </a:xfrm>
            <a:custGeom>
              <a:avLst/>
              <a:gdLst/>
              <a:ahLst/>
              <a:cxnLst/>
              <a:rect l="l" t="t" r="r" b="b"/>
              <a:pathLst>
                <a:path w="1319" h="755" extrusionOk="0">
                  <a:moveTo>
                    <a:pt x="1282" y="1"/>
                  </a:moveTo>
                  <a:cubicBezTo>
                    <a:pt x="1277" y="1"/>
                    <a:pt x="1272" y="2"/>
                    <a:pt x="1268" y="4"/>
                  </a:cubicBezTo>
                  <a:lnTo>
                    <a:pt x="21" y="696"/>
                  </a:lnTo>
                  <a:cubicBezTo>
                    <a:pt x="6" y="705"/>
                    <a:pt x="0" y="725"/>
                    <a:pt x="9" y="739"/>
                  </a:cubicBezTo>
                  <a:cubicBezTo>
                    <a:pt x="15" y="750"/>
                    <a:pt x="26" y="755"/>
                    <a:pt x="37" y="755"/>
                  </a:cubicBezTo>
                  <a:cubicBezTo>
                    <a:pt x="42" y="755"/>
                    <a:pt x="48" y="754"/>
                    <a:pt x="52" y="752"/>
                  </a:cubicBezTo>
                  <a:lnTo>
                    <a:pt x="1298" y="60"/>
                  </a:lnTo>
                  <a:cubicBezTo>
                    <a:pt x="1313" y="51"/>
                    <a:pt x="1318" y="31"/>
                    <a:pt x="1311" y="17"/>
                  </a:cubicBezTo>
                  <a:cubicBezTo>
                    <a:pt x="1305" y="7"/>
                    <a:pt x="1293" y="1"/>
                    <a:pt x="12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0"/>
            <p:cNvSpPr/>
            <p:nvPr/>
          </p:nvSpPr>
          <p:spPr>
            <a:xfrm>
              <a:off x="2524900" y="1029400"/>
              <a:ext cx="35850" cy="60750"/>
            </a:xfrm>
            <a:custGeom>
              <a:avLst/>
              <a:gdLst/>
              <a:ahLst/>
              <a:cxnLst/>
              <a:rect l="l" t="t" r="r" b="b"/>
              <a:pathLst>
                <a:path w="1434" h="2430" extrusionOk="0">
                  <a:moveTo>
                    <a:pt x="36" y="0"/>
                  </a:moveTo>
                  <a:cubicBezTo>
                    <a:pt x="31" y="0"/>
                    <a:pt x="26" y="2"/>
                    <a:pt x="21" y="5"/>
                  </a:cubicBezTo>
                  <a:cubicBezTo>
                    <a:pt x="5" y="12"/>
                    <a:pt x="0" y="33"/>
                    <a:pt x="8" y="48"/>
                  </a:cubicBezTo>
                  <a:lnTo>
                    <a:pt x="1370" y="2413"/>
                  </a:lnTo>
                  <a:cubicBezTo>
                    <a:pt x="1375" y="2424"/>
                    <a:pt x="1386" y="2429"/>
                    <a:pt x="1397" y="2429"/>
                  </a:cubicBezTo>
                  <a:cubicBezTo>
                    <a:pt x="1402" y="2429"/>
                    <a:pt x="1407" y="2427"/>
                    <a:pt x="1413" y="2425"/>
                  </a:cubicBezTo>
                  <a:cubicBezTo>
                    <a:pt x="1429" y="2418"/>
                    <a:pt x="1433" y="2397"/>
                    <a:pt x="1426" y="2382"/>
                  </a:cubicBezTo>
                  <a:lnTo>
                    <a:pt x="64" y="17"/>
                  </a:lnTo>
                  <a:cubicBezTo>
                    <a:pt x="57" y="6"/>
                    <a:pt x="47" y="0"/>
                    <a:pt x="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0"/>
            <p:cNvSpPr/>
            <p:nvPr/>
          </p:nvSpPr>
          <p:spPr>
            <a:xfrm>
              <a:off x="2508675" y="1040925"/>
              <a:ext cx="35850" cy="60750"/>
            </a:xfrm>
            <a:custGeom>
              <a:avLst/>
              <a:gdLst/>
              <a:ahLst/>
              <a:cxnLst/>
              <a:rect l="l" t="t" r="r" b="b"/>
              <a:pathLst>
                <a:path w="1434" h="2430" extrusionOk="0">
                  <a:moveTo>
                    <a:pt x="36" y="1"/>
                  </a:moveTo>
                  <a:cubicBezTo>
                    <a:pt x="31" y="1"/>
                    <a:pt x="26" y="2"/>
                    <a:pt x="21" y="5"/>
                  </a:cubicBezTo>
                  <a:cubicBezTo>
                    <a:pt x="5" y="12"/>
                    <a:pt x="1" y="33"/>
                    <a:pt x="8" y="48"/>
                  </a:cubicBezTo>
                  <a:lnTo>
                    <a:pt x="1370" y="2414"/>
                  </a:lnTo>
                  <a:cubicBezTo>
                    <a:pt x="1375" y="2424"/>
                    <a:pt x="1386" y="2430"/>
                    <a:pt x="1397" y="2430"/>
                  </a:cubicBezTo>
                  <a:cubicBezTo>
                    <a:pt x="1402" y="2430"/>
                    <a:pt x="1408" y="2429"/>
                    <a:pt x="1413" y="2425"/>
                  </a:cubicBezTo>
                  <a:cubicBezTo>
                    <a:pt x="1429" y="2418"/>
                    <a:pt x="1433" y="2397"/>
                    <a:pt x="1426" y="2382"/>
                  </a:cubicBezTo>
                  <a:lnTo>
                    <a:pt x="64" y="17"/>
                  </a:lnTo>
                  <a:cubicBezTo>
                    <a:pt x="57" y="6"/>
                    <a:pt x="47" y="1"/>
                    <a:pt x="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0"/>
            <p:cNvSpPr/>
            <p:nvPr/>
          </p:nvSpPr>
          <p:spPr>
            <a:xfrm>
              <a:off x="2479725" y="1067200"/>
              <a:ext cx="35725" cy="37350"/>
            </a:xfrm>
            <a:custGeom>
              <a:avLst/>
              <a:gdLst/>
              <a:ahLst/>
              <a:cxnLst/>
              <a:rect l="l" t="t" r="r" b="b"/>
              <a:pathLst>
                <a:path w="1429" h="1494" extrusionOk="0">
                  <a:moveTo>
                    <a:pt x="715" y="64"/>
                  </a:moveTo>
                  <a:cubicBezTo>
                    <a:pt x="1074" y="64"/>
                    <a:pt x="1367" y="371"/>
                    <a:pt x="1367" y="747"/>
                  </a:cubicBezTo>
                  <a:cubicBezTo>
                    <a:pt x="1367" y="1123"/>
                    <a:pt x="1074" y="1431"/>
                    <a:pt x="715" y="1431"/>
                  </a:cubicBezTo>
                  <a:cubicBezTo>
                    <a:pt x="355" y="1431"/>
                    <a:pt x="64" y="1123"/>
                    <a:pt x="64" y="747"/>
                  </a:cubicBezTo>
                  <a:cubicBezTo>
                    <a:pt x="64" y="371"/>
                    <a:pt x="355" y="64"/>
                    <a:pt x="715" y="64"/>
                  </a:cubicBezTo>
                  <a:close/>
                  <a:moveTo>
                    <a:pt x="715" y="1"/>
                  </a:moveTo>
                  <a:cubicBezTo>
                    <a:pt x="321" y="1"/>
                    <a:pt x="0" y="335"/>
                    <a:pt x="0" y="747"/>
                  </a:cubicBezTo>
                  <a:cubicBezTo>
                    <a:pt x="0" y="1159"/>
                    <a:pt x="321" y="1493"/>
                    <a:pt x="715" y="1493"/>
                  </a:cubicBezTo>
                  <a:cubicBezTo>
                    <a:pt x="1109" y="1493"/>
                    <a:pt x="1429" y="1159"/>
                    <a:pt x="1429" y="747"/>
                  </a:cubicBezTo>
                  <a:cubicBezTo>
                    <a:pt x="1429" y="335"/>
                    <a:pt x="1109" y="1"/>
                    <a:pt x="7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5" name="Google Shape;1205;p30"/>
          <p:cNvGrpSpPr/>
          <p:nvPr/>
        </p:nvGrpSpPr>
        <p:grpSpPr>
          <a:xfrm>
            <a:off x="405069" y="5560854"/>
            <a:ext cx="273580" cy="265391"/>
            <a:chOff x="975376" y="4599690"/>
            <a:chExt cx="205185" cy="199043"/>
          </a:xfrm>
        </p:grpSpPr>
        <p:sp>
          <p:nvSpPr>
            <p:cNvPr id="1206" name="Google Shape;1206;p30"/>
            <p:cNvSpPr/>
            <p:nvPr/>
          </p:nvSpPr>
          <p:spPr>
            <a:xfrm>
              <a:off x="975376" y="4599690"/>
              <a:ext cx="205185" cy="199043"/>
            </a:xfrm>
            <a:custGeom>
              <a:avLst/>
              <a:gdLst/>
              <a:ahLst/>
              <a:cxnLst/>
              <a:rect l="l" t="t" r="r" b="b"/>
              <a:pathLst>
                <a:path w="1269" h="1231" extrusionOk="0">
                  <a:moveTo>
                    <a:pt x="755" y="0"/>
                  </a:moveTo>
                  <a:cubicBezTo>
                    <a:pt x="678" y="0"/>
                    <a:pt x="636" y="122"/>
                    <a:pt x="453" y="247"/>
                  </a:cubicBezTo>
                  <a:cubicBezTo>
                    <a:pt x="218" y="405"/>
                    <a:pt x="38" y="375"/>
                    <a:pt x="16" y="475"/>
                  </a:cubicBezTo>
                  <a:cubicBezTo>
                    <a:pt x="0" y="553"/>
                    <a:pt x="102" y="586"/>
                    <a:pt x="231" y="767"/>
                  </a:cubicBezTo>
                  <a:cubicBezTo>
                    <a:pt x="415" y="1025"/>
                    <a:pt x="384" y="1207"/>
                    <a:pt x="491" y="1228"/>
                  </a:cubicBezTo>
                  <a:cubicBezTo>
                    <a:pt x="497" y="1230"/>
                    <a:pt x="502" y="1230"/>
                    <a:pt x="507" y="1230"/>
                  </a:cubicBezTo>
                  <a:cubicBezTo>
                    <a:pt x="589" y="1230"/>
                    <a:pt x="634" y="1099"/>
                    <a:pt x="850" y="965"/>
                  </a:cubicBezTo>
                  <a:cubicBezTo>
                    <a:pt x="1078" y="822"/>
                    <a:pt x="1220" y="849"/>
                    <a:pt x="1244" y="754"/>
                  </a:cubicBezTo>
                  <a:cubicBezTo>
                    <a:pt x="1269" y="659"/>
                    <a:pt x="1126" y="614"/>
                    <a:pt x="976" y="366"/>
                  </a:cubicBezTo>
                  <a:cubicBezTo>
                    <a:pt x="845" y="147"/>
                    <a:pt x="856" y="18"/>
                    <a:pt x="770" y="2"/>
                  </a:cubicBezTo>
                  <a:cubicBezTo>
                    <a:pt x="765" y="1"/>
                    <a:pt x="760" y="0"/>
                    <a:pt x="7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0"/>
            <p:cNvSpPr/>
            <p:nvPr/>
          </p:nvSpPr>
          <p:spPr>
            <a:xfrm>
              <a:off x="1067217" y="4625724"/>
              <a:ext cx="25224" cy="26518"/>
            </a:xfrm>
            <a:custGeom>
              <a:avLst/>
              <a:gdLst/>
              <a:ahLst/>
              <a:cxnLst/>
              <a:rect l="l" t="t" r="r" b="b"/>
              <a:pathLst>
                <a:path w="156" h="164" extrusionOk="0">
                  <a:moveTo>
                    <a:pt x="133" y="0"/>
                  </a:moveTo>
                  <a:cubicBezTo>
                    <a:pt x="126" y="0"/>
                    <a:pt x="120" y="3"/>
                    <a:pt x="116" y="8"/>
                  </a:cubicBezTo>
                  <a:cubicBezTo>
                    <a:pt x="84" y="53"/>
                    <a:pt x="49" y="93"/>
                    <a:pt x="10" y="128"/>
                  </a:cubicBezTo>
                  <a:cubicBezTo>
                    <a:pt x="3" y="135"/>
                    <a:pt x="0" y="149"/>
                    <a:pt x="9" y="157"/>
                  </a:cubicBezTo>
                  <a:cubicBezTo>
                    <a:pt x="13" y="161"/>
                    <a:pt x="19" y="163"/>
                    <a:pt x="24" y="163"/>
                  </a:cubicBezTo>
                  <a:cubicBezTo>
                    <a:pt x="29" y="163"/>
                    <a:pt x="35" y="162"/>
                    <a:pt x="38" y="158"/>
                  </a:cubicBezTo>
                  <a:cubicBezTo>
                    <a:pt x="79" y="120"/>
                    <a:pt x="116" y="80"/>
                    <a:pt x="149" y="34"/>
                  </a:cubicBezTo>
                  <a:cubicBezTo>
                    <a:pt x="156" y="24"/>
                    <a:pt x="155" y="11"/>
                    <a:pt x="145" y="5"/>
                  </a:cubicBezTo>
                  <a:cubicBezTo>
                    <a:pt x="142" y="2"/>
                    <a:pt x="137" y="0"/>
                    <a:pt x="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0"/>
            <p:cNvSpPr/>
            <p:nvPr/>
          </p:nvSpPr>
          <p:spPr>
            <a:xfrm>
              <a:off x="1010625" y="4653374"/>
              <a:ext cx="55298" cy="28781"/>
            </a:xfrm>
            <a:custGeom>
              <a:avLst/>
              <a:gdLst/>
              <a:ahLst/>
              <a:cxnLst/>
              <a:rect l="l" t="t" r="r" b="b"/>
              <a:pathLst>
                <a:path w="342" h="178" extrusionOk="0">
                  <a:moveTo>
                    <a:pt x="318" y="1"/>
                  </a:moveTo>
                  <a:cubicBezTo>
                    <a:pt x="314" y="1"/>
                    <a:pt x="309" y="2"/>
                    <a:pt x="305" y="5"/>
                  </a:cubicBezTo>
                  <a:cubicBezTo>
                    <a:pt x="157" y="118"/>
                    <a:pt x="21" y="136"/>
                    <a:pt x="20" y="136"/>
                  </a:cubicBezTo>
                  <a:cubicBezTo>
                    <a:pt x="9" y="137"/>
                    <a:pt x="1" y="148"/>
                    <a:pt x="2" y="159"/>
                  </a:cubicBezTo>
                  <a:cubicBezTo>
                    <a:pt x="4" y="168"/>
                    <a:pt x="12" y="177"/>
                    <a:pt x="22" y="177"/>
                  </a:cubicBezTo>
                  <a:cubicBezTo>
                    <a:pt x="22" y="177"/>
                    <a:pt x="23" y="177"/>
                    <a:pt x="25" y="178"/>
                  </a:cubicBezTo>
                  <a:cubicBezTo>
                    <a:pt x="31" y="178"/>
                    <a:pt x="173" y="158"/>
                    <a:pt x="331" y="38"/>
                  </a:cubicBezTo>
                  <a:cubicBezTo>
                    <a:pt x="340" y="30"/>
                    <a:pt x="342" y="18"/>
                    <a:pt x="334" y="8"/>
                  </a:cubicBezTo>
                  <a:cubicBezTo>
                    <a:pt x="330" y="3"/>
                    <a:pt x="324" y="1"/>
                    <a:pt x="3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9" name="Google Shape;1209;p30"/>
          <p:cNvGrpSpPr/>
          <p:nvPr/>
        </p:nvGrpSpPr>
        <p:grpSpPr>
          <a:xfrm>
            <a:off x="7535875" y="5960201"/>
            <a:ext cx="228737" cy="208260"/>
            <a:chOff x="2570481" y="4799062"/>
            <a:chExt cx="171553" cy="156195"/>
          </a:xfrm>
        </p:grpSpPr>
        <p:sp>
          <p:nvSpPr>
            <p:cNvPr id="1210" name="Google Shape;1210;p30"/>
            <p:cNvSpPr/>
            <p:nvPr/>
          </p:nvSpPr>
          <p:spPr>
            <a:xfrm>
              <a:off x="2570481" y="4799062"/>
              <a:ext cx="171553" cy="156195"/>
            </a:xfrm>
            <a:custGeom>
              <a:avLst/>
              <a:gdLst/>
              <a:ahLst/>
              <a:cxnLst/>
              <a:rect l="l" t="t" r="r" b="b"/>
              <a:pathLst>
                <a:path w="1061" h="966" extrusionOk="0">
                  <a:moveTo>
                    <a:pt x="169" y="1"/>
                  </a:moveTo>
                  <a:cubicBezTo>
                    <a:pt x="146" y="1"/>
                    <a:pt x="127" y="7"/>
                    <a:pt x="111" y="22"/>
                  </a:cubicBezTo>
                  <a:cubicBezTo>
                    <a:pt x="53" y="77"/>
                    <a:pt x="118" y="162"/>
                    <a:pt x="122" y="384"/>
                  </a:cubicBezTo>
                  <a:cubicBezTo>
                    <a:pt x="128" y="701"/>
                    <a:pt x="0" y="834"/>
                    <a:pt x="76" y="912"/>
                  </a:cubicBezTo>
                  <a:cubicBezTo>
                    <a:pt x="95" y="931"/>
                    <a:pt x="116" y="938"/>
                    <a:pt x="143" y="938"/>
                  </a:cubicBezTo>
                  <a:cubicBezTo>
                    <a:pt x="209" y="938"/>
                    <a:pt x="309" y="895"/>
                    <a:pt x="481" y="895"/>
                  </a:cubicBezTo>
                  <a:cubicBezTo>
                    <a:pt x="495" y="895"/>
                    <a:pt x="509" y="896"/>
                    <a:pt x="524" y="896"/>
                  </a:cubicBezTo>
                  <a:cubicBezTo>
                    <a:pt x="729" y="904"/>
                    <a:pt x="837" y="966"/>
                    <a:pt x="908" y="966"/>
                  </a:cubicBezTo>
                  <a:cubicBezTo>
                    <a:pt x="931" y="966"/>
                    <a:pt x="949" y="960"/>
                    <a:pt x="966" y="945"/>
                  </a:cubicBezTo>
                  <a:cubicBezTo>
                    <a:pt x="1040" y="879"/>
                    <a:pt x="948" y="762"/>
                    <a:pt x="964" y="473"/>
                  </a:cubicBezTo>
                  <a:cubicBezTo>
                    <a:pt x="979" y="217"/>
                    <a:pt x="1061" y="116"/>
                    <a:pt x="999" y="54"/>
                  </a:cubicBezTo>
                  <a:cubicBezTo>
                    <a:pt x="982" y="38"/>
                    <a:pt x="963" y="31"/>
                    <a:pt x="939" y="31"/>
                  </a:cubicBezTo>
                  <a:cubicBezTo>
                    <a:pt x="873" y="31"/>
                    <a:pt x="772" y="78"/>
                    <a:pt x="599" y="78"/>
                  </a:cubicBezTo>
                  <a:cubicBezTo>
                    <a:pt x="377" y="78"/>
                    <a:pt x="250" y="1"/>
                    <a:pt x="1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0"/>
            <p:cNvSpPr/>
            <p:nvPr/>
          </p:nvSpPr>
          <p:spPr>
            <a:xfrm>
              <a:off x="2677037" y="4822347"/>
              <a:ext cx="33146" cy="13259"/>
            </a:xfrm>
            <a:custGeom>
              <a:avLst/>
              <a:gdLst/>
              <a:ahLst/>
              <a:cxnLst/>
              <a:rect l="l" t="t" r="r" b="b"/>
              <a:pathLst>
                <a:path w="205" h="82" extrusionOk="0">
                  <a:moveTo>
                    <a:pt x="181" y="0"/>
                  </a:moveTo>
                  <a:cubicBezTo>
                    <a:pt x="179" y="0"/>
                    <a:pt x="176" y="1"/>
                    <a:pt x="173" y="2"/>
                  </a:cubicBezTo>
                  <a:cubicBezTo>
                    <a:pt x="123" y="20"/>
                    <a:pt x="72" y="33"/>
                    <a:pt x="20" y="40"/>
                  </a:cubicBezTo>
                  <a:cubicBezTo>
                    <a:pt x="9" y="43"/>
                    <a:pt x="1" y="54"/>
                    <a:pt x="2" y="65"/>
                  </a:cubicBezTo>
                  <a:cubicBezTo>
                    <a:pt x="3" y="73"/>
                    <a:pt x="11" y="82"/>
                    <a:pt x="22" y="82"/>
                  </a:cubicBezTo>
                  <a:cubicBezTo>
                    <a:pt x="22" y="82"/>
                    <a:pt x="23" y="82"/>
                    <a:pt x="26" y="81"/>
                  </a:cubicBezTo>
                  <a:cubicBezTo>
                    <a:pt x="80" y="72"/>
                    <a:pt x="135" y="59"/>
                    <a:pt x="188" y="40"/>
                  </a:cubicBezTo>
                  <a:cubicBezTo>
                    <a:pt x="199" y="36"/>
                    <a:pt x="204" y="24"/>
                    <a:pt x="200" y="13"/>
                  </a:cubicBezTo>
                  <a:cubicBezTo>
                    <a:pt x="198" y="5"/>
                    <a:pt x="190" y="0"/>
                    <a:pt x="181"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0"/>
            <p:cNvSpPr/>
            <p:nvPr/>
          </p:nvSpPr>
          <p:spPr>
            <a:xfrm>
              <a:off x="2612844" y="4821053"/>
              <a:ext cx="59340" cy="15846"/>
            </a:xfrm>
            <a:custGeom>
              <a:avLst/>
              <a:gdLst/>
              <a:ahLst/>
              <a:cxnLst/>
              <a:rect l="l" t="t" r="r" b="b"/>
              <a:pathLst>
                <a:path w="367" h="98" extrusionOk="0">
                  <a:moveTo>
                    <a:pt x="25" y="0"/>
                  </a:moveTo>
                  <a:cubicBezTo>
                    <a:pt x="17" y="0"/>
                    <a:pt x="10" y="4"/>
                    <a:pt x="6" y="12"/>
                  </a:cubicBezTo>
                  <a:cubicBezTo>
                    <a:pt x="1" y="22"/>
                    <a:pt x="5" y="35"/>
                    <a:pt x="16" y="41"/>
                  </a:cubicBezTo>
                  <a:cubicBezTo>
                    <a:pt x="20" y="43"/>
                    <a:pt x="131" y="98"/>
                    <a:pt x="302" y="98"/>
                  </a:cubicBezTo>
                  <a:cubicBezTo>
                    <a:pt x="317" y="98"/>
                    <a:pt x="332" y="98"/>
                    <a:pt x="346" y="96"/>
                  </a:cubicBezTo>
                  <a:cubicBezTo>
                    <a:pt x="359" y="96"/>
                    <a:pt x="367" y="87"/>
                    <a:pt x="367" y="75"/>
                  </a:cubicBezTo>
                  <a:cubicBezTo>
                    <a:pt x="367" y="64"/>
                    <a:pt x="359" y="55"/>
                    <a:pt x="347" y="55"/>
                  </a:cubicBezTo>
                  <a:cubicBezTo>
                    <a:pt x="346" y="55"/>
                    <a:pt x="346" y="55"/>
                    <a:pt x="345" y="55"/>
                  </a:cubicBezTo>
                  <a:cubicBezTo>
                    <a:pt x="332" y="55"/>
                    <a:pt x="319" y="56"/>
                    <a:pt x="306" y="56"/>
                  </a:cubicBezTo>
                  <a:cubicBezTo>
                    <a:pt x="143" y="56"/>
                    <a:pt x="36" y="2"/>
                    <a:pt x="34" y="2"/>
                  </a:cubicBezTo>
                  <a:cubicBezTo>
                    <a:pt x="31" y="1"/>
                    <a:pt x="28" y="0"/>
                    <a:pt x="25"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3" name="Google Shape;1213;p30"/>
          <p:cNvGrpSpPr/>
          <p:nvPr/>
        </p:nvGrpSpPr>
        <p:grpSpPr>
          <a:xfrm>
            <a:off x="10068601" y="1254231"/>
            <a:ext cx="228747" cy="218172"/>
            <a:chOff x="1303451" y="3737847"/>
            <a:chExt cx="335668" cy="320151"/>
          </a:xfrm>
        </p:grpSpPr>
        <p:sp>
          <p:nvSpPr>
            <p:cNvPr id="1214" name="Google Shape;1214;p30"/>
            <p:cNvSpPr/>
            <p:nvPr/>
          </p:nvSpPr>
          <p:spPr>
            <a:xfrm>
              <a:off x="1303451" y="3737847"/>
              <a:ext cx="335668" cy="320151"/>
            </a:xfrm>
            <a:custGeom>
              <a:avLst/>
              <a:gdLst/>
              <a:ahLst/>
              <a:cxnLst/>
              <a:rect l="l" t="t" r="r" b="b"/>
              <a:pathLst>
                <a:path w="2076" h="1980" extrusionOk="0">
                  <a:moveTo>
                    <a:pt x="713" y="1"/>
                  </a:moveTo>
                  <a:cubicBezTo>
                    <a:pt x="696" y="1"/>
                    <a:pt x="678" y="4"/>
                    <a:pt x="661" y="11"/>
                  </a:cubicBezTo>
                  <a:cubicBezTo>
                    <a:pt x="512" y="72"/>
                    <a:pt x="592" y="298"/>
                    <a:pt x="405" y="709"/>
                  </a:cubicBezTo>
                  <a:cubicBezTo>
                    <a:pt x="221" y="1118"/>
                    <a:pt x="0" y="1211"/>
                    <a:pt x="54" y="1364"/>
                  </a:cubicBezTo>
                  <a:cubicBezTo>
                    <a:pt x="108" y="1519"/>
                    <a:pt x="345" y="1449"/>
                    <a:pt x="783" y="1654"/>
                  </a:cubicBezTo>
                  <a:cubicBezTo>
                    <a:pt x="1120" y="1813"/>
                    <a:pt x="1242" y="1980"/>
                    <a:pt x="1357" y="1980"/>
                  </a:cubicBezTo>
                  <a:cubicBezTo>
                    <a:pt x="1374" y="1980"/>
                    <a:pt x="1390" y="1977"/>
                    <a:pt x="1406" y="1970"/>
                  </a:cubicBezTo>
                  <a:cubicBezTo>
                    <a:pt x="1542" y="1912"/>
                    <a:pt x="1470" y="1700"/>
                    <a:pt x="1619" y="1336"/>
                  </a:cubicBezTo>
                  <a:cubicBezTo>
                    <a:pt x="1797" y="898"/>
                    <a:pt x="2075" y="776"/>
                    <a:pt x="2012" y="617"/>
                  </a:cubicBezTo>
                  <a:cubicBezTo>
                    <a:pt x="1964" y="495"/>
                    <a:pt x="1791" y="542"/>
                    <a:pt x="1446" y="410"/>
                  </a:cubicBezTo>
                  <a:cubicBezTo>
                    <a:pt x="1006" y="241"/>
                    <a:pt x="859" y="1"/>
                    <a:pt x="7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0"/>
            <p:cNvSpPr/>
            <p:nvPr/>
          </p:nvSpPr>
          <p:spPr>
            <a:xfrm>
              <a:off x="1515431" y="3958401"/>
              <a:ext cx="13744" cy="50286"/>
            </a:xfrm>
            <a:custGeom>
              <a:avLst/>
              <a:gdLst/>
              <a:ahLst/>
              <a:cxnLst/>
              <a:rect l="l" t="t" r="r" b="b"/>
              <a:pathLst>
                <a:path w="85" h="311" extrusionOk="0">
                  <a:moveTo>
                    <a:pt x="62" y="0"/>
                  </a:moveTo>
                  <a:cubicBezTo>
                    <a:pt x="52" y="0"/>
                    <a:pt x="43" y="6"/>
                    <a:pt x="41" y="16"/>
                  </a:cubicBezTo>
                  <a:cubicBezTo>
                    <a:pt x="20" y="105"/>
                    <a:pt x="6" y="195"/>
                    <a:pt x="3" y="289"/>
                  </a:cubicBezTo>
                  <a:cubicBezTo>
                    <a:pt x="1" y="300"/>
                    <a:pt x="10" y="311"/>
                    <a:pt x="22" y="311"/>
                  </a:cubicBezTo>
                  <a:cubicBezTo>
                    <a:pt x="33" y="311"/>
                    <a:pt x="42" y="301"/>
                    <a:pt x="44" y="291"/>
                  </a:cubicBezTo>
                  <a:cubicBezTo>
                    <a:pt x="48" y="200"/>
                    <a:pt x="62" y="112"/>
                    <a:pt x="81" y="26"/>
                  </a:cubicBezTo>
                  <a:cubicBezTo>
                    <a:pt x="84" y="15"/>
                    <a:pt x="78" y="4"/>
                    <a:pt x="67" y="1"/>
                  </a:cubicBezTo>
                  <a:cubicBezTo>
                    <a:pt x="65" y="0"/>
                    <a:pt x="64" y="0"/>
                    <a:pt x="62"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0"/>
            <p:cNvSpPr/>
            <p:nvPr/>
          </p:nvSpPr>
          <p:spPr>
            <a:xfrm>
              <a:off x="1527073" y="3864617"/>
              <a:ext cx="53519" cy="81655"/>
            </a:xfrm>
            <a:custGeom>
              <a:avLst/>
              <a:gdLst/>
              <a:ahLst/>
              <a:cxnLst/>
              <a:rect l="l" t="t" r="r" b="b"/>
              <a:pathLst>
                <a:path w="331" h="505" extrusionOk="0">
                  <a:moveTo>
                    <a:pt x="306" y="1"/>
                  </a:moveTo>
                  <a:cubicBezTo>
                    <a:pt x="301" y="1"/>
                    <a:pt x="297" y="2"/>
                    <a:pt x="293" y="6"/>
                  </a:cubicBezTo>
                  <a:cubicBezTo>
                    <a:pt x="286" y="12"/>
                    <a:pt x="109" y="170"/>
                    <a:pt x="3" y="477"/>
                  </a:cubicBezTo>
                  <a:cubicBezTo>
                    <a:pt x="0" y="487"/>
                    <a:pt x="6" y="499"/>
                    <a:pt x="17" y="503"/>
                  </a:cubicBezTo>
                  <a:cubicBezTo>
                    <a:pt x="19" y="505"/>
                    <a:pt x="20" y="505"/>
                    <a:pt x="23" y="505"/>
                  </a:cubicBezTo>
                  <a:cubicBezTo>
                    <a:pt x="30" y="505"/>
                    <a:pt x="39" y="499"/>
                    <a:pt x="41" y="492"/>
                  </a:cubicBezTo>
                  <a:cubicBezTo>
                    <a:pt x="143" y="195"/>
                    <a:pt x="319" y="39"/>
                    <a:pt x="320" y="38"/>
                  </a:cubicBezTo>
                  <a:cubicBezTo>
                    <a:pt x="330" y="31"/>
                    <a:pt x="331" y="17"/>
                    <a:pt x="323" y="9"/>
                  </a:cubicBezTo>
                  <a:cubicBezTo>
                    <a:pt x="318" y="4"/>
                    <a:pt x="312" y="1"/>
                    <a:pt x="306"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7" name="Google Shape;1217;p30"/>
          <p:cNvGrpSpPr/>
          <p:nvPr/>
        </p:nvGrpSpPr>
        <p:grpSpPr>
          <a:xfrm>
            <a:off x="1163629" y="6246189"/>
            <a:ext cx="270777" cy="260001"/>
            <a:chOff x="-1286391" y="3733966"/>
            <a:chExt cx="203083" cy="195001"/>
          </a:xfrm>
        </p:grpSpPr>
        <p:sp>
          <p:nvSpPr>
            <p:cNvPr id="1218" name="Google Shape;1218;p30"/>
            <p:cNvSpPr/>
            <p:nvPr/>
          </p:nvSpPr>
          <p:spPr>
            <a:xfrm>
              <a:off x="-1286391" y="3733966"/>
              <a:ext cx="203083" cy="195001"/>
            </a:xfrm>
            <a:custGeom>
              <a:avLst/>
              <a:gdLst/>
              <a:ahLst/>
              <a:cxnLst/>
              <a:rect l="l" t="t" r="r" b="b"/>
              <a:pathLst>
                <a:path w="1256" h="1206" extrusionOk="0">
                  <a:moveTo>
                    <a:pt x="792" y="0"/>
                  </a:moveTo>
                  <a:cubicBezTo>
                    <a:pt x="719" y="0"/>
                    <a:pt x="665" y="115"/>
                    <a:pt x="476" y="222"/>
                  </a:cubicBezTo>
                  <a:cubicBezTo>
                    <a:pt x="229" y="361"/>
                    <a:pt x="52" y="315"/>
                    <a:pt x="23" y="413"/>
                  </a:cubicBezTo>
                  <a:cubicBezTo>
                    <a:pt x="0" y="488"/>
                    <a:pt x="99" y="531"/>
                    <a:pt x="212" y="722"/>
                  </a:cubicBezTo>
                  <a:cubicBezTo>
                    <a:pt x="373" y="993"/>
                    <a:pt x="328" y="1172"/>
                    <a:pt x="432" y="1202"/>
                  </a:cubicBezTo>
                  <a:cubicBezTo>
                    <a:pt x="440" y="1204"/>
                    <a:pt x="447" y="1206"/>
                    <a:pt x="455" y="1206"/>
                  </a:cubicBezTo>
                  <a:cubicBezTo>
                    <a:pt x="533" y="1206"/>
                    <a:pt x="592" y="1083"/>
                    <a:pt x="812" y="969"/>
                  </a:cubicBezTo>
                  <a:cubicBezTo>
                    <a:pt x="1053" y="847"/>
                    <a:pt x="1191" y="885"/>
                    <a:pt x="1223" y="794"/>
                  </a:cubicBezTo>
                  <a:cubicBezTo>
                    <a:pt x="1255" y="701"/>
                    <a:pt x="1117" y="646"/>
                    <a:pt x="989" y="384"/>
                  </a:cubicBezTo>
                  <a:cubicBezTo>
                    <a:pt x="877" y="154"/>
                    <a:pt x="898" y="27"/>
                    <a:pt x="813" y="3"/>
                  </a:cubicBezTo>
                  <a:cubicBezTo>
                    <a:pt x="806" y="1"/>
                    <a:pt x="799"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0"/>
            <p:cNvSpPr/>
            <p:nvPr/>
          </p:nvSpPr>
          <p:spPr>
            <a:xfrm>
              <a:off x="-1191477" y="3759353"/>
              <a:ext cx="26841" cy="25386"/>
            </a:xfrm>
            <a:custGeom>
              <a:avLst/>
              <a:gdLst/>
              <a:ahLst/>
              <a:cxnLst/>
              <a:rect l="l" t="t" r="r" b="b"/>
              <a:pathLst>
                <a:path w="166" h="157" extrusionOk="0">
                  <a:moveTo>
                    <a:pt x="143" y="1"/>
                  </a:moveTo>
                  <a:cubicBezTo>
                    <a:pt x="137" y="1"/>
                    <a:pt x="131" y="3"/>
                    <a:pt x="127" y="8"/>
                  </a:cubicBezTo>
                  <a:cubicBezTo>
                    <a:pt x="91" y="50"/>
                    <a:pt x="53" y="85"/>
                    <a:pt x="11" y="117"/>
                  </a:cubicBezTo>
                  <a:cubicBezTo>
                    <a:pt x="1" y="126"/>
                    <a:pt x="0" y="138"/>
                    <a:pt x="7" y="147"/>
                  </a:cubicBezTo>
                  <a:cubicBezTo>
                    <a:pt x="11" y="153"/>
                    <a:pt x="16" y="156"/>
                    <a:pt x="23" y="156"/>
                  </a:cubicBezTo>
                  <a:cubicBezTo>
                    <a:pt x="28" y="156"/>
                    <a:pt x="32" y="154"/>
                    <a:pt x="38" y="150"/>
                  </a:cubicBezTo>
                  <a:cubicBezTo>
                    <a:pt x="81" y="116"/>
                    <a:pt x="121" y="78"/>
                    <a:pt x="159" y="35"/>
                  </a:cubicBezTo>
                  <a:cubicBezTo>
                    <a:pt x="165" y="25"/>
                    <a:pt x="164" y="13"/>
                    <a:pt x="156" y="5"/>
                  </a:cubicBezTo>
                  <a:cubicBezTo>
                    <a:pt x="151" y="2"/>
                    <a:pt x="147"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0"/>
            <p:cNvSpPr/>
            <p:nvPr/>
          </p:nvSpPr>
          <p:spPr>
            <a:xfrm>
              <a:off x="-1250334" y="3784416"/>
              <a:ext cx="57077" cy="24901"/>
            </a:xfrm>
            <a:custGeom>
              <a:avLst/>
              <a:gdLst/>
              <a:ahLst/>
              <a:cxnLst/>
              <a:rect l="l" t="t" r="r" b="b"/>
              <a:pathLst>
                <a:path w="353" h="154" extrusionOk="0">
                  <a:moveTo>
                    <a:pt x="328" y="1"/>
                  </a:moveTo>
                  <a:cubicBezTo>
                    <a:pt x="324" y="1"/>
                    <a:pt x="320" y="2"/>
                    <a:pt x="317" y="4"/>
                  </a:cubicBezTo>
                  <a:cubicBezTo>
                    <a:pt x="160" y="104"/>
                    <a:pt x="22" y="112"/>
                    <a:pt x="21" y="112"/>
                  </a:cubicBezTo>
                  <a:cubicBezTo>
                    <a:pt x="9" y="112"/>
                    <a:pt x="1" y="121"/>
                    <a:pt x="1" y="133"/>
                  </a:cubicBezTo>
                  <a:cubicBezTo>
                    <a:pt x="1" y="145"/>
                    <a:pt x="10" y="153"/>
                    <a:pt x="21" y="153"/>
                  </a:cubicBezTo>
                  <a:cubicBezTo>
                    <a:pt x="27" y="153"/>
                    <a:pt x="172" y="146"/>
                    <a:pt x="338" y="40"/>
                  </a:cubicBezTo>
                  <a:cubicBezTo>
                    <a:pt x="349" y="34"/>
                    <a:pt x="352" y="20"/>
                    <a:pt x="346" y="11"/>
                  </a:cubicBezTo>
                  <a:cubicBezTo>
                    <a:pt x="342" y="4"/>
                    <a:pt x="335"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311499-6BD6-4391-A179-B485D67C2C3B}"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E81766-29C6-4F99-AC34-300F76F55AFF}"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9E311499-6BD6-4391-A179-B485D67C2C3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E81766-29C6-4F99-AC34-300F76F55AFF}"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9E311499-6BD6-4391-A179-B485D67C2C3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E81766-29C6-4F99-AC34-300F76F55AFF}"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2" Type="http://schemas.openxmlformats.org/officeDocument/2006/relationships/theme" Target="../theme/theme3.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0" Type="http://schemas.openxmlformats.org/officeDocument/2006/relationships/theme" Target="../theme/theme4.xml"/><Relationship Id="rId3" Type="http://schemas.openxmlformats.org/officeDocument/2006/relationships/slideLayout" Target="../slideLayouts/slideLayout36.xml"/><Relationship Id="rId29" Type="http://schemas.openxmlformats.org/officeDocument/2006/relationships/slideLayout" Target="../slideLayouts/slideLayout62.xml"/><Relationship Id="rId28" Type="http://schemas.openxmlformats.org/officeDocument/2006/relationships/slideLayout" Target="../slideLayouts/slideLayout61.xml"/><Relationship Id="rId27" Type="http://schemas.openxmlformats.org/officeDocument/2006/relationships/slideLayout" Target="../slideLayouts/slideLayout60.xml"/><Relationship Id="rId26" Type="http://schemas.openxmlformats.org/officeDocument/2006/relationships/slideLayout" Target="../slideLayouts/slideLayout59.xml"/><Relationship Id="rId25" Type="http://schemas.openxmlformats.org/officeDocument/2006/relationships/slideLayout" Target="../slideLayouts/slideLayout58.xml"/><Relationship Id="rId24" Type="http://schemas.openxmlformats.org/officeDocument/2006/relationships/slideLayout" Target="../slideLayouts/slideLayout57.xml"/><Relationship Id="rId23" Type="http://schemas.openxmlformats.org/officeDocument/2006/relationships/slideLayout" Target="../slideLayouts/slideLayout56.xml"/><Relationship Id="rId22" Type="http://schemas.openxmlformats.org/officeDocument/2006/relationships/slideLayout" Target="../slideLayouts/slideLayout55.xml"/><Relationship Id="rId21" Type="http://schemas.openxmlformats.org/officeDocument/2006/relationships/slideLayout" Target="../slideLayouts/slideLayout54.xml"/><Relationship Id="rId20" Type="http://schemas.openxmlformats.org/officeDocument/2006/relationships/slideLayout" Target="../slideLayouts/slideLayout53.xml"/><Relationship Id="rId2" Type="http://schemas.openxmlformats.org/officeDocument/2006/relationships/slideLayout" Target="../slideLayouts/slideLayout35.xml"/><Relationship Id="rId19" Type="http://schemas.openxmlformats.org/officeDocument/2006/relationships/slideLayout" Target="../slideLayouts/slideLayout52.xml"/><Relationship Id="rId18" Type="http://schemas.openxmlformats.org/officeDocument/2006/relationships/slideLayout" Target="../slideLayouts/slideLayout51.xml"/><Relationship Id="rId17" Type="http://schemas.openxmlformats.org/officeDocument/2006/relationships/slideLayout" Target="../slideLayouts/slideLayout50.xml"/><Relationship Id="rId16" Type="http://schemas.openxmlformats.org/officeDocument/2006/relationships/slideLayout" Target="../slideLayouts/slideLayout49.xml"/><Relationship Id="rId15" Type="http://schemas.openxmlformats.org/officeDocument/2006/relationships/slideLayout" Target="../slideLayouts/slideLayout48.xml"/><Relationship Id="rId14" Type="http://schemas.openxmlformats.org/officeDocument/2006/relationships/slideLayout" Target="../slideLayouts/slideLayout47.xml"/><Relationship Id="rId13" Type="http://schemas.openxmlformats.org/officeDocument/2006/relationships/slideLayout" Target="../slideLayouts/slideLayout46.xml"/><Relationship Id="rId12" Type="http://schemas.openxmlformats.org/officeDocument/2006/relationships/slideLayout" Target="../slideLayouts/slideLayout45.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311499-6BD6-4391-A179-B485D67C2C3B}"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E81766-29C6-4F99-AC34-300F76F55AFF}"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311499-6BD6-4391-A179-B485D67C2C3B}"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E81766-29C6-4F99-AC34-300F76F55AFF}"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000"/>
              <a:buFont typeface="Roboto Slab"/>
              <a:buNone/>
              <a:defRPr sz="3000" b="1">
                <a:solidFill>
                  <a:schemeClr val="dk1"/>
                </a:solidFill>
                <a:latin typeface="Roboto Slab"/>
                <a:ea typeface="Roboto Slab"/>
                <a:cs typeface="Roboto Slab"/>
                <a:sym typeface="Roboto Slab"/>
              </a:defRPr>
            </a:lvl1pPr>
            <a:lvl2pPr lvl="1" rtl="0">
              <a:spcBef>
                <a:spcPts val="0"/>
              </a:spcBef>
              <a:spcAft>
                <a:spcPts val="0"/>
              </a:spcAft>
              <a:buClr>
                <a:schemeClr val="dk1"/>
              </a:buClr>
              <a:buSzPts val="3100"/>
              <a:buFont typeface="Merriweather Black"/>
              <a:buNone/>
              <a:defRPr sz="3100">
                <a:solidFill>
                  <a:schemeClr val="dk1"/>
                </a:solidFill>
                <a:latin typeface="Merriweather Black"/>
                <a:ea typeface="Merriweather Black"/>
                <a:cs typeface="Merriweather Black"/>
                <a:sym typeface="Merriweather Black"/>
              </a:defRPr>
            </a:lvl2pPr>
            <a:lvl3pPr lvl="2" rtl="0">
              <a:spcBef>
                <a:spcPts val="0"/>
              </a:spcBef>
              <a:spcAft>
                <a:spcPts val="0"/>
              </a:spcAft>
              <a:buClr>
                <a:schemeClr val="dk1"/>
              </a:buClr>
              <a:buSzPts val="3100"/>
              <a:buFont typeface="Merriweather Black"/>
              <a:buNone/>
              <a:defRPr sz="3100">
                <a:solidFill>
                  <a:schemeClr val="dk1"/>
                </a:solidFill>
                <a:latin typeface="Merriweather Black"/>
                <a:ea typeface="Merriweather Black"/>
                <a:cs typeface="Merriweather Black"/>
                <a:sym typeface="Merriweather Black"/>
              </a:defRPr>
            </a:lvl3pPr>
            <a:lvl4pPr lvl="3" rtl="0">
              <a:spcBef>
                <a:spcPts val="0"/>
              </a:spcBef>
              <a:spcAft>
                <a:spcPts val="0"/>
              </a:spcAft>
              <a:buClr>
                <a:schemeClr val="dk1"/>
              </a:buClr>
              <a:buSzPts val="3100"/>
              <a:buFont typeface="Merriweather Black"/>
              <a:buNone/>
              <a:defRPr sz="3100">
                <a:solidFill>
                  <a:schemeClr val="dk1"/>
                </a:solidFill>
                <a:latin typeface="Merriweather Black"/>
                <a:ea typeface="Merriweather Black"/>
                <a:cs typeface="Merriweather Black"/>
                <a:sym typeface="Merriweather Black"/>
              </a:defRPr>
            </a:lvl4pPr>
            <a:lvl5pPr lvl="4" rtl="0">
              <a:spcBef>
                <a:spcPts val="0"/>
              </a:spcBef>
              <a:spcAft>
                <a:spcPts val="0"/>
              </a:spcAft>
              <a:buClr>
                <a:schemeClr val="dk1"/>
              </a:buClr>
              <a:buSzPts val="3100"/>
              <a:buFont typeface="Merriweather Black"/>
              <a:buNone/>
              <a:defRPr sz="3100">
                <a:solidFill>
                  <a:schemeClr val="dk1"/>
                </a:solidFill>
                <a:latin typeface="Merriweather Black"/>
                <a:ea typeface="Merriweather Black"/>
                <a:cs typeface="Merriweather Black"/>
                <a:sym typeface="Merriweather Black"/>
              </a:defRPr>
            </a:lvl5pPr>
            <a:lvl6pPr lvl="5" rtl="0">
              <a:spcBef>
                <a:spcPts val="0"/>
              </a:spcBef>
              <a:spcAft>
                <a:spcPts val="0"/>
              </a:spcAft>
              <a:buClr>
                <a:schemeClr val="dk1"/>
              </a:buClr>
              <a:buSzPts val="3100"/>
              <a:buFont typeface="Merriweather Black"/>
              <a:buNone/>
              <a:defRPr sz="3100">
                <a:solidFill>
                  <a:schemeClr val="dk1"/>
                </a:solidFill>
                <a:latin typeface="Merriweather Black"/>
                <a:ea typeface="Merriweather Black"/>
                <a:cs typeface="Merriweather Black"/>
                <a:sym typeface="Merriweather Black"/>
              </a:defRPr>
            </a:lvl6pPr>
            <a:lvl7pPr lvl="6" rtl="0">
              <a:spcBef>
                <a:spcPts val="0"/>
              </a:spcBef>
              <a:spcAft>
                <a:spcPts val="0"/>
              </a:spcAft>
              <a:buClr>
                <a:schemeClr val="dk1"/>
              </a:buClr>
              <a:buSzPts val="3100"/>
              <a:buFont typeface="Merriweather Black"/>
              <a:buNone/>
              <a:defRPr sz="3100">
                <a:solidFill>
                  <a:schemeClr val="dk1"/>
                </a:solidFill>
                <a:latin typeface="Merriweather Black"/>
                <a:ea typeface="Merriweather Black"/>
                <a:cs typeface="Merriweather Black"/>
                <a:sym typeface="Merriweather Black"/>
              </a:defRPr>
            </a:lvl7pPr>
            <a:lvl8pPr lvl="7" rtl="0">
              <a:spcBef>
                <a:spcPts val="0"/>
              </a:spcBef>
              <a:spcAft>
                <a:spcPts val="0"/>
              </a:spcAft>
              <a:buClr>
                <a:schemeClr val="dk1"/>
              </a:buClr>
              <a:buSzPts val="3100"/>
              <a:buFont typeface="Merriweather Black"/>
              <a:buNone/>
              <a:defRPr sz="3100">
                <a:solidFill>
                  <a:schemeClr val="dk1"/>
                </a:solidFill>
                <a:latin typeface="Merriweather Black"/>
                <a:ea typeface="Merriweather Black"/>
                <a:cs typeface="Merriweather Black"/>
                <a:sym typeface="Merriweather Black"/>
              </a:defRPr>
            </a:lvl8pPr>
            <a:lvl9pPr lvl="8" rtl="0">
              <a:spcBef>
                <a:spcPts val="0"/>
              </a:spcBef>
              <a:spcAft>
                <a:spcPts val="0"/>
              </a:spcAft>
              <a:buClr>
                <a:schemeClr val="dk1"/>
              </a:buClr>
              <a:buSzPts val="3100"/>
              <a:buFont typeface="Merriweather Black"/>
              <a:buNone/>
              <a:defRPr sz="3100">
                <a:solidFill>
                  <a:schemeClr val="dk1"/>
                </a:solidFill>
                <a:latin typeface="Merriweather Black"/>
                <a:ea typeface="Merriweather Black"/>
                <a:cs typeface="Merriweather Black"/>
                <a:sym typeface="Merriweather Black"/>
              </a:defRPr>
            </a:lvl9pPr>
          </a:lstStyle>
          <a:p/>
        </p:txBody>
      </p:sp>
      <p:sp>
        <p:nvSpPr>
          <p:cNvPr id="7" name="Google Shape;7;p1"/>
          <p:cNvSpPr txBox="1">
            <a:spLocks noGrp="1"/>
          </p:cNvSpPr>
          <p:nvPr>
            <p:ph type="body" idx="1"/>
          </p:nvPr>
        </p:nvSpPr>
        <p:spPr>
          <a:xfrm>
            <a:off x="960000" y="1649444"/>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00000"/>
              </a:lnSpc>
              <a:spcBef>
                <a:spcPts val="1600"/>
              </a:spcBef>
              <a:spcAft>
                <a:spcPts val="1600"/>
              </a:spcAft>
              <a:buClr>
                <a:schemeClr val="dk1"/>
              </a:buClr>
              <a:buSzPts val="1400"/>
              <a:buFont typeface="DM Sans"/>
              <a:buChar char="■"/>
              <a:defRPr>
                <a:solidFill>
                  <a:schemeClr val="dk1"/>
                </a:solidFill>
                <a:latin typeface="DM Sans"/>
                <a:ea typeface="DM Sans"/>
                <a:cs typeface="DM Sans"/>
                <a:sym typeface="DM Sans"/>
              </a:defRPr>
            </a:lvl9pPr>
          </a:lstStyle>
          <a:p/>
        </p:txBody>
      </p:sp>
    </p:spTree>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3.xml"/><Relationship Id="rId2" Type="http://schemas.openxmlformats.org/officeDocument/2006/relationships/image" Target="../media/image19.png"/><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3.xml"/><Relationship Id="rId2" Type="http://schemas.openxmlformats.org/officeDocument/2006/relationships/image" Target="../media/image19.png"/><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image" Target="../media/image19.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3.xml"/><Relationship Id="rId2" Type="http://schemas.openxmlformats.org/officeDocument/2006/relationships/image" Target="../media/image19.png"/><Relationship Id="rId1" Type="http://schemas.openxmlformats.org/officeDocument/2006/relationships/image" Target="../media/image2.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3.xml"/><Relationship Id="rId2" Type="http://schemas.openxmlformats.org/officeDocument/2006/relationships/image" Target="../media/image19.png"/><Relationship Id="rId1" Type="http://schemas.openxmlformats.org/officeDocument/2006/relationships/image" Target="../media/image2.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7.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2.png"/><Relationship Id="rId1"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3.xml"/><Relationship Id="rId2" Type="http://schemas.openxmlformats.org/officeDocument/2006/relationships/image" Target="../media/image19.png"/><Relationship Id="rId1" Type="http://schemas.openxmlformats.org/officeDocument/2006/relationships/image" Target="../media/image2.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7.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4.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3.xml"/><Relationship Id="rId2" Type="http://schemas.openxmlformats.org/officeDocument/2006/relationships/image" Target="../media/image19.png"/><Relationship Id="rId1"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3.xml"/><Relationship Id="rId2" Type="http://schemas.openxmlformats.org/officeDocument/2006/relationships/image" Target="../media/image19.png"/><Relationship Id="rId1"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image" Target="../media/image1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image" Target="../media/image19.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40.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image" Target="../media/image35.png"/><Relationship Id="rId7" Type="http://schemas.openxmlformats.org/officeDocument/2006/relationships/image" Target="../media/image34.png"/><Relationship Id="rId6" Type="http://schemas.openxmlformats.org/officeDocument/2006/relationships/image" Target="../media/image7.png"/><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1" Type="http://schemas.openxmlformats.org/officeDocument/2006/relationships/notesSlide" Target="../notesSlides/notesSlide16.xml"/><Relationship Id="rId10" Type="http://schemas.openxmlformats.org/officeDocument/2006/relationships/slideLayout" Target="../slideLayouts/slideLayout38.xml"/><Relationship Id="rId1" Type="http://schemas.openxmlformats.org/officeDocument/2006/relationships/image" Target="../media/image29.png"/></Relationships>
</file>

<file path=ppt/slides/_rels/slide41.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image" Target="../media/image35.png"/><Relationship Id="rId7" Type="http://schemas.openxmlformats.org/officeDocument/2006/relationships/image" Target="../media/image34.png"/><Relationship Id="rId6" Type="http://schemas.openxmlformats.org/officeDocument/2006/relationships/image" Target="../media/image7.png"/><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1" Type="http://schemas.openxmlformats.org/officeDocument/2006/relationships/notesSlide" Target="../notesSlides/notesSlide17.xml"/><Relationship Id="rId10" Type="http://schemas.openxmlformats.org/officeDocument/2006/relationships/slideLayout" Target="../slideLayouts/slideLayout38.xml"/><Relationship Id="rId1" Type="http://schemas.openxmlformats.org/officeDocument/2006/relationships/image" Target="../media/image29.png"/></Relationships>
</file>

<file path=ppt/slides/_rels/slide42.xml.rels><?xml version="1.0" encoding="UTF-8" standalone="yes"?>
<Relationships xmlns="http://schemas.openxmlformats.org/package/2006/relationships"><Relationship Id="rId9" Type="http://schemas.openxmlformats.org/officeDocument/2006/relationships/image" Target="../media/image41.png"/><Relationship Id="rId8" Type="http://schemas.openxmlformats.org/officeDocument/2006/relationships/image" Target="../media/image40.png"/><Relationship Id="rId7" Type="http://schemas.openxmlformats.org/officeDocument/2006/relationships/image" Target="../media/image39.png"/><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9.png"/><Relationship Id="rId3" Type="http://schemas.openxmlformats.org/officeDocument/2006/relationships/image" Target="../media/image17.png"/><Relationship Id="rId2" Type="http://schemas.openxmlformats.org/officeDocument/2006/relationships/image" Target="../media/image7.png"/><Relationship Id="rId13" Type="http://schemas.openxmlformats.org/officeDocument/2006/relationships/notesSlide" Target="../notesSlides/notesSlide18.xml"/><Relationship Id="rId12" Type="http://schemas.openxmlformats.org/officeDocument/2006/relationships/slideLayout" Target="../slideLayouts/slideLayout13.xml"/><Relationship Id="rId11" Type="http://schemas.openxmlformats.org/officeDocument/2006/relationships/image" Target="../media/image12.png"/><Relationship Id="rId10" Type="http://schemas.openxmlformats.org/officeDocument/2006/relationships/image" Target="../media/image42.png"/><Relationship Id="rId1" Type="http://schemas.openxmlformats.org/officeDocument/2006/relationships/image" Target="../media/image36.png"/></Relationships>
</file>

<file path=ppt/slides/_rels/slide43.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image" Target="../media/image44.png"/><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image" Target="../media/image43.png"/><Relationship Id="rId4" Type="http://schemas.openxmlformats.org/officeDocument/2006/relationships/image" Target="../media/image9.png"/><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7.xml"/><Relationship Id="rId1"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7.xml"/><Relationship Id="rId1" Type="http://schemas.openxmlformats.org/officeDocument/2006/relationships/image" Target="../media/image45.png"/></Relationships>
</file>

<file path=ppt/slides/_rels/slide46.xml.rels><?xml version="1.0" encoding="UTF-8" standalone="yes"?>
<Relationships xmlns="http://schemas.openxmlformats.org/package/2006/relationships"><Relationship Id="rId9" Type="http://schemas.openxmlformats.org/officeDocument/2006/relationships/image" Target="../media/image52.png"/><Relationship Id="rId8" Type="http://schemas.openxmlformats.org/officeDocument/2006/relationships/image" Target="../media/image51.jpeg"/><Relationship Id="rId7" Type="http://schemas.openxmlformats.org/officeDocument/2006/relationships/image" Target="../media/image50.png"/><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3" Type="http://schemas.openxmlformats.org/officeDocument/2006/relationships/image" Target="../media/image7.png"/><Relationship Id="rId22" Type="http://schemas.openxmlformats.org/officeDocument/2006/relationships/slideLayout" Target="../slideLayouts/slideLayout12.xml"/><Relationship Id="rId21" Type="http://schemas.openxmlformats.org/officeDocument/2006/relationships/slide" Target="slide55.xml"/><Relationship Id="rId20" Type="http://schemas.openxmlformats.org/officeDocument/2006/relationships/image" Target="../media/image55.jpeg"/><Relationship Id="rId2" Type="http://schemas.openxmlformats.org/officeDocument/2006/relationships/image" Target="../media/image36.png"/><Relationship Id="rId19" Type="http://schemas.openxmlformats.org/officeDocument/2006/relationships/slide" Target="slide52.xml"/><Relationship Id="rId18" Type="http://schemas.openxmlformats.org/officeDocument/2006/relationships/slide" Target="slide54.xml"/><Relationship Id="rId17" Type="http://schemas.openxmlformats.org/officeDocument/2006/relationships/slide" Target="slide53.xml"/><Relationship Id="rId16" Type="http://schemas.openxmlformats.org/officeDocument/2006/relationships/slide" Target="slide51.xml"/><Relationship Id="rId15" Type="http://schemas.openxmlformats.org/officeDocument/2006/relationships/slide" Target="slide50.xml"/><Relationship Id="rId14" Type="http://schemas.openxmlformats.org/officeDocument/2006/relationships/slide" Target="slide48.xml"/><Relationship Id="rId13" Type="http://schemas.openxmlformats.org/officeDocument/2006/relationships/slide" Target="slide49.xml"/><Relationship Id="rId12" Type="http://schemas.openxmlformats.org/officeDocument/2006/relationships/slide" Target="slide47.xml"/><Relationship Id="rId11" Type="http://schemas.openxmlformats.org/officeDocument/2006/relationships/image" Target="../media/image54.png"/><Relationship Id="rId10" Type="http://schemas.openxmlformats.org/officeDocument/2006/relationships/image" Target="../media/image53.png"/><Relationship Id="rId1" Type="http://schemas.openxmlformats.org/officeDocument/2006/relationships/image" Target="../media/image46.png"/></Relationships>
</file>

<file path=ppt/slides/_rels/slide47.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audio" Target="../media/audio3.wav"/><Relationship Id="rId7" Type="http://schemas.openxmlformats.org/officeDocument/2006/relationships/audio" Target="../media/audio2.wav"/><Relationship Id="rId6" Type="http://schemas.openxmlformats.org/officeDocument/2006/relationships/audio" Target="../media/audio1.wav"/><Relationship Id="rId5" Type="http://schemas.openxmlformats.org/officeDocument/2006/relationships/slide" Target="slide46.xml"/><Relationship Id="rId4" Type="http://schemas.openxmlformats.org/officeDocument/2006/relationships/image" Target="../media/image59.png"/><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s>
</file>

<file path=ppt/slides/_rels/slide48.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audio" Target="../media/audio2.wav"/><Relationship Id="rId7" Type="http://schemas.openxmlformats.org/officeDocument/2006/relationships/audio" Target="../media/audio3.wav"/><Relationship Id="rId6" Type="http://schemas.openxmlformats.org/officeDocument/2006/relationships/audio" Target="../media/audio1.wav"/><Relationship Id="rId5" Type="http://schemas.openxmlformats.org/officeDocument/2006/relationships/slide" Target="slide46.xml"/><Relationship Id="rId4" Type="http://schemas.openxmlformats.org/officeDocument/2006/relationships/image" Target="../media/image60.png"/><Relationship Id="rId3" Type="http://schemas.openxmlformats.org/officeDocument/2006/relationships/image" Target="../media/image58.png"/><Relationship Id="rId2" Type="http://schemas.openxmlformats.org/officeDocument/2006/relationships/image" Target="../media/image59.png"/><Relationship Id="rId1" Type="http://schemas.openxmlformats.org/officeDocument/2006/relationships/image" Target="../media/image56.png"/></Relationships>
</file>

<file path=ppt/slides/_rels/slide49.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audio" Target="../media/audio3.wav"/><Relationship Id="rId7" Type="http://schemas.openxmlformats.org/officeDocument/2006/relationships/audio" Target="../media/audio2.wav"/><Relationship Id="rId6" Type="http://schemas.openxmlformats.org/officeDocument/2006/relationships/audio" Target="../media/audio1.wav"/><Relationship Id="rId5" Type="http://schemas.openxmlformats.org/officeDocument/2006/relationships/slide" Target="slide46.xml"/><Relationship Id="rId4" Type="http://schemas.openxmlformats.org/officeDocument/2006/relationships/image" Target="../media/image59.png"/><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0" Type="http://schemas.openxmlformats.org/officeDocument/2006/relationships/notesSlide" Target="../notesSlides/notesSlide3.xml"/><Relationship Id="rId1" Type="http://schemas.openxmlformats.org/officeDocument/2006/relationships/image" Target="../media/image5.jpeg"/></Relationships>
</file>

<file path=ppt/slides/_rels/slide50.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audio" Target="../media/audio2.wav"/><Relationship Id="rId6" Type="http://schemas.openxmlformats.org/officeDocument/2006/relationships/audio" Target="../media/audio3.wav"/><Relationship Id="rId5" Type="http://schemas.openxmlformats.org/officeDocument/2006/relationships/audio" Target="../media/audio1.wav"/><Relationship Id="rId4" Type="http://schemas.openxmlformats.org/officeDocument/2006/relationships/slide" Target="slide46.xml"/><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6.png"/></Relationships>
</file>

<file path=ppt/slides/_rels/slide51.xml.rels><?xml version="1.0" encoding="UTF-8" standalone="yes"?>
<Relationships xmlns="http://schemas.openxmlformats.org/package/2006/relationships"><Relationship Id="rId9" Type="http://schemas.openxmlformats.org/officeDocument/2006/relationships/image" Target="../media/image58.png"/><Relationship Id="rId8" Type="http://schemas.openxmlformats.org/officeDocument/2006/relationships/tags" Target="../tags/tag24.xml"/><Relationship Id="rId7" Type="http://schemas.openxmlformats.org/officeDocument/2006/relationships/image" Target="../media/image59.png"/><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 Id="rId3" Type="http://schemas.openxmlformats.org/officeDocument/2006/relationships/tags" Target="../tags/tag20.xml"/><Relationship Id="rId2" Type="http://schemas.openxmlformats.org/officeDocument/2006/relationships/tags" Target="../tags/tag19.xml"/><Relationship Id="rId17" Type="http://schemas.openxmlformats.org/officeDocument/2006/relationships/slideLayout" Target="../slideLayouts/slideLayout12.xml"/><Relationship Id="rId16" Type="http://schemas.openxmlformats.org/officeDocument/2006/relationships/audio" Target="../media/audio2.wav"/><Relationship Id="rId15" Type="http://schemas.openxmlformats.org/officeDocument/2006/relationships/audio" Target="../media/audio3.wav"/><Relationship Id="rId14" Type="http://schemas.openxmlformats.org/officeDocument/2006/relationships/audio" Target="../media/audio1.wav"/><Relationship Id="rId13" Type="http://schemas.openxmlformats.org/officeDocument/2006/relationships/slide" Target="slide46.xml"/><Relationship Id="rId12" Type="http://schemas.openxmlformats.org/officeDocument/2006/relationships/image" Target="../media/image60.png"/><Relationship Id="rId11" Type="http://schemas.openxmlformats.org/officeDocument/2006/relationships/tags" Target="../tags/tag26.xml"/><Relationship Id="rId10" Type="http://schemas.openxmlformats.org/officeDocument/2006/relationships/tags" Target="../tags/tag25.xml"/><Relationship Id="rId1" Type="http://schemas.openxmlformats.org/officeDocument/2006/relationships/image" Target="../media/image56.png"/></Relationships>
</file>

<file path=ppt/slides/_rels/slide52.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audio" Target="../media/audio2.wav"/><Relationship Id="rId6" Type="http://schemas.openxmlformats.org/officeDocument/2006/relationships/audio" Target="../media/audio3.wav"/><Relationship Id="rId5" Type="http://schemas.openxmlformats.org/officeDocument/2006/relationships/audio" Target="../media/audio1.wav"/><Relationship Id="rId4" Type="http://schemas.openxmlformats.org/officeDocument/2006/relationships/slide" Target="slide46.xml"/><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6.png"/></Relationships>
</file>

<file path=ppt/slides/_rels/slide53.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audio" Target="../media/audio2.wav"/><Relationship Id="rId6" Type="http://schemas.openxmlformats.org/officeDocument/2006/relationships/audio" Target="../media/audio3.wav"/><Relationship Id="rId5" Type="http://schemas.openxmlformats.org/officeDocument/2006/relationships/audio" Target="../media/audio1.wav"/><Relationship Id="rId4" Type="http://schemas.openxmlformats.org/officeDocument/2006/relationships/slide" Target="slide46.xml"/><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6.png"/></Relationships>
</file>

<file path=ppt/slides/_rels/slide54.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audio" Target="../media/audio2.wav"/><Relationship Id="rId6" Type="http://schemas.openxmlformats.org/officeDocument/2006/relationships/audio" Target="../media/audio3.wav"/><Relationship Id="rId5" Type="http://schemas.openxmlformats.org/officeDocument/2006/relationships/audio" Target="../media/audio1.wav"/><Relationship Id="rId4" Type="http://schemas.openxmlformats.org/officeDocument/2006/relationships/slide" Target="slide46.xml"/><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6.png"/></Relationships>
</file>

<file path=ppt/slides/_rels/slide55.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audio" Target="../media/audio2.wav"/><Relationship Id="rId6" Type="http://schemas.openxmlformats.org/officeDocument/2006/relationships/audio" Target="../media/audio3.wav"/><Relationship Id="rId5" Type="http://schemas.openxmlformats.org/officeDocument/2006/relationships/audio" Target="../media/audio1.wav"/><Relationship Id="rId4" Type="http://schemas.openxmlformats.org/officeDocument/2006/relationships/slide" Target="slide46.xml"/><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6.png"/></Relationships>
</file>

<file path=ppt/slides/_rels/slide56.xml.rels><?xml version="1.0" encoding="UTF-8" standalone="yes"?>
<Relationships xmlns="http://schemas.openxmlformats.org/package/2006/relationships"><Relationship Id="rId9" Type="http://schemas.openxmlformats.org/officeDocument/2006/relationships/audio" Target="../media/audio4.wav"/><Relationship Id="rId8" Type="http://schemas.openxmlformats.org/officeDocument/2006/relationships/audio" Target="../media/audio3.wav"/><Relationship Id="rId7" Type="http://schemas.openxmlformats.org/officeDocument/2006/relationships/image" Target="../media/image65.GIF"/><Relationship Id="rId6" Type="http://schemas.openxmlformats.org/officeDocument/2006/relationships/image" Target="../media/image64.wmf"/><Relationship Id="rId5" Type="http://schemas.openxmlformats.org/officeDocument/2006/relationships/image" Target="../media/image63.GIF"/><Relationship Id="rId4" Type="http://schemas.openxmlformats.org/officeDocument/2006/relationships/image" Target="../media/image62.GIF"/><Relationship Id="rId3" Type="http://schemas.openxmlformats.org/officeDocument/2006/relationships/image" Target="../media/image61.jpeg"/><Relationship Id="rId2" Type="http://schemas.openxmlformats.org/officeDocument/2006/relationships/image" Target="../media/image59.png"/><Relationship Id="rId10" Type="http://schemas.openxmlformats.org/officeDocument/2006/relationships/slideLayout" Target="../slideLayouts/slideLayout12.xml"/><Relationship Id="rId1" Type="http://schemas.openxmlformats.org/officeDocument/2006/relationships/image" Target="../media/image56.png"/></Relationships>
</file>

<file path=ppt/slides/_rels/slide6.xml.rels><?xml version="1.0" encoding="UTF-8" standalone="yes"?>
<Relationships xmlns="http://schemas.openxmlformats.org/package/2006/relationships"><Relationship Id="rId9" Type="http://schemas.openxmlformats.org/officeDocument/2006/relationships/tags" Target="../tags/tag11.xml"/><Relationship Id="rId8" Type="http://schemas.openxmlformats.org/officeDocument/2006/relationships/tags" Target="../tags/tag10.xml"/><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8" Type="http://schemas.openxmlformats.org/officeDocument/2006/relationships/notesSlide" Target="../notesSlides/notesSlide4.xml"/><Relationship Id="rId17" Type="http://schemas.openxmlformats.org/officeDocument/2006/relationships/slideLayout" Target="../slideLayouts/slideLayout13.xml"/><Relationship Id="rId16" Type="http://schemas.openxmlformats.org/officeDocument/2006/relationships/image" Target="../media/image12.png"/><Relationship Id="rId15" Type="http://schemas.openxmlformats.org/officeDocument/2006/relationships/tags" Target="../tags/tag16.xml"/><Relationship Id="rId14" Type="http://schemas.openxmlformats.org/officeDocument/2006/relationships/tags" Target="../tags/tag15.xml"/><Relationship Id="rId13" Type="http://schemas.openxmlformats.org/officeDocument/2006/relationships/image" Target="../media/image11.png"/><Relationship Id="rId12" Type="http://schemas.openxmlformats.org/officeDocument/2006/relationships/tags" Target="../tags/tag14.xml"/><Relationship Id="rId11" Type="http://schemas.openxmlformats.org/officeDocument/2006/relationships/tags" Target="../tags/tag13.xml"/><Relationship Id="rId10" Type="http://schemas.openxmlformats.org/officeDocument/2006/relationships/tags" Target="../tags/tag12.xml"/><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29.xml"/><Relationship Id="rId8" Type="http://schemas.openxmlformats.org/officeDocument/2006/relationships/image" Target="../media/image12.png"/><Relationship Id="rId7" Type="http://schemas.openxmlformats.org/officeDocument/2006/relationships/image" Target="../media/image18.png"/><Relationship Id="rId6" Type="http://schemas.openxmlformats.org/officeDocument/2006/relationships/image" Target="../media/image9.png"/><Relationship Id="rId5" Type="http://schemas.openxmlformats.org/officeDocument/2006/relationships/image" Target="../media/image17.png"/><Relationship Id="rId4" Type="http://schemas.openxmlformats.org/officeDocument/2006/relationships/image" Target="../media/image7.png"/><Relationship Id="rId3" Type="http://schemas.openxmlformats.org/officeDocument/2006/relationships/image" Target="../media/image8.png"/><Relationship Id="rId2" Type="http://schemas.microsoft.com/office/2007/relationships/hdphoto" Target="../media/image16.wdp"/><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400668" y="1227761"/>
            <a:ext cx="7577724" cy="1919178"/>
          </a:xfrm>
        </p:spPr>
        <p:txBody>
          <a:bodyPr>
            <a:noAutofit/>
          </a:bodyPr>
          <a:lstStyle/>
          <a:p>
            <a:pPr>
              <a:lnSpc>
                <a:spcPct val="100000"/>
              </a:lnSpc>
            </a:pPr>
            <a:br>
              <a:rPr lang="en-US" sz="6600" b="1">
                <a:solidFill>
                  <a:srgbClr val="C00000"/>
                </a:solidFill>
                <a:latin typeface="Arial" panose="020B0604020202020204" pitchFamily="34" charset="0"/>
                <a:cs typeface="Arial" panose="020B0604020202020204" pitchFamily="34" charset="0"/>
              </a:rPr>
            </a:br>
            <a:r>
              <a:rPr lang="en-US" sz="6600" b="1">
                <a:solidFill>
                  <a:srgbClr val="C00000"/>
                </a:solidFill>
                <a:latin typeface="Times New Roman" panose="02020603050405020304" pitchFamily="18" charset="0"/>
                <a:cs typeface="Times New Roman" panose="02020603050405020304" pitchFamily="18" charset="0"/>
              </a:rPr>
              <a:t>HOÀNG HẠC LÂU</a:t>
            </a:r>
            <a:br>
              <a:rPr lang="en-US" sz="6600" b="1">
                <a:solidFill>
                  <a:srgbClr val="C00000"/>
                </a:solidFill>
                <a:latin typeface="Times New Roman" panose="02020603050405020304" pitchFamily="18" charset="0"/>
                <a:cs typeface="Times New Roman" panose="02020603050405020304" pitchFamily="18" charset="0"/>
              </a:rPr>
            </a:br>
            <a:r>
              <a:rPr lang="en-US" sz="6600" b="1">
                <a:solidFill>
                  <a:srgbClr val="C00000"/>
                </a:solidFill>
                <a:latin typeface="Times New Roman" panose="02020603050405020304" pitchFamily="18" charset="0"/>
                <a:cs typeface="Times New Roman" panose="02020603050405020304" pitchFamily="18" charset="0"/>
              </a:rPr>
              <a:t>(Lầu Hoàng Hạc)</a:t>
            </a:r>
            <a:endParaRPr lang="en-US" sz="6600" b="1">
              <a:solidFill>
                <a:srgbClr val="008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452020" y="53546"/>
            <a:ext cx="3897297" cy="1198880"/>
          </a:xfrm>
          <a:prstGeom prst="rect">
            <a:avLst/>
          </a:prstGeom>
        </p:spPr>
        <p:txBody>
          <a:bodyPr wrap="square">
            <a:spAutoFit/>
          </a:bodyPr>
          <a:lstStyle/>
          <a:p>
            <a:r>
              <a:rPr lang="en-US" sz="3600" b="1">
                <a:solidFill>
                  <a:srgbClr val="7030A0"/>
                </a:solidFill>
                <a:latin typeface="Times New Roman" panose="02020603050405020304" pitchFamily="18" charset="0"/>
                <a:cs typeface="Times New Roman" panose="02020603050405020304" pitchFamily="18" charset="0"/>
              </a:rPr>
              <a:t>ĐỌC</a:t>
            </a:r>
            <a:endParaRPr lang="en-US" sz="3600" b="1">
              <a:solidFill>
                <a:srgbClr val="7030A0"/>
              </a:solidFill>
              <a:latin typeface="Times New Roman" panose="02020603050405020304" pitchFamily="18" charset="0"/>
              <a:cs typeface="Times New Roman" panose="02020603050405020304" pitchFamily="18" charset="0"/>
            </a:endParaRPr>
          </a:p>
          <a:p>
            <a:r>
              <a:rPr lang="en-US" sz="3600" b="1">
                <a:solidFill>
                  <a:srgbClr val="7030A0"/>
                </a:solidFill>
                <a:latin typeface="Times New Roman" panose="02020603050405020304" pitchFamily="18" charset="0"/>
                <a:cs typeface="Times New Roman" panose="02020603050405020304" pitchFamily="18" charset="0"/>
              </a:rPr>
              <a:t>Văn bản 1:</a:t>
            </a:r>
            <a:endParaRPr lang="en-US" sz="3600" b="1">
              <a:solidFill>
                <a:srgbClr val="7030A0"/>
              </a:solidFill>
              <a:latin typeface="Times New Roman" panose="02020603050405020304" pitchFamily="18" charset="0"/>
              <a:cs typeface="Times New Roman" panose="02020603050405020304" pitchFamily="18" charset="0"/>
            </a:endParaRPr>
          </a:p>
        </p:txBody>
      </p:sp>
      <p:sp>
        <p:nvSpPr>
          <p:cNvPr id="3" name="Rectangle 2"/>
          <p:cNvSpPr/>
          <p:nvPr/>
        </p:nvSpPr>
        <p:spPr>
          <a:xfrm>
            <a:off x="4624397" y="3146939"/>
            <a:ext cx="3248005" cy="830997"/>
          </a:xfrm>
          <a:prstGeom prst="rect">
            <a:avLst/>
          </a:prstGeom>
        </p:spPr>
        <p:txBody>
          <a:bodyPr wrap="none">
            <a:spAutoFit/>
          </a:bodyPr>
          <a:lstStyle/>
          <a:p>
            <a:r>
              <a:rPr lang="en-US" sz="4800" b="1">
                <a:solidFill>
                  <a:srgbClr val="0070C0"/>
                </a:solidFill>
                <a:latin typeface="Times New Roman" panose="02020603050405020304" pitchFamily="18" charset="0"/>
                <a:ea typeface="Amazone" panose="020B0500000000000000" pitchFamily="34" charset="-93"/>
                <a:cs typeface="Times New Roman" panose="02020603050405020304" pitchFamily="18" charset="0"/>
              </a:rPr>
              <a:t>(Thôi Hiệu)</a:t>
            </a:r>
            <a:endParaRPr lang="vi-VN">
              <a:solidFill>
                <a:srgbClr val="0070C0"/>
              </a:solidFill>
              <a:latin typeface="Times New Roman" panose="02020603050405020304" pitchFamily="18" charset="0"/>
              <a:cs typeface="Times New Roman" panose="02020603050405020304" pitchFamily="18" charset="0"/>
            </a:endParaRPr>
          </a:p>
        </p:txBody>
      </p:sp>
      <p:sp>
        <p:nvSpPr>
          <p:cNvPr id="4" name="AutoShape 2" descr="Phân tích đoạn trích Hạnh phúc của một tang gia"/>
          <p:cNvSpPr>
            <a:spLocks noChangeAspect="1" noChangeArrowheads="1"/>
          </p:cNvSpPr>
          <p:nvPr/>
        </p:nvSpPr>
        <p:spPr bwMode="auto">
          <a:xfrm>
            <a:off x="5943600" y="397793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1028"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191073" y="3098800"/>
            <a:ext cx="5000927" cy="3759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rot="16200000">
            <a:off x="5843742" y="-2662873"/>
            <a:ext cx="846221" cy="6285306"/>
            <a:chOff x="982219" y="1975757"/>
            <a:chExt cx="846221" cy="7191716"/>
          </a:xfrm>
        </p:grpSpPr>
        <p:sp>
          <p:nvSpPr>
            <p:cNvPr id="6" name="矩形 15"/>
            <p:cNvSpPr/>
            <p:nvPr/>
          </p:nvSpPr>
          <p:spPr>
            <a:xfrm>
              <a:off x="982219" y="1975757"/>
              <a:ext cx="749734" cy="7191716"/>
            </a:xfrm>
            <a:prstGeom prst="rect">
              <a:avLst/>
            </a:prstGeom>
            <a:solidFill>
              <a:srgbClr val="05777B"/>
            </a:solidFill>
            <a:ln w="57150">
              <a:solidFill>
                <a:srgbClr val="E1A9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思源宋体 CN Light" panose="02020300000000000000"/>
                <a:cs typeface="思源宋体 CN Light" panose="02020300000000000000" charset="-122"/>
              </a:endParaRPr>
            </a:p>
          </p:txBody>
        </p:sp>
        <p:sp>
          <p:nvSpPr>
            <p:cNvPr id="7" name="矩形 16"/>
            <p:cNvSpPr/>
            <p:nvPr/>
          </p:nvSpPr>
          <p:spPr>
            <a:xfrm>
              <a:off x="1657131" y="3029168"/>
              <a:ext cx="171309" cy="171309"/>
            </a:xfrm>
            <a:prstGeom prst="rect">
              <a:avLst/>
            </a:prstGeom>
            <a:solidFill>
              <a:srgbClr val="E1A9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思源宋体 CN Light" panose="02020300000000000000"/>
                <a:cs typeface="思源宋体 CN Light" panose="02020300000000000000" charset="-122"/>
              </a:endParaRPr>
            </a:p>
          </p:txBody>
        </p:sp>
      </p:grpSp>
      <p:sp>
        <p:nvSpPr>
          <p:cNvPr id="12" name="文本框 20"/>
          <p:cNvSpPr txBox="1"/>
          <p:nvPr/>
        </p:nvSpPr>
        <p:spPr>
          <a:xfrm>
            <a:off x="3055620" y="127720"/>
            <a:ext cx="6080759" cy="618708"/>
          </a:xfrm>
          <a:prstGeom prst="rect">
            <a:avLst/>
          </a:prstGeom>
          <a:noFill/>
        </p:spPr>
        <p:txBody>
          <a:bodyPr vert="horz"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4400" b="1">
                <a:solidFill>
                  <a:prstClr val="white"/>
                </a:solidFill>
                <a:latin typeface="Times New Roman" panose="02020603050405020304" pitchFamily="18" charset="0"/>
                <a:ea typeface="思源宋体 CN Light" panose="02020300000000000000"/>
                <a:cs typeface="Times New Roman" panose="02020603050405020304" pitchFamily="18" charset="0"/>
              </a:rPr>
              <a:t>Đọc</a:t>
            </a:r>
            <a:endParaRPr kumimoji="0" lang="en-US" altLang="zh-CN" sz="4400" b="1" i="0" u="none" strike="noStrike" kern="1200" cap="none" spc="0" normalizeH="0" baseline="0" noProof="0" dirty="0">
              <a:ln>
                <a:noFill/>
              </a:ln>
              <a:solidFill>
                <a:prstClr val="white"/>
              </a:solidFill>
              <a:effectLst/>
              <a:uLnTx/>
              <a:uFillTx/>
              <a:latin typeface="Times New Roman" panose="02020603050405020304" pitchFamily="18" charset="0"/>
              <a:ea typeface="思源宋体 CN Light" panose="02020300000000000000"/>
              <a:cs typeface="Times New Roman" panose="02020603050405020304" pitchFamily="18" charset="0"/>
            </a:endParaRPr>
          </a:p>
        </p:txBody>
      </p:sp>
      <p:sp>
        <p:nvSpPr>
          <p:cNvPr id="33" name="Rectangle 32"/>
          <p:cNvSpPr/>
          <p:nvPr/>
        </p:nvSpPr>
        <p:spPr>
          <a:xfrm>
            <a:off x="551551" y="902891"/>
            <a:ext cx="2228215" cy="706755"/>
          </a:xfrm>
          <a:prstGeom prst="rect">
            <a:avLst/>
          </a:prstGeom>
          <a:noFill/>
        </p:spPr>
        <p:txBody>
          <a:bodyPr wrap="none" lIns="91440" tIns="45720" rIns="91440" bIns="45720">
            <a:spAutoFit/>
          </a:bodyPr>
          <a:lstStyle/>
          <a:p>
            <a:pPr algn="ctr"/>
            <a:r>
              <a:rPr lang="en-US" sz="4000" b="0"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Phiên âm:</a:t>
            </a:r>
            <a:endParaRPr lang="en-US" sz="4000" b="0"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36" name="TextBox 35"/>
          <p:cNvSpPr txBox="1"/>
          <p:nvPr/>
        </p:nvSpPr>
        <p:spPr>
          <a:xfrm>
            <a:off x="2538357" y="1745296"/>
            <a:ext cx="8313516" cy="4523105"/>
          </a:xfrm>
          <a:prstGeom prst="rect">
            <a:avLst/>
          </a:prstGeom>
          <a:noFill/>
        </p:spPr>
        <p:txBody>
          <a:bodyPr wrap="square">
            <a:spAutoFit/>
          </a:bodyPr>
          <a:lstStyle/>
          <a:p>
            <a:r>
              <a:rPr lang="vi-VN" sz="3600">
                <a:solidFill>
                  <a:srgbClr val="3A21CD"/>
                </a:solidFill>
                <a:latin typeface="Times New Roman" panose="02020603050405020304" pitchFamily="18" charset="0"/>
                <a:cs typeface="Times New Roman" panose="02020603050405020304" pitchFamily="18" charset="0"/>
              </a:rPr>
              <a:t>Tích nhân dĩ thừa hoàng hạc khứ,</a:t>
            </a:r>
            <a:endParaRPr lang="vi-VN" sz="3600">
              <a:solidFill>
                <a:srgbClr val="3A21CD"/>
              </a:solidFill>
              <a:latin typeface="Times New Roman" panose="02020603050405020304" pitchFamily="18" charset="0"/>
              <a:cs typeface="Times New Roman" panose="02020603050405020304" pitchFamily="18" charset="0"/>
            </a:endParaRPr>
          </a:p>
          <a:p>
            <a:r>
              <a:rPr lang="vi-VN" sz="3600">
                <a:solidFill>
                  <a:srgbClr val="3A21CD"/>
                </a:solidFill>
                <a:latin typeface="Times New Roman" panose="02020603050405020304" pitchFamily="18" charset="0"/>
                <a:cs typeface="Times New Roman" panose="02020603050405020304" pitchFamily="18" charset="0"/>
              </a:rPr>
              <a:t>Thử địa không dư Hoàng Hạc </a:t>
            </a:r>
            <a:r>
              <a:rPr lang="en-US" sz="3600">
                <a:solidFill>
                  <a:srgbClr val="3A21CD"/>
                </a:solidFill>
                <a:latin typeface="Times New Roman" panose="02020603050405020304" pitchFamily="18" charset="0"/>
                <a:cs typeface="Times New Roman" panose="02020603050405020304" pitchFamily="18" charset="0"/>
              </a:rPr>
              <a:t>l</a:t>
            </a:r>
            <a:r>
              <a:rPr lang="vi-VN" sz="3600">
                <a:solidFill>
                  <a:srgbClr val="3A21CD"/>
                </a:solidFill>
                <a:latin typeface="Times New Roman" panose="02020603050405020304" pitchFamily="18" charset="0"/>
                <a:cs typeface="Times New Roman" panose="02020603050405020304" pitchFamily="18" charset="0"/>
              </a:rPr>
              <a:t>âu.</a:t>
            </a:r>
            <a:endParaRPr lang="vi-VN" sz="3600">
              <a:solidFill>
                <a:srgbClr val="3A21CD"/>
              </a:solidFill>
              <a:latin typeface="Times New Roman" panose="02020603050405020304" pitchFamily="18" charset="0"/>
              <a:cs typeface="Times New Roman" panose="02020603050405020304" pitchFamily="18" charset="0"/>
            </a:endParaRPr>
          </a:p>
          <a:p>
            <a:r>
              <a:rPr lang="vi-VN" sz="3600">
                <a:solidFill>
                  <a:srgbClr val="3A21CD"/>
                </a:solidFill>
                <a:latin typeface="Times New Roman" panose="02020603050405020304" pitchFamily="18" charset="0"/>
                <a:cs typeface="Times New Roman" panose="02020603050405020304" pitchFamily="18" charset="0"/>
              </a:rPr>
              <a:t>Hoàng hạc nhất khứ bất phục phản,</a:t>
            </a:r>
            <a:endParaRPr lang="vi-VN" sz="3600">
              <a:solidFill>
                <a:srgbClr val="3A21CD"/>
              </a:solidFill>
              <a:latin typeface="Times New Roman" panose="02020603050405020304" pitchFamily="18" charset="0"/>
              <a:cs typeface="Times New Roman" panose="02020603050405020304" pitchFamily="18" charset="0"/>
            </a:endParaRPr>
          </a:p>
          <a:p>
            <a:r>
              <a:rPr lang="vi-VN" sz="3600">
                <a:solidFill>
                  <a:srgbClr val="3A21CD"/>
                </a:solidFill>
                <a:latin typeface="Times New Roman" panose="02020603050405020304" pitchFamily="18" charset="0"/>
                <a:cs typeface="Times New Roman" panose="02020603050405020304" pitchFamily="18" charset="0"/>
              </a:rPr>
              <a:t>Bạch vân thiên tải không du du.</a:t>
            </a:r>
            <a:endParaRPr lang="vi-VN" sz="3600">
              <a:solidFill>
                <a:srgbClr val="3A21CD"/>
              </a:solidFill>
              <a:latin typeface="Times New Roman" panose="02020603050405020304" pitchFamily="18" charset="0"/>
              <a:cs typeface="Times New Roman" panose="02020603050405020304" pitchFamily="18" charset="0"/>
            </a:endParaRPr>
          </a:p>
          <a:p>
            <a:r>
              <a:rPr lang="vi-VN" sz="3600">
                <a:solidFill>
                  <a:srgbClr val="3A21CD"/>
                </a:solidFill>
                <a:latin typeface="Times New Roman" panose="02020603050405020304" pitchFamily="18" charset="0"/>
                <a:cs typeface="Times New Roman" panose="02020603050405020304" pitchFamily="18" charset="0"/>
              </a:rPr>
              <a:t>Tình xuyên lịch lịch Hán Dương thụ,</a:t>
            </a:r>
            <a:endParaRPr lang="vi-VN" sz="3600">
              <a:solidFill>
                <a:srgbClr val="3A21CD"/>
              </a:solidFill>
              <a:latin typeface="Times New Roman" panose="02020603050405020304" pitchFamily="18" charset="0"/>
              <a:cs typeface="Times New Roman" panose="02020603050405020304" pitchFamily="18" charset="0"/>
            </a:endParaRPr>
          </a:p>
          <a:p>
            <a:r>
              <a:rPr lang="vi-VN" sz="3600">
                <a:solidFill>
                  <a:srgbClr val="3A21CD"/>
                </a:solidFill>
                <a:latin typeface="Times New Roman" panose="02020603050405020304" pitchFamily="18" charset="0"/>
                <a:cs typeface="Times New Roman" panose="02020603050405020304" pitchFamily="18" charset="0"/>
              </a:rPr>
              <a:t>Phương thảo thê thê Anh Vũ châu.</a:t>
            </a:r>
            <a:endParaRPr lang="vi-VN" sz="3600">
              <a:solidFill>
                <a:srgbClr val="3A21CD"/>
              </a:solidFill>
              <a:latin typeface="Times New Roman" panose="02020603050405020304" pitchFamily="18" charset="0"/>
              <a:cs typeface="Times New Roman" panose="02020603050405020304" pitchFamily="18" charset="0"/>
            </a:endParaRPr>
          </a:p>
          <a:p>
            <a:r>
              <a:rPr lang="vi-VN" sz="3600">
                <a:solidFill>
                  <a:srgbClr val="3A21CD"/>
                </a:solidFill>
                <a:latin typeface="Times New Roman" panose="02020603050405020304" pitchFamily="18" charset="0"/>
                <a:cs typeface="Times New Roman" panose="02020603050405020304" pitchFamily="18" charset="0"/>
              </a:rPr>
              <a:t>Nhật mộ hương quan hà xứ thị</a:t>
            </a:r>
            <a:r>
              <a:rPr lang="en-US" sz="3600">
                <a:solidFill>
                  <a:srgbClr val="3A21CD"/>
                </a:solidFill>
                <a:latin typeface="Times New Roman" panose="02020603050405020304" pitchFamily="18" charset="0"/>
                <a:cs typeface="Times New Roman" panose="02020603050405020304" pitchFamily="18" charset="0"/>
              </a:rPr>
              <a:t>?</a:t>
            </a:r>
            <a:endParaRPr lang="vi-VN" sz="3600">
              <a:solidFill>
                <a:srgbClr val="3A21CD"/>
              </a:solidFill>
              <a:latin typeface="Times New Roman" panose="02020603050405020304" pitchFamily="18" charset="0"/>
              <a:cs typeface="Times New Roman" panose="02020603050405020304" pitchFamily="18" charset="0"/>
            </a:endParaRPr>
          </a:p>
          <a:p>
            <a:r>
              <a:rPr lang="vi-VN" sz="3600">
                <a:solidFill>
                  <a:srgbClr val="3A21CD"/>
                </a:solidFill>
                <a:latin typeface="Times New Roman" panose="02020603050405020304" pitchFamily="18" charset="0"/>
                <a:cs typeface="Times New Roman" panose="02020603050405020304" pitchFamily="18" charset="0"/>
              </a:rPr>
              <a:t>Yên ba giang thượng sử nhân sầu.</a:t>
            </a:r>
            <a:endParaRPr lang="en-US" sz="3600">
              <a:solidFill>
                <a:srgbClr val="3A21CD"/>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rot="16200000">
            <a:off x="5843742" y="-2662873"/>
            <a:ext cx="846221" cy="6285306"/>
            <a:chOff x="982219" y="1975757"/>
            <a:chExt cx="846221" cy="7191716"/>
          </a:xfrm>
        </p:grpSpPr>
        <p:sp>
          <p:nvSpPr>
            <p:cNvPr id="6" name="矩形 15"/>
            <p:cNvSpPr/>
            <p:nvPr/>
          </p:nvSpPr>
          <p:spPr>
            <a:xfrm>
              <a:off x="982219" y="1975757"/>
              <a:ext cx="749734" cy="7191716"/>
            </a:xfrm>
            <a:prstGeom prst="rect">
              <a:avLst/>
            </a:prstGeom>
            <a:solidFill>
              <a:srgbClr val="05777B"/>
            </a:solidFill>
            <a:ln w="57150">
              <a:solidFill>
                <a:srgbClr val="E1A9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思源宋体 CN Light" panose="02020300000000000000"/>
                <a:cs typeface="思源宋体 CN Light" panose="02020300000000000000" charset="-122"/>
              </a:endParaRPr>
            </a:p>
          </p:txBody>
        </p:sp>
        <p:sp>
          <p:nvSpPr>
            <p:cNvPr id="7" name="矩形 16"/>
            <p:cNvSpPr/>
            <p:nvPr/>
          </p:nvSpPr>
          <p:spPr>
            <a:xfrm>
              <a:off x="1657131" y="3029168"/>
              <a:ext cx="171309" cy="171309"/>
            </a:xfrm>
            <a:prstGeom prst="rect">
              <a:avLst/>
            </a:prstGeom>
            <a:solidFill>
              <a:srgbClr val="E1A9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思源宋体 CN Light" panose="02020300000000000000"/>
                <a:cs typeface="思源宋体 CN Light" panose="02020300000000000000" charset="-122"/>
              </a:endParaRPr>
            </a:p>
          </p:txBody>
        </p:sp>
      </p:grpSp>
      <p:sp>
        <p:nvSpPr>
          <p:cNvPr id="12" name="文本框 20"/>
          <p:cNvSpPr txBox="1"/>
          <p:nvPr/>
        </p:nvSpPr>
        <p:spPr>
          <a:xfrm>
            <a:off x="3055620" y="127720"/>
            <a:ext cx="6080759" cy="618708"/>
          </a:xfrm>
          <a:prstGeom prst="rect">
            <a:avLst/>
          </a:prstGeom>
          <a:noFill/>
        </p:spPr>
        <p:txBody>
          <a:bodyPr vert="horz"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4400" b="1">
                <a:solidFill>
                  <a:prstClr val="white"/>
                </a:solidFill>
                <a:latin typeface="Times New Roman" panose="02020603050405020304" pitchFamily="18" charset="0"/>
                <a:ea typeface="思源宋体 CN Light" panose="02020300000000000000"/>
                <a:cs typeface="Times New Roman" panose="02020603050405020304" pitchFamily="18" charset="0"/>
              </a:rPr>
              <a:t>Đọc</a:t>
            </a:r>
            <a:endParaRPr kumimoji="0" lang="en-US" altLang="zh-CN" sz="4400" b="1" i="0" u="none" strike="noStrike" kern="1200" cap="none" spc="0" normalizeH="0" baseline="0" noProof="0" dirty="0">
              <a:ln>
                <a:noFill/>
              </a:ln>
              <a:solidFill>
                <a:prstClr val="white"/>
              </a:solidFill>
              <a:effectLst/>
              <a:uLnTx/>
              <a:uFillTx/>
              <a:latin typeface="Times New Roman" panose="02020603050405020304" pitchFamily="18" charset="0"/>
              <a:ea typeface="思源宋体 CN Light" panose="02020300000000000000"/>
              <a:cs typeface="Times New Roman" panose="02020603050405020304" pitchFamily="18" charset="0"/>
            </a:endParaRPr>
          </a:p>
        </p:txBody>
      </p:sp>
      <p:sp>
        <p:nvSpPr>
          <p:cNvPr id="33" name="Rectangle 32"/>
          <p:cNvSpPr/>
          <p:nvPr/>
        </p:nvSpPr>
        <p:spPr>
          <a:xfrm>
            <a:off x="214659" y="681351"/>
            <a:ext cx="2566670" cy="706755"/>
          </a:xfrm>
          <a:prstGeom prst="rect">
            <a:avLst/>
          </a:prstGeom>
          <a:noFill/>
        </p:spPr>
        <p:txBody>
          <a:bodyPr wrap="none" lIns="91440" tIns="45720" rIns="91440" bIns="45720">
            <a:spAutoFit/>
          </a:bodyPr>
          <a:lstStyle/>
          <a:p>
            <a:pPr algn="ctr"/>
            <a:r>
              <a:rPr lang="en-US" sz="40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Dịch nghĩa</a:t>
            </a:r>
            <a:r>
              <a:rPr lang="en-US" sz="4000" b="0"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US" sz="4000" b="0"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36" name="TextBox 35"/>
          <p:cNvSpPr txBox="1"/>
          <p:nvPr/>
        </p:nvSpPr>
        <p:spPr>
          <a:xfrm>
            <a:off x="722909" y="1389237"/>
            <a:ext cx="11401063" cy="4523105"/>
          </a:xfrm>
          <a:prstGeom prst="rect">
            <a:avLst/>
          </a:prstGeom>
          <a:noFill/>
        </p:spPr>
        <p:txBody>
          <a:bodyPr wrap="square">
            <a:spAutoFit/>
          </a:bodyPr>
          <a:lstStyle/>
          <a:p>
            <a:r>
              <a:rPr lang="vi-VN" sz="3600">
                <a:solidFill>
                  <a:srgbClr val="3A21CD"/>
                </a:solidFill>
                <a:latin typeface="Times New Roman" panose="02020603050405020304" pitchFamily="18" charset="0"/>
                <a:cs typeface="Times New Roman" panose="02020603050405020304" pitchFamily="18" charset="0"/>
              </a:rPr>
              <a:t>Người xưa đã cưỡi hạc vàng bay đi,</a:t>
            </a:r>
            <a:endParaRPr lang="vi-VN" sz="3600">
              <a:solidFill>
                <a:srgbClr val="3A21CD"/>
              </a:solidFill>
              <a:latin typeface="Times New Roman" panose="02020603050405020304" pitchFamily="18" charset="0"/>
              <a:cs typeface="Times New Roman" panose="02020603050405020304" pitchFamily="18" charset="0"/>
            </a:endParaRPr>
          </a:p>
          <a:p>
            <a:r>
              <a:rPr lang="vi-VN" sz="3600">
                <a:solidFill>
                  <a:srgbClr val="3A21CD"/>
                </a:solidFill>
                <a:latin typeface="Times New Roman" panose="02020603050405020304" pitchFamily="18" charset="0"/>
                <a:cs typeface="Times New Roman" panose="02020603050405020304" pitchFamily="18" charset="0"/>
              </a:rPr>
              <a:t>Nơi đây chỉ còn lại lầu Hoàng Hạc</a:t>
            </a:r>
            <a:r>
              <a:rPr lang="en-US" sz="3600">
                <a:solidFill>
                  <a:srgbClr val="3A21CD"/>
                </a:solidFill>
                <a:latin typeface="Times New Roman" panose="02020603050405020304" pitchFamily="18" charset="0"/>
                <a:cs typeface="Times New Roman" panose="02020603050405020304" pitchFamily="18" charset="0"/>
              </a:rPr>
              <a:t>.</a:t>
            </a:r>
            <a:endParaRPr lang="vi-VN" sz="3600">
              <a:solidFill>
                <a:srgbClr val="3A21CD"/>
              </a:solidFill>
              <a:latin typeface="Times New Roman" panose="02020603050405020304" pitchFamily="18" charset="0"/>
              <a:cs typeface="Times New Roman" panose="02020603050405020304" pitchFamily="18" charset="0"/>
            </a:endParaRPr>
          </a:p>
          <a:p>
            <a:r>
              <a:rPr lang="vi-VN" sz="3600">
                <a:solidFill>
                  <a:srgbClr val="3A21CD"/>
                </a:solidFill>
                <a:latin typeface="Times New Roman" panose="02020603050405020304" pitchFamily="18" charset="0"/>
                <a:cs typeface="Times New Roman" panose="02020603050405020304" pitchFamily="18" charset="0"/>
              </a:rPr>
              <a:t>Hạc vàng </a:t>
            </a:r>
            <a:r>
              <a:rPr lang="en-US" sz="3600">
                <a:solidFill>
                  <a:srgbClr val="3A21CD"/>
                </a:solidFill>
                <a:latin typeface="Times New Roman" panose="02020603050405020304" pitchFamily="18" charset="0"/>
                <a:cs typeface="Times New Roman" panose="02020603050405020304" pitchFamily="18" charset="0"/>
              </a:rPr>
              <a:t>đã bay </a:t>
            </a:r>
            <a:r>
              <a:rPr lang="vi-VN" sz="3600">
                <a:solidFill>
                  <a:srgbClr val="3A21CD"/>
                </a:solidFill>
                <a:latin typeface="Times New Roman" panose="02020603050405020304" pitchFamily="18" charset="0"/>
                <a:cs typeface="Times New Roman" panose="02020603050405020304" pitchFamily="18" charset="0"/>
              </a:rPr>
              <a:t>bay đi</a:t>
            </a:r>
            <a:r>
              <a:rPr lang="en-US" sz="3600">
                <a:solidFill>
                  <a:srgbClr val="3A21CD"/>
                </a:solidFill>
                <a:latin typeface="Times New Roman" panose="02020603050405020304" pitchFamily="18" charset="0"/>
                <a:cs typeface="Times New Roman" panose="02020603050405020304" pitchFamily="18" charset="0"/>
              </a:rPr>
              <a:t> mất</a:t>
            </a:r>
            <a:r>
              <a:rPr lang="vi-VN" sz="3600">
                <a:solidFill>
                  <a:srgbClr val="3A21CD"/>
                </a:solidFill>
                <a:latin typeface="Times New Roman" panose="02020603050405020304" pitchFamily="18" charset="0"/>
                <a:cs typeface="Times New Roman" panose="02020603050405020304" pitchFamily="18" charset="0"/>
              </a:rPr>
              <a:t> không trở lại</a:t>
            </a:r>
            <a:r>
              <a:rPr lang="en-US" sz="3600">
                <a:solidFill>
                  <a:srgbClr val="3A21CD"/>
                </a:solidFill>
                <a:latin typeface="Times New Roman" panose="02020603050405020304" pitchFamily="18" charset="0"/>
                <a:cs typeface="Times New Roman" panose="02020603050405020304" pitchFamily="18" charset="0"/>
              </a:rPr>
              <a:t>,</a:t>
            </a:r>
            <a:endParaRPr lang="vi-VN" sz="3600">
              <a:solidFill>
                <a:srgbClr val="3A21CD"/>
              </a:solidFill>
              <a:latin typeface="Times New Roman" panose="02020603050405020304" pitchFamily="18" charset="0"/>
              <a:cs typeface="Times New Roman" panose="02020603050405020304" pitchFamily="18" charset="0"/>
            </a:endParaRPr>
          </a:p>
          <a:p>
            <a:r>
              <a:rPr lang="vi-VN" sz="3600">
                <a:solidFill>
                  <a:srgbClr val="3A21CD"/>
                </a:solidFill>
                <a:latin typeface="Times New Roman" panose="02020603050405020304" pitchFamily="18" charset="0"/>
                <a:cs typeface="Times New Roman" panose="02020603050405020304" pitchFamily="18" charset="0"/>
              </a:rPr>
              <a:t>Mây trắng ng</a:t>
            </a:r>
            <a:r>
              <a:rPr lang="en-US" sz="3600">
                <a:solidFill>
                  <a:srgbClr val="3A21CD"/>
                </a:solidFill>
                <a:latin typeface="Times New Roman" panose="02020603050405020304" pitchFamily="18" charset="0"/>
                <a:cs typeface="Times New Roman" panose="02020603050405020304" pitchFamily="18" charset="0"/>
              </a:rPr>
              <a:t>hì</a:t>
            </a:r>
            <a:r>
              <a:rPr lang="vi-VN" sz="3600">
                <a:solidFill>
                  <a:srgbClr val="3A21CD"/>
                </a:solidFill>
                <a:latin typeface="Times New Roman" panose="02020603050405020304" pitchFamily="18" charset="0"/>
                <a:cs typeface="Times New Roman" panose="02020603050405020304" pitchFamily="18" charset="0"/>
              </a:rPr>
              <a:t>n năm vẫn </a:t>
            </a:r>
            <a:r>
              <a:rPr lang="en-US" sz="3600">
                <a:solidFill>
                  <a:srgbClr val="3A21CD"/>
                </a:solidFill>
                <a:latin typeface="Times New Roman" panose="02020603050405020304" pitchFamily="18" charset="0"/>
                <a:cs typeface="Times New Roman" panose="02020603050405020304" pitchFamily="18" charset="0"/>
              </a:rPr>
              <a:t>lững lờ bay.</a:t>
            </a:r>
            <a:endParaRPr lang="vi-VN" sz="3600">
              <a:solidFill>
                <a:srgbClr val="3A21CD"/>
              </a:solidFill>
              <a:latin typeface="Times New Roman" panose="02020603050405020304" pitchFamily="18" charset="0"/>
              <a:cs typeface="Times New Roman" panose="02020603050405020304" pitchFamily="18" charset="0"/>
            </a:endParaRPr>
          </a:p>
          <a:p>
            <a:r>
              <a:rPr lang="en-US" sz="3600">
                <a:solidFill>
                  <a:srgbClr val="3A21CD"/>
                </a:solidFill>
                <a:latin typeface="Times New Roman" panose="02020603050405020304" pitchFamily="18" charset="0"/>
                <a:cs typeface="Times New Roman" panose="02020603050405020304" pitchFamily="18" charset="0"/>
              </a:rPr>
              <a:t>Dòng sông trong vắt soi bóng cây Hán Dương,</a:t>
            </a:r>
            <a:endParaRPr lang="vi-VN" sz="3600">
              <a:solidFill>
                <a:srgbClr val="3A21CD"/>
              </a:solidFill>
              <a:latin typeface="Times New Roman" panose="02020603050405020304" pitchFamily="18" charset="0"/>
              <a:cs typeface="Times New Roman" panose="02020603050405020304" pitchFamily="18" charset="0"/>
            </a:endParaRPr>
          </a:p>
          <a:p>
            <a:r>
              <a:rPr lang="vi-VN" sz="3600">
                <a:solidFill>
                  <a:srgbClr val="3A21CD"/>
                </a:solidFill>
                <a:latin typeface="Times New Roman" panose="02020603050405020304" pitchFamily="18" charset="0"/>
                <a:cs typeface="Times New Roman" panose="02020603050405020304" pitchFamily="18" charset="0"/>
              </a:rPr>
              <a:t>Cỏ thơm </a:t>
            </a:r>
            <a:r>
              <a:rPr lang="en-US" sz="3600">
                <a:solidFill>
                  <a:srgbClr val="3A21CD"/>
                </a:solidFill>
                <a:latin typeface="Times New Roman" panose="02020603050405020304" pitchFamily="18" charset="0"/>
                <a:cs typeface="Times New Roman" panose="02020603050405020304" pitchFamily="18" charset="0"/>
              </a:rPr>
              <a:t>xanh rì trên bãi An Vũ,</a:t>
            </a:r>
            <a:endParaRPr lang="vi-VN" sz="3600">
              <a:solidFill>
                <a:srgbClr val="3A21CD"/>
              </a:solidFill>
              <a:latin typeface="Times New Roman" panose="02020603050405020304" pitchFamily="18" charset="0"/>
              <a:cs typeface="Times New Roman" panose="02020603050405020304" pitchFamily="18" charset="0"/>
            </a:endParaRPr>
          </a:p>
          <a:p>
            <a:r>
              <a:rPr lang="en-US" sz="3600">
                <a:solidFill>
                  <a:srgbClr val="3A21CD"/>
                </a:solidFill>
                <a:latin typeface="Times New Roman" panose="02020603050405020304" pitchFamily="18" charset="0"/>
                <a:cs typeface="Times New Roman" panose="02020603050405020304" pitchFamily="18" charset="0"/>
              </a:rPr>
              <a:t>Hoàng hôn xuống, quê hương ở đâu?</a:t>
            </a:r>
            <a:endParaRPr lang="en-US" sz="3600">
              <a:solidFill>
                <a:srgbClr val="3A21CD"/>
              </a:solidFill>
              <a:latin typeface="Times New Roman" panose="02020603050405020304" pitchFamily="18" charset="0"/>
              <a:cs typeface="Times New Roman" panose="02020603050405020304" pitchFamily="18" charset="0"/>
            </a:endParaRPr>
          </a:p>
          <a:p>
            <a:r>
              <a:rPr lang="en-US" sz="3600">
                <a:solidFill>
                  <a:srgbClr val="3A21CD"/>
                </a:solidFill>
                <a:latin typeface="Times New Roman" panose="02020603050405020304" pitchFamily="18" charset="0"/>
                <a:cs typeface="Times New Roman" panose="02020603050405020304" pitchFamily="18" charset="0"/>
              </a:rPr>
              <a:t>Khói song trên song khiến lòng người buồn bã.</a:t>
            </a:r>
            <a:endParaRPr lang="en-US" sz="3600">
              <a:solidFill>
                <a:srgbClr val="3A21CD"/>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rot="16200000">
            <a:off x="5843742" y="-2662873"/>
            <a:ext cx="846221" cy="6285306"/>
            <a:chOff x="982219" y="1975757"/>
            <a:chExt cx="846221" cy="7191716"/>
          </a:xfrm>
        </p:grpSpPr>
        <p:sp>
          <p:nvSpPr>
            <p:cNvPr id="6" name="矩形 15"/>
            <p:cNvSpPr/>
            <p:nvPr/>
          </p:nvSpPr>
          <p:spPr>
            <a:xfrm>
              <a:off x="982219" y="1975757"/>
              <a:ext cx="749734" cy="7191716"/>
            </a:xfrm>
            <a:prstGeom prst="rect">
              <a:avLst/>
            </a:prstGeom>
            <a:solidFill>
              <a:srgbClr val="05777B"/>
            </a:solidFill>
            <a:ln w="57150">
              <a:solidFill>
                <a:srgbClr val="E1A9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思源宋体 CN Light" panose="02020300000000000000"/>
                <a:cs typeface="思源宋体 CN Light" panose="02020300000000000000" charset="-122"/>
              </a:endParaRPr>
            </a:p>
          </p:txBody>
        </p:sp>
        <p:sp>
          <p:nvSpPr>
            <p:cNvPr id="7" name="矩形 16"/>
            <p:cNvSpPr/>
            <p:nvPr/>
          </p:nvSpPr>
          <p:spPr>
            <a:xfrm>
              <a:off x="1657131" y="3029168"/>
              <a:ext cx="171309" cy="171309"/>
            </a:xfrm>
            <a:prstGeom prst="rect">
              <a:avLst/>
            </a:prstGeom>
            <a:solidFill>
              <a:srgbClr val="E1A9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思源宋体 CN Light" panose="02020300000000000000"/>
                <a:cs typeface="思源宋体 CN Light" panose="02020300000000000000" charset="-122"/>
              </a:endParaRPr>
            </a:p>
          </p:txBody>
        </p:sp>
      </p:grpSp>
      <p:sp>
        <p:nvSpPr>
          <p:cNvPr id="12" name="文本框 20"/>
          <p:cNvSpPr txBox="1"/>
          <p:nvPr/>
        </p:nvSpPr>
        <p:spPr>
          <a:xfrm>
            <a:off x="3055620" y="127720"/>
            <a:ext cx="6080759" cy="618708"/>
          </a:xfrm>
          <a:prstGeom prst="rect">
            <a:avLst/>
          </a:prstGeom>
          <a:noFill/>
        </p:spPr>
        <p:txBody>
          <a:bodyPr vert="horz"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4400" b="1">
                <a:solidFill>
                  <a:prstClr val="white"/>
                </a:solidFill>
                <a:latin typeface="Times New Roman" panose="02020603050405020304" pitchFamily="18" charset="0"/>
                <a:ea typeface="思源宋体 CN Light" panose="02020300000000000000"/>
                <a:cs typeface="Times New Roman" panose="02020603050405020304" pitchFamily="18" charset="0"/>
              </a:rPr>
              <a:t>Đọc</a:t>
            </a:r>
            <a:endParaRPr kumimoji="0" lang="en-US" altLang="zh-CN" sz="4400" b="1" i="0" u="none" strike="noStrike" kern="1200" cap="none" spc="0" normalizeH="0" baseline="0" noProof="0" dirty="0">
              <a:ln>
                <a:noFill/>
              </a:ln>
              <a:solidFill>
                <a:prstClr val="white"/>
              </a:solidFill>
              <a:effectLst/>
              <a:uLnTx/>
              <a:uFillTx/>
              <a:latin typeface="Times New Roman" panose="02020603050405020304" pitchFamily="18" charset="0"/>
              <a:ea typeface="思源宋体 CN Light" panose="02020300000000000000"/>
              <a:cs typeface="Times New Roman" panose="02020603050405020304" pitchFamily="18" charset="0"/>
            </a:endParaRPr>
          </a:p>
        </p:txBody>
      </p:sp>
      <p:sp>
        <p:nvSpPr>
          <p:cNvPr id="33" name="Rectangle 32"/>
          <p:cNvSpPr/>
          <p:nvPr/>
        </p:nvSpPr>
        <p:spPr>
          <a:xfrm>
            <a:off x="447069" y="681351"/>
            <a:ext cx="2101850" cy="706755"/>
          </a:xfrm>
          <a:prstGeom prst="rect">
            <a:avLst/>
          </a:prstGeom>
          <a:noFill/>
        </p:spPr>
        <p:txBody>
          <a:bodyPr wrap="none" lIns="91440" tIns="45720" rIns="91440" bIns="45720">
            <a:spAutoFit/>
          </a:bodyPr>
          <a:lstStyle/>
          <a:p>
            <a:pPr algn="ctr"/>
            <a:r>
              <a:rPr lang="en-US" sz="40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Dịch thơ</a:t>
            </a:r>
            <a:r>
              <a:rPr lang="en-US" sz="4000" b="0"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US" sz="4000" b="0"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36" name="TextBox 35"/>
          <p:cNvSpPr txBox="1"/>
          <p:nvPr/>
        </p:nvSpPr>
        <p:spPr>
          <a:xfrm>
            <a:off x="722909" y="1389237"/>
            <a:ext cx="11401063" cy="5077460"/>
          </a:xfrm>
          <a:prstGeom prst="rect">
            <a:avLst/>
          </a:prstGeom>
          <a:noFill/>
        </p:spPr>
        <p:txBody>
          <a:bodyPr wrap="square">
            <a:spAutoFit/>
          </a:bodyPr>
          <a:lstStyle/>
          <a:p>
            <a:pPr algn="ctr"/>
            <a:r>
              <a:rPr lang="vi-VN" sz="3600">
                <a:solidFill>
                  <a:srgbClr val="3A21CD"/>
                </a:solidFill>
                <a:latin typeface="Times New Roman" panose="02020603050405020304" pitchFamily="18" charset="0"/>
                <a:cs typeface="Times New Roman" panose="02020603050405020304" pitchFamily="18" charset="0"/>
              </a:rPr>
              <a:t>Hạc vàng ai cưỡi đi đâu?</a:t>
            </a:r>
            <a:endParaRPr lang="vi-VN" sz="3600">
              <a:solidFill>
                <a:srgbClr val="3A21CD"/>
              </a:solidFill>
              <a:latin typeface="Times New Roman" panose="02020603050405020304" pitchFamily="18" charset="0"/>
              <a:cs typeface="Times New Roman" panose="02020603050405020304" pitchFamily="18" charset="0"/>
            </a:endParaRPr>
          </a:p>
          <a:p>
            <a:pPr algn="ctr"/>
            <a:r>
              <a:rPr lang="vi-VN" sz="3600">
                <a:solidFill>
                  <a:srgbClr val="3A21CD"/>
                </a:solidFill>
                <a:latin typeface="Times New Roman" panose="02020603050405020304" pitchFamily="18" charset="0"/>
                <a:cs typeface="Times New Roman" panose="02020603050405020304" pitchFamily="18" charset="0"/>
              </a:rPr>
              <a:t>Mà đây Hoàng Hạc riêng lầu còn trơ</a:t>
            </a:r>
            <a:endParaRPr lang="vi-VN" sz="3600">
              <a:solidFill>
                <a:srgbClr val="3A21CD"/>
              </a:solidFill>
              <a:latin typeface="Times New Roman" panose="02020603050405020304" pitchFamily="18" charset="0"/>
              <a:cs typeface="Times New Roman" panose="02020603050405020304" pitchFamily="18" charset="0"/>
            </a:endParaRPr>
          </a:p>
          <a:p>
            <a:pPr algn="ctr"/>
            <a:r>
              <a:rPr lang="vi-VN" sz="3600">
                <a:solidFill>
                  <a:srgbClr val="3A21CD"/>
                </a:solidFill>
                <a:latin typeface="Times New Roman" panose="02020603050405020304" pitchFamily="18" charset="0"/>
                <a:cs typeface="Times New Roman" panose="02020603050405020304" pitchFamily="18" charset="0"/>
              </a:rPr>
              <a:t>Hạc vàng đi mất từ xưa</a:t>
            </a:r>
            <a:r>
              <a:rPr lang="en-US" sz="3600">
                <a:solidFill>
                  <a:srgbClr val="3A21CD"/>
                </a:solidFill>
                <a:latin typeface="Times New Roman" panose="02020603050405020304" pitchFamily="18" charset="0"/>
                <a:cs typeface="Times New Roman" panose="02020603050405020304" pitchFamily="18" charset="0"/>
              </a:rPr>
              <a:t>,</a:t>
            </a:r>
            <a:endParaRPr lang="vi-VN" sz="3600">
              <a:solidFill>
                <a:srgbClr val="3A21CD"/>
              </a:solidFill>
              <a:latin typeface="Times New Roman" panose="02020603050405020304" pitchFamily="18" charset="0"/>
              <a:cs typeface="Times New Roman" panose="02020603050405020304" pitchFamily="18" charset="0"/>
            </a:endParaRPr>
          </a:p>
          <a:p>
            <a:pPr algn="ctr"/>
            <a:r>
              <a:rPr lang="vi-VN" sz="3600">
                <a:solidFill>
                  <a:srgbClr val="3A21CD"/>
                </a:solidFill>
                <a:latin typeface="Times New Roman" panose="02020603050405020304" pitchFamily="18" charset="0"/>
                <a:cs typeface="Times New Roman" panose="02020603050405020304" pitchFamily="18" charset="0"/>
              </a:rPr>
              <a:t>Nghìn năm mây trắng bây giờ còn bay</a:t>
            </a:r>
            <a:endParaRPr lang="vi-VN" sz="3600">
              <a:solidFill>
                <a:srgbClr val="3A21CD"/>
              </a:solidFill>
              <a:latin typeface="Times New Roman" panose="02020603050405020304" pitchFamily="18" charset="0"/>
              <a:cs typeface="Times New Roman" panose="02020603050405020304" pitchFamily="18" charset="0"/>
            </a:endParaRPr>
          </a:p>
          <a:p>
            <a:pPr algn="ctr"/>
            <a:r>
              <a:rPr lang="vi-VN" sz="3600">
                <a:solidFill>
                  <a:srgbClr val="3A21CD"/>
                </a:solidFill>
                <a:latin typeface="Times New Roman" panose="02020603050405020304" pitchFamily="18" charset="0"/>
                <a:cs typeface="Times New Roman" panose="02020603050405020304" pitchFamily="18" charset="0"/>
              </a:rPr>
              <a:t>Hán Dương sông tạnh cây bày</a:t>
            </a:r>
            <a:r>
              <a:rPr lang="en-US" sz="3600">
                <a:solidFill>
                  <a:srgbClr val="3A21CD"/>
                </a:solidFill>
                <a:latin typeface="Times New Roman" panose="02020603050405020304" pitchFamily="18" charset="0"/>
                <a:cs typeface="Times New Roman" panose="02020603050405020304" pitchFamily="18" charset="0"/>
              </a:rPr>
              <a:t>,</a:t>
            </a:r>
            <a:endParaRPr lang="vi-VN" sz="3600">
              <a:solidFill>
                <a:srgbClr val="3A21CD"/>
              </a:solidFill>
              <a:latin typeface="Times New Roman" panose="02020603050405020304" pitchFamily="18" charset="0"/>
              <a:cs typeface="Times New Roman" panose="02020603050405020304" pitchFamily="18" charset="0"/>
            </a:endParaRPr>
          </a:p>
          <a:p>
            <a:pPr algn="ctr"/>
            <a:r>
              <a:rPr lang="vi-VN" sz="3600">
                <a:solidFill>
                  <a:srgbClr val="3A21CD"/>
                </a:solidFill>
                <a:latin typeface="Times New Roman" panose="02020603050405020304" pitchFamily="18" charset="0"/>
                <a:cs typeface="Times New Roman" panose="02020603050405020304" pitchFamily="18" charset="0"/>
              </a:rPr>
              <a:t>Bãi xa Anh Vũ xanh dày cỏ non</a:t>
            </a:r>
            <a:r>
              <a:rPr lang="en-US" sz="3600">
                <a:solidFill>
                  <a:srgbClr val="3A21CD"/>
                </a:solidFill>
                <a:latin typeface="Times New Roman" panose="02020603050405020304" pitchFamily="18" charset="0"/>
                <a:cs typeface="Times New Roman" panose="02020603050405020304" pitchFamily="18" charset="0"/>
              </a:rPr>
              <a:t>.</a:t>
            </a:r>
            <a:endParaRPr lang="vi-VN" sz="3600">
              <a:solidFill>
                <a:srgbClr val="3A21CD"/>
              </a:solidFill>
              <a:latin typeface="Times New Roman" panose="02020603050405020304" pitchFamily="18" charset="0"/>
              <a:cs typeface="Times New Roman" panose="02020603050405020304" pitchFamily="18" charset="0"/>
            </a:endParaRPr>
          </a:p>
          <a:p>
            <a:pPr algn="ctr"/>
            <a:r>
              <a:rPr lang="vi-VN" sz="3600">
                <a:solidFill>
                  <a:srgbClr val="3A21CD"/>
                </a:solidFill>
                <a:latin typeface="Times New Roman" panose="02020603050405020304" pitchFamily="18" charset="0"/>
                <a:cs typeface="Times New Roman" panose="02020603050405020304" pitchFamily="18" charset="0"/>
              </a:rPr>
              <a:t>Quê hương khuất bóng hoàng hôn</a:t>
            </a:r>
            <a:r>
              <a:rPr lang="en-US" sz="3600">
                <a:solidFill>
                  <a:srgbClr val="3A21CD"/>
                </a:solidFill>
                <a:latin typeface="Times New Roman" panose="02020603050405020304" pitchFamily="18" charset="0"/>
                <a:cs typeface="Times New Roman" panose="02020603050405020304" pitchFamily="18" charset="0"/>
              </a:rPr>
              <a:t>.</a:t>
            </a:r>
            <a:endParaRPr lang="vi-VN" sz="3600">
              <a:solidFill>
                <a:srgbClr val="3A21CD"/>
              </a:solidFill>
              <a:latin typeface="Times New Roman" panose="02020603050405020304" pitchFamily="18" charset="0"/>
              <a:cs typeface="Times New Roman" panose="02020603050405020304" pitchFamily="18" charset="0"/>
            </a:endParaRPr>
          </a:p>
          <a:p>
            <a:pPr algn="ctr"/>
            <a:r>
              <a:rPr lang="vi-VN" sz="3600">
                <a:solidFill>
                  <a:srgbClr val="3A21CD"/>
                </a:solidFill>
                <a:latin typeface="Times New Roman" panose="02020603050405020304" pitchFamily="18" charset="0"/>
                <a:cs typeface="Times New Roman" panose="02020603050405020304" pitchFamily="18" charset="0"/>
              </a:rPr>
              <a:t>Trên sông khói sóng cho buồn lòng ai</a:t>
            </a:r>
            <a:r>
              <a:rPr lang="en-US" sz="3600">
                <a:solidFill>
                  <a:srgbClr val="3A21CD"/>
                </a:solidFill>
                <a:latin typeface="Times New Roman" panose="02020603050405020304" pitchFamily="18" charset="0"/>
                <a:cs typeface="Times New Roman" panose="02020603050405020304" pitchFamily="18" charset="0"/>
              </a:rPr>
              <a:t>?</a:t>
            </a:r>
            <a:endParaRPr lang="en-US" sz="3600">
              <a:solidFill>
                <a:srgbClr val="3A21CD"/>
              </a:solidFill>
              <a:latin typeface="Times New Roman" panose="02020603050405020304" pitchFamily="18" charset="0"/>
              <a:cs typeface="Times New Roman" panose="02020603050405020304" pitchFamily="18" charset="0"/>
            </a:endParaRPr>
          </a:p>
          <a:p>
            <a:pPr algn="ctr"/>
            <a:r>
              <a:rPr lang="en-US" sz="3600">
                <a:solidFill>
                  <a:srgbClr val="3A21CD"/>
                </a:solidFill>
                <a:latin typeface="Times New Roman" panose="02020603050405020304" pitchFamily="18" charset="0"/>
                <a:cs typeface="Times New Roman" panose="02020603050405020304" pitchFamily="18" charset="0"/>
              </a:rPr>
              <a:t>(Tản Đà)</a:t>
            </a:r>
            <a:endParaRPr lang="en-US" sz="3600">
              <a:solidFill>
                <a:srgbClr val="3A21CD"/>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rot="16200000">
            <a:off x="5843742" y="-2662873"/>
            <a:ext cx="846221" cy="6285306"/>
            <a:chOff x="982219" y="1975757"/>
            <a:chExt cx="846221" cy="7191716"/>
          </a:xfrm>
        </p:grpSpPr>
        <p:sp>
          <p:nvSpPr>
            <p:cNvPr id="6" name="矩形 15"/>
            <p:cNvSpPr/>
            <p:nvPr/>
          </p:nvSpPr>
          <p:spPr>
            <a:xfrm>
              <a:off x="982219" y="1975757"/>
              <a:ext cx="749734" cy="7191716"/>
            </a:xfrm>
            <a:prstGeom prst="rect">
              <a:avLst/>
            </a:prstGeom>
            <a:solidFill>
              <a:srgbClr val="05777B"/>
            </a:solidFill>
            <a:ln w="57150">
              <a:solidFill>
                <a:srgbClr val="E1A9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思源宋体 CN Light" panose="02020300000000000000"/>
                <a:cs typeface="思源宋体 CN Light" panose="02020300000000000000" charset="-122"/>
              </a:endParaRPr>
            </a:p>
          </p:txBody>
        </p:sp>
        <p:sp>
          <p:nvSpPr>
            <p:cNvPr id="7" name="矩形 16"/>
            <p:cNvSpPr/>
            <p:nvPr/>
          </p:nvSpPr>
          <p:spPr>
            <a:xfrm>
              <a:off x="1657131" y="3029168"/>
              <a:ext cx="171309" cy="171309"/>
            </a:xfrm>
            <a:prstGeom prst="rect">
              <a:avLst/>
            </a:prstGeom>
            <a:solidFill>
              <a:srgbClr val="E1A9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思源宋体 CN Light" panose="02020300000000000000"/>
                <a:cs typeface="思源宋体 CN Light" panose="02020300000000000000" charset="-122"/>
              </a:endParaRPr>
            </a:p>
          </p:txBody>
        </p:sp>
      </p:grpSp>
      <p:sp>
        <p:nvSpPr>
          <p:cNvPr id="12" name="文本框 20"/>
          <p:cNvSpPr txBox="1"/>
          <p:nvPr/>
        </p:nvSpPr>
        <p:spPr>
          <a:xfrm>
            <a:off x="3055620" y="127720"/>
            <a:ext cx="6080759" cy="618708"/>
          </a:xfrm>
          <a:prstGeom prst="rect">
            <a:avLst/>
          </a:prstGeom>
          <a:noFill/>
        </p:spPr>
        <p:txBody>
          <a:bodyPr vert="horz"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0" u="none" strike="noStrike" kern="1200" cap="none" spc="0" normalizeH="0" baseline="0" noProof="0">
                <a:ln>
                  <a:noFill/>
                </a:ln>
                <a:solidFill>
                  <a:prstClr val="white"/>
                </a:solidFill>
                <a:effectLst/>
                <a:uLnTx/>
                <a:uFillTx/>
                <a:latin typeface="Times New Roman" panose="02020603050405020304" pitchFamily="18" charset="0"/>
                <a:ea typeface="思源宋体 CN Light" panose="02020300000000000000"/>
                <a:cs typeface="Times New Roman" panose="02020603050405020304" pitchFamily="18" charset="0"/>
              </a:rPr>
              <a:t>Đọc</a:t>
            </a:r>
            <a:endParaRPr kumimoji="0" lang="en-US" altLang="zh-CN" sz="4400" b="1" i="0" u="none" strike="noStrike" kern="1200" cap="none" spc="0" normalizeH="0" baseline="0" noProof="0" dirty="0">
              <a:ln>
                <a:noFill/>
              </a:ln>
              <a:solidFill>
                <a:prstClr val="white"/>
              </a:solidFill>
              <a:effectLst/>
              <a:uLnTx/>
              <a:uFillTx/>
              <a:latin typeface="Times New Roman" panose="02020603050405020304" pitchFamily="18" charset="0"/>
              <a:ea typeface="思源宋体 CN Light" panose="02020300000000000000"/>
              <a:cs typeface="Times New Roman" panose="02020603050405020304" pitchFamily="18" charset="0"/>
            </a:endParaRPr>
          </a:p>
        </p:txBody>
      </p:sp>
      <p:sp>
        <p:nvSpPr>
          <p:cNvPr id="33" name="Rectangle 32"/>
          <p:cNvSpPr/>
          <p:nvPr/>
        </p:nvSpPr>
        <p:spPr>
          <a:xfrm>
            <a:off x="447069" y="681351"/>
            <a:ext cx="2101850" cy="70675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Dịch thơ:</a:t>
            </a:r>
            <a:endPar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TextBox 35"/>
          <p:cNvSpPr txBox="1"/>
          <p:nvPr/>
        </p:nvSpPr>
        <p:spPr>
          <a:xfrm>
            <a:off x="2181320" y="1354788"/>
            <a:ext cx="11401063" cy="507746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rPr>
              <a:t>C</a:t>
            </a:r>
            <a:r>
              <a:rPr lang="en-US" sz="3600">
                <a:solidFill>
                  <a:srgbClr val="3A21CD"/>
                </a:solidFill>
                <a:latin typeface="Times New Roman" panose="02020603050405020304" pitchFamily="18" charset="0"/>
                <a:cs typeface="Times New Roman" panose="02020603050405020304" pitchFamily="18" charset="0"/>
              </a:rPr>
              <a:t>ưỡi hạc người xưa đi đã lâu,</a:t>
            </a:r>
            <a:endParaRPr lang="en-US" sz="3600">
              <a:solidFill>
                <a:srgbClr val="3A21CD"/>
              </a:solidFill>
              <a:latin typeface="Times New Roman" panose="02020603050405020304" pitchFamily="18" charset="0"/>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rPr>
              <a:t>Còn đây Hoàng Hạc chỉ trơ lầu.</a:t>
            </a:r>
            <a:endParaRPr kumimoji="0" lang="en-US" sz="3600" b="0" i="0"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rPr>
              <a:t>Hạc vàng biền biệt từ xưa ấy,</a:t>
            </a:r>
            <a:endParaRPr kumimoji="0" lang="en-US" sz="3600" b="0" i="0"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defRPr/>
            </a:pPr>
            <a:r>
              <a:rPr lang="en-US" sz="3600">
                <a:solidFill>
                  <a:srgbClr val="3A21CD"/>
                </a:solidFill>
                <a:latin typeface="Times New Roman" panose="02020603050405020304" pitchFamily="18" charset="0"/>
                <a:cs typeface="Times New Roman" panose="02020603050405020304" pitchFamily="18" charset="0"/>
              </a:rPr>
              <a:t>Mấy trắng lững ờ đến mãi sau.</a:t>
            </a:r>
            <a:endParaRPr lang="en-US" sz="3600">
              <a:solidFill>
                <a:srgbClr val="3A21CD"/>
              </a:solidFill>
              <a:latin typeface="Times New Roman" panose="02020603050405020304" pitchFamily="18" charset="0"/>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rPr>
              <a:t>S</a:t>
            </a:r>
            <a:r>
              <a:rPr lang="en-US" sz="3600">
                <a:solidFill>
                  <a:srgbClr val="3A21CD"/>
                </a:solidFill>
                <a:latin typeface="Times New Roman" panose="02020603050405020304" pitchFamily="18" charset="0"/>
                <a:cs typeface="Times New Roman" panose="02020603050405020304" pitchFamily="18" charset="0"/>
              </a:rPr>
              <a:t>ông tạnh Hán Dương cây lắng bóng,</a:t>
            </a:r>
            <a:endParaRPr lang="en-US" sz="3600">
              <a:solidFill>
                <a:srgbClr val="3A21CD"/>
              </a:solidFill>
              <a:latin typeface="Times New Roman" panose="02020603050405020304" pitchFamily="18" charset="0"/>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defRPr/>
            </a:pPr>
            <a:r>
              <a:rPr lang="en-US" sz="3600">
                <a:solidFill>
                  <a:srgbClr val="3A21CD"/>
                </a:solidFill>
                <a:latin typeface="Times New Roman" panose="02020603050405020304" pitchFamily="18" charset="0"/>
                <a:cs typeface="Times New Roman" panose="02020603050405020304" pitchFamily="18" charset="0"/>
              </a:rPr>
              <a:t>Bãi thơ Anh Vũ cỏ tươi màu.</a:t>
            </a:r>
            <a:endParaRPr lang="en-US" sz="3600">
              <a:solidFill>
                <a:srgbClr val="3A21CD"/>
              </a:solidFill>
              <a:latin typeface="Times New Roman" panose="02020603050405020304" pitchFamily="18" charset="0"/>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rPr>
              <a:t>Chiều h</a:t>
            </a:r>
            <a:r>
              <a:rPr lang="en-US" sz="3600">
                <a:solidFill>
                  <a:srgbClr val="3A21CD"/>
                </a:solidFill>
                <a:latin typeface="Times New Roman" panose="02020603050405020304" pitchFamily="18" charset="0"/>
                <a:cs typeface="Times New Roman" panose="02020603050405020304" pitchFamily="18" charset="0"/>
              </a:rPr>
              <a:t>ôm quê cũ nơi nào nhỉ?</a:t>
            </a:r>
            <a:endParaRPr lang="en-US" sz="3600">
              <a:solidFill>
                <a:srgbClr val="3A21CD"/>
              </a:solidFill>
              <a:latin typeface="Times New Roman" panose="02020603050405020304" pitchFamily="18" charset="0"/>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rPr>
              <a:t>Khói song trên song giục khách sầu.</a:t>
            </a:r>
            <a:endParaRPr kumimoji="0" lang="en-US" sz="3600" b="0" i="0"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rPr>
              <a:t>(Nguyễn Khuê)</a:t>
            </a:r>
            <a:endParaRPr kumimoji="0" lang="en-US" sz="3600" b="0" i="0"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754603" y="81251"/>
            <a:ext cx="7917736" cy="708736"/>
          </a:xfrm>
          <a:noFill/>
          <a:ln>
            <a:noFill/>
          </a:ln>
        </p:spPr>
        <p:style>
          <a:lnRef idx="0">
            <a:scrgbClr r="0" g="0" b="0"/>
          </a:lnRef>
          <a:fillRef idx="0">
            <a:scrgbClr r="0" g="0" b="0"/>
          </a:fillRef>
          <a:effectRef idx="0">
            <a:scrgbClr r="0" g="0" b="0"/>
          </a:effectRef>
          <a:fontRef idx="minor">
            <a:schemeClr val="dk1"/>
          </a:fontRef>
        </p:style>
        <p:txBody>
          <a:bodyPr>
            <a:noAutofit/>
          </a:bodyPr>
          <a:lstStyle/>
          <a:p>
            <a:pPr marL="0" indent="0" algn="just">
              <a:buNone/>
            </a:pPr>
            <a:r>
              <a:rPr lang="en-US" sz="4800" b="1">
                <a:solidFill>
                  <a:srgbClr val="C00000"/>
                </a:solidFill>
                <a:latin typeface="Times New Roman" panose="02020603050405020304" pitchFamily="18" charset="0"/>
                <a:cs typeface="Times New Roman" panose="02020603050405020304" pitchFamily="18" charset="0"/>
              </a:rPr>
              <a:t>II. ĐỌC HIỂU VĂN BẢN</a:t>
            </a:r>
            <a:endParaRPr lang="en-US" sz="4800" b="1">
              <a:solidFill>
                <a:srgbClr val="C00000"/>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79725" y="175218"/>
            <a:ext cx="457877" cy="520803"/>
          </a:xfrm>
          <a:prstGeom prst="rect">
            <a:avLst/>
          </a:prstGeom>
        </p:spPr>
      </p:pic>
      <p:sp>
        <p:nvSpPr>
          <p:cNvPr id="5" name="AutoShape 6" descr="Kết quả hình ảnh cho quê hươ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122" name="Picture 2" descr="Hình ảnh Lầu Hoàng Hạc PNG , Sàn Nhà, Điểm Tham Quan, Xây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8531" y="1559045"/>
            <a:ext cx="5298954" cy="5298954"/>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txBox="1"/>
          <p:nvPr/>
        </p:nvSpPr>
        <p:spPr>
          <a:xfrm>
            <a:off x="754603" y="1008342"/>
            <a:ext cx="11180825" cy="708736"/>
          </a:xfrm>
          <a:prstGeom prst="rect">
            <a:avLst/>
          </a:prstGeom>
        </p:spPr>
        <p:style>
          <a:lnRef idx="0">
            <a:scrgbClr r="0" g="0" b="0"/>
          </a:lnRef>
          <a:fillRef idx="0">
            <a:scrgbClr r="0" g="0" b="0"/>
          </a:fillRef>
          <a:effectRef idx="0">
            <a:scrgbClr r="0" g="0" b="0"/>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4800" b="1" i="0" u="none" strike="noStrike" kern="1200" cap="none" spc="0" normalizeH="0" baseline="0" noProof="0">
                <a:ln>
                  <a:noFill/>
                </a:ln>
                <a:solidFill>
                  <a:srgbClr val="008000"/>
                </a:solidFill>
                <a:effectLst/>
                <a:uLnTx/>
                <a:uFillTx/>
                <a:latin typeface="Times New Roman" panose="02020603050405020304" pitchFamily="18" charset="0"/>
                <a:ea typeface="+mn-ea"/>
                <a:cs typeface="Times New Roman" panose="02020603050405020304" pitchFamily="18" charset="0"/>
              </a:rPr>
              <a:t>1. Chủ thể trữ tình, nội dung bao quát</a:t>
            </a:r>
            <a:r>
              <a:rPr kumimoji="0" lang="en-US" sz="4800" b="1"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rPr>
              <a:t> </a:t>
            </a:r>
            <a:endParaRPr kumimoji="0" lang="en-US" sz="4800" b="1"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endParaRPr>
          </a:p>
        </p:txBody>
      </p:sp>
      <p:sp>
        <p:nvSpPr>
          <p:cNvPr id="10" name="Content Placeholder 2"/>
          <p:cNvSpPr txBox="1"/>
          <p:nvPr/>
        </p:nvSpPr>
        <p:spPr>
          <a:xfrm>
            <a:off x="754603" y="1935433"/>
            <a:ext cx="11180825" cy="708736"/>
          </a:xfrm>
          <a:prstGeom prst="rect">
            <a:avLst/>
          </a:prstGeom>
        </p:spPr>
        <p:style>
          <a:lnRef idx="0">
            <a:scrgbClr r="0" g="0" b="0"/>
          </a:lnRef>
          <a:fillRef idx="0">
            <a:scrgbClr r="0" g="0" b="0"/>
          </a:fillRef>
          <a:effectRef idx="0">
            <a:scrgbClr r="0" g="0" b="0"/>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vi-VN" altLang="en-US" sz="4800" b="1" i="0"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rPr>
              <a:t>a)</a:t>
            </a:r>
            <a:r>
              <a:rPr kumimoji="0" lang="en-US" sz="4800" b="1" i="0"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rPr>
              <a:t> Chủ thể trữ tình</a:t>
            </a:r>
            <a:r>
              <a:rPr kumimoji="0" lang="vi-VN" altLang="en-US" sz="4800" b="1" i="0"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rPr>
              <a:t>: </a:t>
            </a:r>
            <a:r>
              <a:rPr kumimoji="0" lang="vi-VN" alt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ẩn (tác giả)</a:t>
            </a:r>
            <a:endParaRPr kumimoji="0" lang="vi-VN" alt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754603" y="81251"/>
            <a:ext cx="7917736" cy="708736"/>
          </a:xfrm>
          <a:noFill/>
          <a:ln>
            <a:noFill/>
          </a:ln>
        </p:spPr>
        <p:style>
          <a:lnRef idx="0">
            <a:scrgbClr r="0" g="0" b="0"/>
          </a:lnRef>
          <a:fillRef idx="0">
            <a:scrgbClr r="0" g="0" b="0"/>
          </a:fillRef>
          <a:effectRef idx="0">
            <a:scrgbClr r="0" g="0" b="0"/>
          </a:effectRef>
          <a:fontRef idx="minor">
            <a:schemeClr val="dk1"/>
          </a:fontRef>
        </p:style>
        <p:txBody>
          <a:bodyPr>
            <a:noAutofit/>
          </a:bodyPr>
          <a:lstStyle/>
          <a:p>
            <a:pPr marL="0" indent="0" algn="just">
              <a:buNone/>
            </a:pPr>
            <a:r>
              <a:rPr lang="en-US" sz="4800" b="1">
                <a:solidFill>
                  <a:srgbClr val="C00000"/>
                </a:solidFill>
                <a:latin typeface="Times New Roman" panose="02020603050405020304" pitchFamily="18" charset="0"/>
                <a:cs typeface="Times New Roman" panose="02020603050405020304" pitchFamily="18" charset="0"/>
              </a:rPr>
              <a:t>II. ĐỌC HIỂU VĂN BẢN</a:t>
            </a:r>
            <a:endParaRPr lang="en-US" sz="4800" b="1">
              <a:solidFill>
                <a:srgbClr val="C00000"/>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79725" y="175218"/>
            <a:ext cx="457877" cy="520803"/>
          </a:xfrm>
          <a:prstGeom prst="rect">
            <a:avLst/>
          </a:prstGeom>
        </p:spPr>
      </p:pic>
      <p:sp>
        <p:nvSpPr>
          <p:cNvPr id="5" name="AutoShape 6" descr="Kết quả hình ảnh cho quê hươ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122" name="Picture 2" descr="Hình ảnh Lầu Hoàng Hạc PNG , Sàn Nhà, Điểm Tham Quan, Xây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8531" y="1559045"/>
            <a:ext cx="5298954" cy="5298954"/>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p:cNvSpPr txBox="1"/>
          <p:nvPr/>
        </p:nvSpPr>
        <p:spPr>
          <a:xfrm>
            <a:off x="830985" y="899309"/>
            <a:ext cx="11180825" cy="708736"/>
          </a:xfrm>
          <a:prstGeom prst="rect">
            <a:avLst/>
          </a:prstGeom>
        </p:spPr>
        <p:style>
          <a:lnRef idx="0">
            <a:scrgbClr r="0" g="0" b="0"/>
          </a:lnRef>
          <a:fillRef idx="0">
            <a:scrgbClr r="0" g="0" b="0"/>
          </a:fillRef>
          <a:effectRef idx="0">
            <a:scrgbClr r="0" g="0" b="0"/>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vi-VN" altLang="en-US" sz="4800" b="1">
                <a:solidFill>
                  <a:srgbClr val="3A21CD"/>
                </a:solidFill>
                <a:latin typeface="Times New Roman" panose="02020603050405020304" pitchFamily="18" charset="0"/>
                <a:cs typeface="Times New Roman" panose="02020603050405020304" pitchFamily="18" charset="0"/>
              </a:rPr>
              <a:t>b)</a:t>
            </a:r>
            <a:r>
              <a:rPr lang="en-US" sz="4800" b="1">
                <a:solidFill>
                  <a:srgbClr val="3A21CD"/>
                </a:solidFill>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rPr>
              <a:t>Nội dung bao quát </a:t>
            </a:r>
            <a:endParaRPr kumimoji="0" lang="en-US" sz="4800" b="1" i="0"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989549" y="1710325"/>
            <a:ext cx="4212901" cy="3946663"/>
          </a:xfrm>
          <a:prstGeom prst="ellipse">
            <a:avLst/>
          </a:prstGeom>
          <a:noFill/>
          <a:ln w="28575" cap="flat" cmpd="sng" algn="ctr">
            <a:solidFill>
              <a:srgbClr val="FFFFFF">
                <a:lumMod val="85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350" b="0" i="0" u="none" strike="noStrike" kern="0" cap="none" spc="0" normalizeH="0" baseline="0" noProof="0">
                <a:ln>
                  <a:noFill/>
                </a:ln>
                <a:solidFill>
                  <a:srgbClr val="FFFFFF"/>
                </a:solidFill>
                <a:effectLst/>
                <a:uLnTx/>
                <a:uFillTx/>
                <a:latin typeface="Roboto"/>
                <a:ea typeface="+mn-ea"/>
                <a:cs typeface="+mn-cs"/>
              </a:rPr>
              <a:t>d</a:t>
            </a:r>
            <a:endParaRPr kumimoji="0" lang="en-US" sz="1350" b="0" i="0" u="none" strike="noStrike" kern="0" cap="none" spc="0" normalizeH="0" baseline="0" noProof="0">
              <a:ln>
                <a:noFill/>
              </a:ln>
              <a:solidFill>
                <a:srgbClr val="FFFFFF"/>
              </a:solidFill>
              <a:effectLst/>
              <a:uLnTx/>
              <a:uFillTx/>
              <a:latin typeface="Roboto"/>
              <a:ea typeface="+mn-ea"/>
              <a:cs typeface="+mn-cs"/>
            </a:endParaRPr>
          </a:p>
        </p:txBody>
      </p:sp>
      <p:sp>
        <p:nvSpPr>
          <p:cNvPr id="5" name="Freeform 24"/>
          <p:cNvSpPr/>
          <p:nvPr/>
        </p:nvSpPr>
        <p:spPr bwMode="auto">
          <a:xfrm>
            <a:off x="932815" y="3957320"/>
            <a:ext cx="4150360" cy="2724785"/>
          </a:xfrm>
          <a:custGeom>
            <a:avLst/>
            <a:gdLst>
              <a:gd name="T0" fmla="*/ 206 w 670"/>
              <a:gd name="T1" fmla="*/ 595 h 595"/>
              <a:gd name="T2" fmla="*/ 141 w 670"/>
              <a:gd name="T3" fmla="*/ 557 h 595"/>
              <a:gd name="T4" fmla="*/ 13 w 670"/>
              <a:gd name="T5" fmla="*/ 335 h 595"/>
              <a:gd name="T6" fmla="*/ 13 w 670"/>
              <a:gd name="T7" fmla="*/ 260 h 595"/>
              <a:gd name="T8" fmla="*/ 141 w 670"/>
              <a:gd name="T9" fmla="*/ 38 h 595"/>
              <a:gd name="T10" fmla="*/ 206 w 670"/>
              <a:gd name="T11" fmla="*/ 0 h 595"/>
              <a:gd name="T12" fmla="*/ 463 w 670"/>
              <a:gd name="T13" fmla="*/ 0 h 595"/>
              <a:gd name="T14" fmla="*/ 528 w 670"/>
              <a:gd name="T15" fmla="*/ 38 h 595"/>
              <a:gd name="T16" fmla="*/ 656 w 670"/>
              <a:gd name="T17" fmla="*/ 260 h 595"/>
              <a:gd name="T18" fmla="*/ 656 w 670"/>
              <a:gd name="T19" fmla="*/ 335 h 595"/>
              <a:gd name="T20" fmla="*/ 528 w 670"/>
              <a:gd name="T21" fmla="*/ 557 h 595"/>
              <a:gd name="T22" fmla="*/ 463 w 670"/>
              <a:gd name="T23" fmla="*/ 595 h 595"/>
              <a:gd name="T24" fmla="*/ 206 w 670"/>
              <a:gd name="T25" fmla="*/ 595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0" h="595">
                <a:moveTo>
                  <a:pt x="206" y="595"/>
                </a:moveTo>
                <a:cubicBezTo>
                  <a:pt x="180" y="595"/>
                  <a:pt x="155" y="580"/>
                  <a:pt x="141" y="557"/>
                </a:cubicBezTo>
                <a:cubicBezTo>
                  <a:pt x="13" y="335"/>
                  <a:pt x="13" y="335"/>
                  <a:pt x="13" y="335"/>
                </a:cubicBezTo>
                <a:cubicBezTo>
                  <a:pt x="0" y="312"/>
                  <a:pt x="0" y="283"/>
                  <a:pt x="13" y="260"/>
                </a:cubicBezTo>
                <a:cubicBezTo>
                  <a:pt x="141" y="38"/>
                  <a:pt x="141" y="38"/>
                  <a:pt x="141" y="38"/>
                </a:cubicBezTo>
                <a:cubicBezTo>
                  <a:pt x="155" y="14"/>
                  <a:pt x="180" y="0"/>
                  <a:pt x="206" y="0"/>
                </a:cubicBezTo>
                <a:cubicBezTo>
                  <a:pt x="463" y="0"/>
                  <a:pt x="463" y="0"/>
                  <a:pt x="463" y="0"/>
                </a:cubicBezTo>
                <a:cubicBezTo>
                  <a:pt x="490" y="0"/>
                  <a:pt x="515" y="14"/>
                  <a:pt x="528" y="38"/>
                </a:cubicBezTo>
                <a:cubicBezTo>
                  <a:pt x="656" y="260"/>
                  <a:pt x="656" y="260"/>
                  <a:pt x="656" y="260"/>
                </a:cubicBezTo>
                <a:cubicBezTo>
                  <a:pt x="670" y="283"/>
                  <a:pt x="670" y="312"/>
                  <a:pt x="656" y="335"/>
                </a:cubicBezTo>
                <a:cubicBezTo>
                  <a:pt x="528" y="557"/>
                  <a:pt x="528" y="557"/>
                  <a:pt x="528" y="557"/>
                </a:cubicBezTo>
                <a:cubicBezTo>
                  <a:pt x="515" y="580"/>
                  <a:pt x="490" y="595"/>
                  <a:pt x="463" y="595"/>
                </a:cubicBezTo>
                <a:lnTo>
                  <a:pt x="206" y="595"/>
                </a:lnTo>
                <a:close/>
              </a:path>
            </a:pathLst>
          </a:custGeom>
          <a:solidFill>
            <a:srgbClr val="CC4E3D"/>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rgbClr val="262626"/>
              </a:solidFill>
              <a:effectLst/>
              <a:uLnTx/>
              <a:uFillTx/>
              <a:latin typeface="Roboto"/>
            </a:endParaRPr>
          </a:p>
        </p:txBody>
      </p:sp>
      <p:sp>
        <p:nvSpPr>
          <p:cNvPr id="6" name="Freeform 26"/>
          <p:cNvSpPr/>
          <p:nvPr/>
        </p:nvSpPr>
        <p:spPr bwMode="auto">
          <a:xfrm>
            <a:off x="3989070" y="11430"/>
            <a:ext cx="4660265" cy="2761615"/>
          </a:xfrm>
          <a:custGeom>
            <a:avLst/>
            <a:gdLst>
              <a:gd name="T0" fmla="*/ 206 w 670"/>
              <a:gd name="T1" fmla="*/ 595 h 595"/>
              <a:gd name="T2" fmla="*/ 141 w 670"/>
              <a:gd name="T3" fmla="*/ 557 h 595"/>
              <a:gd name="T4" fmla="*/ 13 w 670"/>
              <a:gd name="T5" fmla="*/ 336 h 595"/>
              <a:gd name="T6" fmla="*/ 13 w 670"/>
              <a:gd name="T7" fmla="*/ 260 h 595"/>
              <a:gd name="T8" fmla="*/ 141 w 670"/>
              <a:gd name="T9" fmla="*/ 38 h 595"/>
              <a:gd name="T10" fmla="*/ 206 w 670"/>
              <a:gd name="T11" fmla="*/ 0 h 595"/>
              <a:gd name="T12" fmla="*/ 463 w 670"/>
              <a:gd name="T13" fmla="*/ 0 h 595"/>
              <a:gd name="T14" fmla="*/ 528 w 670"/>
              <a:gd name="T15" fmla="*/ 38 h 595"/>
              <a:gd name="T16" fmla="*/ 656 w 670"/>
              <a:gd name="T17" fmla="*/ 260 h 595"/>
              <a:gd name="T18" fmla="*/ 656 w 670"/>
              <a:gd name="T19" fmla="*/ 336 h 595"/>
              <a:gd name="T20" fmla="*/ 528 w 670"/>
              <a:gd name="T21" fmla="*/ 557 h 595"/>
              <a:gd name="T22" fmla="*/ 463 w 670"/>
              <a:gd name="T23" fmla="*/ 595 h 595"/>
              <a:gd name="T24" fmla="*/ 206 w 670"/>
              <a:gd name="T25" fmla="*/ 595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0" h="595">
                <a:moveTo>
                  <a:pt x="206" y="595"/>
                </a:moveTo>
                <a:cubicBezTo>
                  <a:pt x="180" y="595"/>
                  <a:pt x="155" y="581"/>
                  <a:pt x="141" y="557"/>
                </a:cubicBezTo>
                <a:cubicBezTo>
                  <a:pt x="13" y="336"/>
                  <a:pt x="13" y="336"/>
                  <a:pt x="13" y="336"/>
                </a:cubicBezTo>
                <a:cubicBezTo>
                  <a:pt x="0" y="312"/>
                  <a:pt x="0" y="283"/>
                  <a:pt x="13" y="260"/>
                </a:cubicBezTo>
                <a:cubicBezTo>
                  <a:pt x="141" y="38"/>
                  <a:pt x="141" y="38"/>
                  <a:pt x="141" y="38"/>
                </a:cubicBezTo>
                <a:cubicBezTo>
                  <a:pt x="155" y="15"/>
                  <a:pt x="180" y="0"/>
                  <a:pt x="206" y="0"/>
                </a:cubicBezTo>
                <a:cubicBezTo>
                  <a:pt x="463" y="0"/>
                  <a:pt x="463" y="0"/>
                  <a:pt x="463" y="0"/>
                </a:cubicBezTo>
                <a:cubicBezTo>
                  <a:pt x="490" y="0"/>
                  <a:pt x="515" y="15"/>
                  <a:pt x="528" y="38"/>
                </a:cubicBezTo>
                <a:cubicBezTo>
                  <a:pt x="656" y="260"/>
                  <a:pt x="656" y="260"/>
                  <a:pt x="656" y="260"/>
                </a:cubicBezTo>
                <a:cubicBezTo>
                  <a:pt x="670" y="283"/>
                  <a:pt x="670" y="312"/>
                  <a:pt x="656" y="336"/>
                </a:cubicBezTo>
                <a:cubicBezTo>
                  <a:pt x="528" y="557"/>
                  <a:pt x="528" y="557"/>
                  <a:pt x="528" y="557"/>
                </a:cubicBezTo>
                <a:cubicBezTo>
                  <a:pt x="515" y="581"/>
                  <a:pt x="490" y="595"/>
                  <a:pt x="463" y="595"/>
                </a:cubicBezTo>
                <a:lnTo>
                  <a:pt x="206" y="595"/>
                </a:lnTo>
                <a:close/>
              </a:path>
            </a:pathLst>
          </a:custGeom>
          <a:solidFill>
            <a:srgbClr val="1AAD96"/>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rgbClr val="262626"/>
              </a:solidFill>
              <a:effectLst/>
              <a:uLnTx/>
              <a:uFillTx/>
              <a:latin typeface="Roboto"/>
            </a:endParaRPr>
          </a:p>
          <a:p>
            <a:pPr marL="0" marR="0" lvl="0" indent="0" defTabSz="914400" eaLnBrk="1" fontAlgn="auto" latinLnBrk="0" hangingPunct="1">
              <a:lnSpc>
                <a:spcPct val="100000"/>
              </a:lnSpc>
              <a:spcBef>
                <a:spcPts val="0"/>
              </a:spcBef>
              <a:spcAft>
                <a:spcPts val="0"/>
              </a:spcAft>
              <a:buClrTx/>
              <a:buSzTx/>
              <a:buFontTx/>
              <a:buNone/>
              <a:defRPr/>
            </a:pPr>
            <a:endParaRPr lang="en-US" sz="1350" kern="0">
              <a:solidFill>
                <a:srgbClr val="262626"/>
              </a:solidFill>
              <a:latin typeface="Roboto"/>
            </a:endParaRPr>
          </a:p>
          <a:p>
            <a:pPr marL="0" marR="0" lvl="0" indent="0" defTabSz="91440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rgbClr val="262626"/>
              </a:solidFill>
              <a:effectLst/>
              <a:uLnTx/>
              <a:uFillTx/>
              <a:latin typeface="Roboto"/>
            </a:endParaRPr>
          </a:p>
          <a:p>
            <a:pPr marL="0" marR="0" lvl="0" indent="0" defTabSz="91440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rgbClr val="262626"/>
              </a:solidFill>
              <a:effectLst/>
              <a:uLnTx/>
              <a:uFillTx/>
              <a:latin typeface="Roboto"/>
            </a:endParaRPr>
          </a:p>
        </p:txBody>
      </p:sp>
      <p:sp>
        <p:nvSpPr>
          <p:cNvPr id="12" name="Rectangle 11"/>
          <p:cNvSpPr/>
          <p:nvPr/>
        </p:nvSpPr>
        <p:spPr>
          <a:xfrm>
            <a:off x="4415790" y="-71120"/>
            <a:ext cx="3451225" cy="2569210"/>
          </a:xfrm>
          <a:prstGeom prst="rect">
            <a:avLst/>
          </a:prstGeom>
          <a:noFill/>
        </p:spPr>
        <p:txBody>
          <a:bodyPr wrap="square" lIns="91440" tIns="45720" rIns="91440" bIns="45720">
            <a:noAutofit/>
          </a:bodyPr>
          <a:lstStyle/>
          <a:p>
            <a:pPr lvl="0" algn="ctr" fontAlgn="base">
              <a:lnSpc>
                <a:spcPct val="110000"/>
              </a:lnSpc>
              <a:spcBef>
                <a:spcPct val="50000"/>
              </a:spcBef>
              <a:spcAft>
                <a:spcPct val="0"/>
              </a:spcAft>
              <a:defRPr/>
            </a:pPr>
            <a:endParaRPr lang="en-US" sz="4000">
              <a:solidFill>
                <a:schemeClr val="bg1"/>
              </a:solidFill>
              <a:latin typeface="Times New Roman" panose="02020603050405020304" pitchFamily="18" charset="0"/>
              <a:cs typeface="Times New Roman" panose="02020603050405020304" pitchFamily="18" charset="0"/>
            </a:endParaRPr>
          </a:p>
          <a:p>
            <a:pPr lvl="0" algn="ctr" fontAlgn="base">
              <a:lnSpc>
                <a:spcPct val="110000"/>
              </a:lnSpc>
              <a:spcBef>
                <a:spcPct val="50000"/>
              </a:spcBef>
              <a:spcAft>
                <a:spcPct val="0"/>
              </a:spcAft>
              <a:defRPr/>
            </a:pPr>
            <a:r>
              <a:rPr lang="en-US" sz="3600">
                <a:solidFill>
                  <a:schemeClr val="bg1"/>
                </a:solidFill>
                <a:latin typeface="Times New Roman" panose="02020603050405020304" pitchFamily="18" charset="0"/>
                <a:cs typeface="Times New Roman" panose="02020603050405020304" pitchFamily="18" charset="0"/>
              </a:rPr>
              <a:t>Mượn chuyện về lầu Hoàng Hạc</a:t>
            </a:r>
            <a:endParaRPr lang="en-US" sz="3600">
              <a:solidFill>
                <a:schemeClr val="bg1"/>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7717647" y="3929917"/>
            <a:ext cx="2109692" cy="3170099"/>
          </a:xfrm>
          <a:prstGeom prst="rect">
            <a:avLst/>
          </a:prstGeom>
          <a:noFill/>
        </p:spPr>
        <p:txBody>
          <a:bodyPr wrap="square" lIns="91440" tIns="45720" rIns="91440" bIns="45720">
            <a:spAutoFit/>
          </a:bodyPr>
          <a:lstStyle/>
          <a:p>
            <a:pPr algn="ctr"/>
            <a:r>
              <a:rPr lang="en-US" sz="4000">
                <a:ln w="0"/>
                <a:solidFill>
                  <a:schemeClr val="bg1"/>
                </a:solidFill>
                <a:latin typeface="times" panose="02020603050405020304" pitchFamily="18" charset="0"/>
                <a:cs typeface="times" panose="02020603050405020304" pitchFamily="18" charset="0"/>
              </a:rPr>
              <a:t>Miêu tả cảnh đẹp lầu Hoàng Hạc</a:t>
            </a:r>
            <a:endParaRPr lang="en-US" sz="4000" b="0" cap="none" spc="0">
              <a:ln w="0"/>
              <a:solidFill>
                <a:schemeClr val="bg1"/>
              </a:solidFill>
              <a:latin typeface="times" panose="02020603050405020304" pitchFamily="18" charset="0"/>
              <a:cs typeface="times" panose="02020603050405020304" pitchFamily="18" charset="0"/>
            </a:endParaRPr>
          </a:p>
        </p:txBody>
      </p:sp>
      <p:sp>
        <p:nvSpPr>
          <p:cNvPr id="15" name="Rectangle 14"/>
          <p:cNvSpPr/>
          <p:nvPr/>
        </p:nvSpPr>
        <p:spPr>
          <a:xfrm>
            <a:off x="1644015" y="4218305"/>
            <a:ext cx="3112135" cy="1568450"/>
          </a:xfrm>
          <a:prstGeom prst="rect">
            <a:avLst/>
          </a:prstGeom>
          <a:noFill/>
        </p:spPr>
        <p:txBody>
          <a:bodyPr wrap="square" lIns="91440" tIns="45720" rIns="91440" bIns="45720">
            <a:spAutoFit/>
          </a:bodyPr>
          <a:lstStyle/>
          <a:p>
            <a:pPr algn="ctr"/>
            <a:r>
              <a:rPr lang="en-US" sz="4800">
                <a:ln w="0"/>
                <a:solidFill>
                  <a:schemeClr val="bg1"/>
                </a:solidFill>
                <a:latin typeface="Times New Roman" panose="02020603050405020304" pitchFamily="18" charset="0"/>
                <a:cs typeface="Times New Roman" panose="02020603050405020304" pitchFamily="18" charset="0"/>
              </a:rPr>
              <a:t>Để gửi gắm tâm trạng</a:t>
            </a:r>
            <a:endParaRPr lang="en-US" sz="4800" b="0" cap="none" spc="0">
              <a:ln w="0"/>
              <a:solidFill>
                <a:schemeClr val="bg1"/>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4416203" y="3190824"/>
            <a:ext cx="3631354" cy="646331"/>
          </a:xfrm>
          <a:prstGeom prst="rect">
            <a:avLst/>
          </a:prstGeom>
          <a:noFill/>
        </p:spPr>
        <p:txBody>
          <a:bodyPr wrap="square">
            <a:spAutoFit/>
          </a:bodyPr>
          <a:lstStyle/>
          <a:p>
            <a:pPr algn="ctr"/>
            <a:r>
              <a:rPr kumimoji="0" lang="en-US" altLang="en-US" sz="3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Nội dung bao quát</a:t>
            </a:r>
            <a:endParaRPr lang="en-US" sz="2800"/>
          </a:p>
        </p:txBody>
      </p:sp>
      <p:pic>
        <p:nvPicPr>
          <p:cNvPr id="11" name="Picture 2" descr="Hình ảnh Lầu Hoàng Hạc PNG , Sàn Nhà, Điểm Tham Quan, Xây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33522" y="1392198"/>
            <a:ext cx="5449967" cy="5449967"/>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017090" y="104172"/>
            <a:ext cx="3174909" cy="460232"/>
          </a:xfrm>
          <a:prstGeom prst="rect">
            <a:avLst/>
          </a:prstGeom>
        </p:spPr>
      </p:pic>
      <p:pic>
        <p:nvPicPr>
          <p:cNvPr id="16" name="图片 3" descr="6"/>
          <p:cNvPicPr>
            <a:picLocks noChangeAspect="1"/>
          </p:cNvPicPr>
          <p:nvPr/>
        </p:nvPicPr>
        <p:blipFill>
          <a:blip r:embed="rId3"/>
          <a:srcRect r="71469" b="61454"/>
          <a:stretch>
            <a:fillRect/>
          </a:stretch>
        </p:blipFill>
        <p:spPr>
          <a:xfrm>
            <a:off x="1" y="0"/>
            <a:ext cx="3065742" cy="2329808"/>
          </a:xfrm>
          <a:prstGeom prst="rect">
            <a:avLst/>
          </a:prstGeom>
        </p:spPr>
      </p:pic>
      <p:sp>
        <p:nvSpPr>
          <p:cNvPr id="17" name="Freeform 35"/>
          <p:cNvSpPr/>
          <p:nvPr/>
        </p:nvSpPr>
        <p:spPr bwMode="auto">
          <a:xfrm>
            <a:off x="6464300" y="3832860"/>
            <a:ext cx="4103370" cy="2932430"/>
          </a:xfrm>
          <a:custGeom>
            <a:avLst/>
            <a:gdLst>
              <a:gd name="T0" fmla="*/ 206 w 670"/>
              <a:gd name="T1" fmla="*/ 595 h 596"/>
              <a:gd name="T2" fmla="*/ 141 w 670"/>
              <a:gd name="T3" fmla="*/ 557 h 596"/>
              <a:gd name="T4" fmla="*/ 13 w 670"/>
              <a:gd name="T5" fmla="*/ 334 h 596"/>
              <a:gd name="T6" fmla="*/ 14 w 670"/>
              <a:gd name="T7" fmla="*/ 259 h 596"/>
              <a:gd name="T8" fmla="*/ 143 w 670"/>
              <a:gd name="T9" fmla="*/ 37 h 596"/>
              <a:gd name="T10" fmla="*/ 208 w 670"/>
              <a:gd name="T11" fmla="*/ 0 h 596"/>
              <a:gd name="T12" fmla="*/ 464 w 670"/>
              <a:gd name="T13" fmla="*/ 1 h 596"/>
              <a:gd name="T14" fmla="*/ 529 w 670"/>
              <a:gd name="T15" fmla="*/ 39 h 596"/>
              <a:gd name="T16" fmla="*/ 657 w 670"/>
              <a:gd name="T17" fmla="*/ 261 h 596"/>
              <a:gd name="T18" fmla="*/ 657 w 670"/>
              <a:gd name="T19" fmla="*/ 337 h 596"/>
              <a:gd name="T20" fmla="*/ 528 w 670"/>
              <a:gd name="T21" fmla="*/ 558 h 596"/>
              <a:gd name="T22" fmla="*/ 462 w 670"/>
              <a:gd name="T23" fmla="*/ 596 h 596"/>
              <a:gd name="T24" fmla="*/ 206 w 670"/>
              <a:gd name="T25" fmla="*/ 595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0" h="596">
                <a:moveTo>
                  <a:pt x="206" y="595"/>
                </a:moveTo>
                <a:cubicBezTo>
                  <a:pt x="179" y="595"/>
                  <a:pt x="154" y="580"/>
                  <a:pt x="141" y="557"/>
                </a:cubicBezTo>
                <a:cubicBezTo>
                  <a:pt x="13" y="334"/>
                  <a:pt x="13" y="334"/>
                  <a:pt x="13" y="334"/>
                </a:cubicBezTo>
                <a:cubicBezTo>
                  <a:pt x="0" y="311"/>
                  <a:pt x="0" y="282"/>
                  <a:pt x="14" y="259"/>
                </a:cubicBezTo>
                <a:cubicBezTo>
                  <a:pt x="143" y="37"/>
                  <a:pt x="143" y="37"/>
                  <a:pt x="143" y="37"/>
                </a:cubicBezTo>
                <a:cubicBezTo>
                  <a:pt x="156" y="14"/>
                  <a:pt x="181" y="0"/>
                  <a:pt x="208" y="0"/>
                </a:cubicBezTo>
                <a:cubicBezTo>
                  <a:pt x="464" y="1"/>
                  <a:pt x="464" y="1"/>
                  <a:pt x="464" y="1"/>
                </a:cubicBezTo>
                <a:cubicBezTo>
                  <a:pt x="491" y="1"/>
                  <a:pt x="516" y="16"/>
                  <a:pt x="529" y="39"/>
                </a:cubicBezTo>
                <a:cubicBezTo>
                  <a:pt x="657" y="261"/>
                  <a:pt x="657" y="261"/>
                  <a:pt x="657" y="261"/>
                </a:cubicBezTo>
                <a:cubicBezTo>
                  <a:pt x="670" y="284"/>
                  <a:pt x="670" y="313"/>
                  <a:pt x="657" y="337"/>
                </a:cubicBezTo>
                <a:cubicBezTo>
                  <a:pt x="528" y="558"/>
                  <a:pt x="528" y="558"/>
                  <a:pt x="528" y="558"/>
                </a:cubicBezTo>
                <a:cubicBezTo>
                  <a:pt x="514" y="581"/>
                  <a:pt x="489" y="596"/>
                  <a:pt x="462" y="596"/>
                </a:cubicBezTo>
                <a:lnTo>
                  <a:pt x="206" y="595"/>
                </a:lnTo>
                <a:close/>
              </a:path>
            </a:pathLst>
          </a:custGeom>
          <a:solidFill>
            <a:srgbClr val="F5AE3B"/>
          </a:solidFill>
          <a:ln>
            <a:noFill/>
          </a:ln>
        </p:spPr>
        <p:txBody>
          <a:bodyPr vert="horz" wrap="square" lIns="68580" tIns="34290" rIns="68580" bIns="34290" numCol="1" anchor="t" anchorCtr="0" compatLnSpc="1"/>
          <a:lstStyle/>
          <a:p>
            <a:pPr marL="0" marR="0" lvl="0" indent="0" algn="ctr" defTabSz="914400" rtl="0" eaLnBrk="1" fontAlgn="base" latinLnBrk="0" hangingPunct="1">
              <a:lnSpc>
                <a:spcPct val="110000"/>
              </a:lnSpc>
              <a:spcBef>
                <a:spcPct val="50000"/>
              </a:spcBef>
              <a:spcAft>
                <a:spcPct val="0"/>
              </a:spcAft>
              <a:buClrTx/>
              <a:buSzTx/>
              <a:buFontTx/>
              <a:buNone/>
              <a:defRPr/>
            </a:pPr>
            <a:endPar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10000"/>
              </a:lnSpc>
              <a:spcBef>
                <a:spcPct val="50000"/>
              </a:spcBef>
              <a:spcAft>
                <a:spcPct val="0"/>
              </a:spcAft>
              <a:buClrTx/>
              <a:buSzTx/>
              <a:buFontTx/>
              <a:buNone/>
              <a:defRPr/>
            </a:pPr>
            <a:r>
              <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Miêu tả</a:t>
            </a:r>
            <a:r>
              <a:rPr kumimoji="0" lang="vi-VN" alt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4000">
                <a:solidFill>
                  <a:prstClr val="white"/>
                </a:solidFill>
                <a:latin typeface="Times New Roman" panose="02020603050405020304" pitchFamily="18" charset="0"/>
                <a:cs typeface="Times New Roman" panose="02020603050405020304" pitchFamily="18" charset="0"/>
              </a:rPr>
              <a:t>cảnh lầu</a:t>
            </a:r>
            <a:endParaRPr lang="en-US" sz="4000">
              <a:solidFill>
                <a:prstClr val="white"/>
              </a:solidFill>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10000"/>
              </a:lnSpc>
              <a:spcBef>
                <a:spcPct val="50000"/>
              </a:spcBef>
              <a:spcAft>
                <a:spcPct val="0"/>
              </a:spcAft>
              <a:buClrTx/>
              <a:buSzTx/>
              <a:buFontTx/>
              <a:buNone/>
              <a:defRPr/>
            </a:pPr>
            <a:r>
              <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Hoàng Hạc</a:t>
            </a:r>
            <a:endPar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down)">
                                      <p:cBhvr>
                                        <p:cTn id="1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754603" y="81251"/>
            <a:ext cx="7917736" cy="708736"/>
          </a:xfrm>
          <a:noFill/>
          <a:ln>
            <a:noFill/>
          </a:ln>
        </p:spPr>
        <p:style>
          <a:lnRef idx="0">
            <a:scrgbClr r="0" g="0" b="0"/>
          </a:lnRef>
          <a:fillRef idx="0">
            <a:scrgbClr r="0" g="0" b="0"/>
          </a:fillRef>
          <a:effectRef idx="0">
            <a:scrgbClr r="0" g="0" b="0"/>
          </a:effectRef>
          <a:fontRef idx="minor">
            <a:schemeClr val="dk1"/>
          </a:fontRef>
        </p:style>
        <p:txBody>
          <a:bodyPr>
            <a:noAutofit/>
          </a:bodyPr>
          <a:lstStyle/>
          <a:p>
            <a:pPr marL="0" indent="0" algn="just">
              <a:buNone/>
            </a:pPr>
            <a:r>
              <a:rPr lang="en-US" sz="4800" b="1">
                <a:solidFill>
                  <a:srgbClr val="C00000"/>
                </a:solidFill>
                <a:latin typeface="Times New Roman" panose="02020603050405020304" pitchFamily="18" charset="0"/>
                <a:cs typeface="Times New Roman" panose="02020603050405020304" pitchFamily="18" charset="0"/>
              </a:rPr>
              <a:t>II. ĐỌC HIỂU VĂN BẢN</a:t>
            </a:r>
            <a:endParaRPr lang="en-US" sz="4800" b="1">
              <a:solidFill>
                <a:srgbClr val="C00000"/>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79725" y="175218"/>
            <a:ext cx="457877" cy="520803"/>
          </a:xfrm>
          <a:prstGeom prst="rect">
            <a:avLst/>
          </a:prstGeom>
        </p:spPr>
      </p:pic>
      <p:sp>
        <p:nvSpPr>
          <p:cNvPr id="5" name="AutoShape 6" descr="Kết quả hình ảnh cho quê hươ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122" name="Picture 2" descr="Hình ảnh Lầu Hoàng Hạc PNG , Sàn Nhà, Điểm Tham Quan, Xây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7274" y="1559046"/>
            <a:ext cx="5298954" cy="5298954"/>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2"/>
          <p:cNvSpPr txBox="1"/>
          <p:nvPr/>
        </p:nvSpPr>
        <p:spPr>
          <a:xfrm>
            <a:off x="328474" y="1015484"/>
            <a:ext cx="11381172" cy="1611292"/>
          </a:xfrm>
          <a:prstGeom prst="rect">
            <a:avLst/>
          </a:prstGeom>
        </p:spPr>
        <p:style>
          <a:lnRef idx="0">
            <a:scrgbClr r="0" g="0" b="0"/>
          </a:lnRef>
          <a:fillRef idx="0">
            <a:scrgbClr r="0" g="0" b="0"/>
          </a:fillRef>
          <a:effectRef idx="0">
            <a:scrgbClr r="0" g="0" b="0"/>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4800" b="1" i="0" u="none" strike="noStrike" kern="1200" cap="none" spc="0" normalizeH="0" baseline="0" noProof="0">
                <a:ln>
                  <a:noFill/>
                </a:ln>
                <a:solidFill>
                  <a:srgbClr val="008000"/>
                </a:solidFill>
                <a:effectLst/>
                <a:uLnTx/>
                <a:uFillTx/>
                <a:latin typeface="Times New Roman" panose="02020603050405020304" pitchFamily="18" charset="0"/>
                <a:ea typeface="+mn-ea"/>
                <a:cs typeface="Times New Roman" panose="02020603050405020304" pitchFamily="18" charset="0"/>
              </a:rPr>
              <a:t>2. Tư tưởng, tình cảm của chủ thể trữ tình</a:t>
            </a:r>
            <a:endParaRPr kumimoji="0" lang="en-US" sz="4800" b="1" i="0" u="none" strike="noStrike" kern="1200" cap="none" spc="0" normalizeH="0" baseline="0" noProof="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1074025" y="1930816"/>
            <a:ext cx="6878987" cy="40309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1"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rPr>
              <a:t>Tích nhân dĩ thừa hoàng hạc khứ,</a:t>
            </a:r>
            <a:endParaRPr kumimoji="0" lang="vi-VN" sz="3200" b="0" i="1"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1"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rPr>
              <a:t>Thử địa không dư Hoàng Hạc </a:t>
            </a:r>
            <a:r>
              <a:rPr kumimoji="0" lang="en-US" sz="3200" b="0" i="1"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rPr>
              <a:t>l</a:t>
            </a:r>
            <a:r>
              <a:rPr kumimoji="0" lang="vi-VN" sz="3200" b="0" i="1"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rPr>
              <a:t>âu.</a:t>
            </a:r>
            <a:endParaRPr kumimoji="0" lang="vi-VN" sz="3200" b="0" i="1"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1"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rPr>
              <a:t>Hoàng hạc nhất khứ bất phục phản,</a:t>
            </a:r>
            <a:endParaRPr kumimoji="0" lang="vi-VN" sz="3200" b="0" i="1"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1"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rPr>
              <a:t>Bạch vân thiên tải không du du.</a:t>
            </a:r>
            <a:endParaRPr kumimoji="0" lang="vi-VN" sz="3200" b="0" i="1"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1"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rPr>
              <a:t>Tình xuyên lịch lịch Hán Dương thụ,</a:t>
            </a:r>
            <a:endParaRPr kumimoji="0" lang="vi-VN" sz="3200" b="0" i="1"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1"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rPr>
              <a:t>Phương thảo thê thê Anh Vũ châu.</a:t>
            </a:r>
            <a:endParaRPr kumimoji="0" lang="vi-VN" sz="3200" b="0" i="1"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1"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rPr>
              <a:t>Nhật mộ hương quan hà xứ thị</a:t>
            </a:r>
            <a:r>
              <a:rPr kumimoji="0" lang="en-US" sz="3200" b="0" i="1"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rPr>
              <a:t>?</a:t>
            </a:r>
            <a:endParaRPr kumimoji="0" lang="vi-VN" sz="3200" b="0" i="1"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1"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rPr>
              <a:t>Yên ba giang thượng sử nhân sầu.</a:t>
            </a:r>
            <a:endParaRPr kumimoji="0" lang="en-US" sz="3200" b="0" i="1"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754603" y="81251"/>
            <a:ext cx="7917736" cy="708736"/>
          </a:xfrm>
          <a:noFill/>
          <a:ln>
            <a:noFill/>
          </a:ln>
        </p:spPr>
        <p:style>
          <a:lnRef idx="0">
            <a:scrgbClr r="0" g="0" b="0"/>
          </a:lnRef>
          <a:fillRef idx="0">
            <a:scrgbClr r="0" g="0" b="0"/>
          </a:fillRef>
          <a:effectRef idx="0">
            <a:scrgbClr r="0" g="0" b="0"/>
          </a:effectRef>
          <a:fontRef idx="minor">
            <a:schemeClr val="dk1"/>
          </a:fontRef>
        </p:style>
        <p:txBody>
          <a:bodyPr>
            <a:noAutofit/>
          </a:bodyPr>
          <a:lstStyle/>
          <a:p>
            <a:pPr marL="0" indent="0" algn="just">
              <a:buNone/>
            </a:pPr>
            <a:r>
              <a:rPr lang="en-US" sz="4800" b="1">
                <a:solidFill>
                  <a:srgbClr val="C00000"/>
                </a:solidFill>
                <a:latin typeface="Times New Roman" panose="02020603050405020304" pitchFamily="18" charset="0"/>
                <a:cs typeface="Times New Roman" panose="02020603050405020304" pitchFamily="18" charset="0"/>
              </a:rPr>
              <a:t>II. ĐỌC HIỂU VĂN BẢN</a:t>
            </a:r>
            <a:endParaRPr lang="en-US" sz="4800" b="1">
              <a:solidFill>
                <a:srgbClr val="C00000"/>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79725" y="175218"/>
            <a:ext cx="457877" cy="520803"/>
          </a:xfrm>
          <a:prstGeom prst="rect">
            <a:avLst/>
          </a:prstGeom>
        </p:spPr>
      </p:pic>
      <p:sp>
        <p:nvSpPr>
          <p:cNvPr id="5" name="AutoShape 6" descr="Kết quả hình ảnh cho quê hươ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122" name="Picture 2" descr="Hình ảnh Lầu Hoàng Hạc PNG , Sàn Nhà, Điểm Tham Quan, Xây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7274" y="1559046"/>
            <a:ext cx="5298954" cy="529895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52620" y="1976615"/>
            <a:ext cx="6878987" cy="11988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600" b="0" i="1"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Tích nhân dĩ thừa hoàng hạc khứ,</a:t>
            </a:r>
            <a:endParaRPr kumimoji="0" lang="vi-VN" sz="3600" b="0" i="1"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600" b="0" i="1"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Thử địa không dư Hoàng Hạc </a:t>
            </a:r>
            <a:r>
              <a:rPr kumimoji="0" lang="en-US" sz="3600" b="0" i="1"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l</a:t>
            </a:r>
            <a:r>
              <a:rPr kumimoji="0" lang="vi-VN" sz="3600" b="0" i="1"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âu.</a:t>
            </a:r>
            <a:endParaRPr kumimoji="0" lang="vi-VN" sz="3600" b="0" i="1"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8" name="Content Placeholder 2"/>
          <p:cNvSpPr txBox="1"/>
          <p:nvPr/>
        </p:nvSpPr>
        <p:spPr>
          <a:xfrm>
            <a:off x="310205" y="964631"/>
            <a:ext cx="11381172" cy="668864"/>
          </a:xfrm>
          <a:prstGeom prst="rect">
            <a:avLst/>
          </a:prstGeom>
        </p:spPr>
        <p:style>
          <a:lnRef idx="0">
            <a:scrgbClr r="0" g="0" b="0"/>
          </a:lnRef>
          <a:fillRef idx="0">
            <a:scrgbClr r="0" g="0" b="0"/>
          </a:fillRef>
          <a:effectRef idx="0">
            <a:scrgbClr r="0" g="0" b="0"/>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4800" b="1" i="0"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rPr>
              <a:t>a. Hai câu đề</a:t>
            </a:r>
            <a:endParaRPr kumimoji="0" lang="en-US" sz="4800" b="1" i="0"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2"/>
          <p:cNvSpPr>
            <a:spLocks noChangeArrowheads="1"/>
          </p:cNvSpPr>
          <p:nvPr/>
        </p:nvSpPr>
        <p:spPr bwMode="gray">
          <a:xfrm>
            <a:off x="6160991" y="2940246"/>
            <a:ext cx="2210651" cy="974601"/>
          </a:xfrm>
          <a:prstGeom prst="roundRect">
            <a:avLst>
              <a:gd name="adj" fmla="val 9114"/>
            </a:avLst>
          </a:prstGeom>
          <a:gradFill rotWithShape="1">
            <a:gsLst>
              <a:gs pos="0">
                <a:srgbClr val="FFFFFF"/>
              </a:gs>
              <a:gs pos="100000">
                <a:srgbClr val="839FDD">
                  <a:lumMod val="20000"/>
                  <a:lumOff val="80000"/>
                </a:srgbClr>
              </a:gs>
            </a:gsLst>
            <a:lin ang="5400000" scaled="0"/>
          </a:gradFill>
          <a:ln>
            <a:solidFill>
              <a:srgbClr val="839FDD"/>
            </a:solidFill>
          </a:ln>
          <a:effectLst>
            <a:outerShdw blurRad="50800" dist="38100" dir="5400000" algn="t" rotWithShape="0">
              <a:prstClr val="black">
                <a:alpha val="40000"/>
              </a:prstClr>
            </a:outerShdw>
          </a:effectLst>
          <a:scene3d>
            <a:camera prst="orthographicFront">
              <a:rot lat="0" lon="0" rev="0"/>
            </a:camera>
            <a:lightRig rig="balanced" dir="t"/>
          </a:scene3d>
          <a:sp3d>
            <a:bevelT w="50800" h="508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a:ln>
                  <a:noFill/>
                </a:ln>
                <a:solidFill>
                  <a:srgbClr val="839FDD">
                    <a:lumMod val="50000"/>
                  </a:srgbClr>
                </a:solidFill>
                <a:effectLst/>
                <a:uLnTx/>
                <a:uFillTx/>
                <a:latin typeface="Times New Roman" panose="02020603050405020304" pitchFamily="18" charset="0"/>
                <a:ea typeface="+mn-ea"/>
                <a:cs typeface="Times New Roman" panose="02020603050405020304" pitchFamily="18" charset="0"/>
              </a:rPr>
              <a:t>Hạc</a:t>
            </a:r>
            <a:r>
              <a:rPr kumimoji="0" lang="en-US" sz="3600" b="1" i="0" u="none" strike="noStrike" kern="0" cap="none" spc="0" normalizeH="0" noProof="0">
                <a:ln>
                  <a:noFill/>
                </a:ln>
                <a:solidFill>
                  <a:srgbClr val="839FDD">
                    <a:lumMod val="50000"/>
                  </a:srgbClr>
                </a:solidFill>
                <a:effectLst/>
                <a:uLnTx/>
                <a:uFillTx/>
                <a:latin typeface="Times New Roman" panose="02020603050405020304" pitchFamily="18" charset="0"/>
                <a:ea typeface="+mn-ea"/>
                <a:cs typeface="Times New Roman" panose="02020603050405020304" pitchFamily="18" charset="0"/>
              </a:rPr>
              <a:t> vàng</a:t>
            </a:r>
            <a:endParaRPr kumimoji="0" lang="en-US" sz="3600" b="1" i="0" u="none" strike="noStrike" kern="0" cap="none" spc="0" normalizeH="0" baseline="0" noProof="0" dirty="0">
              <a:ln>
                <a:noFill/>
              </a:ln>
              <a:solidFill>
                <a:srgbClr val="839FDD">
                  <a:lumMod val="50000"/>
                </a:srgbClr>
              </a:solidFill>
              <a:effectLst/>
              <a:uLnTx/>
              <a:uFillTx/>
              <a:latin typeface="Times New Roman" panose="02020603050405020304" pitchFamily="18" charset="0"/>
              <a:ea typeface="+mn-ea"/>
              <a:cs typeface="Times New Roman" panose="02020603050405020304" pitchFamily="18" charset="0"/>
            </a:endParaRPr>
          </a:p>
        </p:txBody>
      </p:sp>
      <p:cxnSp>
        <p:nvCxnSpPr>
          <p:cNvPr id="6" name="Straight Arrow Connector 5"/>
          <p:cNvCxnSpPr/>
          <p:nvPr/>
        </p:nvCxnSpPr>
        <p:spPr>
          <a:xfrm flipH="1">
            <a:off x="7932871" y="2368790"/>
            <a:ext cx="1509409" cy="4957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8" idx="4"/>
          </p:cNvCxnSpPr>
          <p:nvPr/>
        </p:nvCxnSpPr>
        <p:spPr>
          <a:xfrm>
            <a:off x="9617440" y="2398372"/>
            <a:ext cx="850180" cy="44144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8" name="Parallelogram 7"/>
          <p:cNvSpPr/>
          <p:nvPr/>
        </p:nvSpPr>
        <p:spPr>
          <a:xfrm>
            <a:off x="7623175" y="1515745"/>
            <a:ext cx="3989070" cy="882650"/>
          </a:xfrm>
          <a:prstGeom prst="parallelogram">
            <a:avLst>
              <a:gd name="adj" fmla="val 17443"/>
            </a:avLst>
          </a:prstGeom>
          <a:solidFill>
            <a:schemeClr val="accent4">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1">
                <a:solidFill>
                  <a:prstClr val="white"/>
                </a:solidFill>
                <a:latin typeface="Times New Roman" panose="02020603050405020304" pitchFamily="18" charset="0"/>
                <a:cs typeface="Times New Roman" panose="02020603050405020304" pitchFamily="18" charset="0"/>
              </a:rPr>
              <a:t>Hoàng Hạc khứ</a:t>
            </a:r>
            <a:endParaRPr kumimoji="0" lang="en-IN" sz="3200" b="0" i="0" u="none" strike="noStrike" kern="0" cap="none" spc="0" normalizeH="0" baseline="0" noProof="0">
              <a:ln>
                <a:noFill/>
              </a:ln>
              <a:solidFill>
                <a:prstClr val="white"/>
              </a:solidFill>
              <a:effectLst/>
              <a:uLnTx/>
              <a:uFillTx/>
              <a:latin typeface="times" panose="02020603050405020304" pitchFamily="18" charset="0"/>
              <a:ea typeface="+mn-ea"/>
              <a:cs typeface="times" panose="02020603050405020304" pitchFamily="18" charset="0"/>
            </a:endParaRPr>
          </a:p>
        </p:txBody>
      </p:sp>
      <p:sp>
        <p:nvSpPr>
          <p:cNvPr id="9" name="AutoShape 22"/>
          <p:cNvSpPr>
            <a:spLocks noChangeArrowheads="1"/>
          </p:cNvSpPr>
          <p:nvPr/>
        </p:nvSpPr>
        <p:spPr bwMode="gray">
          <a:xfrm>
            <a:off x="8758486" y="2931733"/>
            <a:ext cx="3370923" cy="974600"/>
          </a:xfrm>
          <a:prstGeom prst="roundRect">
            <a:avLst>
              <a:gd name="adj" fmla="val 9114"/>
            </a:avLst>
          </a:prstGeom>
          <a:gradFill rotWithShape="1">
            <a:gsLst>
              <a:gs pos="0">
                <a:srgbClr val="FFFFFF"/>
              </a:gs>
              <a:gs pos="100000">
                <a:srgbClr val="839FDD">
                  <a:lumMod val="20000"/>
                  <a:lumOff val="80000"/>
                </a:srgbClr>
              </a:gs>
            </a:gsLst>
            <a:lin ang="5400000" scaled="0"/>
          </a:gradFill>
          <a:ln>
            <a:solidFill>
              <a:srgbClr val="839FDD"/>
            </a:solidFill>
          </a:ln>
          <a:effectLst>
            <a:outerShdw blurRad="50800" dist="38100" dir="5400000" algn="t" rotWithShape="0">
              <a:prstClr val="black">
                <a:alpha val="40000"/>
              </a:prstClr>
            </a:outerShdw>
          </a:effectLst>
          <a:scene3d>
            <a:camera prst="orthographicFront">
              <a:rot lat="0" lon="0" rev="0"/>
            </a:camera>
            <a:lightRig rig="balanced" dir="t"/>
          </a:scene3d>
          <a:sp3d>
            <a:bevelT w="50800" h="508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1" kern="0">
                <a:solidFill>
                  <a:srgbClr val="839FDD">
                    <a:lumMod val="50000"/>
                  </a:srgbClr>
                </a:solidFill>
                <a:latin typeface="Times New Roman" panose="02020603050405020304" pitchFamily="18" charset="0"/>
                <a:cs typeface="Times New Roman" panose="02020603050405020304" pitchFamily="18" charset="0"/>
              </a:rPr>
              <a:t>Bay đi mất</a:t>
            </a:r>
            <a:endParaRPr kumimoji="0" lang="en-US" sz="3200" b="1" i="0" u="none" strike="noStrike" kern="0" cap="none" spc="0" normalizeH="0" baseline="0" noProof="0" dirty="0">
              <a:ln>
                <a:noFill/>
              </a:ln>
              <a:solidFill>
                <a:srgbClr val="839FDD">
                  <a:lumMod val="50000"/>
                </a:srgbClr>
              </a:solidFill>
              <a:effectLst/>
              <a:uLnTx/>
              <a:uFillTx/>
              <a:latin typeface="Times New Roman" panose="02020603050405020304" pitchFamily="18" charset="0"/>
              <a:cs typeface="Times New Roman" panose="02020603050405020304" pitchFamily="18" charset="0"/>
            </a:endParaRPr>
          </a:p>
        </p:txBody>
      </p:sp>
      <p:sp>
        <p:nvSpPr>
          <p:cNvPr id="11" name="Rounded Rectangle 24"/>
          <p:cNvSpPr/>
          <p:nvPr/>
        </p:nvSpPr>
        <p:spPr bwMode="auto">
          <a:xfrm>
            <a:off x="4489996" y="4870359"/>
            <a:ext cx="2893436" cy="856930"/>
          </a:xfrm>
          <a:prstGeom prst="roundRect">
            <a:avLst/>
          </a:prstGeom>
          <a:solidFill>
            <a:srgbClr val="7030A0"/>
          </a:solidFill>
          <a:ln w="38100" cap="flat" cmpd="sng" algn="ctr">
            <a:solidFill>
              <a:sysClr val="window" lastClr="FFFFFF"/>
            </a:solidFill>
            <a:prstDash val="solid"/>
            <a:headEnd type="none" w="med" len="med"/>
            <a:tailEnd type="none" w="med" len="med"/>
          </a:ln>
          <a:effectLst>
            <a:outerShdw blurRad="40000" dist="20000" dir="5400000" rotWithShape="0">
              <a:srgbClr val="000000">
                <a:alpha val="38000"/>
              </a:srgbClr>
            </a:outerShdw>
          </a:effectLst>
        </p:spPr>
        <p:txBody>
          <a:bodyPr rtlCol="1"/>
          <a:lstStyle/>
          <a:p>
            <a:pPr lvl="0" algn="ctr">
              <a:defRPr/>
            </a:pPr>
            <a:r>
              <a:rPr lang="en-US" altLang="en-US" sz="3600" b="1" noProof="0">
                <a:solidFill>
                  <a:prstClr val="white"/>
                </a:solidFill>
                <a:latin typeface="Times New Roman" panose="02020603050405020304" pitchFamily="18" charset="0"/>
                <a:cs typeface="Times New Roman" panose="02020603050405020304" pitchFamily="18" charset="0"/>
              </a:rPr>
              <a:t>Qúa khứ</a:t>
            </a:r>
            <a:endParaRPr kumimoji="0" lang="vi-VN" altLang="en-US" sz="3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Parallelogram 11"/>
          <p:cNvSpPr/>
          <p:nvPr/>
        </p:nvSpPr>
        <p:spPr>
          <a:xfrm>
            <a:off x="749300" y="1516380"/>
            <a:ext cx="4623435" cy="1003300"/>
          </a:xfrm>
          <a:prstGeom prst="parallelogram">
            <a:avLst>
              <a:gd name="adj" fmla="val 17443"/>
            </a:avLst>
          </a:prstGeom>
          <a:solidFill>
            <a:srgbClr val="009900"/>
          </a:solidFill>
          <a:ln w="104775" cap="rnd" cmpd="sng" algn="ctr">
            <a:solidFill>
              <a:srgbClr val="009900"/>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IN" sz="36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Tích</a:t>
            </a:r>
            <a:r>
              <a:rPr kumimoji="0" lang="en-IN" sz="3600" b="1" i="0" u="none" strike="noStrike" kern="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nhân dĩ thừa </a:t>
            </a:r>
            <a:endParaRPr kumimoji="0" lang="en-IN" sz="36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 name="AutoShape 22"/>
          <p:cNvSpPr>
            <a:spLocks noChangeArrowheads="1"/>
          </p:cNvSpPr>
          <p:nvPr/>
        </p:nvSpPr>
        <p:spPr bwMode="gray">
          <a:xfrm>
            <a:off x="194945" y="2941320"/>
            <a:ext cx="2446655" cy="973455"/>
          </a:xfrm>
          <a:prstGeom prst="roundRect">
            <a:avLst>
              <a:gd name="adj" fmla="val 9114"/>
            </a:avLst>
          </a:prstGeom>
          <a:gradFill rotWithShape="1">
            <a:gsLst>
              <a:gs pos="0">
                <a:srgbClr val="FFFFFF"/>
              </a:gs>
              <a:gs pos="100000">
                <a:srgbClr val="839FDD">
                  <a:lumMod val="20000"/>
                  <a:lumOff val="80000"/>
                </a:srgbClr>
              </a:gs>
            </a:gsLst>
            <a:lin ang="5400000" scaled="0"/>
          </a:gradFill>
          <a:ln>
            <a:solidFill>
              <a:srgbClr val="839FDD"/>
            </a:solidFill>
          </a:ln>
          <a:effectLst>
            <a:outerShdw blurRad="50800" dist="38100" dir="5400000" algn="t" rotWithShape="0">
              <a:prstClr val="black">
                <a:alpha val="40000"/>
              </a:prstClr>
            </a:outerShdw>
          </a:effectLst>
          <a:scene3d>
            <a:camera prst="orthographicFront">
              <a:rot lat="0" lon="0" rev="0"/>
            </a:camera>
            <a:lightRig rig="balanced" dir="t"/>
          </a:scene3d>
          <a:sp3d>
            <a:bevelT w="50800" h="508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a:ln>
                  <a:noFill/>
                </a:ln>
                <a:solidFill>
                  <a:srgbClr val="839FDD">
                    <a:lumMod val="50000"/>
                  </a:srgbClr>
                </a:solidFill>
                <a:effectLst/>
                <a:uLnTx/>
                <a:uFillTx/>
                <a:latin typeface="Times New Roman" panose="02020603050405020304" pitchFamily="18" charset="0"/>
                <a:ea typeface="+mn-ea"/>
                <a:cs typeface="Times New Roman" panose="02020603050405020304" pitchFamily="18" charset="0"/>
              </a:rPr>
              <a:t>Người</a:t>
            </a:r>
            <a:r>
              <a:rPr kumimoji="0" lang="en-US" sz="3600" b="1" i="0" u="none" strike="noStrike" kern="0" cap="none" spc="0" normalizeH="0" noProof="0">
                <a:ln>
                  <a:noFill/>
                </a:ln>
                <a:solidFill>
                  <a:srgbClr val="839FDD">
                    <a:lumMod val="50000"/>
                  </a:srgbClr>
                </a:solidFill>
                <a:effectLst/>
                <a:uLnTx/>
                <a:uFillTx/>
                <a:latin typeface="Times New Roman" panose="02020603050405020304" pitchFamily="18" charset="0"/>
                <a:ea typeface="+mn-ea"/>
                <a:cs typeface="Times New Roman" panose="02020603050405020304" pitchFamily="18" charset="0"/>
              </a:rPr>
              <a:t> xưa</a:t>
            </a:r>
            <a:endParaRPr kumimoji="0" lang="en-US" sz="3600" b="1" i="0" u="none" strike="noStrike" kern="0" cap="none" spc="0" normalizeH="0" baseline="0" noProof="0" dirty="0">
              <a:ln>
                <a:noFill/>
              </a:ln>
              <a:solidFill>
                <a:srgbClr val="839FDD">
                  <a:lumMod val="50000"/>
                </a:srgbClr>
              </a:solidFill>
              <a:effectLst/>
              <a:uLnTx/>
              <a:uFillTx/>
              <a:latin typeface="Times New Roman" panose="02020603050405020304" pitchFamily="18" charset="0"/>
              <a:ea typeface="+mn-ea"/>
              <a:cs typeface="Times New Roman" panose="02020603050405020304" pitchFamily="18" charset="0"/>
            </a:endParaRPr>
          </a:p>
        </p:txBody>
      </p:sp>
      <p:cxnSp>
        <p:nvCxnSpPr>
          <p:cNvPr id="14" name="Straight Arrow Connector 13"/>
          <p:cNvCxnSpPr/>
          <p:nvPr/>
        </p:nvCxnSpPr>
        <p:spPr>
          <a:xfrm flipH="1">
            <a:off x="1886392" y="2398372"/>
            <a:ext cx="1175026" cy="41337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006557" y="2380534"/>
            <a:ext cx="1027337" cy="40809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6" name="Right Brace 15"/>
          <p:cNvSpPr/>
          <p:nvPr/>
        </p:nvSpPr>
        <p:spPr>
          <a:xfrm rot="5400000">
            <a:off x="5891544" y="-760380"/>
            <a:ext cx="90341" cy="9841349"/>
          </a:xfrm>
          <a:prstGeom prst="rightBrace">
            <a:avLst/>
          </a:prstGeom>
          <a:ln>
            <a:solidFill>
              <a:srgbClr val="C00000"/>
            </a:solidFill>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AutoShape 22"/>
          <p:cNvSpPr>
            <a:spLocks noChangeArrowheads="1"/>
          </p:cNvSpPr>
          <p:nvPr/>
        </p:nvSpPr>
        <p:spPr bwMode="gray">
          <a:xfrm>
            <a:off x="2897807" y="2859230"/>
            <a:ext cx="2627392" cy="1037582"/>
          </a:xfrm>
          <a:prstGeom prst="roundRect">
            <a:avLst>
              <a:gd name="adj" fmla="val 9114"/>
            </a:avLst>
          </a:prstGeom>
          <a:gradFill rotWithShape="1">
            <a:gsLst>
              <a:gs pos="0">
                <a:srgbClr val="FFFFFF"/>
              </a:gs>
              <a:gs pos="100000">
                <a:srgbClr val="839FDD">
                  <a:lumMod val="20000"/>
                  <a:lumOff val="80000"/>
                </a:srgbClr>
              </a:gs>
            </a:gsLst>
            <a:lin ang="5400000" scaled="0"/>
          </a:gradFill>
          <a:ln>
            <a:solidFill>
              <a:srgbClr val="839FDD"/>
            </a:solidFill>
          </a:ln>
          <a:effectLst>
            <a:outerShdw blurRad="50800" dist="38100" dir="5400000" algn="t" rotWithShape="0">
              <a:prstClr val="black">
                <a:alpha val="40000"/>
              </a:prstClr>
            </a:outerShdw>
          </a:effectLst>
          <a:scene3d>
            <a:camera prst="orthographicFront">
              <a:rot lat="0" lon="0" rev="0"/>
            </a:camera>
            <a:lightRig rig="balanced" dir="t"/>
          </a:scene3d>
          <a:sp3d>
            <a:bevelT w="50800" h="508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kern="0" noProof="0">
                <a:solidFill>
                  <a:srgbClr val="839FDD">
                    <a:lumMod val="50000"/>
                  </a:srgbClr>
                </a:solidFill>
                <a:latin typeface="Times New Roman" panose="02020603050405020304" pitchFamily="18" charset="0"/>
                <a:cs typeface="Times New Roman" panose="02020603050405020304" pitchFamily="18" charset="0"/>
              </a:rPr>
              <a:t>Đã cưỡi</a:t>
            </a:r>
            <a:endParaRPr kumimoji="0" lang="en-US" sz="3600" b="1" i="0" u="none" strike="noStrike" kern="0" cap="none" spc="0" normalizeH="0" baseline="0" noProof="0" dirty="0">
              <a:ln>
                <a:noFill/>
              </a:ln>
              <a:solidFill>
                <a:srgbClr val="839FDD">
                  <a:lumMod val="50000"/>
                </a:srgbClr>
              </a:solidFill>
              <a:effectLst/>
              <a:uLnTx/>
              <a:uFillTx/>
              <a:latin typeface="Times New Roman" panose="02020603050405020304" pitchFamily="18" charset="0"/>
              <a:ea typeface="+mn-ea"/>
              <a:cs typeface="Times New Roman" panose="02020603050405020304" pitchFamily="18" charset="0"/>
            </a:endParaRPr>
          </a:p>
        </p:txBody>
      </p:sp>
      <p:cxnSp>
        <p:nvCxnSpPr>
          <p:cNvPr id="21" name="Straight Arrow Connector 20"/>
          <p:cNvCxnSpPr/>
          <p:nvPr/>
        </p:nvCxnSpPr>
        <p:spPr>
          <a:xfrm flipH="1">
            <a:off x="1811045" y="691678"/>
            <a:ext cx="7918881" cy="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22" name="Straight Arrow Connector 21"/>
          <p:cNvCxnSpPr/>
          <p:nvPr/>
        </p:nvCxnSpPr>
        <p:spPr>
          <a:xfrm>
            <a:off x="2377734" y="1350248"/>
            <a:ext cx="7884852" cy="0"/>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sp>
        <p:nvSpPr>
          <p:cNvPr id="23" name="Rectangle 22"/>
          <p:cNvSpPr/>
          <p:nvPr/>
        </p:nvSpPr>
        <p:spPr>
          <a:xfrm>
            <a:off x="-56757" y="282945"/>
            <a:ext cx="3084446" cy="646331"/>
          </a:xfrm>
          <a:prstGeom prst="rect">
            <a:avLst/>
          </a:prstGeom>
        </p:spPr>
        <p:txBody>
          <a:bodyPr wrap="square">
            <a:spAutoFit/>
            <a:scene3d>
              <a:camera prst="orthographicFront"/>
              <a:lightRig rig="brightRoom" dir="t"/>
            </a:scene3d>
            <a:sp3d prstMaterial="plastic">
              <a:contourClr>
                <a:schemeClr val="accent1">
                  <a:tint val="100000"/>
                  <a:shade val="100000"/>
                  <a:hueMod val="100000"/>
                  <a:satMod val="100000"/>
                </a:schemeClr>
              </a:contourClr>
            </a:sp3d>
          </a:bodyPr>
          <a:lstStyle/>
          <a:p>
            <a:pPr>
              <a:defRPr/>
            </a:pPr>
            <a:r>
              <a:rPr lang="en-US" altLang="en-US" sz="3600" b="1">
                <a:solidFill>
                  <a:srgbClr val="C00000"/>
                </a:solidFill>
                <a:latin typeface="Times New Roman" panose="02020603050405020304" pitchFamily="18" charset="0"/>
                <a:cs typeface="Times New Roman" panose="02020603050405020304" pitchFamily="18" charset="0"/>
              </a:rPr>
              <a:t>Qúa khứ</a:t>
            </a:r>
            <a:endParaRPr lang="en-US" altLang="en-US" sz="3600" b="1" dirty="0">
              <a:solidFill>
                <a:srgbClr val="C00000"/>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10262586" y="926230"/>
            <a:ext cx="3084446" cy="646331"/>
          </a:xfrm>
          <a:prstGeom prst="rect">
            <a:avLst/>
          </a:prstGeom>
        </p:spPr>
        <p:txBody>
          <a:bodyPr wrap="square">
            <a:spAutoFit/>
            <a:scene3d>
              <a:camera prst="orthographicFront"/>
              <a:lightRig rig="brightRoom" dir="t"/>
            </a:scene3d>
            <a:sp3d prstMaterial="plastic">
              <a:contourClr>
                <a:schemeClr val="accent1">
                  <a:tint val="100000"/>
                  <a:shade val="100000"/>
                  <a:hueMod val="100000"/>
                  <a:satMod val="100000"/>
                </a:schemeClr>
              </a:contourClr>
            </a:sp3d>
          </a:bodyPr>
          <a:lstStyle/>
          <a:p>
            <a:pPr>
              <a:defRPr/>
            </a:pPr>
            <a:r>
              <a:rPr lang="en-US" altLang="en-US" sz="3600" b="1">
                <a:solidFill>
                  <a:srgbClr val="C00000"/>
                </a:solidFill>
                <a:latin typeface="Times New Roman" panose="02020603050405020304" pitchFamily="18" charset="0"/>
                <a:cs typeface="Times New Roman" panose="02020603050405020304" pitchFamily="18" charset="0"/>
              </a:rPr>
              <a:t>Hiện tại</a:t>
            </a:r>
            <a:endParaRPr lang="en-US" altLang="en-US" sz="3600" b="1" dirty="0">
              <a:solidFill>
                <a:srgbClr val="C00000"/>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2291901" y="5766"/>
            <a:ext cx="8001005"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4400" b="0" i="1" u="none" strike="noStrike" kern="1200" cap="none" spc="0" normalizeH="0" baseline="0" noProof="0">
                <a:ln>
                  <a:noFill/>
                </a:ln>
                <a:effectLst/>
                <a:uLnTx/>
                <a:uFillTx/>
                <a:latin typeface="+mj-lt"/>
                <a:ea typeface="+mn-ea"/>
                <a:cs typeface="+mn-cs"/>
              </a:rPr>
              <a:t>Tích nhân dĩ thừa hoàng hạc khứ,</a:t>
            </a:r>
            <a:endParaRPr kumimoji="0" lang="vi-VN" sz="4400" b="0" i="1" u="none" strike="noStrike" kern="1200" cap="none" spc="0" normalizeH="0" baseline="0" noProof="0">
              <a:ln>
                <a:noFill/>
              </a:ln>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4400" b="0" i="1" u="none" strike="noStrike" kern="1200" cap="none" spc="0" normalizeH="0" baseline="0" noProof="0">
                <a:ln>
                  <a:noFill/>
                </a:ln>
                <a:effectLst/>
                <a:uLnTx/>
                <a:uFillTx/>
                <a:latin typeface="+mj-lt"/>
                <a:ea typeface="+mn-ea"/>
                <a:cs typeface="+mn-cs"/>
              </a:rPr>
              <a:t>Thử địa không dư Hoàng Hạc </a:t>
            </a:r>
            <a:r>
              <a:rPr kumimoji="0" lang="en-US" sz="4400" b="0" i="1" u="none" strike="noStrike" kern="1200" cap="none" spc="0" normalizeH="0" baseline="0" noProof="0">
                <a:ln>
                  <a:noFill/>
                </a:ln>
                <a:effectLst/>
                <a:uLnTx/>
                <a:uFillTx/>
                <a:latin typeface="+mj-lt"/>
                <a:ea typeface="+mn-ea"/>
                <a:cs typeface="+mn-cs"/>
              </a:rPr>
              <a:t>l</a:t>
            </a:r>
            <a:r>
              <a:rPr kumimoji="0" lang="vi-VN" sz="4400" b="0" i="1" u="none" strike="noStrike" kern="1200" cap="none" spc="0" normalizeH="0" baseline="0" noProof="0">
                <a:ln>
                  <a:noFill/>
                </a:ln>
                <a:effectLst/>
                <a:uLnTx/>
                <a:uFillTx/>
                <a:latin typeface="+mj-lt"/>
                <a:ea typeface="+mn-ea"/>
                <a:cs typeface="+mn-cs"/>
              </a:rPr>
              <a:t>âu.</a:t>
            </a:r>
            <a:endParaRPr kumimoji="0" lang="vi-VN" sz="4400" b="0" i="1" u="none" strike="noStrike" kern="1200" cap="none" spc="0" normalizeH="0" baseline="0" noProof="0">
              <a:ln>
                <a:noFill/>
              </a:ln>
              <a:effectLst/>
              <a:uLnTx/>
              <a:uFillTx/>
              <a:latin typeface="+mj-lt"/>
              <a:ea typeface="+mn-ea"/>
              <a:cs typeface="+mn-cs"/>
            </a:endParaRPr>
          </a:p>
        </p:txBody>
      </p:sp>
      <p:pic>
        <p:nvPicPr>
          <p:cNvPr id="26" name="图片 3" descr="6"/>
          <p:cNvPicPr>
            <a:picLocks noChangeAspect="1"/>
          </p:cNvPicPr>
          <p:nvPr/>
        </p:nvPicPr>
        <p:blipFill>
          <a:blip r:embed="rId1"/>
          <a:srcRect r="71469" b="61454"/>
          <a:stretch>
            <a:fillRect/>
          </a:stretch>
        </p:blipFill>
        <p:spPr>
          <a:xfrm rot="15482513">
            <a:off x="8224896" y="4399454"/>
            <a:ext cx="2618090" cy="19896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circle(in)">
                                      <p:cBhvr>
                                        <p:cTn id="20" dur="2000"/>
                                        <p:tgtEl>
                                          <p:spTgt spid="15"/>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circle(in)">
                                      <p:cBhvr>
                                        <p:cTn id="23" dur="20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down)">
                                      <p:cBhvr>
                                        <p:cTn id="38" dur="500"/>
                                        <p:tgtEl>
                                          <p:spTgt spid="6"/>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down)">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down)">
                                      <p:cBhvr>
                                        <p:cTn id="46" dur="500"/>
                                        <p:tgtEl>
                                          <p:spTgt spid="7"/>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down)">
                                      <p:cBhvr>
                                        <p:cTn id="49" dur="500"/>
                                        <p:tgtEl>
                                          <p:spTgt spid="9"/>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down)">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bldLvl="0" animBg="1"/>
      <p:bldP spid="9" grpId="0" animBg="1"/>
      <p:bldP spid="11" grpId="0" bldLvl="0" animBg="1"/>
      <p:bldP spid="12" grpId="0" bldLvl="0" animBg="1"/>
      <p:bldP spid="13" grpId="0" bldLvl="0" animBg="1"/>
      <p:bldP spid="16"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740638" y="145848"/>
            <a:ext cx="7917736" cy="708736"/>
          </a:xfrm>
          <a:noFill/>
          <a:ln>
            <a:noFill/>
          </a:ln>
        </p:spPr>
        <p:style>
          <a:lnRef idx="0">
            <a:scrgbClr r="0" g="0" b="0"/>
          </a:lnRef>
          <a:fillRef idx="0">
            <a:scrgbClr r="0" g="0" b="0"/>
          </a:fillRef>
          <a:effectRef idx="0">
            <a:scrgbClr r="0" g="0" b="0"/>
          </a:effectRef>
          <a:fontRef idx="minor">
            <a:schemeClr val="dk1"/>
          </a:fontRef>
        </p:style>
        <p:txBody>
          <a:bodyPr>
            <a:noAutofit/>
          </a:bodyPr>
          <a:lstStyle/>
          <a:p>
            <a:pPr marL="0" indent="0" algn="just">
              <a:buNone/>
            </a:pPr>
            <a:r>
              <a:rPr lang="en-US" sz="4800" b="1">
                <a:solidFill>
                  <a:srgbClr val="C00000"/>
                </a:solidFill>
                <a:latin typeface="Times New Roman" panose="02020603050405020304" pitchFamily="18" charset="0"/>
                <a:cs typeface="Times New Roman" panose="02020603050405020304" pitchFamily="18" charset="0"/>
              </a:rPr>
              <a:t>I. TÌM HIỂU CHUNG</a:t>
            </a:r>
            <a:endParaRPr lang="en-US" sz="4800" b="1">
              <a:solidFill>
                <a:srgbClr val="C00000"/>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79725" y="175218"/>
            <a:ext cx="457877" cy="520803"/>
          </a:xfrm>
          <a:prstGeom prst="rect">
            <a:avLst/>
          </a:prstGeom>
        </p:spPr>
      </p:pic>
      <p:sp>
        <p:nvSpPr>
          <p:cNvPr id="14" name="Rectangle 13"/>
          <p:cNvSpPr/>
          <p:nvPr/>
        </p:nvSpPr>
        <p:spPr>
          <a:xfrm>
            <a:off x="1199612" y="942423"/>
            <a:ext cx="3869537" cy="86042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defRPr/>
            </a:pPr>
            <a:r>
              <a:rPr kumimoji="0" lang="en-US" sz="5000" b="1" i="0" u="none" strike="noStrike" kern="1200" cap="none" spc="0" normalizeH="0" baseline="0" noProof="0">
                <a:ln>
                  <a:noFill/>
                </a:ln>
                <a:solidFill>
                  <a:srgbClr val="009900"/>
                </a:solidFill>
                <a:effectLst/>
                <a:uLnTx/>
                <a:uFillTx/>
                <a:latin typeface="Times New Roman" panose="02020603050405020304" pitchFamily="18" charset="0"/>
                <a:ea typeface="+mn-ea"/>
                <a:cs typeface="Times New Roman" panose="02020603050405020304" pitchFamily="18" charset="0"/>
              </a:rPr>
              <a:t>1. Tác giả</a:t>
            </a:r>
            <a:endParaRPr kumimoji="0" lang="vi-VN" sz="5000" b="0" i="0" u="none" strike="noStrike" kern="1200" cap="none" spc="0" normalizeH="0" baseline="0" noProof="0">
              <a:ln>
                <a:noFill/>
              </a:ln>
              <a:solidFill>
                <a:srgbClr val="009900"/>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11"/>
          <p:cNvSpPr/>
          <p:nvPr/>
        </p:nvSpPr>
        <p:spPr>
          <a:xfrm>
            <a:off x="250117" y="2750187"/>
            <a:ext cx="8140155" cy="861774"/>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defRPr/>
            </a:pPr>
            <a:r>
              <a:rPr kumimoji="0" lang="vi-VN" sz="5000" b="0" i="0" u="none" strike="noStrike" kern="1200" cap="none" spc="0" normalizeH="0" baseline="0" noProof="0">
                <a:ln>
                  <a:noFill/>
                </a:ln>
                <a:solidFill>
                  <a:prstClr val="black"/>
                </a:solidFill>
                <a:effectLst/>
                <a:uLnTx/>
                <a:uFillTx/>
                <a:latin typeface="Arial" panose="020B0604020202020204"/>
                <a:ea typeface="+mn-ea"/>
                <a:cs typeface="+mn-cs"/>
              </a:rPr>
              <a:t>	</a:t>
            </a:r>
            <a:endParaRPr kumimoji="0" lang="vi-VN" sz="5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 name="AutoShape 6" descr="Kết quả hình ảnh cho quê hươ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Rectangle 15"/>
          <p:cNvSpPr/>
          <p:nvPr/>
        </p:nvSpPr>
        <p:spPr>
          <a:xfrm>
            <a:off x="574195" y="2767905"/>
            <a:ext cx="7862634" cy="2017122"/>
          </a:xfrm>
          <a:prstGeom prst="rect">
            <a:avLst/>
          </a:prstGeom>
          <a:solidFill>
            <a:srgbClr val="FFFFFF"/>
          </a:solidFill>
          <a:ln w="12700" cap="flat" cmpd="sng" algn="ctr">
            <a:noFill/>
            <a:prstDash val="solid"/>
            <a:miter lim="800000"/>
          </a:ln>
          <a:effectLst>
            <a:glow rad="63500">
              <a:schemeClr val="accent3">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prstClr val="black"/>
              </a:solidFill>
              <a:effectLst/>
              <a:uLnTx/>
              <a:uFillTx/>
              <a:latin typeface="Roboto"/>
              <a:ea typeface="+mn-ea"/>
              <a:cs typeface="+mn-cs"/>
            </a:endParaRPr>
          </a:p>
        </p:txBody>
      </p:sp>
      <p:sp>
        <p:nvSpPr>
          <p:cNvPr id="17" name="Rectangle 16"/>
          <p:cNvSpPr/>
          <p:nvPr/>
        </p:nvSpPr>
        <p:spPr>
          <a:xfrm>
            <a:off x="2416397" y="3242527"/>
            <a:ext cx="4086375"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a:ln w="0"/>
                <a:solidFill>
                  <a:srgbClr val="FFC000">
                    <a:lumMod val="75000"/>
                  </a:srgbClr>
                </a:solidFill>
                <a:effectLst/>
                <a:uLnTx/>
                <a:uFillTx/>
                <a:latin typeface="VNI-Aztek" pitchFamily="2" charset="0"/>
                <a:ea typeface="+mn-ea"/>
                <a:cs typeface="+mn-cs"/>
              </a:rPr>
              <a:t>Thoâi Hieäu</a:t>
            </a:r>
            <a:endParaRPr kumimoji="0" lang="en-US" sz="6000" b="0" i="0" u="none" strike="noStrike" kern="1200" cap="none" spc="0" normalizeH="0" baseline="0" noProof="0">
              <a:ln w="0"/>
              <a:solidFill>
                <a:srgbClr val="FFC000">
                  <a:lumMod val="75000"/>
                </a:srgbClr>
              </a:solidFill>
              <a:effectLst/>
              <a:uLnTx/>
              <a:uFillTx/>
              <a:latin typeface="VNI-Aztek" pitchFamily="2" charset="0"/>
              <a:ea typeface="+mn-ea"/>
              <a:cs typeface="+mn-cs"/>
            </a:endParaRPr>
          </a:p>
        </p:txBody>
      </p:sp>
      <p:grpSp>
        <p:nvGrpSpPr>
          <p:cNvPr id="19" name="Group 18"/>
          <p:cNvGrpSpPr/>
          <p:nvPr/>
        </p:nvGrpSpPr>
        <p:grpSpPr>
          <a:xfrm>
            <a:off x="4320194" y="1932152"/>
            <a:ext cx="376069" cy="899438"/>
            <a:chOff x="5664173" y="3677314"/>
            <a:chExt cx="547686" cy="2036083"/>
          </a:xfrm>
        </p:grpSpPr>
        <p:sp>
          <p:nvSpPr>
            <p:cNvPr id="27" name="Freeform 15"/>
            <p:cNvSpPr/>
            <p:nvPr/>
          </p:nvSpPr>
          <p:spPr bwMode="auto">
            <a:xfrm>
              <a:off x="5783244" y="3677314"/>
              <a:ext cx="301632" cy="1578826"/>
            </a:xfrm>
            <a:custGeom>
              <a:avLst/>
              <a:gdLst>
                <a:gd name="T0" fmla="*/ 64 w 81"/>
                <a:gd name="T1" fmla="*/ 1601 h 1699"/>
                <a:gd name="T2" fmla="*/ 66 w 81"/>
                <a:gd name="T3" fmla="*/ 1589 h 1699"/>
                <a:gd name="T4" fmla="*/ 71 w 81"/>
                <a:gd name="T5" fmla="*/ 1580 h 1699"/>
                <a:gd name="T6" fmla="*/ 63 w 81"/>
                <a:gd name="T7" fmla="*/ 1555 h 1699"/>
                <a:gd name="T8" fmla="*/ 44 w 81"/>
                <a:gd name="T9" fmla="*/ 1550 h 1699"/>
                <a:gd name="T10" fmla="*/ 44 w 81"/>
                <a:gd name="T11" fmla="*/ 0 h 1699"/>
                <a:gd name="T12" fmla="*/ 37 w 81"/>
                <a:gd name="T13" fmla="*/ 0 h 1699"/>
                <a:gd name="T14" fmla="*/ 37 w 81"/>
                <a:gd name="T15" fmla="*/ 1550 h 1699"/>
                <a:gd name="T16" fmla="*/ 18 w 81"/>
                <a:gd name="T17" fmla="*/ 1555 h 1699"/>
                <a:gd name="T18" fmla="*/ 10 w 81"/>
                <a:gd name="T19" fmla="*/ 1580 h 1699"/>
                <a:gd name="T20" fmla="*/ 15 w 81"/>
                <a:gd name="T21" fmla="*/ 1589 h 1699"/>
                <a:gd name="T22" fmla="*/ 17 w 81"/>
                <a:gd name="T23" fmla="*/ 1601 h 1699"/>
                <a:gd name="T24" fmla="*/ 0 w 81"/>
                <a:gd name="T25" fmla="*/ 1695 h 1699"/>
                <a:gd name="T26" fmla="*/ 2 w 81"/>
                <a:gd name="T27" fmla="*/ 1698 h 1699"/>
                <a:gd name="T28" fmla="*/ 6 w 81"/>
                <a:gd name="T29" fmla="*/ 1696 h 1699"/>
                <a:gd name="T30" fmla="*/ 23 w 81"/>
                <a:gd name="T31" fmla="*/ 1602 h 1699"/>
                <a:gd name="T32" fmla="*/ 23 w 81"/>
                <a:gd name="T33" fmla="*/ 1602 h 1699"/>
                <a:gd name="T34" fmla="*/ 20 w 81"/>
                <a:gd name="T35" fmla="*/ 1587 h 1699"/>
                <a:gd name="T36" fmla="*/ 15 w 81"/>
                <a:gd name="T37" fmla="*/ 1577 h 1699"/>
                <a:gd name="T38" fmla="*/ 21 w 81"/>
                <a:gd name="T39" fmla="*/ 1561 h 1699"/>
                <a:gd name="T40" fmla="*/ 37 w 81"/>
                <a:gd name="T41" fmla="*/ 1556 h 1699"/>
                <a:gd name="T42" fmla="*/ 37 w 81"/>
                <a:gd name="T43" fmla="*/ 1561 h 1699"/>
                <a:gd name="T44" fmla="*/ 40 w 81"/>
                <a:gd name="T45" fmla="*/ 1564 h 1699"/>
                <a:gd name="T46" fmla="*/ 44 w 81"/>
                <a:gd name="T47" fmla="*/ 1561 h 1699"/>
                <a:gd name="T48" fmla="*/ 44 w 81"/>
                <a:gd name="T49" fmla="*/ 1556 h 1699"/>
                <a:gd name="T50" fmla="*/ 60 w 81"/>
                <a:gd name="T51" fmla="*/ 1561 h 1699"/>
                <a:gd name="T52" fmla="*/ 66 w 81"/>
                <a:gd name="T53" fmla="*/ 1577 h 1699"/>
                <a:gd name="T54" fmla="*/ 61 w 81"/>
                <a:gd name="T55" fmla="*/ 1586 h 1699"/>
                <a:gd name="T56" fmla="*/ 58 w 81"/>
                <a:gd name="T57" fmla="*/ 1602 h 1699"/>
                <a:gd name="T58" fmla="*/ 75 w 81"/>
                <a:gd name="T59" fmla="*/ 1696 h 1699"/>
                <a:gd name="T60" fmla="*/ 78 w 81"/>
                <a:gd name="T61" fmla="*/ 1699 h 1699"/>
                <a:gd name="T62" fmla="*/ 79 w 81"/>
                <a:gd name="T63" fmla="*/ 1698 h 1699"/>
                <a:gd name="T64" fmla="*/ 81 w 81"/>
                <a:gd name="T65" fmla="*/ 1695 h 1699"/>
                <a:gd name="T66" fmla="*/ 64 w 81"/>
                <a:gd name="T67" fmla="*/ 1601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 h="1699">
                  <a:moveTo>
                    <a:pt x="64" y="1601"/>
                  </a:moveTo>
                  <a:cubicBezTo>
                    <a:pt x="64" y="1597"/>
                    <a:pt x="64" y="1593"/>
                    <a:pt x="66" y="1589"/>
                  </a:cubicBezTo>
                  <a:cubicBezTo>
                    <a:pt x="71" y="1580"/>
                    <a:pt x="71" y="1580"/>
                    <a:pt x="71" y="1580"/>
                  </a:cubicBezTo>
                  <a:cubicBezTo>
                    <a:pt x="76" y="1571"/>
                    <a:pt x="72" y="1560"/>
                    <a:pt x="63" y="1555"/>
                  </a:cubicBezTo>
                  <a:cubicBezTo>
                    <a:pt x="57" y="1552"/>
                    <a:pt x="51" y="1550"/>
                    <a:pt x="44" y="1550"/>
                  </a:cubicBezTo>
                  <a:cubicBezTo>
                    <a:pt x="44" y="0"/>
                    <a:pt x="44" y="0"/>
                    <a:pt x="44" y="0"/>
                  </a:cubicBezTo>
                  <a:cubicBezTo>
                    <a:pt x="37" y="0"/>
                    <a:pt x="37" y="0"/>
                    <a:pt x="37" y="0"/>
                  </a:cubicBezTo>
                  <a:cubicBezTo>
                    <a:pt x="37" y="1550"/>
                    <a:pt x="37" y="1550"/>
                    <a:pt x="37" y="1550"/>
                  </a:cubicBezTo>
                  <a:cubicBezTo>
                    <a:pt x="30" y="1551"/>
                    <a:pt x="24" y="1552"/>
                    <a:pt x="18" y="1555"/>
                  </a:cubicBezTo>
                  <a:cubicBezTo>
                    <a:pt x="9" y="1560"/>
                    <a:pt x="5" y="1571"/>
                    <a:pt x="10" y="1580"/>
                  </a:cubicBezTo>
                  <a:cubicBezTo>
                    <a:pt x="15" y="1589"/>
                    <a:pt x="15" y="1589"/>
                    <a:pt x="15" y="1589"/>
                  </a:cubicBezTo>
                  <a:cubicBezTo>
                    <a:pt x="17" y="1593"/>
                    <a:pt x="17" y="1597"/>
                    <a:pt x="17" y="1601"/>
                  </a:cubicBezTo>
                  <a:cubicBezTo>
                    <a:pt x="0" y="1695"/>
                    <a:pt x="0" y="1695"/>
                    <a:pt x="0" y="1695"/>
                  </a:cubicBezTo>
                  <a:cubicBezTo>
                    <a:pt x="0" y="1696"/>
                    <a:pt x="1" y="1698"/>
                    <a:pt x="2" y="1698"/>
                  </a:cubicBezTo>
                  <a:cubicBezTo>
                    <a:pt x="4" y="1698"/>
                    <a:pt x="5" y="1697"/>
                    <a:pt x="6" y="1696"/>
                  </a:cubicBezTo>
                  <a:cubicBezTo>
                    <a:pt x="23" y="1602"/>
                    <a:pt x="23" y="1602"/>
                    <a:pt x="23" y="1602"/>
                  </a:cubicBezTo>
                  <a:cubicBezTo>
                    <a:pt x="23" y="1602"/>
                    <a:pt x="23" y="1602"/>
                    <a:pt x="23" y="1602"/>
                  </a:cubicBezTo>
                  <a:cubicBezTo>
                    <a:pt x="24" y="1596"/>
                    <a:pt x="23" y="1591"/>
                    <a:pt x="20" y="1587"/>
                  </a:cubicBezTo>
                  <a:cubicBezTo>
                    <a:pt x="15" y="1577"/>
                    <a:pt x="15" y="1577"/>
                    <a:pt x="15" y="1577"/>
                  </a:cubicBezTo>
                  <a:cubicBezTo>
                    <a:pt x="12" y="1571"/>
                    <a:pt x="15" y="1564"/>
                    <a:pt x="21" y="1561"/>
                  </a:cubicBezTo>
                  <a:cubicBezTo>
                    <a:pt x="26" y="1558"/>
                    <a:pt x="31" y="1557"/>
                    <a:pt x="37" y="1556"/>
                  </a:cubicBezTo>
                  <a:cubicBezTo>
                    <a:pt x="37" y="1561"/>
                    <a:pt x="37" y="1561"/>
                    <a:pt x="37" y="1561"/>
                  </a:cubicBezTo>
                  <a:cubicBezTo>
                    <a:pt x="37" y="1562"/>
                    <a:pt x="39" y="1564"/>
                    <a:pt x="40" y="1564"/>
                  </a:cubicBezTo>
                  <a:cubicBezTo>
                    <a:pt x="42" y="1564"/>
                    <a:pt x="44" y="1562"/>
                    <a:pt x="44" y="1561"/>
                  </a:cubicBezTo>
                  <a:cubicBezTo>
                    <a:pt x="44" y="1556"/>
                    <a:pt x="44" y="1556"/>
                    <a:pt x="44" y="1556"/>
                  </a:cubicBezTo>
                  <a:cubicBezTo>
                    <a:pt x="50" y="1556"/>
                    <a:pt x="55" y="1558"/>
                    <a:pt x="60" y="1561"/>
                  </a:cubicBezTo>
                  <a:cubicBezTo>
                    <a:pt x="66" y="1564"/>
                    <a:pt x="69" y="1571"/>
                    <a:pt x="66" y="1577"/>
                  </a:cubicBezTo>
                  <a:cubicBezTo>
                    <a:pt x="61" y="1586"/>
                    <a:pt x="61" y="1586"/>
                    <a:pt x="61" y="1586"/>
                  </a:cubicBezTo>
                  <a:cubicBezTo>
                    <a:pt x="58" y="1591"/>
                    <a:pt x="58" y="1597"/>
                    <a:pt x="58" y="1602"/>
                  </a:cubicBezTo>
                  <a:cubicBezTo>
                    <a:pt x="75" y="1696"/>
                    <a:pt x="75" y="1696"/>
                    <a:pt x="75" y="1696"/>
                  </a:cubicBezTo>
                  <a:cubicBezTo>
                    <a:pt x="75" y="1697"/>
                    <a:pt x="77" y="1699"/>
                    <a:pt x="78" y="1699"/>
                  </a:cubicBezTo>
                  <a:cubicBezTo>
                    <a:pt x="78" y="1699"/>
                    <a:pt x="78" y="1698"/>
                    <a:pt x="79" y="1698"/>
                  </a:cubicBezTo>
                  <a:cubicBezTo>
                    <a:pt x="80" y="1698"/>
                    <a:pt x="81" y="1697"/>
                    <a:pt x="81" y="1695"/>
                  </a:cubicBezTo>
                  <a:lnTo>
                    <a:pt x="64" y="1601"/>
                  </a:lnTo>
                  <a:close/>
                </a:path>
              </a:pathLst>
            </a:custGeom>
            <a:solidFill>
              <a:srgbClr val="9C9C9C"/>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rgbClr val="262626"/>
                </a:solidFill>
                <a:effectLst/>
                <a:uLnTx/>
                <a:uFillTx/>
                <a:latin typeface="Roboto"/>
                <a:ea typeface="+mn-ea"/>
                <a:cs typeface="+mn-cs"/>
              </a:endParaRPr>
            </a:p>
          </p:txBody>
        </p:sp>
        <p:sp>
          <p:nvSpPr>
            <p:cNvPr id="28" name="Freeform 12"/>
            <p:cNvSpPr/>
            <p:nvPr/>
          </p:nvSpPr>
          <p:spPr bwMode="auto">
            <a:xfrm>
              <a:off x="5664173" y="5210171"/>
              <a:ext cx="547686" cy="503226"/>
            </a:xfrm>
            <a:custGeom>
              <a:avLst/>
              <a:gdLst>
                <a:gd name="T0" fmla="*/ 143 w 143"/>
                <a:gd name="T1" fmla="*/ 4 h 80"/>
                <a:gd name="T2" fmla="*/ 138 w 143"/>
                <a:gd name="T3" fmla="*/ 0 h 80"/>
                <a:gd name="T4" fmla="*/ 5 w 143"/>
                <a:gd name="T5" fmla="*/ 0 h 80"/>
                <a:gd name="T6" fmla="*/ 0 w 143"/>
                <a:gd name="T7" fmla="*/ 4 h 80"/>
                <a:gd name="T8" fmla="*/ 0 w 143"/>
                <a:gd name="T9" fmla="*/ 75 h 80"/>
                <a:gd name="T10" fmla="*/ 5 w 143"/>
                <a:gd name="T11" fmla="*/ 80 h 80"/>
                <a:gd name="T12" fmla="*/ 24 w 143"/>
                <a:gd name="T13" fmla="*/ 80 h 80"/>
                <a:gd name="T14" fmla="*/ 24 w 143"/>
                <a:gd name="T15" fmla="*/ 79 h 80"/>
                <a:gd name="T16" fmla="*/ 35 w 143"/>
                <a:gd name="T17" fmla="*/ 68 h 80"/>
                <a:gd name="T18" fmla="*/ 46 w 143"/>
                <a:gd name="T19" fmla="*/ 79 h 80"/>
                <a:gd name="T20" fmla="*/ 46 w 143"/>
                <a:gd name="T21" fmla="*/ 80 h 80"/>
                <a:gd name="T22" fmla="*/ 99 w 143"/>
                <a:gd name="T23" fmla="*/ 80 h 80"/>
                <a:gd name="T24" fmla="*/ 99 w 143"/>
                <a:gd name="T25" fmla="*/ 79 h 80"/>
                <a:gd name="T26" fmla="*/ 110 w 143"/>
                <a:gd name="T27" fmla="*/ 68 h 80"/>
                <a:gd name="T28" fmla="*/ 121 w 143"/>
                <a:gd name="T29" fmla="*/ 79 h 80"/>
                <a:gd name="T30" fmla="*/ 121 w 143"/>
                <a:gd name="T31" fmla="*/ 80 h 80"/>
                <a:gd name="T32" fmla="*/ 138 w 143"/>
                <a:gd name="T33" fmla="*/ 80 h 80"/>
                <a:gd name="T34" fmla="*/ 143 w 143"/>
                <a:gd name="T35" fmla="*/ 75 h 80"/>
                <a:gd name="T36" fmla="*/ 143 w 143"/>
                <a:gd name="T37" fmla="*/ 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3" h="80">
                  <a:moveTo>
                    <a:pt x="143" y="4"/>
                  </a:moveTo>
                  <a:cubicBezTo>
                    <a:pt x="143" y="2"/>
                    <a:pt x="140" y="0"/>
                    <a:pt x="138" y="0"/>
                  </a:cubicBezTo>
                  <a:cubicBezTo>
                    <a:pt x="5" y="0"/>
                    <a:pt x="5" y="0"/>
                    <a:pt x="5" y="0"/>
                  </a:cubicBezTo>
                  <a:cubicBezTo>
                    <a:pt x="2" y="0"/>
                    <a:pt x="0" y="2"/>
                    <a:pt x="0" y="4"/>
                  </a:cubicBezTo>
                  <a:cubicBezTo>
                    <a:pt x="0" y="75"/>
                    <a:pt x="0" y="75"/>
                    <a:pt x="0" y="75"/>
                  </a:cubicBezTo>
                  <a:cubicBezTo>
                    <a:pt x="0" y="78"/>
                    <a:pt x="2" y="80"/>
                    <a:pt x="5" y="80"/>
                  </a:cubicBezTo>
                  <a:cubicBezTo>
                    <a:pt x="24" y="80"/>
                    <a:pt x="24" y="80"/>
                    <a:pt x="24" y="80"/>
                  </a:cubicBezTo>
                  <a:cubicBezTo>
                    <a:pt x="24" y="79"/>
                    <a:pt x="24" y="79"/>
                    <a:pt x="24" y="79"/>
                  </a:cubicBezTo>
                  <a:cubicBezTo>
                    <a:pt x="24" y="73"/>
                    <a:pt x="29" y="68"/>
                    <a:pt x="35" y="68"/>
                  </a:cubicBezTo>
                  <a:cubicBezTo>
                    <a:pt x="41" y="68"/>
                    <a:pt x="46" y="73"/>
                    <a:pt x="46" y="79"/>
                  </a:cubicBezTo>
                  <a:cubicBezTo>
                    <a:pt x="46" y="79"/>
                    <a:pt x="46" y="79"/>
                    <a:pt x="46" y="80"/>
                  </a:cubicBezTo>
                  <a:cubicBezTo>
                    <a:pt x="99" y="80"/>
                    <a:pt x="99" y="80"/>
                    <a:pt x="99" y="80"/>
                  </a:cubicBezTo>
                  <a:cubicBezTo>
                    <a:pt x="99" y="79"/>
                    <a:pt x="99" y="79"/>
                    <a:pt x="99" y="79"/>
                  </a:cubicBezTo>
                  <a:cubicBezTo>
                    <a:pt x="99" y="73"/>
                    <a:pt x="104" y="68"/>
                    <a:pt x="110" y="68"/>
                  </a:cubicBezTo>
                  <a:cubicBezTo>
                    <a:pt x="116" y="68"/>
                    <a:pt x="121" y="73"/>
                    <a:pt x="121" y="79"/>
                  </a:cubicBezTo>
                  <a:cubicBezTo>
                    <a:pt x="121" y="79"/>
                    <a:pt x="121" y="79"/>
                    <a:pt x="121" y="80"/>
                  </a:cubicBezTo>
                  <a:cubicBezTo>
                    <a:pt x="138" y="80"/>
                    <a:pt x="138" y="80"/>
                    <a:pt x="138" y="80"/>
                  </a:cubicBezTo>
                  <a:cubicBezTo>
                    <a:pt x="140" y="80"/>
                    <a:pt x="143" y="78"/>
                    <a:pt x="143" y="75"/>
                  </a:cubicBezTo>
                  <a:lnTo>
                    <a:pt x="143" y="4"/>
                  </a:lnTo>
                  <a:close/>
                </a:path>
              </a:pathLst>
            </a:custGeom>
            <a:solidFill>
              <a:srgbClr val="41424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rgbClr val="262626"/>
                </a:solidFill>
                <a:effectLst/>
                <a:uLnTx/>
                <a:uFillTx/>
                <a:latin typeface="Roboto"/>
                <a:ea typeface="+mn-ea"/>
                <a:cs typeface="+mn-cs"/>
              </a:endParaRPr>
            </a:p>
          </p:txBody>
        </p:sp>
        <p:sp>
          <p:nvSpPr>
            <p:cNvPr id="29" name="Freeform 13"/>
            <p:cNvSpPr/>
            <p:nvPr/>
          </p:nvSpPr>
          <p:spPr bwMode="auto">
            <a:xfrm>
              <a:off x="6005500" y="5210187"/>
              <a:ext cx="79376" cy="258759"/>
            </a:xfrm>
            <a:custGeom>
              <a:avLst/>
              <a:gdLst>
                <a:gd name="T0" fmla="*/ 2 w 21"/>
                <a:gd name="T1" fmla="*/ 0 h 69"/>
                <a:gd name="T2" fmla="*/ 0 w 21"/>
                <a:gd name="T3" fmla="*/ 9 h 69"/>
                <a:gd name="T4" fmla="*/ 16 w 21"/>
                <a:gd name="T5" fmla="*/ 69 h 69"/>
                <a:gd name="T6" fmla="*/ 21 w 21"/>
                <a:gd name="T7" fmla="*/ 68 h 69"/>
                <a:gd name="T8" fmla="*/ 21 w 21"/>
                <a:gd name="T9" fmla="*/ 68 h 69"/>
                <a:gd name="T10" fmla="*/ 6 w 21"/>
                <a:gd name="T11" fmla="*/ 8 h 69"/>
                <a:gd name="T12" fmla="*/ 8 w 21"/>
                <a:gd name="T13" fmla="*/ 0 h 69"/>
                <a:gd name="T14" fmla="*/ 2 w 21"/>
                <a:gd name="T15" fmla="*/ 0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69">
                  <a:moveTo>
                    <a:pt x="2" y="0"/>
                  </a:moveTo>
                  <a:cubicBezTo>
                    <a:pt x="0" y="3"/>
                    <a:pt x="0" y="6"/>
                    <a:pt x="0" y="9"/>
                  </a:cubicBezTo>
                  <a:cubicBezTo>
                    <a:pt x="16" y="69"/>
                    <a:pt x="16" y="69"/>
                    <a:pt x="16" y="69"/>
                  </a:cubicBezTo>
                  <a:cubicBezTo>
                    <a:pt x="17" y="68"/>
                    <a:pt x="19" y="68"/>
                    <a:pt x="21" y="68"/>
                  </a:cubicBezTo>
                  <a:cubicBezTo>
                    <a:pt x="21" y="68"/>
                    <a:pt x="21" y="68"/>
                    <a:pt x="21" y="68"/>
                  </a:cubicBezTo>
                  <a:cubicBezTo>
                    <a:pt x="6" y="8"/>
                    <a:pt x="6" y="8"/>
                    <a:pt x="6" y="8"/>
                  </a:cubicBezTo>
                  <a:cubicBezTo>
                    <a:pt x="6" y="5"/>
                    <a:pt x="6" y="2"/>
                    <a:pt x="8" y="0"/>
                  </a:cubicBezTo>
                  <a:lnTo>
                    <a:pt x="2" y="0"/>
                  </a:lnTo>
                  <a:close/>
                </a:path>
              </a:pathLst>
            </a:custGeom>
            <a:solidFill>
              <a:srgbClr val="28282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rgbClr val="262626"/>
                </a:solidFill>
                <a:effectLst/>
                <a:uLnTx/>
                <a:uFillTx/>
                <a:latin typeface="Roboto"/>
                <a:ea typeface="+mn-ea"/>
                <a:cs typeface="+mn-cs"/>
              </a:endParaRPr>
            </a:p>
          </p:txBody>
        </p:sp>
        <p:sp>
          <p:nvSpPr>
            <p:cNvPr id="30" name="Freeform 14"/>
            <p:cNvSpPr/>
            <p:nvPr/>
          </p:nvSpPr>
          <p:spPr bwMode="auto">
            <a:xfrm>
              <a:off x="5786439" y="5210179"/>
              <a:ext cx="84137" cy="255587"/>
            </a:xfrm>
            <a:custGeom>
              <a:avLst/>
              <a:gdLst>
                <a:gd name="T0" fmla="*/ 0 w 22"/>
                <a:gd name="T1" fmla="*/ 68 h 68"/>
                <a:gd name="T2" fmla="*/ 3 w 22"/>
                <a:gd name="T3" fmla="*/ 68 h 68"/>
                <a:gd name="T4" fmla="*/ 6 w 22"/>
                <a:gd name="T5" fmla="*/ 68 h 68"/>
                <a:gd name="T6" fmla="*/ 22 w 22"/>
                <a:gd name="T7" fmla="*/ 9 h 68"/>
                <a:gd name="T8" fmla="*/ 22 w 22"/>
                <a:gd name="T9" fmla="*/ 8 h 68"/>
                <a:gd name="T10" fmla="*/ 20 w 22"/>
                <a:gd name="T11" fmla="*/ 0 h 68"/>
                <a:gd name="T12" fmla="*/ 14 w 22"/>
                <a:gd name="T13" fmla="*/ 0 h 68"/>
                <a:gd name="T14" fmla="*/ 14 w 22"/>
                <a:gd name="T15" fmla="*/ 0 h 68"/>
                <a:gd name="T16" fmla="*/ 16 w 22"/>
                <a:gd name="T17" fmla="*/ 8 h 68"/>
                <a:gd name="T18" fmla="*/ 0 w 22"/>
                <a:gd name="T19"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68">
                  <a:moveTo>
                    <a:pt x="0" y="68"/>
                  </a:moveTo>
                  <a:cubicBezTo>
                    <a:pt x="1" y="68"/>
                    <a:pt x="2" y="68"/>
                    <a:pt x="3" y="68"/>
                  </a:cubicBezTo>
                  <a:cubicBezTo>
                    <a:pt x="4" y="68"/>
                    <a:pt x="5" y="68"/>
                    <a:pt x="6" y="68"/>
                  </a:cubicBezTo>
                  <a:cubicBezTo>
                    <a:pt x="22" y="9"/>
                    <a:pt x="22" y="9"/>
                    <a:pt x="22" y="9"/>
                  </a:cubicBezTo>
                  <a:cubicBezTo>
                    <a:pt x="22" y="8"/>
                    <a:pt x="22" y="8"/>
                    <a:pt x="22" y="8"/>
                  </a:cubicBezTo>
                  <a:cubicBezTo>
                    <a:pt x="22" y="6"/>
                    <a:pt x="22" y="3"/>
                    <a:pt x="20" y="0"/>
                  </a:cubicBezTo>
                  <a:cubicBezTo>
                    <a:pt x="14" y="0"/>
                    <a:pt x="14" y="0"/>
                    <a:pt x="14" y="0"/>
                  </a:cubicBezTo>
                  <a:cubicBezTo>
                    <a:pt x="14" y="0"/>
                    <a:pt x="14" y="0"/>
                    <a:pt x="14" y="0"/>
                  </a:cubicBezTo>
                  <a:cubicBezTo>
                    <a:pt x="16" y="2"/>
                    <a:pt x="16" y="5"/>
                    <a:pt x="16" y="8"/>
                  </a:cubicBezTo>
                  <a:lnTo>
                    <a:pt x="0" y="68"/>
                  </a:lnTo>
                  <a:close/>
                </a:path>
              </a:pathLst>
            </a:custGeom>
            <a:solidFill>
              <a:srgbClr val="28282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rgbClr val="262626"/>
                </a:solidFill>
                <a:effectLst/>
                <a:uLnTx/>
                <a:uFillTx/>
                <a:latin typeface="Roboto"/>
                <a:ea typeface="+mn-ea"/>
                <a:cs typeface="+mn-cs"/>
              </a:endParaRPr>
            </a:p>
          </p:txBody>
        </p:sp>
      </p:gr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8374" y="1405037"/>
            <a:ext cx="3694333" cy="472530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12300" t="53579" r="5497" b="487"/>
          <a:stretch>
            <a:fillRect/>
          </a:stretch>
        </p:blipFill>
        <p:spPr>
          <a:xfrm>
            <a:off x="0" y="5195964"/>
            <a:ext cx="12260062" cy="186876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75029" y="76861"/>
            <a:ext cx="8001005"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4400" b="0" i="1" u="none" strike="noStrike" kern="1200" cap="none" spc="0" normalizeH="0" baseline="0" noProof="0">
                <a:ln>
                  <a:noFill/>
                </a:ln>
                <a:effectLst/>
                <a:uLnTx/>
                <a:uFillTx/>
                <a:latin typeface="+mj-lt"/>
                <a:ea typeface="+mn-ea"/>
                <a:cs typeface="+mn-cs"/>
              </a:rPr>
              <a:t>Tích nhân dĩ thừa hoàng hạc khứ,</a:t>
            </a:r>
            <a:endParaRPr kumimoji="0" lang="vi-VN" sz="4400" b="0" i="1" u="none" strike="noStrike" kern="1200" cap="none" spc="0" normalizeH="0" baseline="0" noProof="0">
              <a:ln>
                <a:noFill/>
              </a:ln>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4400" b="0" i="1" u="none" strike="noStrike" kern="1200" cap="none" spc="0" normalizeH="0" baseline="0" noProof="0">
                <a:ln>
                  <a:noFill/>
                </a:ln>
                <a:effectLst/>
                <a:uLnTx/>
                <a:uFillTx/>
                <a:latin typeface="+mj-lt"/>
                <a:ea typeface="+mn-ea"/>
                <a:cs typeface="+mn-cs"/>
              </a:rPr>
              <a:t>Thử địa không dư Hoàng Hạc </a:t>
            </a:r>
            <a:r>
              <a:rPr kumimoji="0" lang="en-US" sz="4400" b="0" i="1" u="none" strike="noStrike" kern="1200" cap="none" spc="0" normalizeH="0" baseline="0" noProof="0">
                <a:ln>
                  <a:noFill/>
                </a:ln>
                <a:effectLst/>
                <a:uLnTx/>
                <a:uFillTx/>
                <a:latin typeface="+mj-lt"/>
                <a:ea typeface="+mn-ea"/>
                <a:cs typeface="+mn-cs"/>
              </a:rPr>
              <a:t>l</a:t>
            </a:r>
            <a:r>
              <a:rPr kumimoji="0" lang="vi-VN" sz="4400" b="0" i="1" u="none" strike="noStrike" kern="1200" cap="none" spc="0" normalizeH="0" baseline="0" noProof="0">
                <a:ln>
                  <a:noFill/>
                </a:ln>
                <a:effectLst/>
                <a:uLnTx/>
                <a:uFillTx/>
                <a:latin typeface="+mj-lt"/>
                <a:ea typeface="+mn-ea"/>
                <a:cs typeface="+mn-cs"/>
              </a:rPr>
              <a:t>âu.</a:t>
            </a:r>
            <a:endParaRPr kumimoji="0" lang="vi-VN" sz="4400" b="0" i="1" u="none" strike="noStrike" kern="1200" cap="none" spc="0" normalizeH="0" baseline="0" noProof="0">
              <a:ln>
                <a:noFill/>
              </a:ln>
              <a:effectLst/>
              <a:uLnTx/>
              <a:uFillTx/>
              <a:latin typeface="+mj-lt"/>
              <a:ea typeface="+mn-ea"/>
              <a:cs typeface="+mn-cs"/>
            </a:endParaRPr>
          </a:p>
        </p:txBody>
      </p:sp>
      <p:sp>
        <p:nvSpPr>
          <p:cNvPr id="8" name="Parallelogram 7"/>
          <p:cNvSpPr/>
          <p:nvPr/>
        </p:nvSpPr>
        <p:spPr>
          <a:xfrm>
            <a:off x="7162800" y="1523365"/>
            <a:ext cx="4449445" cy="1036320"/>
          </a:xfrm>
          <a:prstGeom prst="parallelogram">
            <a:avLst>
              <a:gd name="adj" fmla="val 17443"/>
            </a:avLst>
          </a:prstGeom>
          <a:solidFill>
            <a:schemeClr val="accent4">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1">
                <a:solidFill>
                  <a:prstClr val="white"/>
                </a:solidFill>
                <a:latin typeface="Times New Roman" panose="02020603050405020304" pitchFamily="18" charset="0"/>
                <a:cs typeface="Times New Roman" panose="02020603050405020304" pitchFamily="18" charset="0"/>
              </a:rPr>
              <a:t>Hoàng Hạc lâu</a:t>
            </a:r>
            <a:endParaRPr kumimoji="0" lang="en-IN" sz="3200" b="0" i="0" u="none" strike="noStrike" kern="0" cap="none" spc="0" normalizeH="0" baseline="0" noProof="0">
              <a:ln>
                <a:noFill/>
              </a:ln>
              <a:solidFill>
                <a:prstClr val="white"/>
              </a:solidFill>
              <a:effectLst/>
              <a:uLnTx/>
              <a:uFillTx/>
              <a:latin typeface="times" panose="02020603050405020304" pitchFamily="18" charset="0"/>
              <a:ea typeface="+mn-ea"/>
              <a:cs typeface="times" panose="02020603050405020304" pitchFamily="18" charset="0"/>
            </a:endParaRPr>
          </a:p>
        </p:txBody>
      </p:sp>
      <p:sp>
        <p:nvSpPr>
          <p:cNvPr id="11" name="Rounded Rectangle 24"/>
          <p:cNvSpPr/>
          <p:nvPr/>
        </p:nvSpPr>
        <p:spPr bwMode="auto">
          <a:xfrm>
            <a:off x="4642950" y="3909083"/>
            <a:ext cx="2979938" cy="681181"/>
          </a:xfrm>
          <a:prstGeom prst="roundRect">
            <a:avLst/>
          </a:prstGeom>
          <a:solidFill>
            <a:srgbClr val="7030A0"/>
          </a:solidFill>
          <a:ln w="38100" cap="flat" cmpd="sng" algn="ctr">
            <a:solidFill>
              <a:sysClr val="window" lastClr="FFFFFF"/>
            </a:solidFill>
            <a:prstDash val="solid"/>
            <a:headEnd type="none" w="med" len="med"/>
            <a:tailEnd type="none" w="med" len="med"/>
          </a:ln>
          <a:effectLst>
            <a:outerShdw blurRad="40000" dist="20000" dir="5400000" rotWithShape="0">
              <a:srgbClr val="000000">
                <a:alpha val="38000"/>
              </a:srgbClr>
            </a:outerShdw>
          </a:effectLst>
        </p:spPr>
        <p:txBody>
          <a:bodyPr rtlCol="1"/>
          <a:lstStyle/>
          <a:p>
            <a:pPr lvl="0" algn="ctr">
              <a:defRPr/>
            </a:pPr>
            <a:r>
              <a:rPr lang="en-US" altLang="en-US" sz="3600" b="1">
                <a:solidFill>
                  <a:prstClr val="white"/>
                </a:solidFill>
                <a:latin typeface="Times New Roman" panose="02020603050405020304" pitchFamily="18" charset="0"/>
                <a:cs typeface="Times New Roman" panose="02020603050405020304" pitchFamily="18" charset="0"/>
              </a:rPr>
              <a:t>Hiện tại</a:t>
            </a:r>
            <a:endParaRPr kumimoji="0" lang="vi-VN" altLang="en-US" sz="3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Parallelogram 11"/>
          <p:cNvSpPr/>
          <p:nvPr/>
        </p:nvSpPr>
        <p:spPr>
          <a:xfrm>
            <a:off x="556895" y="1457960"/>
            <a:ext cx="4830445" cy="998220"/>
          </a:xfrm>
          <a:prstGeom prst="parallelogram">
            <a:avLst>
              <a:gd name="adj" fmla="val 17443"/>
            </a:avLst>
          </a:prstGeom>
          <a:solidFill>
            <a:srgbClr val="009900"/>
          </a:solidFill>
          <a:ln w="104775" cap="rnd" cmpd="sng" algn="ctr">
            <a:solidFill>
              <a:srgbClr val="009900"/>
            </a:solidFill>
            <a:prstDash val="solid"/>
            <a:round/>
          </a:ln>
          <a:effectLst/>
        </p:spPr>
        <p:txBody>
          <a:bodyPr rtlCol="0" anchor="ctr"/>
          <a:lstStyle/>
          <a:p>
            <a:pPr lvl="0" algn="ctr">
              <a:defRPr/>
            </a:pPr>
            <a:r>
              <a:rPr lang="vi-VN" sz="3600" kern="0">
                <a:solidFill>
                  <a:prstClr val="white"/>
                </a:solidFill>
                <a:latin typeface="Times New Roman" panose="02020603050405020304" pitchFamily="18" charset="0"/>
                <a:cs typeface="Times New Roman" panose="02020603050405020304" pitchFamily="18" charset="0"/>
              </a:rPr>
              <a:t>Thử địa không dư </a:t>
            </a:r>
            <a:endParaRPr kumimoji="0" lang="en-IN" sz="36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 name="AutoShape 22"/>
          <p:cNvSpPr>
            <a:spLocks noChangeArrowheads="1"/>
          </p:cNvSpPr>
          <p:nvPr/>
        </p:nvSpPr>
        <p:spPr bwMode="gray">
          <a:xfrm>
            <a:off x="240030" y="2730500"/>
            <a:ext cx="2400935" cy="768350"/>
          </a:xfrm>
          <a:prstGeom prst="roundRect">
            <a:avLst>
              <a:gd name="adj" fmla="val 9114"/>
            </a:avLst>
          </a:prstGeom>
          <a:gradFill rotWithShape="1">
            <a:gsLst>
              <a:gs pos="0">
                <a:srgbClr val="FFFFFF"/>
              </a:gs>
              <a:gs pos="100000">
                <a:srgbClr val="839FDD">
                  <a:lumMod val="20000"/>
                  <a:lumOff val="80000"/>
                </a:srgbClr>
              </a:gs>
            </a:gsLst>
            <a:lin ang="5400000" scaled="0"/>
          </a:gradFill>
          <a:ln>
            <a:solidFill>
              <a:srgbClr val="839FDD"/>
            </a:solidFill>
          </a:ln>
          <a:effectLst>
            <a:outerShdw blurRad="50800" dist="38100" dir="5400000" algn="t" rotWithShape="0">
              <a:prstClr val="black">
                <a:alpha val="40000"/>
              </a:prstClr>
            </a:outerShdw>
          </a:effectLst>
          <a:scene3d>
            <a:camera prst="orthographicFront">
              <a:rot lat="0" lon="0" rev="0"/>
            </a:camera>
            <a:lightRig rig="balanced" dir="t"/>
          </a:scene3d>
          <a:sp3d>
            <a:bevelT w="50800" h="508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a:ln>
                  <a:noFill/>
                </a:ln>
                <a:solidFill>
                  <a:srgbClr val="839FDD">
                    <a:lumMod val="50000"/>
                  </a:srgbClr>
                </a:solidFill>
                <a:effectLst/>
                <a:uLnTx/>
                <a:uFillTx/>
                <a:latin typeface="Times New Roman" panose="02020603050405020304" pitchFamily="18" charset="0"/>
                <a:ea typeface="+mn-ea"/>
                <a:cs typeface="Times New Roman" panose="02020603050405020304" pitchFamily="18" charset="0"/>
              </a:rPr>
              <a:t>Chỉ</a:t>
            </a:r>
            <a:r>
              <a:rPr kumimoji="0" lang="en-US" sz="3600" b="1" i="0" u="none" strike="noStrike" kern="0" cap="none" spc="0" normalizeH="0" noProof="0">
                <a:ln>
                  <a:noFill/>
                </a:ln>
                <a:solidFill>
                  <a:srgbClr val="839FDD">
                    <a:lumMod val="50000"/>
                  </a:srgbClr>
                </a:solidFill>
                <a:effectLst/>
                <a:uLnTx/>
                <a:uFillTx/>
                <a:latin typeface="Times New Roman" panose="02020603050405020304" pitchFamily="18" charset="0"/>
                <a:ea typeface="+mn-ea"/>
                <a:cs typeface="Times New Roman" panose="02020603050405020304" pitchFamily="18" charset="0"/>
              </a:rPr>
              <a:t> còn lại</a:t>
            </a:r>
            <a:endParaRPr kumimoji="0" lang="en-US" sz="3600" b="1" i="0" u="none" strike="noStrike" kern="0" cap="none" spc="0" normalizeH="0" baseline="0" noProof="0" dirty="0">
              <a:ln>
                <a:noFill/>
              </a:ln>
              <a:solidFill>
                <a:srgbClr val="839FDD">
                  <a:lumMod val="50000"/>
                </a:srgbClr>
              </a:solidFill>
              <a:effectLst/>
              <a:uLnTx/>
              <a:uFillTx/>
              <a:latin typeface="Times New Roman" panose="02020603050405020304" pitchFamily="18" charset="0"/>
              <a:ea typeface="+mn-ea"/>
              <a:cs typeface="Times New Roman" panose="02020603050405020304" pitchFamily="18" charset="0"/>
            </a:endParaRPr>
          </a:p>
        </p:txBody>
      </p:sp>
      <p:cxnSp>
        <p:nvCxnSpPr>
          <p:cNvPr id="14" name="Straight Arrow Connector 13"/>
          <p:cNvCxnSpPr/>
          <p:nvPr/>
        </p:nvCxnSpPr>
        <p:spPr>
          <a:xfrm flipH="1">
            <a:off x="1886392" y="2398372"/>
            <a:ext cx="1175026" cy="41337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006557" y="2380534"/>
            <a:ext cx="1027337" cy="40809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6" name="Right Brace 15"/>
          <p:cNvSpPr/>
          <p:nvPr/>
        </p:nvSpPr>
        <p:spPr>
          <a:xfrm rot="5400000">
            <a:off x="6076402" y="-1219670"/>
            <a:ext cx="198258" cy="9841349"/>
          </a:xfrm>
          <a:prstGeom prst="rightBrace">
            <a:avLst/>
          </a:prstGeom>
          <a:ln>
            <a:solidFill>
              <a:srgbClr val="C00000"/>
            </a:solidFill>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AutoShape 22"/>
          <p:cNvSpPr>
            <a:spLocks noChangeArrowheads="1"/>
          </p:cNvSpPr>
          <p:nvPr/>
        </p:nvSpPr>
        <p:spPr bwMode="gray">
          <a:xfrm>
            <a:off x="2897505" y="2724785"/>
            <a:ext cx="3198495" cy="774700"/>
          </a:xfrm>
          <a:prstGeom prst="roundRect">
            <a:avLst>
              <a:gd name="adj" fmla="val 9114"/>
            </a:avLst>
          </a:prstGeom>
          <a:gradFill rotWithShape="1">
            <a:gsLst>
              <a:gs pos="0">
                <a:srgbClr val="FFFFFF"/>
              </a:gs>
              <a:gs pos="100000">
                <a:srgbClr val="839FDD">
                  <a:lumMod val="20000"/>
                  <a:lumOff val="80000"/>
                </a:srgbClr>
              </a:gs>
            </a:gsLst>
            <a:lin ang="5400000" scaled="0"/>
          </a:gradFill>
          <a:ln>
            <a:solidFill>
              <a:srgbClr val="839FDD"/>
            </a:solidFill>
          </a:ln>
          <a:effectLst>
            <a:outerShdw blurRad="50800" dist="38100" dir="5400000" algn="t" rotWithShape="0">
              <a:prstClr val="black">
                <a:alpha val="40000"/>
              </a:prstClr>
            </a:outerShdw>
          </a:effectLst>
          <a:scene3d>
            <a:camera prst="orthographicFront">
              <a:rot lat="0" lon="0" rev="0"/>
            </a:camera>
            <a:lightRig rig="balanced" dir="t"/>
          </a:scene3d>
          <a:sp3d>
            <a:bevelT w="50800" h="508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kern="0" noProof="0">
                <a:solidFill>
                  <a:srgbClr val="839FDD">
                    <a:lumMod val="50000"/>
                  </a:srgbClr>
                </a:solidFill>
                <a:latin typeface="Times New Roman" panose="02020603050405020304" pitchFamily="18" charset="0"/>
                <a:cs typeface="Times New Roman" panose="02020603050405020304" pitchFamily="18" charset="0"/>
              </a:rPr>
              <a:t>Trống không</a:t>
            </a:r>
            <a:endParaRPr kumimoji="0" lang="en-US" sz="3600" b="1" i="0" u="none" strike="noStrike" kern="0" cap="none" spc="0" normalizeH="0" baseline="0" noProof="0" dirty="0">
              <a:ln>
                <a:noFill/>
              </a:ln>
              <a:solidFill>
                <a:srgbClr val="839FDD">
                  <a:lumMod val="50000"/>
                </a:srgbClr>
              </a:solidFill>
              <a:effectLst/>
              <a:uLnTx/>
              <a:uFillTx/>
              <a:latin typeface="Times New Roman" panose="02020603050405020304" pitchFamily="18" charset="0"/>
              <a:ea typeface="+mn-ea"/>
              <a:cs typeface="Times New Roman" panose="02020603050405020304" pitchFamily="18" charset="0"/>
            </a:endParaRPr>
          </a:p>
        </p:txBody>
      </p:sp>
      <p:cxnSp>
        <p:nvCxnSpPr>
          <p:cNvPr id="17" name="Straight Arrow Connector 16"/>
          <p:cNvCxnSpPr/>
          <p:nvPr/>
        </p:nvCxnSpPr>
        <p:spPr>
          <a:xfrm>
            <a:off x="9662365" y="2445650"/>
            <a:ext cx="0" cy="34298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569710" y="2771775"/>
            <a:ext cx="5251450" cy="645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a:ln>
                  <a:noFill/>
                </a:ln>
                <a:solidFill>
                  <a:srgbClr val="839FDD">
                    <a:lumMod val="50000"/>
                  </a:srgbClr>
                </a:solidFill>
                <a:effectLst/>
                <a:uLnTx/>
                <a:uFillTx/>
                <a:latin typeface="Times New Roman" panose="02020603050405020304" pitchFamily="18" charset="0"/>
                <a:ea typeface="+mn-ea"/>
                <a:cs typeface="Times New Roman" panose="02020603050405020304" pitchFamily="18" charset="0"/>
              </a:rPr>
              <a:t>Kh</a:t>
            </a:r>
            <a:r>
              <a:rPr lang="en-US" sz="3600" b="1" kern="0">
                <a:solidFill>
                  <a:srgbClr val="839FDD">
                    <a:lumMod val="50000"/>
                  </a:srgbClr>
                </a:solidFill>
                <a:latin typeface="Times New Roman" panose="02020603050405020304" pitchFamily="18" charset="0"/>
                <a:cs typeface="Times New Roman" panose="02020603050405020304" pitchFamily="18" charset="0"/>
              </a:rPr>
              <a:t>ông có người</a:t>
            </a:r>
            <a:endParaRPr kumimoji="0" lang="en-US" sz="3600" b="1" i="0" u="none" strike="noStrike" kern="0" cap="none" spc="0" normalizeH="0" baseline="0" noProof="0" dirty="0">
              <a:ln>
                <a:noFill/>
              </a:ln>
              <a:solidFill>
                <a:srgbClr val="839FDD">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1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6991" y="3983989"/>
            <a:ext cx="12385963" cy="3192666"/>
          </a:xfrm>
          <a:prstGeom prst="rect">
            <a:avLst/>
          </a:prstGeom>
        </p:spPr>
      </p:pic>
      <p:sp>
        <p:nvSpPr>
          <p:cNvPr id="21" name="TextBox 20"/>
          <p:cNvSpPr txBox="1"/>
          <p:nvPr/>
        </p:nvSpPr>
        <p:spPr>
          <a:xfrm>
            <a:off x="240145" y="4842147"/>
            <a:ext cx="11808681" cy="1938992"/>
          </a:xfrm>
          <a:prstGeom prst="rect">
            <a:avLst/>
          </a:prstGeom>
          <a:noFill/>
        </p:spPr>
        <p:txBody>
          <a:bodyPr wrap="square">
            <a:spAutoFit/>
          </a:bodyPr>
          <a:lstStyle/>
          <a:p>
            <a:pPr lvl="0" algn="just">
              <a:defRPr/>
            </a:pPr>
            <a:r>
              <a:rPr lang="en-US" sz="4000">
                <a:solidFill>
                  <a:schemeClr val="bg1"/>
                </a:solidFill>
                <a:latin typeface="Times New Roman" panose="02020603050405020304" pitchFamily="18" charset="0"/>
                <a:cs typeface="Times New Roman" panose="02020603050405020304" pitchFamily="18" charset="0"/>
              </a:rPr>
              <a:t>→ Không nói về sự vắng bóng người nhưng vẫn thấy sự cô đơn. Lầu Hoàng Hạc trước đây có người ở, nhưng khi người cưỡi hạc đi rồi còn lại căn lầu trơ trọi. </a:t>
            </a:r>
            <a:endParaRPr lang="vi-VN" sz="400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circle(in)">
                                      <p:cBhvr>
                                        <p:cTn id="20" dur="2000"/>
                                        <p:tgtEl>
                                          <p:spTgt spid="15"/>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circle(in)">
                                      <p:cBhvr>
                                        <p:cTn id="23" dur="20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circle(in)">
                                      <p:cBhvr>
                                        <p:cTn id="41" dur="2000"/>
                                        <p:tgtEl>
                                          <p:spTgt spid="17"/>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down)">
                                      <p:cBhvr>
                                        <p:cTn id="44" dur="500"/>
                                        <p:tgtEl>
                                          <p:spTgt spid="21"/>
                                        </p:tgtEl>
                                      </p:cBhvr>
                                    </p:animEffect>
                                  </p:childTnLst>
                                </p:cTn>
                              </p:par>
                              <p:par>
                                <p:cTn id="45" presetID="22" presetClass="entr" presetSubtype="4"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1" grpId="0" animBg="1"/>
      <p:bldP spid="12" grpId="0" bldLvl="0" animBg="1"/>
      <p:bldP spid="13" grpId="0" bldLvl="0" animBg="1"/>
      <p:bldP spid="16" grpId="0" animBg="1"/>
      <p:bldP spid="18" grpId="0" bldLvl="0" animBg="1"/>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15727" y="3524634"/>
            <a:ext cx="12057771" cy="3898478"/>
          </a:xfrm>
          <a:prstGeom prst="rect">
            <a:avLst/>
          </a:prstGeom>
        </p:spPr>
      </p:pic>
      <p:sp>
        <p:nvSpPr>
          <p:cNvPr id="5" name="TextBox 4"/>
          <p:cNvSpPr txBox="1"/>
          <p:nvPr/>
        </p:nvSpPr>
        <p:spPr>
          <a:xfrm>
            <a:off x="1091152" y="4620946"/>
            <a:ext cx="10588225" cy="2800767"/>
          </a:xfrm>
          <a:prstGeom prst="rect">
            <a:avLst/>
          </a:prstGeom>
          <a:noFill/>
        </p:spPr>
        <p:txBody>
          <a:bodyPr wrap="square">
            <a:spAutoFit/>
          </a:bodyPr>
          <a:lstStyle/>
          <a:p>
            <a:pPr lvl="0" algn="just">
              <a:defRPr/>
            </a:pPr>
            <a:r>
              <a:rPr lang="vi-VN" sz="4400">
                <a:solidFill>
                  <a:schemeClr val="bg1"/>
                </a:solidFill>
                <a:latin typeface="Times New Roman" panose="02020603050405020304" pitchFamily="18" charset="0"/>
                <a:cs typeface="Times New Roman" panose="02020603050405020304" pitchFamily="18" charset="0"/>
              </a:rPr>
              <a:t>=&gt; Sự hoài niệm “hạc vàng” trong điển tích xưa, đồng thời cũng là sự hoài niệm vẻ đẹp đã qua không trở lại.</a:t>
            </a:r>
            <a:endParaRPr lang="vi-VN" sz="4400">
              <a:solidFill>
                <a:schemeClr val="bg1"/>
              </a:solidFill>
              <a:latin typeface="Times New Roman" panose="02020603050405020304" pitchFamily="18" charset="0"/>
              <a:cs typeface="Times New Roman" panose="02020603050405020304" pitchFamily="18" charset="0"/>
            </a:endParaRPr>
          </a:p>
          <a:p>
            <a:pPr lvl="0" algn="just">
              <a:defRPr/>
            </a:pPr>
            <a:endParaRPr lang="vi-VN" sz="4400">
              <a:solidFill>
                <a:schemeClr val="bg1"/>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56075" t="5496" r="819" b="71651"/>
          <a:stretch>
            <a:fillRect/>
          </a:stretch>
        </p:blipFill>
        <p:spPr>
          <a:xfrm rot="3049866">
            <a:off x="8860034" y="2195789"/>
            <a:ext cx="2604117" cy="1567280"/>
          </a:xfrm>
          <a:prstGeom prst="rect">
            <a:avLst/>
          </a:prstGeom>
        </p:spPr>
      </p:pic>
      <p:sp>
        <p:nvSpPr>
          <p:cNvPr id="8" name="TextBox 7"/>
          <p:cNvSpPr txBox="1"/>
          <p:nvPr/>
        </p:nvSpPr>
        <p:spPr>
          <a:xfrm>
            <a:off x="1685528" y="540607"/>
            <a:ext cx="9118168"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4400" b="0" i="1" u="none" strike="noStrike" kern="1200" cap="none" spc="0" normalizeH="0" baseline="0" noProof="0">
                <a:ln>
                  <a:noFill/>
                </a:ln>
                <a:solidFill>
                  <a:srgbClr val="3A21CD"/>
                </a:solidFill>
                <a:effectLst/>
                <a:uLnTx/>
                <a:uFillTx/>
                <a:latin typeface="+mj-lt"/>
                <a:ea typeface="+mn-ea"/>
                <a:cs typeface="+mn-cs"/>
              </a:rPr>
              <a:t>Tích nhân dĩ thừa hoàng hạc khứ,</a:t>
            </a:r>
            <a:endParaRPr kumimoji="0" lang="vi-VN" sz="4400" b="0" i="1" u="none" strike="noStrike" kern="1200" cap="none" spc="0" normalizeH="0" baseline="0" noProof="0">
              <a:ln>
                <a:noFill/>
              </a:ln>
              <a:solidFill>
                <a:srgbClr val="3A21CD"/>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4400" b="0" i="1" u="none" strike="noStrike" kern="1200" cap="none" spc="0" normalizeH="0" baseline="0" noProof="0">
                <a:ln>
                  <a:noFill/>
                </a:ln>
                <a:solidFill>
                  <a:srgbClr val="3A21CD"/>
                </a:solidFill>
                <a:effectLst/>
                <a:uLnTx/>
                <a:uFillTx/>
                <a:latin typeface="+mj-lt"/>
                <a:ea typeface="+mn-ea"/>
                <a:cs typeface="+mn-cs"/>
              </a:rPr>
              <a:t>Thử địa không dư Hoàng Hạc </a:t>
            </a:r>
            <a:r>
              <a:rPr kumimoji="0" lang="en-US" sz="4400" b="0" i="1" u="none" strike="noStrike" kern="1200" cap="none" spc="0" normalizeH="0" baseline="0" noProof="0">
                <a:ln>
                  <a:noFill/>
                </a:ln>
                <a:solidFill>
                  <a:srgbClr val="3A21CD"/>
                </a:solidFill>
                <a:effectLst/>
                <a:uLnTx/>
                <a:uFillTx/>
                <a:latin typeface="+mj-lt"/>
                <a:ea typeface="+mn-ea"/>
                <a:cs typeface="+mn-cs"/>
              </a:rPr>
              <a:t>l</a:t>
            </a:r>
            <a:r>
              <a:rPr kumimoji="0" lang="vi-VN" sz="4400" b="0" i="1" u="none" strike="noStrike" kern="1200" cap="none" spc="0" normalizeH="0" baseline="0" noProof="0">
                <a:ln>
                  <a:noFill/>
                </a:ln>
                <a:solidFill>
                  <a:srgbClr val="3A21CD"/>
                </a:solidFill>
                <a:effectLst/>
                <a:uLnTx/>
                <a:uFillTx/>
                <a:latin typeface="+mj-lt"/>
                <a:ea typeface="+mn-ea"/>
                <a:cs typeface="+mn-cs"/>
              </a:rPr>
              <a:t>âu.</a:t>
            </a:r>
            <a:endParaRPr kumimoji="0" lang="vi-VN" sz="4400" b="0" i="1" u="none" strike="noStrike" kern="1200" cap="none" spc="0" normalizeH="0" baseline="0" noProof="0">
              <a:ln>
                <a:noFill/>
              </a:ln>
              <a:solidFill>
                <a:srgbClr val="3A21CD"/>
              </a:solidFill>
              <a:effectLst/>
              <a:uLnTx/>
              <a:uFillTx/>
              <a:latin typeface="+mj-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75029" y="76861"/>
            <a:ext cx="8001005"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4400" b="0" i="1" u="none" strike="noStrike" kern="1200" cap="none" spc="0" normalizeH="0" baseline="0" noProof="0">
                <a:ln>
                  <a:noFill/>
                </a:ln>
                <a:effectLst/>
                <a:uLnTx/>
                <a:uFillTx/>
                <a:latin typeface="+mj-lt"/>
                <a:ea typeface="+mn-ea"/>
                <a:cs typeface="+mn-cs"/>
              </a:rPr>
              <a:t>Tích nhân dĩ thừa hoàng hạc khứ,</a:t>
            </a:r>
            <a:endParaRPr kumimoji="0" lang="vi-VN" sz="4400" b="0" i="1" u="none" strike="noStrike" kern="1200" cap="none" spc="0" normalizeH="0" baseline="0" noProof="0">
              <a:ln>
                <a:noFill/>
              </a:ln>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4400" b="0" i="1" u="none" strike="noStrike" kern="1200" cap="none" spc="0" normalizeH="0" baseline="0" noProof="0">
                <a:ln>
                  <a:noFill/>
                </a:ln>
                <a:effectLst/>
                <a:uLnTx/>
                <a:uFillTx/>
                <a:latin typeface="+mj-lt"/>
                <a:ea typeface="+mn-ea"/>
                <a:cs typeface="+mn-cs"/>
              </a:rPr>
              <a:t>Thử địa không dư Hoàng Hạc </a:t>
            </a:r>
            <a:r>
              <a:rPr kumimoji="0" lang="en-US" sz="4400" b="0" i="1" u="none" strike="noStrike" kern="1200" cap="none" spc="0" normalizeH="0" baseline="0" noProof="0">
                <a:ln>
                  <a:noFill/>
                </a:ln>
                <a:effectLst/>
                <a:uLnTx/>
                <a:uFillTx/>
                <a:latin typeface="+mj-lt"/>
                <a:ea typeface="+mn-ea"/>
                <a:cs typeface="+mn-cs"/>
              </a:rPr>
              <a:t>l</a:t>
            </a:r>
            <a:r>
              <a:rPr kumimoji="0" lang="vi-VN" sz="4400" b="0" i="1" u="none" strike="noStrike" kern="1200" cap="none" spc="0" normalizeH="0" baseline="0" noProof="0">
                <a:ln>
                  <a:noFill/>
                </a:ln>
                <a:effectLst/>
                <a:uLnTx/>
                <a:uFillTx/>
                <a:latin typeface="+mj-lt"/>
                <a:ea typeface="+mn-ea"/>
                <a:cs typeface="+mn-cs"/>
              </a:rPr>
              <a:t>âu.</a:t>
            </a:r>
            <a:endParaRPr kumimoji="0" lang="vi-VN" sz="4400" b="0" i="1" u="none" strike="noStrike" kern="1200" cap="none" spc="0" normalizeH="0" baseline="0" noProof="0">
              <a:ln>
                <a:noFill/>
              </a:ln>
              <a:effectLst/>
              <a:uLnTx/>
              <a:uFillTx/>
              <a:latin typeface="+mj-lt"/>
              <a:ea typeface="+mn-ea"/>
              <a:cs typeface="+mn-cs"/>
            </a:endParaRPr>
          </a:p>
        </p:txBody>
      </p:sp>
      <p:sp>
        <p:nvSpPr>
          <p:cNvPr id="21" name="TextBox 20"/>
          <p:cNvSpPr txBox="1"/>
          <p:nvPr/>
        </p:nvSpPr>
        <p:spPr>
          <a:xfrm>
            <a:off x="240145" y="4842147"/>
            <a:ext cx="11808681" cy="1938992"/>
          </a:xfrm>
          <a:prstGeom prst="rect">
            <a:avLst/>
          </a:prstGeom>
          <a:noFill/>
        </p:spPr>
        <p:txBody>
          <a:bodyPr wrap="square">
            <a:spAutoFit/>
          </a:bodyPr>
          <a:lstStyle/>
          <a:p>
            <a:pPr lvl="0" algn="just">
              <a:defRPr/>
            </a:pPr>
            <a:r>
              <a:rPr lang="en-US" sz="4000">
                <a:solidFill>
                  <a:schemeClr val="bg1"/>
                </a:solidFill>
                <a:latin typeface="Times New Roman" panose="02020603050405020304" pitchFamily="18" charset="0"/>
                <a:cs typeface="Times New Roman" panose="02020603050405020304" pitchFamily="18" charset="0"/>
              </a:rPr>
              <a:t>→ Không nói về sự vắng bóng người nhưng vẫn thấy sự cô đơn. Lầu Hoàng Hạc trước đây có người ở, nhưng khi người cưỡi hạc đi rồi còn lại căn lầu trơ trọi. </a:t>
            </a:r>
            <a:endParaRPr lang="vi-VN" sz="4000">
              <a:solidFill>
                <a:schemeClr val="bg1"/>
              </a:solidFill>
              <a:latin typeface="Times New Roman" panose="02020603050405020304" pitchFamily="18" charset="0"/>
              <a:cs typeface="Times New Roman" panose="02020603050405020304" pitchFamily="18" charset="0"/>
            </a:endParaRPr>
          </a:p>
        </p:txBody>
      </p:sp>
      <p:sp>
        <p:nvSpPr>
          <p:cNvPr id="22" name=" 3"/>
          <p:cNvSpPr/>
          <p:nvPr/>
        </p:nvSpPr>
        <p:spPr>
          <a:xfrm rot="5400000" flipH="1" flipV="1">
            <a:off x="6491540" y="1008728"/>
            <a:ext cx="2824536" cy="4114868"/>
          </a:xfrm>
          <a:prstGeom prst="bentArrow">
            <a:avLst>
              <a:gd name="adj1" fmla="val 20625"/>
              <a:gd name="adj2" fmla="val 20853"/>
              <a:gd name="adj3" fmla="val 26577"/>
              <a:gd name="adj4" fmla="val 30923"/>
            </a:avLst>
          </a:prstGeom>
          <a:gradFill flip="none" rotWithShape="1">
            <a:gsLst>
              <a:gs pos="15000">
                <a:srgbClr val="FFC000">
                  <a:lumMod val="50000"/>
                  <a:alpha val="0"/>
                </a:srgbClr>
              </a:gs>
              <a:gs pos="48000">
                <a:srgbClr val="FFC000"/>
              </a:gs>
              <a:gs pos="90000">
                <a:srgbClr val="FFFFFF"/>
              </a:gs>
            </a:gsLst>
            <a:lin ang="18900000" scaled="1"/>
            <a:tileRect/>
          </a:gradFill>
          <a:ln>
            <a:noFill/>
          </a:ln>
          <a:effectLst>
            <a:outerShdw blurRad="149987" dist="250190" dir="8460000" algn="ctr">
              <a:srgbClr val="000000">
                <a:alpha val="28000"/>
              </a:srgbClr>
            </a:outerShdw>
          </a:effectLst>
          <a:scene3d>
            <a:camera prst="orthographicFront">
              <a:rot lat="0" lon="0" rev="0"/>
            </a:camera>
            <a:lightRig rig="balanced" dir="t">
              <a:rot lat="0" lon="0" rev="8400000"/>
            </a:lightRig>
          </a:scene3d>
          <a:sp3d>
            <a:bevelT h="25400"/>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 3"/>
          <p:cNvSpPr/>
          <p:nvPr/>
        </p:nvSpPr>
        <p:spPr>
          <a:xfrm rot="5400000">
            <a:off x="2124262" y="1073058"/>
            <a:ext cx="3231592" cy="4711884"/>
          </a:xfrm>
          <a:prstGeom prst="bentArrow">
            <a:avLst>
              <a:gd name="adj1" fmla="val 18621"/>
              <a:gd name="adj2" fmla="val 19423"/>
              <a:gd name="adj3" fmla="val 24749"/>
              <a:gd name="adj4" fmla="val 30232"/>
            </a:avLst>
          </a:prstGeom>
          <a:gradFill flip="none" rotWithShape="1">
            <a:gsLst>
              <a:gs pos="15000">
                <a:srgbClr val="5B9BD5">
                  <a:lumMod val="50000"/>
                  <a:alpha val="0"/>
                </a:srgbClr>
              </a:gs>
              <a:gs pos="45000">
                <a:srgbClr val="5B9BD5"/>
              </a:gs>
              <a:gs pos="82000">
                <a:srgbClr val="FFFFFF"/>
              </a:gs>
            </a:gsLst>
            <a:lin ang="18900000" scaled="1"/>
            <a:tileRect/>
          </a:gradFill>
          <a:ln>
            <a:noFill/>
          </a:ln>
          <a:effectLst>
            <a:outerShdw blurRad="149987" dist="250190" dir="8460000" algn="ctr">
              <a:srgbClr val="000000">
                <a:alpha val="28000"/>
              </a:srgbClr>
            </a:outerShdw>
          </a:effectLst>
          <a:scene3d>
            <a:camera prst="orthographicFront">
              <a:rot lat="0" lon="0" rev="0"/>
            </a:camera>
            <a:lightRig rig="balanced" dir="t">
              <a:rot lat="0" lon="0" rev="8400000"/>
            </a:lightRig>
          </a:scene3d>
          <a:sp3d>
            <a:bevelT h="25400"/>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p:nvSpPr>
        <p:spPr>
          <a:xfrm>
            <a:off x="7034924" y="3771497"/>
            <a:ext cx="4881638" cy="707886"/>
          </a:xfrm>
          <a:prstGeom prst="rect">
            <a:avLst/>
          </a:prstGeom>
        </p:spPr>
        <p:txBody>
          <a:bodyPr wrap="square">
            <a:spAutoFit/>
            <a:scene3d>
              <a:camera prst="orthographicFront"/>
              <a:lightRig rig="brightRoom" dir="t"/>
            </a:scene3d>
            <a:sp3d prstMaterial="plastic">
              <a:contourClr>
                <a:schemeClr val="accent1">
                  <a:tint val="100000"/>
                  <a:shade val="100000"/>
                  <a:hueMod val="100000"/>
                  <a:satMod val="100000"/>
                </a:schemeClr>
              </a:contourClr>
            </a:sp3d>
          </a:bodyPr>
          <a:lstStyle/>
          <a:p>
            <a:pPr>
              <a:defRPr/>
            </a:pPr>
            <a:r>
              <a:rPr lang="en-US" altLang="en-US" sz="4000" b="1">
                <a:solidFill>
                  <a:prstClr val="black"/>
                </a:solidFill>
                <a:latin typeface="Times New Roman" panose="02020603050405020304" pitchFamily="18" charset="0"/>
                <a:cs typeface="Times New Roman" panose="02020603050405020304" pitchFamily="18" charset="0"/>
              </a:rPr>
              <a:t>Hiện tại</a:t>
            </a:r>
            <a:endParaRPr lang="en-US" altLang="en-US" sz="4000" b="1" dirty="0">
              <a:solidFill>
                <a:prstClr val="black"/>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2799800" y="1653894"/>
            <a:ext cx="3084446" cy="769441"/>
          </a:xfrm>
          <a:prstGeom prst="rect">
            <a:avLst/>
          </a:prstGeom>
        </p:spPr>
        <p:txBody>
          <a:bodyPr wrap="square">
            <a:spAutoFit/>
            <a:scene3d>
              <a:camera prst="orthographicFront"/>
              <a:lightRig rig="brightRoom" dir="t"/>
            </a:scene3d>
            <a:sp3d prstMaterial="plastic">
              <a:contourClr>
                <a:schemeClr val="accent1">
                  <a:tint val="100000"/>
                  <a:shade val="100000"/>
                  <a:hueMod val="100000"/>
                  <a:satMod val="100000"/>
                </a:schemeClr>
              </a:contourClr>
            </a:sp3d>
          </a:bodyPr>
          <a:lstStyle/>
          <a:p>
            <a:pPr>
              <a:defRPr/>
            </a:pPr>
            <a:r>
              <a:rPr lang="en-US" altLang="en-US" sz="4400" b="1">
                <a:solidFill>
                  <a:prstClr val="black"/>
                </a:solidFill>
                <a:latin typeface="Times New Roman" panose="02020603050405020304" pitchFamily="18" charset="0"/>
                <a:cs typeface="Times New Roman" panose="02020603050405020304" pitchFamily="18" charset="0"/>
              </a:rPr>
              <a:t>Qúa khứ</a:t>
            </a:r>
            <a:endParaRPr lang="en-US" altLang="en-US" sz="4400" b="1" dirty="0">
              <a:solidFill>
                <a:prstClr val="black"/>
              </a:solidFill>
              <a:latin typeface="Times New Roman" panose="02020603050405020304" pitchFamily="18" charset="0"/>
              <a:cs typeface="Times New Roman" panose="02020603050405020304" pitchFamily="18" charset="0"/>
            </a:endParaRPr>
          </a:p>
        </p:txBody>
      </p:sp>
      <p:sp>
        <p:nvSpPr>
          <p:cNvPr id="26" name="Oval 25"/>
          <p:cNvSpPr/>
          <p:nvPr/>
        </p:nvSpPr>
        <p:spPr bwMode="gray">
          <a:xfrm>
            <a:off x="5297365" y="3747651"/>
            <a:ext cx="502920" cy="518658"/>
          </a:xfrm>
          <a:prstGeom prst="ellipse">
            <a:avLst/>
          </a:prstGeom>
          <a:gradFill flip="none" rotWithShape="1">
            <a:gsLst>
              <a:gs pos="0">
                <a:srgbClr val="5B9BD5">
                  <a:lumMod val="20000"/>
                  <a:lumOff val="80000"/>
                </a:srgbClr>
              </a:gs>
              <a:gs pos="50000">
                <a:srgbClr val="5B9BD5"/>
              </a:gs>
              <a:gs pos="100000">
                <a:srgbClr val="5B9BD5">
                  <a:lumMod val="50000"/>
                </a:srgbClr>
              </a:gs>
            </a:gsLst>
            <a:path path="circle">
              <a:fillToRect l="50000" t="50000" r="50000" b="50000"/>
            </a:path>
            <a:tileRect/>
          </a:gradFill>
          <a:ln>
            <a:noFill/>
          </a:ln>
          <a:effectLst>
            <a:outerShdw blurRad="50800" dist="38100" dir="5400000" algn="br" rotWithShape="0">
              <a:srgbClr val="000000">
                <a:alpha val="35000"/>
              </a:srgbClr>
            </a:outerShdw>
            <a:reflection blurRad="6350" stA="50000" endA="300" endPos="38500" dist="50800" dir="5400000" sy="-100000" algn="bl" rotWithShape="0"/>
          </a:effectLst>
          <a:scene3d>
            <a:camera prst="orthographicFront">
              <a:rot lat="0" lon="0" rev="0"/>
            </a:camera>
            <a:lightRig rig="glow" dir="l">
              <a:rot lat="0" lon="0" rev="4200000"/>
            </a:lightRig>
          </a:scene3d>
          <a:sp3d prstMaterial="metal">
            <a:bevelT w="215900" h="190500"/>
            <a:contourClr>
              <a:sysClr val="windowText" lastClr="000000"/>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000" b="0" i="0" u="none" strike="noStrike" kern="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1</a:t>
            </a:r>
            <a:endParaRPr kumimoji="0" lang="en-US" sz="3000" b="0" i="0" u="none" strike="noStrike" kern="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endParaRPr>
          </a:p>
        </p:txBody>
      </p:sp>
      <p:sp>
        <p:nvSpPr>
          <p:cNvPr id="27" name="Oval 26"/>
          <p:cNvSpPr/>
          <p:nvPr/>
        </p:nvSpPr>
        <p:spPr bwMode="gray">
          <a:xfrm>
            <a:off x="6216136" y="2487702"/>
            <a:ext cx="502920" cy="518658"/>
          </a:xfrm>
          <a:prstGeom prst="ellipse">
            <a:avLst/>
          </a:prstGeom>
          <a:gradFill flip="none" rotWithShape="1">
            <a:gsLst>
              <a:gs pos="0">
                <a:srgbClr val="FFC000">
                  <a:lumMod val="20000"/>
                  <a:lumOff val="80000"/>
                </a:srgbClr>
              </a:gs>
              <a:gs pos="50000">
                <a:srgbClr val="FFC000"/>
              </a:gs>
              <a:gs pos="100000">
                <a:srgbClr val="FFC000">
                  <a:lumMod val="50000"/>
                </a:srgbClr>
              </a:gs>
            </a:gsLst>
            <a:path path="circle">
              <a:fillToRect l="50000" t="50000" r="50000" b="50000"/>
            </a:path>
            <a:tileRect/>
          </a:gradFill>
          <a:ln>
            <a:noFill/>
          </a:ln>
          <a:effectLst>
            <a:outerShdw blurRad="50800" dist="38100" dir="5400000" algn="br" rotWithShape="0">
              <a:srgbClr val="000000">
                <a:alpha val="35000"/>
              </a:srgbClr>
            </a:outerShdw>
            <a:reflection blurRad="6350" stA="50000" endA="300" endPos="38500" dist="50800" dir="5400000" sy="-100000" algn="bl" rotWithShape="0"/>
          </a:effectLst>
          <a:scene3d>
            <a:camera prst="orthographicFront">
              <a:rot lat="0" lon="0" rev="0"/>
            </a:camera>
            <a:lightRig rig="glow" dir="l">
              <a:rot lat="0" lon="0" rev="4200000"/>
            </a:lightRig>
          </a:scene3d>
          <a:sp3d prstMaterial="metal">
            <a:bevelT w="215900" h="190500"/>
            <a:contourClr>
              <a:sysClr val="windowText" lastClr="000000"/>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000" b="0" i="0" u="none" strike="noStrike" kern="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2</a:t>
            </a:r>
            <a:endParaRPr kumimoji="0" lang="en-US" sz="3000" b="0" i="0" u="none" strike="noStrike" kern="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endParaRPr>
          </a:p>
        </p:txBody>
      </p:sp>
      <p:pic>
        <p:nvPicPr>
          <p:cNvPr id="28" name="Picture 27"/>
          <p:cNvPicPr>
            <a:picLocks noChangeAspect="1"/>
          </p:cNvPicPr>
          <p:nvPr/>
        </p:nvPicPr>
        <p:blipFill rotWithShape="1">
          <a:blip r:embed="rId1">
            <a:extLst>
              <a:ext uri="{28A0092B-C50C-407E-A947-70E740481C1C}">
                <a14:useLocalDpi xmlns:a14="http://schemas.microsoft.com/office/drawing/2010/main" val="0"/>
              </a:ext>
            </a:extLst>
          </a:blip>
          <a:srcRect l="22660" t="33937" b="19342"/>
          <a:stretch>
            <a:fillRect/>
          </a:stretch>
        </p:blipFill>
        <p:spPr>
          <a:xfrm>
            <a:off x="2074324" y="4770358"/>
            <a:ext cx="9730485" cy="193899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9" name="Rectangle 28"/>
          <p:cNvSpPr/>
          <p:nvPr/>
        </p:nvSpPr>
        <p:spPr>
          <a:xfrm>
            <a:off x="1041725" y="2727607"/>
            <a:ext cx="4116702" cy="1446550"/>
          </a:xfrm>
          <a:prstGeom prst="rect">
            <a:avLst/>
          </a:prstGeom>
        </p:spPr>
        <p:txBody>
          <a:bodyPr wrap="square">
            <a:spAutoFit/>
            <a:scene3d>
              <a:camera prst="orthographicFront"/>
              <a:lightRig rig="brightRoom" dir="t"/>
            </a:scene3d>
            <a:sp3d prstMaterial="plastic">
              <a:contourClr>
                <a:schemeClr val="accent1">
                  <a:tint val="100000"/>
                  <a:shade val="100000"/>
                  <a:hueMod val="100000"/>
                  <a:satMod val="100000"/>
                </a:schemeClr>
              </a:contourClr>
            </a:sp3d>
          </a:bodyPr>
          <a:lstStyle/>
          <a:p>
            <a:pPr>
              <a:defRPr/>
            </a:pPr>
            <a:r>
              <a:rPr lang="en-US" altLang="en-US" sz="4400" b="1">
                <a:solidFill>
                  <a:srgbClr val="0070C0"/>
                </a:solidFill>
                <a:latin typeface="Times New Roman" panose="02020603050405020304" pitchFamily="18" charset="0"/>
                <a:cs typeface="Times New Roman" panose="02020603050405020304" pitchFamily="18" charset="0"/>
              </a:rPr>
              <a:t>Mất đi sự hiện diện con người</a:t>
            </a:r>
            <a:endParaRPr lang="en-US" altLang="en-US" sz="4400" b="1" dirty="0">
              <a:solidFill>
                <a:srgbClr val="0070C0"/>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7262058" y="2181719"/>
            <a:ext cx="3084446" cy="1446550"/>
          </a:xfrm>
          <a:prstGeom prst="rect">
            <a:avLst/>
          </a:prstGeom>
        </p:spPr>
        <p:txBody>
          <a:bodyPr wrap="square">
            <a:spAutoFit/>
            <a:scene3d>
              <a:camera prst="orthographicFront"/>
              <a:lightRig rig="brightRoom" dir="t"/>
            </a:scene3d>
            <a:sp3d prstMaterial="plastic">
              <a:contourClr>
                <a:schemeClr val="accent1">
                  <a:tint val="100000"/>
                  <a:shade val="100000"/>
                  <a:hueMod val="100000"/>
                  <a:satMod val="100000"/>
                </a:schemeClr>
              </a:contourClr>
            </a:sp3d>
          </a:bodyPr>
          <a:lstStyle/>
          <a:p>
            <a:pPr>
              <a:defRPr/>
            </a:pPr>
            <a:r>
              <a:rPr lang="en-US" altLang="en-US" sz="4400" b="1">
                <a:solidFill>
                  <a:srgbClr val="FFC000">
                    <a:lumMod val="50000"/>
                  </a:srgbClr>
                </a:solidFill>
                <a:latin typeface="Times New Roman" panose="02020603050405020304" pitchFamily="18" charset="0"/>
                <a:cs typeface="Times New Roman" panose="02020603050405020304" pitchFamily="18" charset="0"/>
              </a:rPr>
              <a:t>Chỉ còn căn lầu trơ trọi</a:t>
            </a:r>
            <a:endParaRPr lang="en-US" altLang="en-US" sz="4400" b="1" dirty="0">
              <a:solidFill>
                <a:srgbClr val="FFC000">
                  <a:lumMod val="50000"/>
                </a:srgbClr>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240030" y="4841240"/>
            <a:ext cx="11565255" cy="1925320"/>
          </a:xfrm>
          <a:prstGeom prst="rect">
            <a:avLst/>
          </a:prstGeom>
          <a:noFill/>
        </p:spPr>
        <p:txBody>
          <a:bodyPr wrap="square">
            <a:noAutofit/>
          </a:bodyPr>
          <a:lstStyle/>
          <a:p>
            <a:pPr algn="ctr"/>
            <a:r>
              <a:rPr lang="vi-VN" altLang="en-US" sz="4800">
                <a:solidFill>
                  <a:prstClr val="white"/>
                </a:solidFill>
                <a:latin typeface="Times New Roman" panose="02020603050405020304" pitchFamily="18" charset="0"/>
                <a:cs typeface="Times New Roman" panose="02020603050405020304" pitchFamily="18" charset="0"/>
              </a:rPr>
              <a:t>    </a:t>
            </a:r>
            <a:r>
              <a:rPr lang="en-US" sz="4800">
                <a:solidFill>
                  <a:prstClr val="white"/>
                </a:solidFill>
                <a:latin typeface="Times New Roman" panose="02020603050405020304" pitchFamily="18" charset="0"/>
                <a:cs typeface="Times New Roman" panose="02020603050405020304" pitchFamily="18" charset="0"/>
              </a:rPr>
              <a:t>→ </a:t>
            </a:r>
            <a:r>
              <a:rPr lang="en-US" sz="3200">
                <a:solidFill>
                  <a:prstClr val="white"/>
                </a:solidFill>
                <a:latin typeface="Times New Roman" panose="02020603050405020304" pitchFamily="18" charset="0"/>
                <a:cs typeface="Times New Roman" panose="02020603050405020304" pitchFamily="18" charset="0"/>
              </a:rPr>
              <a:t>Sự đối lập giữa quá khứ - hiện tại, cái còn – mất</a:t>
            </a:r>
            <a:r>
              <a:rPr lang="vi-VN" altLang="en-US" sz="3200">
                <a:solidFill>
                  <a:prstClr val="white"/>
                </a:solidFill>
                <a:latin typeface="Times New Roman" panose="02020603050405020304" pitchFamily="18" charset="0"/>
                <a:cs typeface="Times New Roman" panose="02020603050405020304" pitchFamily="18" charset="0"/>
              </a:rPr>
              <a:t>, </a:t>
            </a:r>
            <a:endParaRPr lang="vi-VN" altLang="en-US" sz="3200">
              <a:solidFill>
                <a:prstClr val="white"/>
              </a:solidFill>
              <a:latin typeface="Times New Roman" panose="02020603050405020304" pitchFamily="18" charset="0"/>
              <a:cs typeface="Times New Roman" panose="02020603050405020304" pitchFamily="18" charset="0"/>
            </a:endParaRPr>
          </a:p>
          <a:p>
            <a:pPr algn="ctr"/>
            <a:r>
              <a:rPr lang="vi-VN" altLang="en-US" sz="3200">
                <a:solidFill>
                  <a:prstClr val="white"/>
                </a:solidFill>
                <a:latin typeface="Times New Roman" panose="02020603050405020304" pitchFamily="18" charset="0"/>
                <a:cs typeface="Times New Roman" panose="02020603050405020304" pitchFamily="18" charset="0"/>
              </a:rPr>
              <a:t>giữa cõi hư - cõi thực, cõi tiên - cõi trần.</a:t>
            </a:r>
            <a:endParaRPr lang="vi-VN" altLang="en-US" sz="3200">
              <a:solidFill>
                <a:prstClr val="white"/>
              </a:solidFill>
              <a:latin typeface="Times New Roman" panose="02020603050405020304" pitchFamily="18" charset="0"/>
              <a:cs typeface="Times New Roman" panose="02020603050405020304" pitchFamily="18" charset="0"/>
            </a:endParaRPr>
          </a:p>
          <a:p>
            <a:pPr algn="ctr"/>
            <a:endParaRPr lang="vi-VN" altLang="en-US" sz="3200">
              <a:solidFill>
                <a:prstClr val="white"/>
              </a:solidFill>
              <a:latin typeface="Times New Roman" panose="02020603050405020304" pitchFamily="18" charset="0"/>
              <a:cs typeface="Times New Roman" panose="02020603050405020304" pitchFamily="18" charset="0"/>
            </a:endParaRPr>
          </a:p>
        </p:txBody>
      </p:sp>
      <p:cxnSp>
        <p:nvCxnSpPr>
          <p:cNvPr id="3" name="Straight Arrow Connector 2"/>
          <p:cNvCxnSpPr/>
          <p:nvPr/>
        </p:nvCxnSpPr>
        <p:spPr>
          <a:xfrm flipH="1">
            <a:off x="1811045" y="691678"/>
            <a:ext cx="7918881" cy="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32" name="Straight Arrow Connector 31"/>
          <p:cNvCxnSpPr/>
          <p:nvPr/>
        </p:nvCxnSpPr>
        <p:spPr>
          <a:xfrm>
            <a:off x="2377734" y="1350248"/>
            <a:ext cx="7884852" cy="0"/>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sp>
        <p:nvSpPr>
          <p:cNvPr id="33" name="Rectangle 32"/>
          <p:cNvSpPr/>
          <p:nvPr/>
        </p:nvSpPr>
        <p:spPr>
          <a:xfrm>
            <a:off x="0" y="279899"/>
            <a:ext cx="3084446" cy="646331"/>
          </a:xfrm>
          <a:prstGeom prst="rect">
            <a:avLst/>
          </a:prstGeom>
        </p:spPr>
        <p:txBody>
          <a:bodyPr wrap="square">
            <a:spAutoFit/>
            <a:scene3d>
              <a:camera prst="orthographicFront"/>
              <a:lightRig rig="brightRoom" dir="t"/>
            </a:scene3d>
            <a:sp3d prstMaterial="plastic">
              <a:contourClr>
                <a:schemeClr val="accent1">
                  <a:tint val="100000"/>
                  <a:shade val="100000"/>
                  <a:hueMod val="100000"/>
                  <a:satMod val="100000"/>
                </a:schemeClr>
              </a:contourClr>
            </a:sp3d>
          </a:bodyPr>
          <a:lstStyle/>
          <a:p>
            <a:pPr>
              <a:defRPr/>
            </a:pPr>
            <a:r>
              <a:rPr lang="en-US" altLang="en-US" sz="3600" b="1">
                <a:solidFill>
                  <a:srgbClr val="C00000"/>
                </a:solidFill>
                <a:latin typeface="Times New Roman" panose="02020603050405020304" pitchFamily="18" charset="0"/>
                <a:cs typeface="Times New Roman" panose="02020603050405020304" pitchFamily="18" charset="0"/>
              </a:rPr>
              <a:t>Qúa khứ</a:t>
            </a:r>
            <a:endParaRPr lang="en-US" altLang="en-US" sz="3600" b="1" dirty="0">
              <a:solidFill>
                <a:srgbClr val="C00000"/>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10262586" y="926230"/>
            <a:ext cx="3084446" cy="646331"/>
          </a:xfrm>
          <a:prstGeom prst="rect">
            <a:avLst/>
          </a:prstGeom>
        </p:spPr>
        <p:txBody>
          <a:bodyPr wrap="square">
            <a:spAutoFit/>
            <a:scene3d>
              <a:camera prst="orthographicFront"/>
              <a:lightRig rig="brightRoom" dir="t"/>
            </a:scene3d>
            <a:sp3d prstMaterial="plastic">
              <a:contourClr>
                <a:schemeClr val="accent1">
                  <a:tint val="100000"/>
                  <a:shade val="100000"/>
                  <a:hueMod val="100000"/>
                  <a:satMod val="100000"/>
                </a:schemeClr>
              </a:contourClr>
            </a:sp3d>
          </a:bodyPr>
          <a:lstStyle/>
          <a:p>
            <a:pPr>
              <a:defRPr/>
            </a:pPr>
            <a:r>
              <a:rPr lang="en-US" altLang="en-US" sz="3600" b="1">
                <a:solidFill>
                  <a:srgbClr val="C00000"/>
                </a:solidFill>
                <a:latin typeface="Times New Roman" panose="02020603050405020304" pitchFamily="18" charset="0"/>
                <a:cs typeface="Times New Roman" panose="02020603050405020304" pitchFamily="18" charset="0"/>
              </a:rPr>
              <a:t>Hiện tại</a:t>
            </a:r>
            <a:endParaRPr lang="en-US" altLang="en-US" sz="36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754603" y="81251"/>
            <a:ext cx="7917736" cy="708736"/>
          </a:xfrm>
          <a:noFill/>
          <a:ln>
            <a:noFill/>
          </a:ln>
        </p:spPr>
        <p:style>
          <a:lnRef idx="0">
            <a:scrgbClr r="0" g="0" b="0"/>
          </a:lnRef>
          <a:fillRef idx="0">
            <a:scrgbClr r="0" g="0" b="0"/>
          </a:fillRef>
          <a:effectRef idx="0">
            <a:scrgbClr r="0" g="0" b="0"/>
          </a:effectRef>
          <a:fontRef idx="minor">
            <a:schemeClr val="dk1"/>
          </a:fontRef>
        </p:style>
        <p:txBody>
          <a:bodyPr>
            <a:noAutofit/>
          </a:bodyPr>
          <a:lstStyle/>
          <a:p>
            <a:pPr marL="0" indent="0" algn="just">
              <a:buNone/>
            </a:pPr>
            <a:r>
              <a:rPr lang="en-US" sz="4800" b="1">
                <a:solidFill>
                  <a:srgbClr val="C00000"/>
                </a:solidFill>
                <a:latin typeface="Times New Roman" panose="02020603050405020304" pitchFamily="18" charset="0"/>
                <a:cs typeface="Times New Roman" panose="02020603050405020304" pitchFamily="18" charset="0"/>
              </a:rPr>
              <a:t>II. ĐỌC HIỂU VĂN BẢN</a:t>
            </a:r>
            <a:endParaRPr lang="en-US" sz="4800" b="1">
              <a:solidFill>
                <a:srgbClr val="C00000"/>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79725" y="175218"/>
            <a:ext cx="457877" cy="520803"/>
          </a:xfrm>
          <a:prstGeom prst="rect">
            <a:avLst/>
          </a:prstGeom>
        </p:spPr>
      </p:pic>
      <p:sp>
        <p:nvSpPr>
          <p:cNvPr id="5" name="AutoShape 6" descr="Kết quả hình ảnh cho quê hươ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122" name="Picture 2" descr="Hình ảnh Lầu Hoàng Hạc PNG , Sàn Nhà, Điểm Tham Quan, Xây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7274" y="1559046"/>
            <a:ext cx="5298954" cy="529895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38455" y="1894205"/>
            <a:ext cx="7797800" cy="11988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600" b="0" i="1" u="none" strike="noStrike" kern="1200" cap="none" spc="0" normalizeH="0" baseline="0" noProof="0">
                <a:ln>
                  <a:noFill/>
                </a:ln>
                <a:solidFill>
                  <a:srgbClr val="7030A0"/>
                </a:solidFill>
                <a:effectLst/>
                <a:uLnTx/>
                <a:uFillTx/>
                <a:latin typeface="Arial" panose="020B0604020202020204" pitchFamily="34" charset="0"/>
                <a:ea typeface="+mn-ea"/>
                <a:cs typeface="+mn-cs"/>
              </a:rPr>
              <a:t>Hoàng hạc nhất khứ bất phục phản,</a:t>
            </a:r>
            <a:endParaRPr kumimoji="0" lang="vi-VN" sz="3600" b="0" i="1" u="none" strike="noStrike" kern="1200" cap="none" spc="0" normalizeH="0" baseline="0" noProof="0">
              <a:ln>
                <a:noFill/>
              </a:ln>
              <a:solidFill>
                <a:srgbClr val="7030A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600" b="0" i="1" u="none" strike="noStrike" kern="1200" cap="none" spc="0" normalizeH="0" baseline="0" noProof="0">
                <a:ln>
                  <a:noFill/>
                </a:ln>
                <a:solidFill>
                  <a:srgbClr val="7030A0"/>
                </a:solidFill>
                <a:effectLst/>
                <a:uLnTx/>
                <a:uFillTx/>
                <a:latin typeface="Arial" panose="020B0604020202020204" pitchFamily="34" charset="0"/>
                <a:ea typeface="+mn-ea"/>
                <a:cs typeface="+mn-cs"/>
              </a:rPr>
              <a:t>Bạch vân thiên tải không du du.</a:t>
            </a:r>
            <a:endParaRPr kumimoji="0" lang="vi-VN" sz="3600" b="0" i="1" u="none" strike="noStrike" kern="1200" cap="none" spc="0" normalizeH="0" baseline="0" noProof="0">
              <a:ln>
                <a:noFill/>
              </a:ln>
              <a:solidFill>
                <a:srgbClr val="7030A0"/>
              </a:solidFill>
              <a:effectLst/>
              <a:uLnTx/>
              <a:uFillTx/>
              <a:latin typeface="Arial" panose="020B0604020202020204" pitchFamily="34" charset="0"/>
              <a:ea typeface="+mn-ea"/>
              <a:cs typeface="+mn-cs"/>
            </a:endParaRPr>
          </a:p>
        </p:txBody>
      </p:sp>
      <p:sp>
        <p:nvSpPr>
          <p:cNvPr id="8" name="Content Placeholder 2"/>
          <p:cNvSpPr txBox="1"/>
          <p:nvPr/>
        </p:nvSpPr>
        <p:spPr>
          <a:xfrm>
            <a:off x="460065" y="890336"/>
            <a:ext cx="11381172" cy="668864"/>
          </a:xfrm>
          <a:prstGeom prst="rect">
            <a:avLst/>
          </a:prstGeom>
        </p:spPr>
        <p:style>
          <a:lnRef idx="0">
            <a:scrgbClr r="0" g="0" b="0"/>
          </a:lnRef>
          <a:fillRef idx="0">
            <a:scrgbClr r="0" g="0" b="0"/>
          </a:fillRef>
          <a:effectRef idx="0">
            <a:scrgbClr r="0" g="0" b="0"/>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4800" b="1" i="0"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rPr>
              <a:t>b. Hai câu thực</a:t>
            </a:r>
            <a:endParaRPr kumimoji="0" lang="en-US" sz="4800" b="1" i="0"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2"/>
          <p:cNvSpPr>
            <a:spLocks noChangeArrowheads="1"/>
          </p:cNvSpPr>
          <p:nvPr/>
        </p:nvSpPr>
        <p:spPr bwMode="gray">
          <a:xfrm>
            <a:off x="6530975" y="2940050"/>
            <a:ext cx="2324100" cy="974725"/>
          </a:xfrm>
          <a:prstGeom prst="roundRect">
            <a:avLst>
              <a:gd name="adj" fmla="val 9114"/>
            </a:avLst>
          </a:prstGeom>
          <a:gradFill rotWithShape="1">
            <a:gsLst>
              <a:gs pos="0">
                <a:srgbClr val="FFFFFF"/>
              </a:gs>
              <a:gs pos="100000">
                <a:srgbClr val="839FDD">
                  <a:lumMod val="20000"/>
                  <a:lumOff val="80000"/>
                </a:srgbClr>
              </a:gs>
            </a:gsLst>
            <a:lin ang="5400000" scaled="0"/>
          </a:gradFill>
          <a:ln>
            <a:solidFill>
              <a:srgbClr val="839FDD"/>
            </a:solidFill>
          </a:ln>
          <a:effectLst>
            <a:outerShdw blurRad="50800" dist="38100" dir="5400000" algn="t" rotWithShape="0">
              <a:prstClr val="black">
                <a:alpha val="40000"/>
              </a:prstClr>
            </a:outerShdw>
          </a:effectLst>
          <a:scene3d>
            <a:camera prst="orthographicFront">
              <a:rot lat="0" lon="0" rev="0"/>
            </a:camera>
            <a:lightRig rig="balanced" dir="t"/>
          </a:scene3d>
          <a:sp3d>
            <a:bevelT w="50800" h="508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a:ln>
                  <a:noFill/>
                </a:ln>
                <a:solidFill>
                  <a:srgbClr val="839FDD">
                    <a:lumMod val="50000"/>
                  </a:srgbClr>
                </a:solidFill>
                <a:effectLst/>
                <a:uLnTx/>
                <a:uFillTx/>
                <a:latin typeface="Times New Roman" panose="02020603050405020304" pitchFamily="18" charset="0"/>
                <a:ea typeface="+mn-ea"/>
                <a:cs typeface="Times New Roman" panose="02020603050405020304" pitchFamily="18" charset="0"/>
              </a:rPr>
              <a:t>Không</a:t>
            </a:r>
            <a:endParaRPr kumimoji="0" lang="en-US" sz="3600" b="1" i="0" u="none" strike="noStrike" kern="0" cap="none" spc="0" normalizeH="0" baseline="0" noProof="0" dirty="0">
              <a:ln>
                <a:noFill/>
              </a:ln>
              <a:solidFill>
                <a:srgbClr val="839FDD">
                  <a:lumMod val="50000"/>
                </a:srgbClr>
              </a:solidFill>
              <a:effectLst/>
              <a:uLnTx/>
              <a:uFillTx/>
              <a:latin typeface="Times New Roman" panose="02020603050405020304" pitchFamily="18" charset="0"/>
              <a:ea typeface="+mn-ea"/>
              <a:cs typeface="Times New Roman" panose="02020603050405020304" pitchFamily="18" charset="0"/>
            </a:endParaRPr>
          </a:p>
        </p:txBody>
      </p:sp>
      <p:cxnSp>
        <p:nvCxnSpPr>
          <p:cNvPr id="6" name="Straight Arrow Connector 5"/>
          <p:cNvCxnSpPr/>
          <p:nvPr/>
        </p:nvCxnSpPr>
        <p:spPr>
          <a:xfrm flipH="1">
            <a:off x="7932871" y="2368790"/>
            <a:ext cx="1509409" cy="4957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8" idx="4"/>
          </p:cNvCxnSpPr>
          <p:nvPr/>
        </p:nvCxnSpPr>
        <p:spPr>
          <a:xfrm>
            <a:off x="9617440" y="2398372"/>
            <a:ext cx="850180" cy="44144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8" name="Parallelogram 7"/>
          <p:cNvSpPr/>
          <p:nvPr/>
        </p:nvSpPr>
        <p:spPr>
          <a:xfrm>
            <a:off x="7622888" y="1735104"/>
            <a:ext cx="3989104" cy="663268"/>
          </a:xfrm>
          <a:prstGeom prst="parallelogram">
            <a:avLst>
              <a:gd name="adj" fmla="val 17443"/>
            </a:avLst>
          </a:prstGeom>
          <a:solidFill>
            <a:schemeClr val="accent4">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altLang="en-US" sz="3200" b="1">
                <a:solidFill>
                  <a:prstClr val="white"/>
                </a:solidFill>
                <a:latin typeface="Times New Roman" panose="02020603050405020304" pitchFamily="18" charset="0"/>
                <a:cs typeface="Times New Roman" panose="02020603050405020304" pitchFamily="18" charset="0"/>
              </a:rPr>
              <a:t>b</a:t>
            </a:r>
            <a:r>
              <a:rPr lang="en-US" sz="3200" b="1">
                <a:solidFill>
                  <a:prstClr val="white"/>
                </a:solidFill>
                <a:latin typeface="Times New Roman" panose="02020603050405020304" pitchFamily="18" charset="0"/>
                <a:cs typeface="Times New Roman" panose="02020603050405020304" pitchFamily="18" charset="0"/>
              </a:rPr>
              <a:t>ất phục phản</a:t>
            </a:r>
            <a:endParaRPr kumimoji="0" lang="en-IN" sz="3200" b="0" i="0" u="none" strike="noStrike" kern="0" cap="none" spc="0" normalizeH="0" baseline="0" noProof="0">
              <a:ln>
                <a:noFill/>
              </a:ln>
              <a:solidFill>
                <a:prstClr val="white"/>
              </a:solidFill>
              <a:effectLst/>
              <a:uLnTx/>
              <a:uFillTx/>
              <a:latin typeface="times" panose="02020603050405020304" pitchFamily="18" charset="0"/>
              <a:ea typeface="+mn-ea"/>
              <a:cs typeface="times" panose="02020603050405020304" pitchFamily="18" charset="0"/>
            </a:endParaRPr>
          </a:p>
        </p:txBody>
      </p:sp>
      <p:sp>
        <p:nvSpPr>
          <p:cNvPr id="9" name="AutoShape 22"/>
          <p:cNvSpPr>
            <a:spLocks noChangeArrowheads="1"/>
          </p:cNvSpPr>
          <p:nvPr/>
        </p:nvSpPr>
        <p:spPr bwMode="gray">
          <a:xfrm>
            <a:off x="9617561" y="2990412"/>
            <a:ext cx="1988149" cy="974600"/>
          </a:xfrm>
          <a:prstGeom prst="roundRect">
            <a:avLst>
              <a:gd name="adj" fmla="val 9114"/>
            </a:avLst>
          </a:prstGeom>
          <a:gradFill rotWithShape="1">
            <a:gsLst>
              <a:gs pos="0">
                <a:srgbClr val="FFFFFF"/>
              </a:gs>
              <a:gs pos="100000">
                <a:srgbClr val="839FDD">
                  <a:lumMod val="20000"/>
                  <a:lumOff val="80000"/>
                </a:srgbClr>
              </a:gs>
            </a:gsLst>
            <a:lin ang="5400000" scaled="0"/>
          </a:gradFill>
          <a:ln>
            <a:solidFill>
              <a:srgbClr val="839FDD"/>
            </a:solidFill>
          </a:ln>
          <a:effectLst>
            <a:outerShdw blurRad="50800" dist="38100" dir="5400000" algn="t" rotWithShape="0">
              <a:prstClr val="black">
                <a:alpha val="40000"/>
              </a:prstClr>
            </a:outerShdw>
          </a:effectLst>
          <a:scene3d>
            <a:camera prst="orthographicFront">
              <a:rot lat="0" lon="0" rev="0"/>
            </a:camera>
            <a:lightRig rig="balanced" dir="t"/>
          </a:scene3d>
          <a:sp3d>
            <a:bevelT w="50800" h="508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1" kern="0">
                <a:solidFill>
                  <a:srgbClr val="839FDD">
                    <a:lumMod val="50000"/>
                  </a:srgbClr>
                </a:solidFill>
                <a:latin typeface="Times New Roman" panose="02020603050405020304" pitchFamily="18" charset="0"/>
                <a:cs typeface="Times New Roman" panose="02020603050405020304" pitchFamily="18" charset="0"/>
              </a:rPr>
              <a:t>Quay về</a:t>
            </a:r>
            <a:endParaRPr kumimoji="0" lang="en-US" sz="3200" b="1" i="0" u="none" strike="noStrike" kern="0" cap="none" spc="0" normalizeH="0" baseline="0" noProof="0" dirty="0">
              <a:ln>
                <a:noFill/>
              </a:ln>
              <a:solidFill>
                <a:srgbClr val="839FDD">
                  <a:lumMod val="50000"/>
                </a:srgbClr>
              </a:solidFill>
              <a:effectLst/>
              <a:uLnTx/>
              <a:uFillTx/>
              <a:latin typeface="Times New Roman" panose="02020603050405020304" pitchFamily="18" charset="0"/>
              <a:cs typeface="Times New Roman" panose="02020603050405020304" pitchFamily="18" charset="0"/>
            </a:endParaRPr>
          </a:p>
        </p:txBody>
      </p:sp>
      <p:sp>
        <p:nvSpPr>
          <p:cNvPr id="11" name="Rounded Rectangle 24"/>
          <p:cNvSpPr/>
          <p:nvPr/>
        </p:nvSpPr>
        <p:spPr bwMode="auto">
          <a:xfrm>
            <a:off x="4489996" y="4383949"/>
            <a:ext cx="2893436" cy="856930"/>
          </a:xfrm>
          <a:prstGeom prst="roundRect">
            <a:avLst/>
          </a:prstGeom>
          <a:solidFill>
            <a:srgbClr val="7030A0"/>
          </a:solidFill>
          <a:ln w="38100" cap="flat" cmpd="sng" algn="ctr">
            <a:solidFill>
              <a:sysClr val="window" lastClr="FFFFFF"/>
            </a:solidFill>
            <a:prstDash val="solid"/>
            <a:headEnd type="none" w="med" len="med"/>
            <a:tailEnd type="none" w="med" len="med"/>
          </a:ln>
          <a:effectLst>
            <a:outerShdw blurRad="40000" dist="20000" dir="5400000" rotWithShape="0">
              <a:srgbClr val="000000">
                <a:alpha val="38000"/>
              </a:srgbClr>
            </a:outerShdw>
          </a:effectLst>
        </p:spPr>
        <p:txBody>
          <a:bodyPr rtlCol="1"/>
          <a:lstStyle/>
          <a:p>
            <a:pPr lvl="0" algn="ctr">
              <a:defRPr/>
            </a:pPr>
            <a:r>
              <a:rPr lang="en-US" altLang="en-US" sz="3600" b="1" noProof="0">
                <a:solidFill>
                  <a:prstClr val="white"/>
                </a:solidFill>
                <a:latin typeface="Times New Roman" panose="02020603050405020304" pitchFamily="18" charset="0"/>
                <a:cs typeface="Times New Roman" panose="02020603050405020304" pitchFamily="18" charset="0"/>
              </a:rPr>
              <a:t>Qúa khứ</a:t>
            </a:r>
            <a:endParaRPr kumimoji="0" lang="vi-VN" altLang="en-US" sz="3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Parallelogram 11"/>
          <p:cNvSpPr/>
          <p:nvPr/>
        </p:nvSpPr>
        <p:spPr>
          <a:xfrm>
            <a:off x="749557" y="1758108"/>
            <a:ext cx="5207359" cy="557597"/>
          </a:xfrm>
          <a:prstGeom prst="parallelogram">
            <a:avLst>
              <a:gd name="adj" fmla="val 17443"/>
            </a:avLst>
          </a:prstGeom>
          <a:solidFill>
            <a:srgbClr val="009900"/>
          </a:solidFill>
          <a:ln w="104775" cap="rnd" cmpd="sng" algn="ctr">
            <a:solidFill>
              <a:srgbClr val="009900"/>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IN" sz="36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Hoàng</a:t>
            </a:r>
            <a:r>
              <a:rPr kumimoji="0" lang="en-IN" sz="3600" b="1" i="0" u="none" strike="noStrike" kern="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hạc nhất khứ</a:t>
            </a:r>
            <a:endParaRPr kumimoji="0" lang="en-IN" sz="36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 name="AutoShape 22"/>
          <p:cNvSpPr>
            <a:spLocks noChangeArrowheads="1"/>
          </p:cNvSpPr>
          <p:nvPr/>
        </p:nvSpPr>
        <p:spPr bwMode="gray">
          <a:xfrm>
            <a:off x="233045" y="2941320"/>
            <a:ext cx="2408555" cy="973455"/>
          </a:xfrm>
          <a:prstGeom prst="roundRect">
            <a:avLst>
              <a:gd name="adj" fmla="val 9114"/>
            </a:avLst>
          </a:prstGeom>
          <a:gradFill rotWithShape="1">
            <a:gsLst>
              <a:gs pos="0">
                <a:srgbClr val="FFFFFF"/>
              </a:gs>
              <a:gs pos="100000">
                <a:srgbClr val="839FDD">
                  <a:lumMod val="20000"/>
                  <a:lumOff val="80000"/>
                </a:srgbClr>
              </a:gs>
            </a:gsLst>
            <a:lin ang="5400000" scaled="0"/>
          </a:gradFill>
          <a:ln>
            <a:solidFill>
              <a:srgbClr val="839FDD"/>
            </a:solidFill>
          </a:ln>
          <a:effectLst>
            <a:outerShdw blurRad="50800" dist="38100" dir="5400000" algn="t" rotWithShape="0">
              <a:prstClr val="black">
                <a:alpha val="40000"/>
              </a:prstClr>
            </a:outerShdw>
          </a:effectLst>
          <a:scene3d>
            <a:camera prst="orthographicFront">
              <a:rot lat="0" lon="0" rev="0"/>
            </a:camera>
            <a:lightRig rig="balanced" dir="t"/>
          </a:scene3d>
          <a:sp3d>
            <a:bevelT w="50800" h="508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a:ln>
                  <a:noFill/>
                </a:ln>
                <a:solidFill>
                  <a:srgbClr val="839FDD">
                    <a:lumMod val="50000"/>
                  </a:srgbClr>
                </a:solidFill>
                <a:effectLst/>
                <a:uLnTx/>
                <a:uFillTx/>
                <a:latin typeface="Times New Roman" panose="02020603050405020304" pitchFamily="18" charset="0"/>
                <a:ea typeface="+mn-ea"/>
                <a:cs typeface="Times New Roman" panose="02020603050405020304" pitchFamily="18" charset="0"/>
              </a:rPr>
              <a:t>Hạc</a:t>
            </a:r>
            <a:r>
              <a:rPr kumimoji="0" lang="en-US" sz="3600" b="1" i="0" u="none" strike="noStrike" kern="0" cap="none" spc="0" normalizeH="0" noProof="0">
                <a:ln>
                  <a:noFill/>
                </a:ln>
                <a:solidFill>
                  <a:srgbClr val="839FDD">
                    <a:lumMod val="50000"/>
                  </a:srgbClr>
                </a:solidFill>
                <a:effectLst/>
                <a:uLnTx/>
                <a:uFillTx/>
                <a:latin typeface="Times New Roman" panose="02020603050405020304" pitchFamily="18" charset="0"/>
                <a:ea typeface="+mn-ea"/>
                <a:cs typeface="Times New Roman" panose="02020603050405020304" pitchFamily="18" charset="0"/>
              </a:rPr>
              <a:t> vàng</a:t>
            </a:r>
            <a:endParaRPr kumimoji="0" lang="en-US" sz="3600" b="1" i="0" u="none" strike="noStrike" kern="0" cap="none" spc="0" normalizeH="0" baseline="0" noProof="0" dirty="0">
              <a:ln>
                <a:noFill/>
              </a:ln>
              <a:solidFill>
                <a:srgbClr val="839FDD">
                  <a:lumMod val="50000"/>
                </a:srgbClr>
              </a:solidFill>
              <a:effectLst/>
              <a:uLnTx/>
              <a:uFillTx/>
              <a:latin typeface="Times New Roman" panose="02020603050405020304" pitchFamily="18" charset="0"/>
              <a:ea typeface="+mn-ea"/>
              <a:cs typeface="Times New Roman" panose="02020603050405020304" pitchFamily="18" charset="0"/>
            </a:endParaRPr>
          </a:p>
        </p:txBody>
      </p:sp>
      <p:cxnSp>
        <p:nvCxnSpPr>
          <p:cNvPr id="14" name="Straight Arrow Connector 13"/>
          <p:cNvCxnSpPr/>
          <p:nvPr/>
        </p:nvCxnSpPr>
        <p:spPr>
          <a:xfrm flipH="1">
            <a:off x="1886392" y="2398372"/>
            <a:ext cx="1175026" cy="41337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006557" y="2380534"/>
            <a:ext cx="1027337" cy="40809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6" name="Right Brace 15"/>
          <p:cNvSpPr/>
          <p:nvPr/>
        </p:nvSpPr>
        <p:spPr>
          <a:xfrm rot="5400000">
            <a:off x="5891544" y="-760380"/>
            <a:ext cx="90341" cy="9841349"/>
          </a:xfrm>
          <a:prstGeom prst="rightBrace">
            <a:avLst/>
          </a:prstGeom>
          <a:ln>
            <a:solidFill>
              <a:srgbClr val="C00000"/>
            </a:solidFill>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AutoShape 22"/>
          <p:cNvSpPr>
            <a:spLocks noChangeArrowheads="1"/>
          </p:cNvSpPr>
          <p:nvPr/>
        </p:nvSpPr>
        <p:spPr bwMode="gray">
          <a:xfrm>
            <a:off x="3061335" y="2861310"/>
            <a:ext cx="3073400" cy="1037590"/>
          </a:xfrm>
          <a:prstGeom prst="roundRect">
            <a:avLst>
              <a:gd name="adj" fmla="val 9114"/>
            </a:avLst>
          </a:prstGeom>
          <a:gradFill rotWithShape="1">
            <a:gsLst>
              <a:gs pos="0">
                <a:srgbClr val="FFFFFF"/>
              </a:gs>
              <a:gs pos="100000">
                <a:srgbClr val="839FDD">
                  <a:lumMod val="20000"/>
                  <a:lumOff val="80000"/>
                </a:srgbClr>
              </a:gs>
            </a:gsLst>
            <a:lin ang="5400000" scaled="0"/>
          </a:gradFill>
          <a:ln>
            <a:solidFill>
              <a:srgbClr val="839FDD"/>
            </a:solidFill>
          </a:ln>
          <a:effectLst>
            <a:outerShdw blurRad="50800" dist="38100" dir="5400000" algn="t" rotWithShape="0">
              <a:prstClr val="black">
                <a:alpha val="40000"/>
              </a:prstClr>
            </a:outerShdw>
          </a:effectLst>
          <a:scene3d>
            <a:camera prst="orthographicFront">
              <a:rot lat="0" lon="0" rev="0"/>
            </a:camera>
            <a:lightRig rig="balanced" dir="t"/>
          </a:scene3d>
          <a:sp3d>
            <a:bevelT w="50800" h="508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kern="0" noProof="0">
                <a:solidFill>
                  <a:srgbClr val="839FDD">
                    <a:lumMod val="50000"/>
                  </a:srgbClr>
                </a:solidFill>
                <a:latin typeface="Times New Roman" panose="02020603050405020304" pitchFamily="18" charset="0"/>
                <a:cs typeface="Times New Roman" panose="02020603050405020304" pitchFamily="18" charset="0"/>
              </a:rPr>
              <a:t>Một khi đã đi</a:t>
            </a:r>
            <a:endParaRPr kumimoji="0" lang="en-US" sz="3600" b="1" i="0" u="none" strike="noStrike" kern="0" cap="none" spc="0" normalizeH="0" baseline="0" noProof="0" dirty="0">
              <a:ln>
                <a:noFill/>
              </a:ln>
              <a:solidFill>
                <a:srgbClr val="839FDD">
                  <a:lumMod val="50000"/>
                </a:srgbClr>
              </a:solidFill>
              <a:effectLst/>
              <a:uLnTx/>
              <a:uFillTx/>
              <a:latin typeface="Times New Roman" panose="02020603050405020304" pitchFamily="18" charset="0"/>
              <a:ea typeface="+mn-ea"/>
              <a:cs typeface="Times New Roman" panose="02020603050405020304" pitchFamily="18" charset="0"/>
            </a:endParaRPr>
          </a:p>
        </p:txBody>
      </p:sp>
      <p:cxnSp>
        <p:nvCxnSpPr>
          <p:cNvPr id="21" name="Straight Arrow Connector 20"/>
          <p:cNvCxnSpPr/>
          <p:nvPr/>
        </p:nvCxnSpPr>
        <p:spPr>
          <a:xfrm flipH="1">
            <a:off x="1811046" y="691678"/>
            <a:ext cx="8656574" cy="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22" name="Straight Arrow Connector 21"/>
          <p:cNvCxnSpPr/>
          <p:nvPr/>
        </p:nvCxnSpPr>
        <p:spPr>
          <a:xfrm>
            <a:off x="2377734" y="1350248"/>
            <a:ext cx="7884852" cy="0"/>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sp>
        <p:nvSpPr>
          <p:cNvPr id="23" name="Rectangle 22"/>
          <p:cNvSpPr/>
          <p:nvPr/>
        </p:nvSpPr>
        <p:spPr>
          <a:xfrm>
            <a:off x="-56757" y="282945"/>
            <a:ext cx="3084446" cy="646331"/>
          </a:xfrm>
          <a:prstGeom prst="rect">
            <a:avLst/>
          </a:prstGeom>
        </p:spPr>
        <p:txBody>
          <a:bodyPr wrap="square">
            <a:spAutoFit/>
            <a:scene3d>
              <a:camera prst="orthographicFront"/>
              <a:lightRig rig="brightRoom" dir="t"/>
            </a:scene3d>
            <a:sp3d prstMaterial="plastic">
              <a:contourClr>
                <a:schemeClr val="accent1">
                  <a:tint val="100000"/>
                  <a:shade val="100000"/>
                  <a:hueMod val="100000"/>
                  <a:satMod val="100000"/>
                </a:schemeClr>
              </a:contourClr>
            </a:sp3d>
          </a:bodyPr>
          <a:lstStyle/>
          <a:p>
            <a:pPr>
              <a:defRPr/>
            </a:pPr>
            <a:r>
              <a:rPr lang="en-US" altLang="en-US" sz="3600" b="1">
                <a:solidFill>
                  <a:srgbClr val="C00000"/>
                </a:solidFill>
                <a:latin typeface="Times New Roman" panose="02020603050405020304" pitchFamily="18" charset="0"/>
                <a:cs typeface="Times New Roman" panose="02020603050405020304" pitchFamily="18" charset="0"/>
              </a:rPr>
              <a:t>Qúa khứ</a:t>
            </a:r>
            <a:endParaRPr lang="en-US" altLang="en-US" sz="3600" b="1" dirty="0">
              <a:solidFill>
                <a:srgbClr val="C00000"/>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10262586" y="926230"/>
            <a:ext cx="3084446" cy="646331"/>
          </a:xfrm>
          <a:prstGeom prst="rect">
            <a:avLst/>
          </a:prstGeom>
        </p:spPr>
        <p:txBody>
          <a:bodyPr wrap="square">
            <a:spAutoFit/>
            <a:scene3d>
              <a:camera prst="orthographicFront"/>
              <a:lightRig rig="brightRoom" dir="t"/>
            </a:scene3d>
            <a:sp3d prstMaterial="plastic">
              <a:contourClr>
                <a:schemeClr val="accent1">
                  <a:tint val="100000"/>
                  <a:shade val="100000"/>
                  <a:hueMod val="100000"/>
                  <a:satMod val="100000"/>
                </a:schemeClr>
              </a:contourClr>
            </a:sp3d>
          </a:bodyPr>
          <a:lstStyle/>
          <a:p>
            <a:pPr>
              <a:defRPr/>
            </a:pPr>
            <a:r>
              <a:rPr lang="en-US" altLang="en-US" sz="3600" b="1">
                <a:solidFill>
                  <a:srgbClr val="C00000"/>
                </a:solidFill>
                <a:latin typeface="Times New Roman" panose="02020603050405020304" pitchFamily="18" charset="0"/>
                <a:cs typeface="Times New Roman" panose="02020603050405020304" pitchFamily="18" charset="0"/>
              </a:rPr>
              <a:t>Hiện tại</a:t>
            </a:r>
            <a:endParaRPr lang="en-US" altLang="en-US" sz="3600" b="1" dirty="0">
              <a:solidFill>
                <a:srgbClr val="C00000"/>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2377734" y="24472"/>
            <a:ext cx="8352425"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4400" b="0" i="1" u="none" strike="noStrike" kern="1200" cap="none" spc="0" normalizeH="0" baseline="0" noProof="0">
                <a:ln>
                  <a:noFill/>
                </a:ln>
                <a:effectLst/>
                <a:uLnTx/>
                <a:uFillTx/>
                <a:latin typeface="+mj-lt"/>
                <a:ea typeface="+mn-ea"/>
                <a:cs typeface="+mn-cs"/>
              </a:rPr>
              <a:t>Hoàng hạc nhất khứ bất phục phản,</a:t>
            </a:r>
            <a:endParaRPr kumimoji="0" lang="vi-VN" sz="4400" b="0" i="1" u="none" strike="noStrike" kern="1200" cap="none" spc="0" normalizeH="0" baseline="0" noProof="0">
              <a:ln>
                <a:noFill/>
              </a:ln>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4400" b="0" i="1" u="none" strike="noStrike" kern="1200" cap="none" spc="0" normalizeH="0" baseline="0" noProof="0">
                <a:ln>
                  <a:noFill/>
                </a:ln>
                <a:effectLst/>
                <a:uLnTx/>
                <a:uFillTx/>
                <a:latin typeface="+mj-lt"/>
                <a:ea typeface="+mn-ea"/>
                <a:cs typeface="+mn-cs"/>
              </a:rPr>
              <a:t>Bạch vân thiên tải không du du.</a:t>
            </a:r>
            <a:endParaRPr kumimoji="0" lang="vi-VN" sz="4400" b="0" i="1" u="none" strike="noStrike" kern="1200" cap="none" spc="0" normalizeH="0" baseline="0" noProof="0">
              <a:ln>
                <a:noFill/>
              </a:ln>
              <a:effectLst/>
              <a:uLnTx/>
              <a:uFillTx/>
              <a:latin typeface="+mj-lt"/>
              <a:ea typeface="+mn-ea"/>
              <a:cs typeface="+mn-cs"/>
            </a:endParaRPr>
          </a:p>
        </p:txBody>
      </p:sp>
      <p:pic>
        <p:nvPicPr>
          <p:cNvPr id="26" name="图片 3" descr="6"/>
          <p:cNvPicPr>
            <a:picLocks noChangeAspect="1"/>
          </p:cNvPicPr>
          <p:nvPr/>
        </p:nvPicPr>
        <p:blipFill>
          <a:blip r:embed="rId1"/>
          <a:srcRect r="71469" b="61454"/>
          <a:stretch>
            <a:fillRect/>
          </a:stretch>
        </p:blipFill>
        <p:spPr>
          <a:xfrm rot="15482513">
            <a:off x="8224896" y="4399454"/>
            <a:ext cx="2618090" cy="19896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circle(in)">
                                      <p:cBhvr>
                                        <p:cTn id="20" dur="2000"/>
                                        <p:tgtEl>
                                          <p:spTgt spid="15"/>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circle(in)">
                                      <p:cBhvr>
                                        <p:cTn id="23" dur="20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down)">
                                      <p:cBhvr>
                                        <p:cTn id="38" dur="500"/>
                                        <p:tgtEl>
                                          <p:spTgt spid="6"/>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down)">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down)">
                                      <p:cBhvr>
                                        <p:cTn id="46" dur="500"/>
                                        <p:tgtEl>
                                          <p:spTgt spid="7"/>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down)">
                                      <p:cBhvr>
                                        <p:cTn id="49" dur="500"/>
                                        <p:tgtEl>
                                          <p:spTgt spid="9"/>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down)">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8" grpId="0" animBg="1"/>
      <p:bldP spid="9" grpId="0" bldLvl="0" animBg="1"/>
      <p:bldP spid="11" grpId="0" animBg="1"/>
      <p:bldP spid="12" grpId="0" animBg="1"/>
      <p:bldP spid="13" grpId="0" bldLvl="0" animBg="1"/>
      <p:bldP spid="16" grpId="0" animBg="1"/>
      <p:bldP spid="18"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2"/>
          <p:cNvSpPr>
            <a:spLocks noChangeArrowheads="1"/>
          </p:cNvSpPr>
          <p:nvPr/>
        </p:nvSpPr>
        <p:spPr bwMode="gray">
          <a:xfrm>
            <a:off x="5866765" y="2940050"/>
            <a:ext cx="3067050" cy="974725"/>
          </a:xfrm>
          <a:prstGeom prst="roundRect">
            <a:avLst>
              <a:gd name="adj" fmla="val 9114"/>
            </a:avLst>
          </a:prstGeom>
          <a:gradFill rotWithShape="1">
            <a:gsLst>
              <a:gs pos="0">
                <a:srgbClr val="FFFFFF"/>
              </a:gs>
              <a:gs pos="100000">
                <a:srgbClr val="839FDD">
                  <a:lumMod val="20000"/>
                  <a:lumOff val="80000"/>
                </a:srgbClr>
              </a:gs>
            </a:gsLst>
            <a:lin ang="5400000" scaled="0"/>
          </a:gradFill>
          <a:ln>
            <a:solidFill>
              <a:srgbClr val="839FDD"/>
            </a:solidFill>
          </a:ln>
          <a:effectLst>
            <a:outerShdw blurRad="50800" dist="38100" dir="5400000" algn="t" rotWithShape="0">
              <a:prstClr val="black">
                <a:alpha val="40000"/>
              </a:prstClr>
            </a:outerShdw>
          </a:effectLst>
          <a:scene3d>
            <a:camera prst="orthographicFront">
              <a:rot lat="0" lon="0" rev="0"/>
            </a:camera>
            <a:lightRig rig="balanced" dir="t"/>
          </a:scene3d>
          <a:sp3d>
            <a:bevelT w="50800" h="508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a:ln>
                  <a:noFill/>
                </a:ln>
                <a:solidFill>
                  <a:srgbClr val="839FDD">
                    <a:lumMod val="50000"/>
                  </a:srgbClr>
                </a:solidFill>
                <a:effectLst/>
                <a:uLnTx/>
                <a:uFillTx/>
                <a:latin typeface="Times New Roman" panose="02020603050405020304" pitchFamily="18" charset="0"/>
                <a:ea typeface="+mn-ea"/>
                <a:cs typeface="Times New Roman" panose="02020603050405020304" pitchFamily="18" charset="0"/>
              </a:rPr>
              <a:t>Trôi</a:t>
            </a:r>
            <a:r>
              <a:rPr kumimoji="0" lang="en-US" sz="3600" b="1" i="0" u="none" strike="noStrike" kern="0" cap="none" spc="0" normalizeH="0" noProof="0">
                <a:ln>
                  <a:noFill/>
                </a:ln>
                <a:solidFill>
                  <a:srgbClr val="839FDD">
                    <a:lumMod val="50000"/>
                  </a:srgbClr>
                </a:solidFill>
                <a:effectLst/>
                <a:uLnTx/>
                <a:uFillTx/>
                <a:latin typeface="Times New Roman" panose="02020603050405020304" pitchFamily="18" charset="0"/>
                <a:ea typeface="+mn-ea"/>
                <a:cs typeface="Times New Roman" panose="02020603050405020304" pitchFamily="18" charset="0"/>
              </a:rPr>
              <a:t> chơi vơi</a:t>
            </a:r>
            <a:endParaRPr kumimoji="0" lang="en-US" sz="3600" b="1" i="0" u="none" strike="noStrike" kern="0" cap="none" spc="0" normalizeH="0" baseline="0" noProof="0" dirty="0">
              <a:ln>
                <a:noFill/>
              </a:ln>
              <a:solidFill>
                <a:srgbClr val="839FDD">
                  <a:lumMod val="50000"/>
                </a:srgbClr>
              </a:solidFill>
              <a:effectLst/>
              <a:uLnTx/>
              <a:uFillTx/>
              <a:latin typeface="Times New Roman" panose="02020603050405020304" pitchFamily="18" charset="0"/>
              <a:ea typeface="+mn-ea"/>
              <a:cs typeface="Times New Roman" panose="02020603050405020304" pitchFamily="18" charset="0"/>
            </a:endParaRPr>
          </a:p>
        </p:txBody>
      </p:sp>
      <p:cxnSp>
        <p:nvCxnSpPr>
          <p:cNvPr id="6" name="Straight Arrow Connector 5"/>
          <p:cNvCxnSpPr/>
          <p:nvPr/>
        </p:nvCxnSpPr>
        <p:spPr>
          <a:xfrm flipH="1">
            <a:off x="7932871" y="2368790"/>
            <a:ext cx="1509409" cy="4957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8" idx="4"/>
          </p:cNvCxnSpPr>
          <p:nvPr/>
        </p:nvCxnSpPr>
        <p:spPr>
          <a:xfrm>
            <a:off x="9617440" y="2398372"/>
            <a:ext cx="850180" cy="44144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8" name="Parallelogram 7"/>
          <p:cNvSpPr/>
          <p:nvPr/>
        </p:nvSpPr>
        <p:spPr>
          <a:xfrm>
            <a:off x="7622888" y="1735104"/>
            <a:ext cx="3989104" cy="663268"/>
          </a:xfrm>
          <a:prstGeom prst="parallelogram">
            <a:avLst>
              <a:gd name="adj" fmla="val 17443"/>
            </a:avLst>
          </a:prstGeom>
          <a:solidFill>
            <a:schemeClr val="accent4">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1">
                <a:solidFill>
                  <a:prstClr val="white"/>
                </a:solidFill>
                <a:latin typeface="Times New Roman" panose="02020603050405020304" pitchFamily="18" charset="0"/>
                <a:cs typeface="Times New Roman" panose="02020603050405020304" pitchFamily="18" charset="0"/>
              </a:rPr>
              <a:t>Không du du</a:t>
            </a:r>
            <a:endParaRPr kumimoji="0" lang="en-IN" sz="3200" b="0" i="0" u="none" strike="noStrike" kern="0" cap="none" spc="0" normalizeH="0" baseline="0" noProof="0">
              <a:ln>
                <a:noFill/>
              </a:ln>
              <a:solidFill>
                <a:prstClr val="white"/>
              </a:solidFill>
              <a:effectLst/>
              <a:uLnTx/>
              <a:uFillTx/>
              <a:latin typeface="times" panose="02020603050405020304" pitchFamily="18" charset="0"/>
              <a:ea typeface="+mn-ea"/>
              <a:cs typeface="times" panose="02020603050405020304" pitchFamily="18" charset="0"/>
            </a:endParaRPr>
          </a:p>
        </p:txBody>
      </p:sp>
      <p:sp>
        <p:nvSpPr>
          <p:cNvPr id="9" name="AutoShape 22"/>
          <p:cNvSpPr>
            <a:spLocks noChangeArrowheads="1"/>
          </p:cNvSpPr>
          <p:nvPr/>
        </p:nvSpPr>
        <p:spPr bwMode="gray">
          <a:xfrm>
            <a:off x="9164320" y="2940050"/>
            <a:ext cx="2942590" cy="974725"/>
          </a:xfrm>
          <a:prstGeom prst="roundRect">
            <a:avLst>
              <a:gd name="adj" fmla="val 9114"/>
            </a:avLst>
          </a:prstGeom>
          <a:gradFill rotWithShape="1">
            <a:gsLst>
              <a:gs pos="0">
                <a:srgbClr val="FFFFFF"/>
              </a:gs>
              <a:gs pos="100000">
                <a:srgbClr val="839FDD">
                  <a:lumMod val="20000"/>
                  <a:lumOff val="80000"/>
                </a:srgbClr>
              </a:gs>
            </a:gsLst>
            <a:lin ang="5400000" scaled="0"/>
          </a:gradFill>
          <a:ln>
            <a:solidFill>
              <a:srgbClr val="839FDD"/>
            </a:solidFill>
          </a:ln>
          <a:effectLst>
            <a:outerShdw blurRad="50800" dist="38100" dir="5400000" algn="t" rotWithShape="0">
              <a:prstClr val="black">
                <a:alpha val="40000"/>
              </a:prstClr>
            </a:outerShdw>
          </a:effectLst>
          <a:scene3d>
            <a:camera prst="orthographicFront">
              <a:rot lat="0" lon="0" rev="0"/>
            </a:camera>
            <a:lightRig rig="balanced" dir="t"/>
          </a:scene3d>
          <a:sp3d>
            <a:bevelT w="50800" h="508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1" kern="0">
                <a:solidFill>
                  <a:srgbClr val="839FDD">
                    <a:lumMod val="50000"/>
                  </a:srgbClr>
                </a:solidFill>
                <a:latin typeface="Times New Roman" panose="02020603050405020304" pitchFamily="18" charset="0"/>
                <a:cs typeface="Times New Roman" panose="02020603050405020304" pitchFamily="18" charset="0"/>
              </a:rPr>
              <a:t>Giữa bầu trời</a:t>
            </a:r>
            <a:endParaRPr kumimoji="0" lang="en-US" sz="3200" b="1" i="0" u="none" strike="noStrike" kern="0" cap="none" spc="0" normalizeH="0" baseline="0" noProof="0" dirty="0">
              <a:ln>
                <a:noFill/>
              </a:ln>
              <a:solidFill>
                <a:srgbClr val="839FDD">
                  <a:lumMod val="50000"/>
                </a:srgbClr>
              </a:solidFill>
              <a:effectLst/>
              <a:uLnTx/>
              <a:uFillTx/>
              <a:latin typeface="Times New Roman" panose="02020603050405020304" pitchFamily="18" charset="0"/>
              <a:cs typeface="Times New Roman" panose="02020603050405020304" pitchFamily="18" charset="0"/>
            </a:endParaRPr>
          </a:p>
        </p:txBody>
      </p:sp>
      <p:sp>
        <p:nvSpPr>
          <p:cNvPr id="11" name="Rounded Rectangle 24"/>
          <p:cNvSpPr/>
          <p:nvPr/>
        </p:nvSpPr>
        <p:spPr bwMode="auto">
          <a:xfrm>
            <a:off x="4489996" y="4440758"/>
            <a:ext cx="2893436" cy="856930"/>
          </a:xfrm>
          <a:prstGeom prst="roundRect">
            <a:avLst/>
          </a:prstGeom>
          <a:solidFill>
            <a:srgbClr val="7030A0"/>
          </a:solidFill>
          <a:ln w="38100" cap="flat" cmpd="sng" algn="ctr">
            <a:solidFill>
              <a:sysClr val="window" lastClr="FFFFFF"/>
            </a:solidFill>
            <a:prstDash val="solid"/>
            <a:headEnd type="none" w="med" len="med"/>
            <a:tailEnd type="none" w="med" len="med"/>
          </a:ln>
          <a:effectLst>
            <a:outerShdw blurRad="40000" dist="20000" dir="5400000" rotWithShape="0">
              <a:srgbClr val="000000">
                <a:alpha val="38000"/>
              </a:srgbClr>
            </a:outerShdw>
          </a:effectLst>
        </p:spPr>
        <p:txBody>
          <a:bodyPr rtlCol="1"/>
          <a:lstStyle/>
          <a:p>
            <a:pPr lvl="0" algn="ctr">
              <a:defRPr/>
            </a:pPr>
            <a:r>
              <a:rPr lang="en-US" altLang="en-US" sz="3600" b="1" noProof="0">
                <a:solidFill>
                  <a:prstClr val="white"/>
                </a:solidFill>
                <a:latin typeface="Times New Roman" panose="02020603050405020304" pitchFamily="18" charset="0"/>
                <a:cs typeface="Times New Roman" panose="02020603050405020304" pitchFamily="18" charset="0"/>
              </a:rPr>
              <a:t>Hiện tại</a:t>
            </a:r>
            <a:endParaRPr kumimoji="0" lang="vi-VN" altLang="en-US" sz="3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Parallelogram 11"/>
          <p:cNvSpPr/>
          <p:nvPr/>
        </p:nvSpPr>
        <p:spPr>
          <a:xfrm>
            <a:off x="749557" y="1758108"/>
            <a:ext cx="5207359" cy="557597"/>
          </a:xfrm>
          <a:prstGeom prst="parallelogram">
            <a:avLst>
              <a:gd name="adj" fmla="val 17443"/>
            </a:avLst>
          </a:prstGeom>
          <a:solidFill>
            <a:srgbClr val="009900"/>
          </a:solidFill>
          <a:ln w="104775" cap="rnd" cmpd="sng" algn="ctr">
            <a:solidFill>
              <a:srgbClr val="009900"/>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IN" sz="3600" b="1" kern="0">
                <a:solidFill>
                  <a:prstClr val="white"/>
                </a:solidFill>
                <a:latin typeface="Times New Roman" panose="02020603050405020304" pitchFamily="18" charset="0"/>
                <a:cs typeface="Times New Roman" panose="02020603050405020304" pitchFamily="18" charset="0"/>
              </a:rPr>
              <a:t>Bạch vân thiên tải</a:t>
            </a:r>
            <a:endParaRPr kumimoji="0" lang="en-IN" sz="36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 name="AutoShape 22"/>
          <p:cNvSpPr>
            <a:spLocks noChangeArrowheads="1"/>
          </p:cNvSpPr>
          <p:nvPr/>
        </p:nvSpPr>
        <p:spPr bwMode="gray">
          <a:xfrm>
            <a:off x="246380" y="2941320"/>
            <a:ext cx="2395220" cy="973455"/>
          </a:xfrm>
          <a:prstGeom prst="roundRect">
            <a:avLst>
              <a:gd name="adj" fmla="val 9114"/>
            </a:avLst>
          </a:prstGeom>
          <a:gradFill rotWithShape="1">
            <a:gsLst>
              <a:gs pos="0">
                <a:srgbClr val="FFFFFF"/>
              </a:gs>
              <a:gs pos="100000">
                <a:srgbClr val="839FDD">
                  <a:lumMod val="20000"/>
                  <a:lumOff val="80000"/>
                </a:srgbClr>
              </a:gs>
            </a:gsLst>
            <a:lin ang="5400000" scaled="0"/>
          </a:gradFill>
          <a:ln>
            <a:solidFill>
              <a:srgbClr val="839FDD"/>
            </a:solidFill>
          </a:ln>
          <a:effectLst>
            <a:outerShdw blurRad="50800" dist="38100" dir="5400000" algn="t" rotWithShape="0">
              <a:prstClr val="black">
                <a:alpha val="40000"/>
              </a:prstClr>
            </a:outerShdw>
          </a:effectLst>
          <a:scene3d>
            <a:camera prst="orthographicFront">
              <a:rot lat="0" lon="0" rev="0"/>
            </a:camera>
            <a:lightRig rig="balanced" dir="t"/>
          </a:scene3d>
          <a:sp3d>
            <a:bevelT w="50800" h="508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a:ln>
                  <a:noFill/>
                </a:ln>
                <a:solidFill>
                  <a:srgbClr val="839FDD">
                    <a:lumMod val="50000"/>
                  </a:srgbClr>
                </a:solidFill>
                <a:effectLst/>
                <a:uLnTx/>
                <a:uFillTx/>
                <a:latin typeface="Times New Roman" panose="02020603050405020304" pitchFamily="18" charset="0"/>
                <a:ea typeface="+mn-ea"/>
                <a:cs typeface="Times New Roman" panose="02020603050405020304" pitchFamily="18" charset="0"/>
              </a:rPr>
              <a:t>Mây</a:t>
            </a:r>
            <a:r>
              <a:rPr kumimoji="0" lang="en-US" sz="3600" b="1" i="0" u="none" strike="noStrike" kern="0" cap="none" spc="0" normalizeH="0" noProof="0">
                <a:ln>
                  <a:noFill/>
                </a:ln>
                <a:solidFill>
                  <a:srgbClr val="839FDD">
                    <a:lumMod val="50000"/>
                  </a:srgbClr>
                </a:solidFill>
                <a:effectLst/>
                <a:uLnTx/>
                <a:uFillTx/>
                <a:latin typeface="Times New Roman" panose="02020603050405020304" pitchFamily="18" charset="0"/>
                <a:ea typeface="+mn-ea"/>
                <a:cs typeface="Times New Roman" panose="02020603050405020304" pitchFamily="18" charset="0"/>
              </a:rPr>
              <a:t> trắng</a:t>
            </a:r>
            <a:endParaRPr kumimoji="0" lang="en-US" sz="3600" b="1" i="0" u="none" strike="noStrike" kern="0" cap="none" spc="0" normalizeH="0" baseline="0" noProof="0" dirty="0">
              <a:ln>
                <a:noFill/>
              </a:ln>
              <a:solidFill>
                <a:srgbClr val="839FDD">
                  <a:lumMod val="50000"/>
                </a:srgbClr>
              </a:solidFill>
              <a:effectLst/>
              <a:uLnTx/>
              <a:uFillTx/>
              <a:latin typeface="Times New Roman" panose="02020603050405020304" pitchFamily="18" charset="0"/>
              <a:ea typeface="+mn-ea"/>
              <a:cs typeface="Times New Roman" panose="02020603050405020304" pitchFamily="18" charset="0"/>
            </a:endParaRPr>
          </a:p>
        </p:txBody>
      </p:sp>
      <p:cxnSp>
        <p:nvCxnSpPr>
          <p:cNvPr id="14" name="Straight Arrow Connector 13"/>
          <p:cNvCxnSpPr/>
          <p:nvPr/>
        </p:nvCxnSpPr>
        <p:spPr>
          <a:xfrm flipH="1">
            <a:off x="1886392" y="2398372"/>
            <a:ext cx="1175026" cy="41337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006557" y="2380534"/>
            <a:ext cx="1027337" cy="40809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6" name="Right Brace 15"/>
          <p:cNvSpPr/>
          <p:nvPr/>
        </p:nvSpPr>
        <p:spPr>
          <a:xfrm rot="5400000">
            <a:off x="5891544" y="-760380"/>
            <a:ext cx="90341" cy="9841349"/>
          </a:xfrm>
          <a:prstGeom prst="rightBrace">
            <a:avLst/>
          </a:prstGeom>
          <a:ln>
            <a:solidFill>
              <a:srgbClr val="C00000"/>
            </a:solidFill>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AutoShape 22"/>
          <p:cNvSpPr>
            <a:spLocks noChangeArrowheads="1"/>
          </p:cNvSpPr>
          <p:nvPr/>
        </p:nvSpPr>
        <p:spPr bwMode="gray">
          <a:xfrm>
            <a:off x="3061335" y="2861310"/>
            <a:ext cx="2574925" cy="1037590"/>
          </a:xfrm>
          <a:prstGeom prst="roundRect">
            <a:avLst>
              <a:gd name="adj" fmla="val 9114"/>
            </a:avLst>
          </a:prstGeom>
          <a:gradFill rotWithShape="1">
            <a:gsLst>
              <a:gs pos="0">
                <a:srgbClr val="FFFFFF"/>
              </a:gs>
              <a:gs pos="100000">
                <a:srgbClr val="839FDD">
                  <a:lumMod val="20000"/>
                  <a:lumOff val="80000"/>
                </a:srgbClr>
              </a:gs>
            </a:gsLst>
            <a:lin ang="5400000" scaled="0"/>
          </a:gradFill>
          <a:ln>
            <a:solidFill>
              <a:srgbClr val="839FDD"/>
            </a:solidFill>
          </a:ln>
          <a:effectLst>
            <a:outerShdw blurRad="50800" dist="38100" dir="5400000" algn="t" rotWithShape="0">
              <a:prstClr val="black">
                <a:alpha val="40000"/>
              </a:prstClr>
            </a:outerShdw>
          </a:effectLst>
          <a:scene3d>
            <a:camera prst="orthographicFront">
              <a:rot lat="0" lon="0" rev="0"/>
            </a:camera>
            <a:lightRig rig="balanced" dir="t"/>
          </a:scene3d>
          <a:sp3d>
            <a:bevelT w="50800" h="508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kern="0" noProof="0">
                <a:solidFill>
                  <a:srgbClr val="839FDD">
                    <a:lumMod val="50000"/>
                  </a:srgbClr>
                </a:solidFill>
                <a:latin typeface="Times New Roman" panose="02020603050405020304" pitchFamily="18" charset="0"/>
                <a:cs typeface="Times New Roman" panose="02020603050405020304" pitchFamily="18" charset="0"/>
              </a:rPr>
              <a:t>Ngàn năm</a:t>
            </a:r>
            <a:endParaRPr kumimoji="0" lang="en-US" sz="3600" b="1" i="0" u="none" strike="noStrike" kern="0" cap="none" spc="0" normalizeH="0" baseline="0" noProof="0" dirty="0">
              <a:ln>
                <a:noFill/>
              </a:ln>
              <a:solidFill>
                <a:srgbClr val="839FDD">
                  <a:lumMod val="50000"/>
                </a:srgbClr>
              </a:solidFill>
              <a:effectLst/>
              <a:uLnTx/>
              <a:uFillTx/>
              <a:latin typeface="Times New Roman" panose="02020603050405020304" pitchFamily="18" charset="0"/>
              <a:ea typeface="+mn-ea"/>
              <a:cs typeface="Times New Roman" panose="02020603050405020304" pitchFamily="18" charset="0"/>
            </a:endParaRPr>
          </a:p>
        </p:txBody>
      </p:sp>
      <p:cxnSp>
        <p:nvCxnSpPr>
          <p:cNvPr id="21" name="Straight Arrow Connector 20"/>
          <p:cNvCxnSpPr/>
          <p:nvPr/>
        </p:nvCxnSpPr>
        <p:spPr>
          <a:xfrm flipH="1">
            <a:off x="1811046" y="691678"/>
            <a:ext cx="8656574" cy="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22" name="Straight Arrow Connector 21"/>
          <p:cNvCxnSpPr/>
          <p:nvPr/>
        </p:nvCxnSpPr>
        <p:spPr>
          <a:xfrm>
            <a:off x="2377734" y="1350248"/>
            <a:ext cx="7884852" cy="0"/>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sp>
        <p:nvSpPr>
          <p:cNvPr id="23" name="Rectangle 22"/>
          <p:cNvSpPr/>
          <p:nvPr/>
        </p:nvSpPr>
        <p:spPr>
          <a:xfrm>
            <a:off x="-56757" y="282945"/>
            <a:ext cx="3084446" cy="646331"/>
          </a:xfrm>
          <a:prstGeom prst="rect">
            <a:avLst/>
          </a:prstGeom>
        </p:spPr>
        <p:txBody>
          <a:bodyPr wrap="square">
            <a:spAutoFit/>
            <a:scene3d>
              <a:camera prst="orthographicFront"/>
              <a:lightRig rig="brightRoom" dir="t"/>
            </a:scene3d>
            <a:sp3d prstMaterial="plastic">
              <a:contourClr>
                <a:schemeClr val="accent1">
                  <a:tint val="100000"/>
                  <a:shade val="100000"/>
                  <a:hueMod val="100000"/>
                  <a:satMod val="100000"/>
                </a:schemeClr>
              </a:contourClr>
            </a:sp3d>
          </a:bodyPr>
          <a:lstStyle/>
          <a:p>
            <a:pPr>
              <a:defRPr/>
            </a:pPr>
            <a:r>
              <a:rPr lang="en-US" altLang="en-US" sz="3600" b="1">
                <a:solidFill>
                  <a:srgbClr val="C00000"/>
                </a:solidFill>
                <a:latin typeface="Times New Roman" panose="02020603050405020304" pitchFamily="18" charset="0"/>
                <a:cs typeface="Times New Roman" panose="02020603050405020304" pitchFamily="18" charset="0"/>
              </a:rPr>
              <a:t>Qúa khứ</a:t>
            </a:r>
            <a:endParaRPr lang="en-US" altLang="en-US" sz="3600" b="1" dirty="0">
              <a:solidFill>
                <a:srgbClr val="C00000"/>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10262586" y="926230"/>
            <a:ext cx="3084446" cy="646331"/>
          </a:xfrm>
          <a:prstGeom prst="rect">
            <a:avLst/>
          </a:prstGeom>
        </p:spPr>
        <p:txBody>
          <a:bodyPr wrap="square">
            <a:spAutoFit/>
            <a:scene3d>
              <a:camera prst="orthographicFront"/>
              <a:lightRig rig="brightRoom" dir="t"/>
            </a:scene3d>
            <a:sp3d prstMaterial="plastic">
              <a:contourClr>
                <a:schemeClr val="accent1">
                  <a:tint val="100000"/>
                  <a:shade val="100000"/>
                  <a:hueMod val="100000"/>
                  <a:satMod val="100000"/>
                </a:schemeClr>
              </a:contourClr>
            </a:sp3d>
          </a:bodyPr>
          <a:lstStyle/>
          <a:p>
            <a:pPr>
              <a:defRPr/>
            </a:pPr>
            <a:r>
              <a:rPr lang="en-US" altLang="en-US" sz="3600" b="1">
                <a:solidFill>
                  <a:srgbClr val="C00000"/>
                </a:solidFill>
                <a:latin typeface="Times New Roman" panose="02020603050405020304" pitchFamily="18" charset="0"/>
                <a:cs typeface="Times New Roman" panose="02020603050405020304" pitchFamily="18" charset="0"/>
              </a:rPr>
              <a:t>Hiện tại</a:t>
            </a:r>
            <a:endParaRPr lang="en-US" altLang="en-US" sz="3600" b="1" dirty="0">
              <a:solidFill>
                <a:srgbClr val="C00000"/>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2377734" y="24472"/>
            <a:ext cx="8352425"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4400" b="0" i="1" u="none" strike="noStrike" kern="1200" cap="none" spc="0" normalizeH="0" baseline="0" noProof="0">
                <a:ln>
                  <a:noFill/>
                </a:ln>
                <a:effectLst/>
                <a:uLnTx/>
                <a:uFillTx/>
                <a:latin typeface="+mj-lt"/>
                <a:ea typeface="+mn-ea"/>
                <a:cs typeface="+mn-cs"/>
              </a:rPr>
              <a:t>Hoàng hạc nhất khứ bất phục phản,</a:t>
            </a:r>
            <a:endParaRPr kumimoji="0" lang="vi-VN" sz="4400" b="0" i="1" u="none" strike="noStrike" kern="1200" cap="none" spc="0" normalizeH="0" baseline="0" noProof="0">
              <a:ln>
                <a:noFill/>
              </a:ln>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4400" b="0" i="1" u="none" strike="noStrike" kern="1200" cap="none" spc="0" normalizeH="0" baseline="0" noProof="0">
                <a:ln>
                  <a:noFill/>
                </a:ln>
                <a:effectLst/>
                <a:uLnTx/>
                <a:uFillTx/>
                <a:latin typeface="+mj-lt"/>
                <a:ea typeface="+mn-ea"/>
                <a:cs typeface="+mn-cs"/>
              </a:rPr>
              <a:t>Bạch vân thiên tải không du du.</a:t>
            </a:r>
            <a:endParaRPr kumimoji="0" lang="vi-VN" sz="4400" b="0" i="1" u="none" strike="noStrike" kern="1200" cap="none" spc="0" normalizeH="0" baseline="0" noProof="0">
              <a:ln>
                <a:noFill/>
              </a:ln>
              <a:effectLst/>
              <a:uLnTx/>
              <a:uFillTx/>
              <a:latin typeface="+mj-lt"/>
              <a:ea typeface="+mn-ea"/>
              <a:cs typeface="+mn-cs"/>
            </a:endParaRPr>
          </a:p>
        </p:txBody>
      </p:sp>
      <p:pic>
        <p:nvPicPr>
          <p:cNvPr id="1026" name="Picture 2" descr="Hình ảnh Mây Mây Trắng PNG , đám Mây, Mây Trắng, đám Mây Trong Suốt PNG  trong suốt và Vector để tải xuống miễn phí"/>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622888" y="3429000"/>
            <a:ext cx="4325644" cy="43256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circle(in)">
                                      <p:cBhvr>
                                        <p:cTn id="20" dur="2000"/>
                                        <p:tgtEl>
                                          <p:spTgt spid="15"/>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circle(in)">
                                      <p:cBhvr>
                                        <p:cTn id="23" dur="20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down)">
                                      <p:cBhvr>
                                        <p:cTn id="38" dur="500"/>
                                        <p:tgtEl>
                                          <p:spTgt spid="6"/>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down)">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down)">
                                      <p:cBhvr>
                                        <p:cTn id="46" dur="500"/>
                                        <p:tgtEl>
                                          <p:spTgt spid="7"/>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down)">
                                      <p:cBhvr>
                                        <p:cTn id="49" dur="500"/>
                                        <p:tgtEl>
                                          <p:spTgt spid="9"/>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down)">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8" grpId="0" animBg="1"/>
      <p:bldP spid="9" grpId="0" bldLvl="0" animBg="1"/>
      <p:bldP spid="11" grpId="0" animBg="1"/>
      <p:bldP spid="12" grpId="0" animBg="1"/>
      <p:bldP spid="13" grpId="0" bldLvl="0" animBg="1"/>
      <p:bldP spid="16" grpId="0" animBg="1"/>
      <p:bldP spid="18"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75029" y="76861"/>
            <a:ext cx="8001005"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4400" b="0" i="1" u="none" strike="noStrike" kern="1200" cap="none" spc="0" normalizeH="0" baseline="0" noProof="0">
                <a:ln>
                  <a:noFill/>
                </a:ln>
                <a:effectLst/>
                <a:uLnTx/>
                <a:uFillTx/>
                <a:latin typeface="+mj-lt"/>
                <a:ea typeface="+mn-ea"/>
                <a:cs typeface="+mn-cs"/>
              </a:rPr>
              <a:t>Tích nhân dĩ thừa hoàng hạc khứ,</a:t>
            </a:r>
            <a:endParaRPr kumimoji="0" lang="vi-VN" sz="4400" b="0" i="1" u="none" strike="noStrike" kern="1200" cap="none" spc="0" normalizeH="0" baseline="0" noProof="0">
              <a:ln>
                <a:noFill/>
              </a:ln>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4400" b="0" i="1" u="none" strike="noStrike" kern="1200" cap="none" spc="0" normalizeH="0" baseline="0" noProof="0">
                <a:ln>
                  <a:noFill/>
                </a:ln>
                <a:effectLst/>
                <a:uLnTx/>
                <a:uFillTx/>
                <a:latin typeface="+mj-lt"/>
                <a:ea typeface="+mn-ea"/>
                <a:cs typeface="+mn-cs"/>
              </a:rPr>
              <a:t>Thử địa không dư Hoàng Hạc </a:t>
            </a:r>
            <a:r>
              <a:rPr kumimoji="0" lang="en-US" sz="4400" b="0" i="1" u="none" strike="noStrike" kern="1200" cap="none" spc="0" normalizeH="0" baseline="0" noProof="0">
                <a:ln>
                  <a:noFill/>
                </a:ln>
                <a:effectLst/>
                <a:uLnTx/>
                <a:uFillTx/>
                <a:latin typeface="+mj-lt"/>
                <a:ea typeface="+mn-ea"/>
                <a:cs typeface="+mn-cs"/>
              </a:rPr>
              <a:t>l</a:t>
            </a:r>
            <a:r>
              <a:rPr kumimoji="0" lang="vi-VN" sz="4400" b="0" i="1" u="none" strike="noStrike" kern="1200" cap="none" spc="0" normalizeH="0" baseline="0" noProof="0">
                <a:ln>
                  <a:noFill/>
                </a:ln>
                <a:effectLst/>
                <a:uLnTx/>
                <a:uFillTx/>
                <a:latin typeface="+mj-lt"/>
                <a:ea typeface="+mn-ea"/>
                <a:cs typeface="+mn-cs"/>
              </a:rPr>
              <a:t>âu.</a:t>
            </a:r>
            <a:endParaRPr kumimoji="0" lang="vi-VN" sz="4400" b="0" i="1" u="none" strike="noStrike" kern="1200" cap="none" spc="0" normalizeH="0" baseline="0" noProof="0">
              <a:ln>
                <a:noFill/>
              </a:ln>
              <a:effectLst/>
              <a:uLnTx/>
              <a:uFillTx/>
              <a:latin typeface="+mj-lt"/>
              <a:ea typeface="+mn-ea"/>
              <a:cs typeface="+mn-cs"/>
            </a:endParaRPr>
          </a:p>
        </p:txBody>
      </p:sp>
      <p:sp>
        <p:nvSpPr>
          <p:cNvPr id="21" name="TextBox 20"/>
          <p:cNvSpPr txBox="1"/>
          <p:nvPr/>
        </p:nvSpPr>
        <p:spPr>
          <a:xfrm>
            <a:off x="240145" y="4842147"/>
            <a:ext cx="11808681" cy="1938992"/>
          </a:xfrm>
          <a:prstGeom prst="rect">
            <a:avLst/>
          </a:prstGeom>
          <a:noFill/>
        </p:spPr>
        <p:txBody>
          <a:bodyPr wrap="square">
            <a:spAutoFit/>
          </a:bodyPr>
          <a:lstStyle/>
          <a:p>
            <a:pPr lvl="0" algn="just">
              <a:defRPr/>
            </a:pPr>
            <a:r>
              <a:rPr lang="en-US" sz="4000">
                <a:solidFill>
                  <a:schemeClr val="bg1"/>
                </a:solidFill>
                <a:latin typeface="Times New Roman" panose="02020603050405020304" pitchFamily="18" charset="0"/>
                <a:cs typeface="Times New Roman" panose="02020603050405020304" pitchFamily="18" charset="0"/>
              </a:rPr>
              <a:t>→ Không nói về sự vắng bóng người nhưng vẫn thấy sự cô đơn. Lầu Hoàng Hạc trước đây có người ở, nhưng khi người cưỡi hạc đi rồi còn lại căn lầu trơ trọi. </a:t>
            </a:r>
            <a:endParaRPr lang="vi-VN" sz="4000">
              <a:solidFill>
                <a:schemeClr val="bg1"/>
              </a:solidFill>
              <a:latin typeface="Times New Roman" panose="02020603050405020304" pitchFamily="18" charset="0"/>
              <a:cs typeface="Times New Roman" panose="02020603050405020304" pitchFamily="18" charset="0"/>
            </a:endParaRPr>
          </a:p>
        </p:txBody>
      </p:sp>
      <p:sp>
        <p:nvSpPr>
          <p:cNvPr id="22" name=" 3"/>
          <p:cNvSpPr/>
          <p:nvPr/>
        </p:nvSpPr>
        <p:spPr>
          <a:xfrm rot="5400000" flipH="1" flipV="1">
            <a:off x="6491540" y="1008728"/>
            <a:ext cx="2824536" cy="4114868"/>
          </a:xfrm>
          <a:prstGeom prst="bentArrow">
            <a:avLst>
              <a:gd name="adj1" fmla="val 20625"/>
              <a:gd name="adj2" fmla="val 20853"/>
              <a:gd name="adj3" fmla="val 26577"/>
              <a:gd name="adj4" fmla="val 30923"/>
            </a:avLst>
          </a:prstGeom>
          <a:gradFill flip="none" rotWithShape="1">
            <a:gsLst>
              <a:gs pos="15000">
                <a:srgbClr val="FFC000">
                  <a:lumMod val="50000"/>
                  <a:alpha val="0"/>
                </a:srgbClr>
              </a:gs>
              <a:gs pos="48000">
                <a:srgbClr val="FFC000"/>
              </a:gs>
              <a:gs pos="90000">
                <a:srgbClr val="FFFFFF"/>
              </a:gs>
            </a:gsLst>
            <a:lin ang="18900000" scaled="1"/>
            <a:tileRect/>
          </a:gradFill>
          <a:ln>
            <a:noFill/>
          </a:ln>
          <a:effectLst>
            <a:outerShdw blurRad="149987" dist="250190" dir="8460000" algn="ctr">
              <a:srgbClr val="000000">
                <a:alpha val="28000"/>
              </a:srgbClr>
            </a:outerShdw>
          </a:effectLst>
          <a:scene3d>
            <a:camera prst="orthographicFront">
              <a:rot lat="0" lon="0" rev="0"/>
            </a:camera>
            <a:lightRig rig="balanced" dir="t">
              <a:rot lat="0" lon="0" rev="8400000"/>
            </a:lightRig>
          </a:scene3d>
          <a:sp3d>
            <a:bevelT h="25400"/>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 3"/>
          <p:cNvSpPr/>
          <p:nvPr/>
        </p:nvSpPr>
        <p:spPr>
          <a:xfrm rot="5400000">
            <a:off x="2124262" y="1073058"/>
            <a:ext cx="3231592" cy="4711884"/>
          </a:xfrm>
          <a:prstGeom prst="bentArrow">
            <a:avLst>
              <a:gd name="adj1" fmla="val 18621"/>
              <a:gd name="adj2" fmla="val 19423"/>
              <a:gd name="adj3" fmla="val 24749"/>
              <a:gd name="adj4" fmla="val 30232"/>
            </a:avLst>
          </a:prstGeom>
          <a:gradFill flip="none" rotWithShape="1">
            <a:gsLst>
              <a:gs pos="15000">
                <a:srgbClr val="5B9BD5">
                  <a:lumMod val="50000"/>
                  <a:alpha val="0"/>
                </a:srgbClr>
              </a:gs>
              <a:gs pos="45000">
                <a:srgbClr val="5B9BD5"/>
              </a:gs>
              <a:gs pos="82000">
                <a:srgbClr val="FFFFFF"/>
              </a:gs>
            </a:gsLst>
            <a:lin ang="18900000" scaled="1"/>
            <a:tileRect/>
          </a:gradFill>
          <a:ln>
            <a:noFill/>
          </a:ln>
          <a:effectLst>
            <a:outerShdw blurRad="149987" dist="250190" dir="8460000" algn="ctr">
              <a:srgbClr val="000000">
                <a:alpha val="28000"/>
              </a:srgbClr>
            </a:outerShdw>
          </a:effectLst>
          <a:scene3d>
            <a:camera prst="orthographicFront">
              <a:rot lat="0" lon="0" rev="0"/>
            </a:camera>
            <a:lightRig rig="balanced" dir="t">
              <a:rot lat="0" lon="0" rev="8400000"/>
            </a:lightRig>
          </a:scene3d>
          <a:sp3d>
            <a:bevelT h="25400"/>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p:nvSpPr>
        <p:spPr>
          <a:xfrm>
            <a:off x="7034924" y="3771497"/>
            <a:ext cx="4881638" cy="707886"/>
          </a:xfrm>
          <a:prstGeom prst="rect">
            <a:avLst/>
          </a:prstGeom>
        </p:spPr>
        <p:txBody>
          <a:bodyPr wrap="square">
            <a:spAutoFit/>
            <a:scene3d>
              <a:camera prst="orthographicFront"/>
              <a:lightRig rig="brightRoom" dir="t"/>
            </a:scene3d>
            <a:sp3d prstMaterial="plastic">
              <a:contourClr>
                <a:schemeClr val="accent1">
                  <a:tint val="100000"/>
                  <a:shade val="100000"/>
                  <a:hueMod val="100000"/>
                  <a:satMod val="100000"/>
                </a:schemeClr>
              </a:contourClr>
            </a:sp3d>
          </a:bodyPr>
          <a:lstStyle/>
          <a:p>
            <a:pPr>
              <a:defRPr/>
            </a:pPr>
            <a:r>
              <a:rPr lang="en-US" altLang="en-US" sz="4000" b="1">
                <a:solidFill>
                  <a:prstClr val="black"/>
                </a:solidFill>
                <a:latin typeface="Times New Roman" panose="02020603050405020304" pitchFamily="18" charset="0"/>
                <a:cs typeface="Times New Roman" panose="02020603050405020304" pitchFamily="18" charset="0"/>
              </a:rPr>
              <a:t>Hiện tại</a:t>
            </a:r>
            <a:endParaRPr lang="en-US" altLang="en-US" sz="4000" b="1" dirty="0">
              <a:solidFill>
                <a:prstClr val="black"/>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2799800" y="1653894"/>
            <a:ext cx="3084446" cy="769441"/>
          </a:xfrm>
          <a:prstGeom prst="rect">
            <a:avLst/>
          </a:prstGeom>
        </p:spPr>
        <p:txBody>
          <a:bodyPr wrap="square">
            <a:spAutoFit/>
            <a:scene3d>
              <a:camera prst="orthographicFront"/>
              <a:lightRig rig="brightRoom" dir="t"/>
            </a:scene3d>
            <a:sp3d prstMaterial="plastic">
              <a:contourClr>
                <a:schemeClr val="accent1">
                  <a:tint val="100000"/>
                  <a:shade val="100000"/>
                  <a:hueMod val="100000"/>
                  <a:satMod val="100000"/>
                </a:schemeClr>
              </a:contourClr>
            </a:sp3d>
          </a:bodyPr>
          <a:lstStyle/>
          <a:p>
            <a:pPr>
              <a:defRPr/>
            </a:pPr>
            <a:r>
              <a:rPr lang="en-US" altLang="en-US" sz="4400" b="1">
                <a:solidFill>
                  <a:prstClr val="black"/>
                </a:solidFill>
                <a:latin typeface="Times New Roman" panose="02020603050405020304" pitchFamily="18" charset="0"/>
                <a:cs typeface="Times New Roman" panose="02020603050405020304" pitchFamily="18" charset="0"/>
              </a:rPr>
              <a:t>Qúa khứ</a:t>
            </a:r>
            <a:endParaRPr lang="en-US" altLang="en-US" sz="4400" b="1" dirty="0">
              <a:solidFill>
                <a:prstClr val="black"/>
              </a:solidFill>
              <a:latin typeface="Times New Roman" panose="02020603050405020304" pitchFamily="18" charset="0"/>
              <a:cs typeface="Times New Roman" panose="02020603050405020304" pitchFamily="18" charset="0"/>
            </a:endParaRPr>
          </a:p>
        </p:txBody>
      </p:sp>
      <p:sp>
        <p:nvSpPr>
          <p:cNvPr id="26" name="Oval 25"/>
          <p:cNvSpPr/>
          <p:nvPr/>
        </p:nvSpPr>
        <p:spPr bwMode="gray">
          <a:xfrm>
            <a:off x="5297365" y="3747651"/>
            <a:ext cx="502920" cy="518658"/>
          </a:xfrm>
          <a:prstGeom prst="ellipse">
            <a:avLst/>
          </a:prstGeom>
          <a:gradFill flip="none" rotWithShape="1">
            <a:gsLst>
              <a:gs pos="0">
                <a:srgbClr val="5B9BD5">
                  <a:lumMod val="20000"/>
                  <a:lumOff val="80000"/>
                </a:srgbClr>
              </a:gs>
              <a:gs pos="50000">
                <a:srgbClr val="5B9BD5"/>
              </a:gs>
              <a:gs pos="100000">
                <a:srgbClr val="5B9BD5">
                  <a:lumMod val="50000"/>
                </a:srgbClr>
              </a:gs>
            </a:gsLst>
            <a:path path="circle">
              <a:fillToRect l="50000" t="50000" r="50000" b="50000"/>
            </a:path>
            <a:tileRect/>
          </a:gradFill>
          <a:ln>
            <a:noFill/>
          </a:ln>
          <a:effectLst>
            <a:outerShdw blurRad="50800" dist="38100" dir="5400000" algn="br" rotWithShape="0">
              <a:srgbClr val="000000">
                <a:alpha val="35000"/>
              </a:srgbClr>
            </a:outerShdw>
            <a:reflection blurRad="6350" stA="50000" endA="300" endPos="38500" dist="50800" dir="5400000" sy="-100000" algn="bl" rotWithShape="0"/>
          </a:effectLst>
          <a:scene3d>
            <a:camera prst="orthographicFront">
              <a:rot lat="0" lon="0" rev="0"/>
            </a:camera>
            <a:lightRig rig="glow" dir="l">
              <a:rot lat="0" lon="0" rev="4200000"/>
            </a:lightRig>
          </a:scene3d>
          <a:sp3d prstMaterial="metal">
            <a:bevelT w="215900" h="190500"/>
            <a:contourClr>
              <a:sysClr val="windowText" lastClr="000000"/>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000" b="0" i="0" u="none" strike="noStrike" kern="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1</a:t>
            </a:r>
            <a:endParaRPr kumimoji="0" lang="en-US" sz="3000" b="0" i="0" u="none" strike="noStrike" kern="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endParaRPr>
          </a:p>
        </p:txBody>
      </p:sp>
      <p:sp>
        <p:nvSpPr>
          <p:cNvPr id="27" name="Oval 26"/>
          <p:cNvSpPr/>
          <p:nvPr/>
        </p:nvSpPr>
        <p:spPr bwMode="gray">
          <a:xfrm>
            <a:off x="6216136" y="2487702"/>
            <a:ext cx="502920" cy="518658"/>
          </a:xfrm>
          <a:prstGeom prst="ellipse">
            <a:avLst/>
          </a:prstGeom>
          <a:gradFill flip="none" rotWithShape="1">
            <a:gsLst>
              <a:gs pos="0">
                <a:srgbClr val="FFC000">
                  <a:lumMod val="20000"/>
                  <a:lumOff val="80000"/>
                </a:srgbClr>
              </a:gs>
              <a:gs pos="50000">
                <a:srgbClr val="FFC000"/>
              </a:gs>
              <a:gs pos="100000">
                <a:srgbClr val="FFC000">
                  <a:lumMod val="50000"/>
                </a:srgbClr>
              </a:gs>
            </a:gsLst>
            <a:path path="circle">
              <a:fillToRect l="50000" t="50000" r="50000" b="50000"/>
            </a:path>
            <a:tileRect/>
          </a:gradFill>
          <a:ln>
            <a:noFill/>
          </a:ln>
          <a:effectLst>
            <a:outerShdw blurRad="50800" dist="38100" dir="5400000" algn="br" rotWithShape="0">
              <a:srgbClr val="000000">
                <a:alpha val="35000"/>
              </a:srgbClr>
            </a:outerShdw>
            <a:reflection blurRad="6350" stA="50000" endA="300" endPos="38500" dist="50800" dir="5400000" sy="-100000" algn="bl" rotWithShape="0"/>
          </a:effectLst>
          <a:scene3d>
            <a:camera prst="orthographicFront">
              <a:rot lat="0" lon="0" rev="0"/>
            </a:camera>
            <a:lightRig rig="glow" dir="l">
              <a:rot lat="0" lon="0" rev="4200000"/>
            </a:lightRig>
          </a:scene3d>
          <a:sp3d prstMaterial="metal">
            <a:bevelT w="215900" h="190500"/>
            <a:contourClr>
              <a:sysClr val="windowText" lastClr="000000"/>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000" b="0" i="0" u="none" strike="noStrike" kern="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2</a:t>
            </a:r>
            <a:endParaRPr kumimoji="0" lang="en-US" sz="3000" b="0" i="0" u="none" strike="noStrike" kern="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endParaRPr>
          </a:p>
        </p:txBody>
      </p:sp>
      <p:pic>
        <p:nvPicPr>
          <p:cNvPr id="28" name="Picture 27"/>
          <p:cNvPicPr>
            <a:picLocks noChangeAspect="1"/>
          </p:cNvPicPr>
          <p:nvPr/>
        </p:nvPicPr>
        <p:blipFill rotWithShape="1">
          <a:blip r:embed="rId1">
            <a:extLst>
              <a:ext uri="{28A0092B-C50C-407E-A947-70E740481C1C}">
                <a14:useLocalDpi xmlns:a14="http://schemas.microsoft.com/office/drawing/2010/main" val="0"/>
              </a:ext>
            </a:extLst>
          </a:blip>
          <a:srcRect l="22660" t="33937" b="19342"/>
          <a:stretch>
            <a:fillRect/>
          </a:stretch>
        </p:blipFill>
        <p:spPr>
          <a:xfrm>
            <a:off x="2074324" y="4770358"/>
            <a:ext cx="9730485" cy="193899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9" name="Rectangle 28"/>
          <p:cNvSpPr/>
          <p:nvPr/>
        </p:nvSpPr>
        <p:spPr>
          <a:xfrm>
            <a:off x="841114" y="2645857"/>
            <a:ext cx="4116702" cy="1754326"/>
          </a:xfrm>
          <a:prstGeom prst="rect">
            <a:avLst/>
          </a:prstGeom>
        </p:spPr>
        <p:txBody>
          <a:bodyPr wrap="square">
            <a:spAutoFit/>
            <a:scene3d>
              <a:camera prst="orthographicFront"/>
              <a:lightRig rig="brightRoom" dir="t"/>
            </a:scene3d>
            <a:sp3d prstMaterial="plastic">
              <a:contourClr>
                <a:schemeClr val="accent1">
                  <a:tint val="100000"/>
                  <a:shade val="100000"/>
                  <a:hueMod val="100000"/>
                  <a:satMod val="100000"/>
                </a:schemeClr>
              </a:contourClr>
            </a:sp3d>
          </a:bodyPr>
          <a:lstStyle/>
          <a:p>
            <a:pPr algn="ctr">
              <a:defRPr/>
            </a:pPr>
            <a:r>
              <a:rPr lang="en-US" altLang="en-US" sz="3600" b="1">
                <a:solidFill>
                  <a:srgbClr val="0070C0"/>
                </a:solidFill>
                <a:latin typeface="Times New Roman" panose="02020603050405020304" pitchFamily="18" charset="0"/>
                <a:cs typeface="Times New Roman" panose="02020603050405020304" pitchFamily="18" charset="0"/>
              </a:rPr>
              <a:t>Người cưỡi hạc vàng đi mất, không trở lại</a:t>
            </a:r>
            <a:endParaRPr lang="en-US" altLang="en-US" sz="3600" b="1" dirty="0">
              <a:solidFill>
                <a:srgbClr val="0070C0"/>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7262058" y="2181719"/>
            <a:ext cx="3587742" cy="1446550"/>
          </a:xfrm>
          <a:prstGeom prst="rect">
            <a:avLst/>
          </a:prstGeom>
        </p:spPr>
        <p:txBody>
          <a:bodyPr wrap="square">
            <a:spAutoFit/>
            <a:scene3d>
              <a:camera prst="orthographicFront"/>
              <a:lightRig rig="brightRoom" dir="t"/>
            </a:scene3d>
            <a:sp3d prstMaterial="plastic">
              <a:contourClr>
                <a:schemeClr val="accent1">
                  <a:tint val="100000"/>
                  <a:shade val="100000"/>
                  <a:hueMod val="100000"/>
                  <a:satMod val="100000"/>
                </a:schemeClr>
              </a:contourClr>
            </a:sp3d>
          </a:bodyPr>
          <a:lstStyle/>
          <a:p>
            <a:pPr algn="ctr">
              <a:defRPr/>
            </a:pPr>
            <a:r>
              <a:rPr lang="en-US" altLang="en-US" sz="4400" b="1">
                <a:solidFill>
                  <a:srgbClr val="FFC000">
                    <a:lumMod val="50000"/>
                  </a:srgbClr>
                </a:solidFill>
                <a:latin typeface="Times New Roman" panose="02020603050405020304" pitchFamily="18" charset="0"/>
                <a:cs typeface="Times New Roman" panose="02020603050405020304" pitchFamily="18" charset="0"/>
              </a:rPr>
              <a:t>Chỉ còn đám mây trắng</a:t>
            </a:r>
            <a:endParaRPr lang="en-US" altLang="en-US" sz="4400" b="1" dirty="0">
              <a:solidFill>
                <a:srgbClr val="FFC000">
                  <a:lumMod val="50000"/>
                </a:srgbClr>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1097999" y="5026373"/>
            <a:ext cx="10155064" cy="1383665"/>
          </a:xfrm>
          <a:prstGeom prst="rect">
            <a:avLst/>
          </a:prstGeom>
          <a:noFill/>
        </p:spPr>
        <p:txBody>
          <a:bodyPr wrap="square">
            <a:spAutoFit/>
          </a:bodyPr>
          <a:lstStyle/>
          <a:p>
            <a:pPr algn="ctr"/>
            <a:r>
              <a:rPr lang="en-US" sz="4800">
                <a:solidFill>
                  <a:prstClr val="white"/>
                </a:solidFill>
                <a:latin typeface="Times New Roman" panose="02020603050405020304" pitchFamily="18" charset="0"/>
                <a:cs typeface="Times New Roman" panose="02020603050405020304" pitchFamily="18" charset="0"/>
              </a:rPr>
              <a:t>→</a:t>
            </a:r>
            <a:r>
              <a:rPr lang="en-US" sz="3600">
                <a:solidFill>
                  <a:prstClr val="white"/>
                </a:solidFill>
                <a:latin typeface="Times New Roman" panose="02020603050405020304" pitchFamily="18" charset="0"/>
                <a:cs typeface="Times New Roman" panose="02020603050405020304" pitchFamily="18" charset="0"/>
              </a:rPr>
              <a:t> Sự đối lập giữa cái còn – mất, </a:t>
            </a:r>
            <a:endParaRPr lang="en-US" sz="3600">
              <a:solidFill>
                <a:prstClr val="white"/>
              </a:solidFill>
              <a:latin typeface="Times New Roman" panose="02020603050405020304" pitchFamily="18" charset="0"/>
              <a:cs typeface="Times New Roman" panose="02020603050405020304" pitchFamily="18" charset="0"/>
            </a:endParaRPr>
          </a:p>
          <a:p>
            <a:pPr algn="ctr"/>
            <a:r>
              <a:rPr lang="en-US" sz="3600">
                <a:solidFill>
                  <a:prstClr val="white"/>
                </a:solidFill>
                <a:latin typeface="Times New Roman" panose="02020603050405020304" pitchFamily="18" charset="0"/>
                <a:cs typeface="Times New Roman" panose="02020603050405020304" pitchFamily="18" charset="0"/>
              </a:rPr>
              <a:t>hữu hạn – vô hạn</a:t>
            </a:r>
            <a:r>
              <a:rPr lang="vi-VN" altLang="en-US" sz="3600">
                <a:solidFill>
                  <a:prstClr val="white"/>
                </a:solidFill>
                <a:latin typeface="Times New Roman" panose="02020603050405020304" pitchFamily="18" charset="0"/>
                <a:cs typeface="Times New Roman" panose="02020603050405020304" pitchFamily="18" charset="0"/>
              </a:rPr>
              <a:t>.</a:t>
            </a:r>
            <a:endParaRPr lang="vi-VN" altLang="en-US" sz="3600">
              <a:solidFill>
                <a:prstClr val="white"/>
              </a:solidFill>
              <a:latin typeface="Times New Roman" panose="02020603050405020304" pitchFamily="18" charset="0"/>
              <a:cs typeface="Times New Roman" panose="02020603050405020304" pitchFamily="18" charset="0"/>
            </a:endParaRPr>
          </a:p>
        </p:txBody>
      </p:sp>
      <p:cxnSp>
        <p:nvCxnSpPr>
          <p:cNvPr id="3" name="Straight Arrow Connector 2"/>
          <p:cNvCxnSpPr/>
          <p:nvPr/>
        </p:nvCxnSpPr>
        <p:spPr>
          <a:xfrm flipH="1">
            <a:off x="1811045" y="691678"/>
            <a:ext cx="7918881" cy="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32" name="Straight Arrow Connector 31"/>
          <p:cNvCxnSpPr/>
          <p:nvPr/>
        </p:nvCxnSpPr>
        <p:spPr>
          <a:xfrm>
            <a:off x="2377734" y="1350248"/>
            <a:ext cx="7884852" cy="0"/>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sp>
        <p:nvSpPr>
          <p:cNvPr id="33" name="Rectangle 32"/>
          <p:cNvSpPr/>
          <p:nvPr/>
        </p:nvSpPr>
        <p:spPr>
          <a:xfrm>
            <a:off x="-56757" y="282945"/>
            <a:ext cx="3084446" cy="646331"/>
          </a:xfrm>
          <a:prstGeom prst="rect">
            <a:avLst/>
          </a:prstGeom>
        </p:spPr>
        <p:txBody>
          <a:bodyPr wrap="square">
            <a:spAutoFit/>
            <a:scene3d>
              <a:camera prst="orthographicFront"/>
              <a:lightRig rig="brightRoom" dir="t"/>
            </a:scene3d>
            <a:sp3d prstMaterial="plastic">
              <a:contourClr>
                <a:schemeClr val="accent1">
                  <a:tint val="100000"/>
                  <a:shade val="100000"/>
                  <a:hueMod val="100000"/>
                  <a:satMod val="100000"/>
                </a:schemeClr>
              </a:contourClr>
            </a:sp3d>
          </a:bodyPr>
          <a:lstStyle/>
          <a:p>
            <a:pPr>
              <a:defRPr/>
            </a:pPr>
            <a:r>
              <a:rPr lang="en-US" altLang="en-US" sz="3600" b="1">
                <a:solidFill>
                  <a:srgbClr val="C00000"/>
                </a:solidFill>
                <a:latin typeface="Times New Roman" panose="02020603050405020304" pitchFamily="18" charset="0"/>
                <a:cs typeface="Times New Roman" panose="02020603050405020304" pitchFamily="18" charset="0"/>
              </a:rPr>
              <a:t>Qúa khứ</a:t>
            </a:r>
            <a:endParaRPr lang="en-US" altLang="en-US" sz="3600" b="1" dirty="0">
              <a:solidFill>
                <a:srgbClr val="C00000"/>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10262586" y="926230"/>
            <a:ext cx="3084446" cy="646331"/>
          </a:xfrm>
          <a:prstGeom prst="rect">
            <a:avLst/>
          </a:prstGeom>
        </p:spPr>
        <p:txBody>
          <a:bodyPr wrap="square">
            <a:spAutoFit/>
            <a:scene3d>
              <a:camera prst="orthographicFront"/>
              <a:lightRig rig="brightRoom" dir="t"/>
            </a:scene3d>
            <a:sp3d prstMaterial="plastic">
              <a:contourClr>
                <a:schemeClr val="accent1">
                  <a:tint val="100000"/>
                  <a:shade val="100000"/>
                  <a:hueMod val="100000"/>
                  <a:satMod val="100000"/>
                </a:schemeClr>
              </a:contourClr>
            </a:sp3d>
          </a:bodyPr>
          <a:lstStyle/>
          <a:p>
            <a:pPr>
              <a:defRPr/>
            </a:pPr>
            <a:r>
              <a:rPr lang="en-US" altLang="en-US" sz="3600" b="1">
                <a:solidFill>
                  <a:srgbClr val="C00000"/>
                </a:solidFill>
                <a:latin typeface="Times New Roman" panose="02020603050405020304" pitchFamily="18" charset="0"/>
                <a:cs typeface="Times New Roman" panose="02020603050405020304" pitchFamily="18" charset="0"/>
              </a:rPr>
              <a:t>Hiện tại</a:t>
            </a:r>
            <a:endParaRPr lang="en-US" altLang="en-US" sz="36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8"/>
          <p:cNvSpPr/>
          <p:nvPr/>
        </p:nvSpPr>
        <p:spPr bwMode="gray">
          <a:xfrm flipH="1">
            <a:off x="516382" y="682628"/>
            <a:ext cx="1463924" cy="1301953"/>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29698D"/>
              </a:solidFill>
              <a:effectLst/>
              <a:uLnTx/>
              <a:uFillTx/>
              <a:latin typeface="Arial" panose="020B0604020202020204" pitchFamily="34" charset="0"/>
            </a:endParaRPr>
          </a:p>
        </p:txBody>
      </p:sp>
      <p:sp>
        <p:nvSpPr>
          <p:cNvPr id="6" name="AutoShape 4"/>
          <p:cNvSpPr>
            <a:spLocks noChangeArrowheads="1"/>
          </p:cNvSpPr>
          <p:nvPr/>
        </p:nvSpPr>
        <p:spPr bwMode="auto">
          <a:xfrm>
            <a:off x="2496820" y="386080"/>
            <a:ext cx="9415145" cy="3042920"/>
          </a:xfrm>
          <a:prstGeom prst="roundRect">
            <a:avLst>
              <a:gd name="adj" fmla="val 16667"/>
            </a:avLst>
          </a:prstGeom>
          <a:solidFill>
            <a:srgbClr val="C00000"/>
          </a:solidFill>
          <a:ln w="38100">
            <a:noFill/>
            <a:rou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defRPr/>
            </a:pPr>
            <a:endParaRPr kumimoji="0" lang="en-US" altLang="en-US" sz="1800" b="0" i="0" u="none" strike="noStrike" kern="0" cap="none" spc="0" normalizeH="0" baseline="0" noProof="0">
              <a:ln>
                <a:noFill/>
              </a:ln>
              <a:solidFill>
                <a:srgbClr val="29698D"/>
              </a:solidFill>
              <a:effectLst/>
              <a:uLnTx/>
              <a:uFillTx/>
              <a:latin typeface="Verdana" panose="020B0604030504040204" pitchFamily="34" charset="0"/>
            </a:endParaRPr>
          </a:p>
        </p:txBody>
      </p:sp>
      <p:sp>
        <p:nvSpPr>
          <p:cNvPr id="9" name="TextBox 8"/>
          <p:cNvSpPr txBox="1"/>
          <p:nvPr/>
        </p:nvSpPr>
        <p:spPr>
          <a:xfrm>
            <a:off x="2734310" y="940435"/>
            <a:ext cx="8655685" cy="1938020"/>
          </a:xfrm>
          <a:prstGeom prst="rect">
            <a:avLst/>
          </a:prstGeom>
          <a:noFill/>
        </p:spPr>
        <p:txBody>
          <a:bodyPr wrap="square">
            <a:spAutoFit/>
          </a:bodyPr>
          <a:lstStyle/>
          <a:p>
            <a:pPr algn="just" eaLnBrk="0" fontAlgn="base" hangingPunct="0">
              <a:spcBef>
                <a:spcPct val="0"/>
              </a:spcBef>
              <a:spcAft>
                <a:spcPct val="0"/>
              </a:spcAft>
              <a:defRPr/>
            </a:pPr>
            <a:r>
              <a:rPr lang="en-US" altLang="en-US" sz="4000" i="1" kern="0">
                <a:solidFill>
                  <a:srgbClr val="FFFF00"/>
                </a:solidFill>
                <a:latin typeface="Times New Roman" panose="02020603050405020304" pitchFamily="18" charset="0"/>
                <a:cs typeface="Times New Roman" panose="02020603050405020304" pitchFamily="18" charset="0"/>
              </a:rPr>
              <a:t>→ </a:t>
            </a:r>
            <a:r>
              <a:rPr kumimoji="0" lang="en-US" altLang="en-US" sz="4000" i="1" u="none" strike="noStrike" kern="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Sự hoài niệm, nuối tiếc và cảm thức về sự còn – mất, về sự hữu hạn – vô hạn của </a:t>
            </a:r>
            <a:r>
              <a:rPr kumimoji="0" lang="en-US" altLang="en-US" sz="4000" i="1" u="none" strike="noStrike" kern="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đ</a:t>
            </a:r>
            <a:r>
              <a:rPr kumimoji="0" lang="en-US" altLang="en-US" sz="4000" i="1" u="none" strike="noStrike" kern="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ất trời và con ng</a:t>
            </a:r>
            <a:r>
              <a:rPr kumimoji="0" lang="en-US" altLang="en-US" sz="4000" i="1" u="none" strike="noStrike" kern="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ư</a:t>
            </a:r>
            <a:r>
              <a:rPr kumimoji="0" lang="en-US" altLang="en-US" sz="4000" i="1" u="none" strike="noStrike" kern="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ời.</a:t>
            </a:r>
            <a:endParaRPr kumimoji="0" lang="en-US" altLang="en-US" sz="4000" i="1" u="none" strike="noStrike" kern="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754603" y="81251"/>
            <a:ext cx="7917736" cy="708736"/>
          </a:xfrm>
          <a:noFill/>
          <a:ln>
            <a:noFill/>
          </a:ln>
        </p:spPr>
        <p:style>
          <a:lnRef idx="0">
            <a:scrgbClr r="0" g="0" b="0"/>
          </a:lnRef>
          <a:fillRef idx="0">
            <a:scrgbClr r="0" g="0" b="0"/>
          </a:fillRef>
          <a:effectRef idx="0">
            <a:scrgbClr r="0" g="0" b="0"/>
          </a:effectRef>
          <a:fontRef idx="minor">
            <a:schemeClr val="dk1"/>
          </a:fontRef>
        </p:style>
        <p:txBody>
          <a:bodyPr>
            <a:noAutofit/>
          </a:bodyPr>
          <a:lstStyle/>
          <a:p>
            <a:pPr marL="0" indent="0" algn="just">
              <a:buNone/>
            </a:pPr>
            <a:r>
              <a:rPr lang="en-US" sz="4800" b="1">
                <a:solidFill>
                  <a:srgbClr val="C00000"/>
                </a:solidFill>
                <a:latin typeface="Times New Roman" panose="02020603050405020304" pitchFamily="18" charset="0"/>
                <a:cs typeface="Times New Roman" panose="02020603050405020304" pitchFamily="18" charset="0"/>
              </a:rPr>
              <a:t>II. ĐỌC HIỂU VĂN BẢN</a:t>
            </a:r>
            <a:endParaRPr lang="en-US" sz="4800" b="1">
              <a:solidFill>
                <a:srgbClr val="C00000"/>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79725" y="175218"/>
            <a:ext cx="457877" cy="520803"/>
          </a:xfrm>
          <a:prstGeom prst="rect">
            <a:avLst/>
          </a:prstGeom>
        </p:spPr>
      </p:pic>
      <p:sp>
        <p:nvSpPr>
          <p:cNvPr id="5" name="AutoShape 6" descr="Kết quả hình ảnh cho quê hươ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122" name="Picture 2" descr="Hình ảnh Lầu Hoàng Hạc PNG , Sàn Nhà, Điểm Tham Quan, Xây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7274" y="1559046"/>
            <a:ext cx="5298954" cy="529895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001873" y="1670705"/>
            <a:ext cx="6878987" cy="11988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600" b="0" i="1"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Tình xuyên lịch lịch Hán Dương thụ,</a:t>
            </a:r>
            <a:endParaRPr kumimoji="0" lang="vi-VN" sz="3600" b="0" i="1"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600" b="0" i="1"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Phương thảo thê thê Anh Vũ châu.</a:t>
            </a:r>
            <a:endParaRPr kumimoji="0" lang="vi-VN" sz="3600" b="0" i="1"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8" name="Content Placeholder 2"/>
          <p:cNvSpPr txBox="1"/>
          <p:nvPr/>
        </p:nvSpPr>
        <p:spPr>
          <a:xfrm>
            <a:off x="810585" y="790006"/>
            <a:ext cx="11381172" cy="668864"/>
          </a:xfrm>
          <a:prstGeom prst="rect">
            <a:avLst/>
          </a:prstGeom>
        </p:spPr>
        <p:style>
          <a:lnRef idx="0">
            <a:scrgbClr r="0" g="0" b="0"/>
          </a:lnRef>
          <a:fillRef idx="0">
            <a:scrgbClr r="0" g="0" b="0"/>
          </a:fillRef>
          <a:effectRef idx="0">
            <a:scrgbClr r="0" g="0" b="0"/>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4800" b="1" i="0"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rPr>
              <a:t>c. Hai câu luận</a:t>
            </a:r>
            <a:endParaRPr kumimoji="0" lang="en-US" sz="4800" b="1" i="0"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2"/>
          <p:cNvSpPr>
            <a:spLocks noChangeArrowheads="1"/>
          </p:cNvSpPr>
          <p:nvPr/>
        </p:nvSpPr>
        <p:spPr bwMode="gray">
          <a:xfrm>
            <a:off x="6160991" y="2940246"/>
            <a:ext cx="2210651" cy="974601"/>
          </a:xfrm>
          <a:prstGeom prst="roundRect">
            <a:avLst>
              <a:gd name="adj" fmla="val 9114"/>
            </a:avLst>
          </a:prstGeom>
          <a:gradFill rotWithShape="1">
            <a:gsLst>
              <a:gs pos="0">
                <a:srgbClr val="FFFFFF"/>
              </a:gs>
              <a:gs pos="100000">
                <a:srgbClr val="839FDD">
                  <a:lumMod val="20000"/>
                  <a:lumOff val="80000"/>
                </a:srgbClr>
              </a:gs>
            </a:gsLst>
            <a:lin ang="5400000" scaled="0"/>
          </a:gradFill>
          <a:ln>
            <a:solidFill>
              <a:srgbClr val="839FDD"/>
            </a:solidFill>
          </a:ln>
          <a:effectLst>
            <a:outerShdw blurRad="50800" dist="38100" dir="5400000" algn="t" rotWithShape="0">
              <a:prstClr val="black">
                <a:alpha val="40000"/>
              </a:prstClr>
            </a:outerShdw>
          </a:effectLst>
          <a:scene3d>
            <a:camera prst="orthographicFront">
              <a:rot lat="0" lon="0" rev="0"/>
            </a:camera>
            <a:lightRig rig="balanced" dir="t"/>
          </a:scene3d>
          <a:sp3d>
            <a:bevelT w="50800" h="508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kern="0">
                <a:solidFill>
                  <a:srgbClr val="839FDD">
                    <a:lumMod val="50000"/>
                  </a:srgbClr>
                </a:solidFill>
                <a:latin typeface="Times New Roman" panose="02020603050405020304" pitchFamily="18" charset="0"/>
                <a:cs typeface="Times New Roman" panose="02020603050405020304" pitchFamily="18" charset="0"/>
              </a:rPr>
              <a:t>Cây ở</a:t>
            </a:r>
            <a:endParaRPr kumimoji="0" lang="en-US" sz="3600" b="1" i="0" u="none" strike="noStrike" kern="0" cap="none" spc="0" normalizeH="0" baseline="0" noProof="0" dirty="0">
              <a:ln>
                <a:noFill/>
              </a:ln>
              <a:solidFill>
                <a:srgbClr val="839FDD">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8" name="Parallelogram 7"/>
          <p:cNvSpPr/>
          <p:nvPr/>
        </p:nvSpPr>
        <p:spPr>
          <a:xfrm>
            <a:off x="7622888" y="1735104"/>
            <a:ext cx="3989104" cy="663268"/>
          </a:xfrm>
          <a:prstGeom prst="parallelogram">
            <a:avLst>
              <a:gd name="adj" fmla="val 17443"/>
            </a:avLst>
          </a:prstGeom>
          <a:solidFill>
            <a:schemeClr val="accent4">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1" u="sng">
                <a:solidFill>
                  <a:prstClr val="white"/>
                </a:solidFill>
                <a:latin typeface="Times New Roman" panose="02020603050405020304" pitchFamily="18" charset="0"/>
                <a:cs typeface="Times New Roman" panose="02020603050405020304" pitchFamily="18" charset="0"/>
              </a:rPr>
              <a:t>Hán Dương</a:t>
            </a:r>
            <a:r>
              <a:rPr lang="en-US" sz="3200" b="1">
                <a:solidFill>
                  <a:prstClr val="white"/>
                </a:solidFill>
                <a:latin typeface="Times New Roman" panose="02020603050405020304" pitchFamily="18" charset="0"/>
                <a:cs typeface="Times New Roman" panose="02020603050405020304" pitchFamily="18" charset="0"/>
              </a:rPr>
              <a:t> </a:t>
            </a:r>
            <a:r>
              <a:rPr lang="en-US" sz="3200" b="1" u="sng">
                <a:solidFill>
                  <a:prstClr val="white"/>
                </a:solidFill>
                <a:latin typeface="Times New Roman" panose="02020603050405020304" pitchFamily="18" charset="0"/>
                <a:cs typeface="Times New Roman" panose="02020603050405020304" pitchFamily="18" charset="0"/>
              </a:rPr>
              <a:t>thụ</a:t>
            </a:r>
            <a:endParaRPr kumimoji="0" lang="en-IN" sz="3200" b="0" i="0" u="sng" strike="noStrike" kern="0" cap="none" spc="0" normalizeH="0" baseline="0" noProof="0">
              <a:ln>
                <a:noFill/>
              </a:ln>
              <a:solidFill>
                <a:prstClr val="white"/>
              </a:solidFill>
              <a:effectLst/>
              <a:uLnTx/>
              <a:uFillTx/>
              <a:latin typeface="times" panose="02020603050405020304" pitchFamily="18" charset="0"/>
              <a:cs typeface="times" panose="02020603050405020304" pitchFamily="18" charset="0"/>
            </a:endParaRPr>
          </a:p>
        </p:txBody>
      </p:sp>
      <p:sp>
        <p:nvSpPr>
          <p:cNvPr id="9" name="AutoShape 22"/>
          <p:cNvSpPr>
            <a:spLocks noChangeArrowheads="1"/>
          </p:cNvSpPr>
          <p:nvPr/>
        </p:nvSpPr>
        <p:spPr bwMode="gray">
          <a:xfrm>
            <a:off x="9170035" y="2940050"/>
            <a:ext cx="2514600" cy="974725"/>
          </a:xfrm>
          <a:prstGeom prst="roundRect">
            <a:avLst>
              <a:gd name="adj" fmla="val 9114"/>
            </a:avLst>
          </a:prstGeom>
          <a:gradFill rotWithShape="1">
            <a:gsLst>
              <a:gs pos="0">
                <a:srgbClr val="FFFFFF"/>
              </a:gs>
              <a:gs pos="100000">
                <a:srgbClr val="839FDD">
                  <a:lumMod val="20000"/>
                  <a:lumOff val="80000"/>
                </a:srgbClr>
              </a:gs>
            </a:gsLst>
            <a:lin ang="5400000" scaled="0"/>
          </a:gradFill>
          <a:ln>
            <a:solidFill>
              <a:srgbClr val="839FDD"/>
            </a:solidFill>
          </a:ln>
          <a:effectLst>
            <a:outerShdw blurRad="50800" dist="38100" dir="5400000" algn="t" rotWithShape="0">
              <a:prstClr val="black">
                <a:alpha val="40000"/>
              </a:prstClr>
            </a:outerShdw>
          </a:effectLst>
          <a:scene3d>
            <a:camera prst="orthographicFront">
              <a:rot lat="0" lon="0" rev="0"/>
            </a:camera>
            <a:lightRig rig="balanced" dir="t"/>
          </a:scene3d>
          <a:sp3d>
            <a:bevelT w="50800" h="508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1" kern="0" noProof="0">
                <a:solidFill>
                  <a:srgbClr val="839FDD">
                    <a:lumMod val="50000"/>
                  </a:srgbClr>
                </a:solidFill>
                <a:latin typeface="Times New Roman" panose="02020603050405020304" pitchFamily="18" charset="0"/>
                <a:cs typeface="Times New Roman" panose="02020603050405020304" pitchFamily="18" charset="0"/>
              </a:rPr>
              <a:t>Hán Dương</a:t>
            </a:r>
            <a:endParaRPr kumimoji="0" lang="en-US" sz="3200" b="1" i="0" u="none" strike="noStrike" kern="0" cap="none" spc="0" normalizeH="0" baseline="0" noProof="0" dirty="0">
              <a:ln>
                <a:noFill/>
              </a:ln>
              <a:solidFill>
                <a:srgbClr val="839FDD">
                  <a:lumMod val="50000"/>
                </a:srgbClr>
              </a:solidFill>
              <a:effectLst/>
              <a:uLnTx/>
              <a:uFillTx/>
              <a:latin typeface="Times New Roman" panose="02020603050405020304" pitchFamily="18" charset="0"/>
              <a:cs typeface="Times New Roman" panose="02020603050405020304" pitchFamily="18" charset="0"/>
            </a:endParaRPr>
          </a:p>
        </p:txBody>
      </p:sp>
      <p:sp>
        <p:nvSpPr>
          <p:cNvPr id="11" name="Rounded Rectangle 24"/>
          <p:cNvSpPr/>
          <p:nvPr/>
        </p:nvSpPr>
        <p:spPr bwMode="auto">
          <a:xfrm>
            <a:off x="1886585" y="4483735"/>
            <a:ext cx="8326120" cy="856615"/>
          </a:xfrm>
          <a:prstGeom prst="roundRect">
            <a:avLst/>
          </a:prstGeom>
          <a:solidFill>
            <a:srgbClr val="7030A0"/>
          </a:solidFill>
          <a:ln w="38100" cap="flat" cmpd="sng" algn="ctr">
            <a:solidFill>
              <a:sysClr val="window" lastClr="FFFFFF"/>
            </a:solidFill>
            <a:prstDash val="solid"/>
            <a:headEnd type="none" w="med" len="med"/>
            <a:tailEnd type="none" w="med" len="med"/>
          </a:ln>
          <a:effectLst>
            <a:outerShdw blurRad="40000" dist="20000" dir="5400000" rotWithShape="0">
              <a:srgbClr val="000000">
                <a:alpha val="38000"/>
              </a:srgbClr>
            </a:outerShdw>
          </a:effectLst>
        </p:spPr>
        <p:txBody>
          <a:bodyPr rtlCol="1"/>
          <a:lstStyle/>
          <a:p>
            <a:pPr lvl="0" algn="ctr">
              <a:defRPr/>
            </a:pPr>
            <a:r>
              <a:rPr lang="en-US" altLang="en-US" sz="3600" b="1" noProof="0">
                <a:solidFill>
                  <a:prstClr val="white"/>
                </a:solidFill>
                <a:latin typeface="Times New Roman" panose="02020603050405020304" pitchFamily="18" charset="0"/>
                <a:cs typeface="Times New Roman" panose="02020603050405020304" pitchFamily="18" charset="0"/>
              </a:rPr>
              <a:t>Cây in bóng dưới dòng sông</a:t>
            </a:r>
            <a:r>
              <a:rPr lang="vi-VN" altLang="en-US" sz="3600" b="1" noProof="0">
                <a:solidFill>
                  <a:prstClr val="white"/>
                </a:solidFill>
                <a:latin typeface="Times New Roman" panose="02020603050405020304" pitchFamily="18" charset="0"/>
                <a:cs typeface="Times New Roman" panose="02020603050405020304" pitchFamily="18" charset="0"/>
              </a:rPr>
              <a:t> Hán Dương</a:t>
            </a:r>
            <a:endParaRPr kumimoji="0" lang="vi-VN" altLang="en-US" sz="3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Parallelogram 11"/>
          <p:cNvSpPr/>
          <p:nvPr/>
        </p:nvSpPr>
        <p:spPr>
          <a:xfrm>
            <a:off x="749557" y="1758108"/>
            <a:ext cx="5207359" cy="557597"/>
          </a:xfrm>
          <a:prstGeom prst="parallelogram">
            <a:avLst>
              <a:gd name="adj" fmla="val 17443"/>
            </a:avLst>
          </a:prstGeom>
          <a:solidFill>
            <a:srgbClr val="009900"/>
          </a:solidFill>
          <a:ln w="104775" cap="rnd" cmpd="sng" algn="ctr">
            <a:solidFill>
              <a:srgbClr val="009900"/>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IN" sz="3600" b="1" i="0" u="sng" strike="noStrike" kern="0" cap="none" spc="0" normalizeH="0" baseline="0" noProof="0">
                <a:ln>
                  <a:noFill/>
                </a:ln>
                <a:solidFill>
                  <a:prstClr val="white"/>
                </a:solidFill>
                <a:effectLst/>
                <a:uLnTx/>
                <a:uFillTx/>
                <a:latin typeface="times" panose="02020603050405020304" pitchFamily="18" charset="0"/>
                <a:ea typeface="+mn-ea"/>
                <a:cs typeface="times" panose="02020603050405020304" pitchFamily="18" charset="0"/>
              </a:rPr>
              <a:t>Tình</a:t>
            </a:r>
            <a:r>
              <a:rPr kumimoji="0" lang="en-IN" sz="3600" b="1" i="0" u="sng" strike="noStrike" kern="0" cap="none" spc="0" normalizeH="0" noProof="0">
                <a:ln>
                  <a:noFill/>
                </a:ln>
                <a:solidFill>
                  <a:prstClr val="white"/>
                </a:solidFill>
                <a:effectLst/>
                <a:uLnTx/>
                <a:uFillTx/>
                <a:latin typeface="times" panose="02020603050405020304" pitchFamily="18" charset="0"/>
                <a:ea typeface="+mn-ea"/>
                <a:cs typeface="times" panose="02020603050405020304" pitchFamily="18" charset="0"/>
              </a:rPr>
              <a:t> xuyên</a:t>
            </a:r>
            <a:r>
              <a:rPr kumimoji="0" lang="en-IN" sz="3600" b="1" i="0" strike="noStrike" kern="0" cap="none" spc="0" normalizeH="0" noProof="0">
                <a:ln>
                  <a:noFill/>
                </a:ln>
                <a:solidFill>
                  <a:prstClr val="white"/>
                </a:solidFill>
                <a:effectLst/>
                <a:uLnTx/>
                <a:uFillTx/>
                <a:latin typeface="times" panose="02020603050405020304" pitchFamily="18" charset="0"/>
                <a:ea typeface="+mn-ea"/>
                <a:cs typeface="times" panose="02020603050405020304" pitchFamily="18" charset="0"/>
              </a:rPr>
              <a:t> </a:t>
            </a:r>
            <a:r>
              <a:rPr kumimoji="0" lang="en-IN" sz="3600" b="1" i="0" u="sng" strike="noStrike" kern="0" cap="none" spc="0" normalizeH="0" noProof="0">
                <a:ln>
                  <a:noFill/>
                </a:ln>
                <a:solidFill>
                  <a:prstClr val="white"/>
                </a:solidFill>
                <a:effectLst/>
                <a:uLnTx/>
                <a:uFillTx/>
                <a:latin typeface="times" panose="02020603050405020304" pitchFamily="18" charset="0"/>
                <a:ea typeface="+mn-ea"/>
                <a:cs typeface="times" panose="02020603050405020304" pitchFamily="18" charset="0"/>
              </a:rPr>
              <a:t>lịch lịch</a:t>
            </a:r>
            <a:endParaRPr kumimoji="0" lang="en-IN" sz="3600" b="1" i="0" u="sng" strike="noStrike" kern="0" cap="none" spc="0" normalizeH="0" baseline="0" noProof="0">
              <a:ln>
                <a:noFill/>
              </a:ln>
              <a:solidFill>
                <a:prstClr val="white"/>
              </a:solidFill>
              <a:effectLst/>
              <a:uLnTx/>
              <a:uFillTx/>
              <a:latin typeface="times" panose="02020603050405020304" pitchFamily="18" charset="0"/>
              <a:ea typeface="+mn-ea"/>
              <a:cs typeface="times" panose="02020603050405020304" pitchFamily="18" charset="0"/>
            </a:endParaRPr>
          </a:p>
        </p:txBody>
      </p:sp>
      <p:sp>
        <p:nvSpPr>
          <p:cNvPr id="13" name="AutoShape 22"/>
          <p:cNvSpPr>
            <a:spLocks noChangeArrowheads="1"/>
          </p:cNvSpPr>
          <p:nvPr/>
        </p:nvSpPr>
        <p:spPr bwMode="gray">
          <a:xfrm>
            <a:off x="344631" y="2861302"/>
            <a:ext cx="2454951" cy="973444"/>
          </a:xfrm>
          <a:prstGeom prst="roundRect">
            <a:avLst>
              <a:gd name="adj" fmla="val 9114"/>
            </a:avLst>
          </a:prstGeom>
          <a:gradFill rotWithShape="1">
            <a:gsLst>
              <a:gs pos="0">
                <a:srgbClr val="FFFFFF"/>
              </a:gs>
              <a:gs pos="100000">
                <a:srgbClr val="839FDD">
                  <a:lumMod val="20000"/>
                  <a:lumOff val="80000"/>
                </a:srgbClr>
              </a:gs>
            </a:gsLst>
            <a:lin ang="5400000" scaled="0"/>
          </a:gradFill>
          <a:ln>
            <a:solidFill>
              <a:srgbClr val="839FDD"/>
            </a:solidFill>
          </a:ln>
          <a:effectLst>
            <a:outerShdw blurRad="50800" dist="38100" dir="5400000" algn="t" rotWithShape="0">
              <a:prstClr val="black">
                <a:alpha val="40000"/>
              </a:prstClr>
            </a:outerShdw>
          </a:effectLst>
          <a:scene3d>
            <a:camera prst="orthographicFront">
              <a:rot lat="0" lon="0" rev="0"/>
            </a:camera>
            <a:lightRig rig="balanced" dir="t"/>
          </a:scene3d>
          <a:sp3d>
            <a:bevelT w="50800" h="508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a:ln>
                  <a:noFill/>
                </a:ln>
                <a:solidFill>
                  <a:srgbClr val="839FDD">
                    <a:lumMod val="50000"/>
                  </a:srgbClr>
                </a:solidFill>
                <a:effectLst/>
                <a:uLnTx/>
                <a:uFillTx/>
                <a:latin typeface="Times New Roman" panose="02020603050405020304" pitchFamily="18" charset="0"/>
                <a:ea typeface="+mn-ea"/>
                <a:cs typeface="Times New Roman" panose="02020603050405020304" pitchFamily="18" charset="0"/>
              </a:rPr>
              <a:t>Dòng</a:t>
            </a:r>
            <a:r>
              <a:rPr kumimoji="0" lang="en-US" sz="3600" b="1" i="0" u="none" strike="noStrike" kern="0" cap="none" spc="0" normalizeH="0" noProof="0">
                <a:ln>
                  <a:noFill/>
                </a:ln>
                <a:solidFill>
                  <a:srgbClr val="839FDD">
                    <a:lumMod val="50000"/>
                  </a:srgbClr>
                </a:solidFill>
                <a:effectLst/>
                <a:uLnTx/>
                <a:uFillTx/>
                <a:latin typeface="Times New Roman" panose="02020603050405020304" pitchFamily="18" charset="0"/>
                <a:ea typeface="+mn-ea"/>
                <a:cs typeface="Times New Roman" panose="02020603050405020304" pitchFamily="18" charset="0"/>
              </a:rPr>
              <a:t> sông </a:t>
            </a:r>
            <a:endParaRPr kumimoji="0" lang="en-US" sz="3600" b="1" i="0" u="none" strike="noStrike" kern="0" cap="none" spc="0" normalizeH="0" baseline="0" noProof="0" dirty="0">
              <a:ln>
                <a:noFill/>
              </a:ln>
              <a:solidFill>
                <a:srgbClr val="839FDD">
                  <a:lumMod val="50000"/>
                </a:srgbClr>
              </a:solidFill>
              <a:effectLst/>
              <a:uLnTx/>
              <a:uFillTx/>
              <a:latin typeface="Times New Roman" panose="02020603050405020304" pitchFamily="18" charset="0"/>
              <a:ea typeface="+mn-ea"/>
              <a:cs typeface="Times New Roman" panose="02020603050405020304" pitchFamily="18" charset="0"/>
            </a:endParaRPr>
          </a:p>
        </p:txBody>
      </p:sp>
      <p:cxnSp>
        <p:nvCxnSpPr>
          <p:cNvPr id="14" name="Straight Arrow Connector 13"/>
          <p:cNvCxnSpPr/>
          <p:nvPr/>
        </p:nvCxnSpPr>
        <p:spPr>
          <a:xfrm flipH="1">
            <a:off x="1886392" y="2368790"/>
            <a:ext cx="528334" cy="44295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4033894" y="2315705"/>
            <a:ext cx="225236" cy="47292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6" name="Right Brace 15"/>
          <p:cNvSpPr/>
          <p:nvPr/>
        </p:nvSpPr>
        <p:spPr>
          <a:xfrm rot="5400000">
            <a:off x="5718969" y="-587807"/>
            <a:ext cx="45719" cy="9451581"/>
          </a:xfrm>
          <a:prstGeom prst="rightBrace">
            <a:avLst/>
          </a:prstGeom>
          <a:ln>
            <a:solidFill>
              <a:srgbClr val="C00000"/>
            </a:solidFill>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AutoShape 22"/>
          <p:cNvSpPr>
            <a:spLocks noChangeArrowheads="1"/>
          </p:cNvSpPr>
          <p:nvPr/>
        </p:nvSpPr>
        <p:spPr bwMode="gray">
          <a:xfrm>
            <a:off x="3061418" y="2861302"/>
            <a:ext cx="2575902" cy="1037582"/>
          </a:xfrm>
          <a:prstGeom prst="roundRect">
            <a:avLst>
              <a:gd name="adj" fmla="val 9114"/>
            </a:avLst>
          </a:prstGeom>
          <a:gradFill rotWithShape="1">
            <a:gsLst>
              <a:gs pos="0">
                <a:srgbClr val="FFFFFF"/>
              </a:gs>
              <a:gs pos="100000">
                <a:srgbClr val="839FDD">
                  <a:lumMod val="20000"/>
                  <a:lumOff val="80000"/>
                </a:srgbClr>
              </a:gs>
            </a:gsLst>
            <a:lin ang="5400000" scaled="0"/>
          </a:gradFill>
          <a:ln>
            <a:solidFill>
              <a:srgbClr val="839FDD"/>
            </a:solidFill>
          </a:ln>
          <a:effectLst>
            <a:outerShdw blurRad="50800" dist="38100" dir="5400000" algn="t" rotWithShape="0">
              <a:prstClr val="black">
                <a:alpha val="40000"/>
              </a:prstClr>
            </a:outerShdw>
          </a:effectLst>
          <a:scene3d>
            <a:camera prst="orthographicFront">
              <a:rot lat="0" lon="0" rev="0"/>
            </a:camera>
            <a:lightRig rig="balanced" dir="t"/>
          </a:scene3d>
          <a:sp3d>
            <a:bevelT w="50800" h="508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kern="0" noProof="0">
                <a:solidFill>
                  <a:srgbClr val="839FDD">
                    <a:lumMod val="50000"/>
                  </a:srgbClr>
                </a:solidFill>
                <a:latin typeface="Times New Roman" panose="02020603050405020304" pitchFamily="18" charset="0"/>
                <a:cs typeface="Times New Roman" panose="02020603050405020304" pitchFamily="18" charset="0"/>
              </a:rPr>
              <a:t>rõ ràng</a:t>
            </a:r>
            <a:endParaRPr kumimoji="0" lang="en-US" sz="3600" b="1" i="0" u="none" strike="noStrike" kern="0" cap="none" spc="0" normalizeH="0" baseline="0" noProof="0" dirty="0">
              <a:ln>
                <a:noFill/>
              </a:ln>
              <a:solidFill>
                <a:srgbClr val="839FDD">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5" name="TextBox 24"/>
          <p:cNvSpPr txBox="1"/>
          <p:nvPr/>
        </p:nvSpPr>
        <p:spPr>
          <a:xfrm>
            <a:off x="2152775" y="52113"/>
            <a:ext cx="8656575"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4400" b="0" i="1" u="none" strike="noStrike" kern="1200" cap="none" spc="0" normalizeH="0" baseline="0" noProof="0">
                <a:ln>
                  <a:noFill/>
                </a:ln>
                <a:effectLst/>
                <a:uLnTx/>
                <a:uFillTx/>
                <a:latin typeface="+mj-lt"/>
                <a:ea typeface="+mn-ea"/>
                <a:cs typeface="+mn-cs"/>
              </a:rPr>
              <a:t>Tình xuyên lịch lịch Hán Dương thụ,</a:t>
            </a:r>
            <a:endParaRPr kumimoji="0" lang="vi-VN" sz="4400" b="0" i="1" u="none" strike="noStrike" kern="1200" cap="none" spc="0" normalizeH="0" baseline="0" noProof="0">
              <a:ln>
                <a:noFill/>
              </a:ln>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4400" b="0" i="1" u="none" strike="noStrike" kern="1200" cap="none" spc="0" normalizeH="0" baseline="0" noProof="0">
                <a:ln>
                  <a:noFill/>
                </a:ln>
                <a:effectLst/>
                <a:uLnTx/>
                <a:uFillTx/>
                <a:latin typeface="+mj-lt"/>
                <a:ea typeface="+mn-ea"/>
                <a:cs typeface="+mn-cs"/>
              </a:rPr>
              <a:t>Phương thảo thê thê Anh Vũ châu.</a:t>
            </a:r>
            <a:endParaRPr kumimoji="0" lang="vi-VN" sz="4400" b="0" i="1" u="none" strike="noStrike" kern="1200" cap="none" spc="0" normalizeH="0" baseline="0" noProof="0">
              <a:ln>
                <a:noFill/>
              </a:ln>
              <a:effectLst/>
              <a:uLnTx/>
              <a:uFillTx/>
              <a:latin typeface="+mj-lt"/>
              <a:ea typeface="+mn-ea"/>
              <a:cs typeface="+mn-cs"/>
            </a:endParaRPr>
          </a:p>
        </p:txBody>
      </p:sp>
      <p:cxnSp>
        <p:nvCxnSpPr>
          <p:cNvPr id="27" name="Straight Arrow Connector 26"/>
          <p:cNvCxnSpPr/>
          <p:nvPr/>
        </p:nvCxnSpPr>
        <p:spPr>
          <a:xfrm flipH="1">
            <a:off x="7932873" y="2315705"/>
            <a:ext cx="2845518" cy="54881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9170633" y="2277787"/>
            <a:ext cx="1296987" cy="56203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circle(in)">
                                      <p:cBhvr>
                                        <p:cTn id="20" dur="2000"/>
                                        <p:tgtEl>
                                          <p:spTgt spid="15"/>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circle(in)">
                                      <p:cBhvr>
                                        <p:cTn id="23" dur="20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down)">
                                      <p:cBhvr>
                                        <p:cTn id="36" dur="500"/>
                                        <p:tgtEl>
                                          <p:spTgt spid="5"/>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down)">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down)">
                                      <p:cBhvr>
                                        <p:cTn id="5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bldLvl="0" animBg="1"/>
      <p:bldP spid="11" grpId="0" bldLvl="0" animBg="1"/>
      <p:bldP spid="12" grpId="0" animBg="1"/>
      <p:bldP spid="13" grpId="0" animBg="1"/>
      <p:bldP spid="16"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2"/>
          <p:cNvGrpSpPr/>
          <p:nvPr/>
        </p:nvGrpSpPr>
        <p:grpSpPr bwMode="auto">
          <a:xfrm>
            <a:off x="159796" y="118740"/>
            <a:ext cx="11309626" cy="1015097"/>
            <a:chOff x="1152" y="1240"/>
            <a:chExt cx="3408" cy="472"/>
          </a:xfrm>
        </p:grpSpPr>
        <p:grpSp>
          <p:nvGrpSpPr>
            <p:cNvPr id="37" name="Group 3"/>
            <p:cNvGrpSpPr/>
            <p:nvPr/>
          </p:nvGrpSpPr>
          <p:grpSpPr bwMode="auto">
            <a:xfrm>
              <a:off x="1152" y="1275"/>
              <a:ext cx="480" cy="419"/>
              <a:chOff x="1110" y="2656"/>
              <a:chExt cx="1549" cy="1351"/>
            </a:xfrm>
          </p:grpSpPr>
          <p:sp>
            <p:nvSpPr>
              <p:cNvPr id="41" name="AutoShape 4"/>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330909"/>
                  </a:solidFill>
                  <a:effectLst/>
                  <a:uLnTx/>
                  <a:uFillTx/>
                  <a:latin typeface="Arial" panose="020B0604020202020204" pitchFamily="34" charset="0"/>
                  <a:ea typeface="+mn-ea"/>
                  <a:cs typeface="+mn-cs"/>
                </a:endParaRPr>
              </a:p>
            </p:txBody>
          </p:sp>
          <p:sp>
            <p:nvSpPr>
              <p:cNvPr id="42" name="AutoShape 5"/>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330909"/>
                  </a:solidFill>
                  <a:effectLst/>
                  <a:uLnTx/>
                  <a:uFillTx/>
                  <a:latin typeface="Arial" panose="020B0604020202020204" pitchFamily="34" charset="0"/>
                  <a:ea typeface="+mn-ea"/>
                  <a:cs typeface="+mn-cs"/>
                </a:endParaRPr>
              </a:p>
            </p:txBody>
          </p:sp>
          <p:sp>
            <p:nvSpPr>
              <p:cNvPr id="43" name="AutoShape 6"/>
              <p:cNvSpPr>
                <a:spLocks noChangeArrowheads="1"/>
              </p:cNvSpPr>
              <p:nvPr/>
            </p:nvSpPr>
            <p:spPr bwMode="gray">
              <a:xfrm>
                <a:off x="1200" y="2736"/>
                <a:ext cx="1350" cy="1168"/>
              </a:xfrm>
              <a:prstGeom prst="hexagon">
                <a:avLst>
                  <a:gd name="adj" fmla="val 28896"/>
                  <a:gd name="vf" fmla="val 115470"/>
                </a:avLst>
              </a:prstGeom>
              <a:gradFill rotWithShape="1">
                <a:gsLst>
                  <a:gs pos="0">
                    <a:srgbClr val="CC3300">
                      <a:gamma/>
                      <a:shade val="46275"/>
                      <a:invGamma/>
                    </a:srgbClr>
                  </a:gs>
                  <a:gs pos="100000">
                    <a:srgbClr val="CC3300"/>
                  </a:gs>
                </a:gsLst>
                <a:lin ang="2700000" scaled="1"/>
              </a:gradFill>
              <a:ln w="9525">
                <a:solidFill>
                  <a:srgbClr val="330909"/>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330909"/>
                  </a:solidFill>
                  <a:effectLst/>
                  <a:uLnTx/>
                  <a:uFillTx/>
                  <a:latin typeface="Arial" panose="020B0604020202020204" pitchFamily="34" charset="0"/>
                  <a:ea typeface="+mn-ea"/>
                  <a:cs typeface="+mn-cs"/>
                </a:endParaRPr>
              </a:p>
            </p:txBody>
          </p:sp>
        </p:grpSp>
        <p:sp>
          <p:nvSpPr>
            <p:cNvPr id="38" name="Line 11"/>
            <p:cNvSpPr>
              <a:spLocks noChangeShapeType="1"/>
            </p:cNvSpPr>
            <p:nvPr/>
          </p:nvSpPr>
          <p:spPr bwMode="auto">
            <a:xfrm>
              <a:off x="1536" y="1659"/>
              <a:ext cx="3024" cy="0"/>
            </a:xfrm>
            <a:prstGeom prst="line">
              <a:avLst/>
            </a:prstGeom>
            <a:noFill/>
            <a:ln w="25400">
              <a:solidFill>
                <a:srgbClr val="FFFFFF"/>
              </a:solidFill>
              <a:prstDash val="sysDot"/>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330909"/>
                </a:solidFill>
                <a:effectLst/>
                <a:uLnTx/>
                <a:uFillTx/>
                <a:latin typeface="Arial" panose="020B0604020202020204" pitchFamily="34" charset="0"/>
                <a:ea typeface="+mn-ea"/>
                <a:cs typeface="+mn-cs"/>
              </a:endParaRPr>
            </a:p>
          </p:txBody>
        </p:sp>
        <p:sp>
          <p:nvSpPr>
            <p:cNvPr id="39" name="Text Box 12"/>
            <p:cNvSpPr txBox="1">
              <a:spLocks noChangeArrowheads="1"/>
            </p:cNvSpPr>
            <p:nvPr/>
          </p:nvSpPr>
          <p:spPr bwMode="auto">
            <a:xfrm>
              <a:off x="1637" y="1240"/>
              <a:ext cx="2775" cy="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3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704? – 754? Là nhờ thơ đời Đường, người Biện Châu (nay Khai Phong, Hà Nam, Trung Quốc</a:t>
              </a:r>
              <a:endParaRPr kumimoji="0" lang="vi-VN" altLang="en-US" sz="3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0" name="Text Box 13"/>
            <p:cNvSpPr txBox="1">
              <a:spLocks noChangeArrowheads="1"/>
            </p:cNvSpPr>
            <p:nvPr/>
          </p:nvSpPr>
          <p:spPr bwMode="gray">
            <a:xfrm>
              <a:off x="1360" y="1337"/>
              <a:ext cx="56" cy="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en-US" sz="2400" b="1"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grpSp>
        <p:nvGrpSpPr>
          <p:cNvPr id="44" name="Group 33"/>
          <p:cNvGrpSpPr/>
          <p:nvPr/>
        </p:nvGrpSpPr>
        <p:grpSpPr bwMode="auto">
          <a:xfrm>
            <a:off x="676564" y="1461639"/>
            <a:ext cx="9168528" cy="901113"/>
            <a:chOff x="1152" y="1851"/>
            <a:chExt cx="3419" cy="419"/>
          </a:xfrm>
        </p:grpSpPr>
        <p:grpSp>
          <p:nvGrpSpPr>
            <p:cNvPr id="45" name="Group 7"/>
            <p:cNvGrpSpPr/>
            <p:nvPr/>
          </p:nvGrpSpPr>
          <p:grpSpPr bwMode="auto">
            <a:xfrm>
              <a:off x="1152" y="1851"/>
              <a:ext cx="480" cy="419"/>
              <a:chOff x="3174" y="2656"/>
              <a:chExt cx="1549" cy="1351"/>
            </a:xfrm>
          </p:grpSpPr>
          <p:sp>
            <p:nvSpPr>
              <p:cNvPr id="49" name="AutoShape 8"/>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330909"/>
                  </a:solidFill>
                  <a:effectLst/>
                  <a:uLnTx/>
                  <a:uFillTx/>
                  <a:latin typeface="Arial" panose="020B0604020202020204" pitchFamily="34" charset="0"/>
                  <a:ea typeface="+mn-ea"/>
                  <a:cs typeface="+mn-cs"/>
                </a:endParaRPr>
              </a:p>
            </p:txBody>
          </p:sp>
          <p:sp>
            <p:nvSpPr>
              <p:cNvPr id="50" name="AutoShape 9"/>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330909"/>
                  </a:solidFill>
                  <a:effectLst/>
                  <a:uLnTx/>
                  <a:uFillTx/>
                  <a:latin typeface="Arial" panose="020B0604020202020204" pitchFamily="34" charset="0"/>
                  <a:ea typeface="+mn-ea"/>
                  <a:cs typeface="+mn-cs"/>
                </a:endParaRPr>
              </a:p>
            </p:txBody>
          </p:sp>
          <p:sp>
            <p:nvSpPr>
              <p:cNvPr id="51" name="AutoShape 10"/>
              <p:cNvSpPr>
                <a:spLocks noChangeArrowheads="1"/>
              </p:cNvSpPr>
              <p:nvPr/>
            </p:nvSpPr>
            <p:spPr bwMode="gray">
              <a:xfrm>
                <a:off x="3264" y="2736"/>
                <a:ext cx="1350" cy="1168"/>
              </a:xfrm>
              <a:prstGeom prst="hexagon">
                <a:avLst>
                  <a:gd name="adj" fmla="val 28896"/>
                  <a:gd name="vf" fmla="val 115470"/>
                </a:avLst>
              </a:prstGeom>
              <a:gradFill rotWithShape="1">
                <a:gsLst>
                  <a:gs pos="0">
                    <a:srgbClr val="538531">
                      <a:gamma/>
                      <a:shade val="46275"/>
                      <a:invGamma/>
                    </a:srgbClr>
                  </a:gs>
                  <a:gs pos="100000">
                    <a:srgbClr val="538531"/>
                  </a:gs>
                </a:gsLst>
                <a:lin ang="2700000" scaled="1"/>
              </a:gradFill>
              <a:ln w="9525">
                <a:solidFill>
                  <a:srgbClr val="330909"/>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330909"/>
                  </a:solidFill>
                  <a:effectLst/>
                  <a:uLnTx/>
                  <a:uFillTx/>
                  <a:latin typeface="Arial" panose="020B0604020202020204" pitchFamily="34" charset="0"/>
                  <a:ea typeface="+mn-ea"/>
                  <a:cs typeface="+mn-cs"/>
                </a:endParaRPr>
              </a:p>
            </p:txBody>
          </p:sp>
        </p:grpSp>
        <p:sp>
          <p:nvSpPr>
            <p:cNvPr id="46" name="Line 14"/>
            <p:cNvSpPr>
              <a:spLocks noChangeShapeType="1"/>
            </p:cNvSpPr>
            <p:nvPr/>
          </p:nvSpPr>
          <p:spPr bwMode="auto">
            <a:xfrm>
              <a:off x="1547" y="2270"/>
              <a:ext cx="3024" cy="0"/>
            </a:xfrm>
            <a:prstGeom prst="line">
              <a:avLst/>
            </a:prstGeom>
            <a:noFill/>
            <a:ln w="25400">
              <a:solidFill>
                <a:srgbClr val="009900"/>
              </a:solidFill>
              <a:prstDash val="sysDot"/>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330909"/>
                </a:solidFill>
                <a:effectLst/>
                <a:uLnTx/>
                <a:uFillTx/>
                <a:latin typeface="Arial" panose="020B0604020202020204" pitchFamily="34" charset="0"/>
                <a:ea typeface="+mn-ea"/>
                <a:cs typeface="+mn-cs"/>
              </a:endParaRPr>
            </a:p>
          </p:txBody>
        </p:sp>
        <p:sp>
          <p:nvSpPr>
            <p:cNvPr id="47" name="Text Box 15"/>
            <p:cNvSpPr txBox="1">
              <a:spLocks noChangeArrowheads="1"/>
            </p:cNvSpPr>
            <p:nvPr/>
          </p:nvSpPr>
          <p:spPr bwMode="auto">
            <a:xfrm>
              <a:off x="1677" y="1902"/>
              <a:ext cx="2849" cy="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just" defTabSz="1219200" rtl="0" eaLnBrk="1" fontAlgn="base" latinLnBrk="0" hangingPunct="1">
                <a:lnSpc>
                  <a:spcPct val="100000"/>
                </a:lnSpc>
                <a:spcBef>
                  <a:spcPct val="0"/>
                </a:spcBef>
                <a:spcAft>
                  <a:spcPct val="0"/>
                </a:spcAft>
                <a:buClrTx/>
                <a:buSzTx/>
                <a:buFontTx/>
                <a:buNone/>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Hiện nay thơ chỉ còn hơn 40 bài</a:t>
              </a:r>
              <a:endParaRPr kumimoji="0" lang="vi-VN"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8" name="Text Box 16"/>
            <p:cNvSpPr txBox="1">
              <a:spLocks noChangeArrowheads="1"/>
            </p:cNvSpPr>
            <p:nvPr/>
          </p:nvSpPr>
          <p:spPr bwMode="gray">
            <a:xfrm>
              <a:off x="1353" y="1913"/>
              <a:ext cx="69" cy="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en-US" sz="2400" b="1"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sp>
        <p:nvSpPr>
          <p:cNvPr id="77" name="Line 11"/>
          <p:cNvSpPr>
            <a:spLocks noChangeShapeType="1"/>
          </p:cNvSpPr>
          <p:nvPr/>
        </p:nvSpPr>
        <p:spPr bwMode="auto">
          <a:xfrm flipV="1">
            <a:off x="1375162" y="1035197"/>
            <a:ext cx="8469930" cy="28430"/>
          </a:xfrm>
          <a:prstGeom prst="line">
            <a:avLst/>
          </a:prstGeom>
          <a:noFill/>
          <a:ln w="25400">
            <a:solidFill>
              <a:srgbClr val="C00000"/>
            </a:solidFill>
            <a:prstDash val="sysDot"/>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1"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828921" y="2593776"/>
            <a:ext cx="3694333" cy="47253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2"/>
          <p:cNvSpPr>
            <a:spLocks noChangeArrowheads="1"/>
          </p:cNvSpPr>
          <p:nvPr/>
        </p:nvSpPr>
        <p:spPr bwMode="gray">
          <a:xfrm>
            <a:off x="6160991" y="2940246"/>
            <a:ext cx="2210651" cy="974601"/>
          </a:xfrm>
          <a:prstGeom prst="roundRect">
            <a:avLst>
              <a:gd name="adj" fmla="val 9114"/>
            </a:avLst>
          </a:prstGeom>
          <a:gradFill rotWithShape="1">
            <a:gsLst>
              <a:gs pos="0">
                <a:srgbClr val="FFFFFF"/>
              </a:gs>
              <a:gs pos="100000">
                <a:srgbClr val="839FDD">
                  <a:lumMod val="20000"/>
                  <a:lumOff val="80000"/>
                </a:srgbClr>
              </a:gs>
            </a:gsLst>
            <a:lin ang="5400000" scaled="0"/>
          </a:gradFill>
          <a:ln>
            <a:solidFill>
              <a:srgbClr val="839FDD"/>
            </a:solidFill>
          </a:ln>
          <a:effectLst>
            <a:outerShdw blurRad="50800" dist="38100" dir="5400000" algn="t" rotWithShape="0">
              <a:prstClr val="black">
                <a:alpha val="40000"/>
              </a:prstClr>
            </a:outerShdw>
          </a:effectLst>
          <a:scene3d>
            <a:camera prst="orthographicFront">
              <a:rot lat="0" lon="0" rev="0"/>
            </a:camera>
            <a:lightRig rig="balanced" dir="t"/>
          </a:scene3d>
          <a:sp3d>
            <a:bevelT w="50800" h="508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kern="0">
                <a:solidFill>
                  <a:srgbClr val="839FDD">
                    <a:lumMod val="50000"/>
                  </a:srgbClr>
                </a:solidFill>
                <a:latin typeface="Times New Roman" panose="02020603050405020304" pitchFamily="18" charset="0"/>
                <a:cs typeface="Times New Roman" panose="02020603050405020304" pitchFamily="18" charset="0"/>
              </a:rPr>
              <a:t>Trên bãi</a:t>
            </a:r>
            <a:endParaRPr kumimoji="0" lang="en-US" sz="3600" b="1" i="0" u="none" strike="noStrike" kern="0" cap="none" spc="0" normalizeH="0" baseline="0" noProof="0" dirty="0">
              <a:ln>
                <a:noFill/>
              </a:ln>
              <a:solidFill>
                <a:srgbClr val="839FDD">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8" name="Parallelogram 7"/>
          <p:cNvSpPr/>
          <p:nvPr/>
        </p:nvSpPr>
        <p:spPr>
          <a:xfrm>
            <a:off x="7622888" y="1735104"/>
            <a:ext cx="3989104" cy="663268"/>
          </a:xfrm>
          <a:prstGeom prst="parallelogram">
            <a:avLst>
              <a:gd name="adj" fmla="val 17443"/>
            </a:avLst>
          </a:prstGeom>
          <a:solidFill>
            <a:schemeClr val="accent4">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1" u="sng" noProof="0">
                <a:solidFill>
                  <a:prstClr val="white"/>
                </a:solidFill>
                <a:latin typeface="Times New Roman" panose="02020603050405020304" pitchFamily="18" charset="0"/>
                <a:cs typeface="Times New Roman" panose="02020603050405020304" pitchFamily="18" charset="0"/>
              </a:rPr>
              <a:t>Anh Vũ </a:t>
            </a:r>
            <a:r>
              <a:rPr lang="en-US" sz="3200" b="1">
                <a:solidFill>
                  <a:prstClr val="white"/>
                </a:solidFill>
                <a:latin typeface="Times New Roman" panose="02020603050405020304" pitchFamily="18" charset="0"/>
                <a:cs typeface="Times New Roman" panose="02020603050405020304" pitchFamily="18" charset="0"/>
              </a:rPr>
              <a:t> </a:t>
            </a:r>
            <a:r>
              <a:rPr lang="en-US" sz="3200" b="1" u="sng">
                <a:solidFill>
                  <a:prstClr val="white"/>
                </a:solidFill>
                <a:latin typeface="Times New Roman" panose="02020603050405020304" pitchFamily="18" charset="0"/>
                <a:cs typeface="Times New Roman" panose="02020603050405020304" pitchFamily="18" charset="0"/>
              </a:rPr>
              <a:t>châu</a:t>
            </a:r>
            <a:endParaRPr kumimoji="0" lang="en-IN" sz="3200" b="0" i="0" u="sng" strike="noStrike" kern="0" cap="none" spc="0" normalizeH="0" baseline="0" noProof="0">
              <a:ln>
                <a:noFill/>
              </a:ln>
              <a:solidFill>
                <a:prstClr val="white"/>
              </a:solidFill>
              <a:effectLst/>
              <a:uLnTx/>
              <a:uFillTx/>
              <a:latin typeface="times" panose="02020603050405020304" pitchFamily="18" charset="0"/>
              <a:cs typeface="times" panose="02020603050405020304" pitchFamily="18" charset="0"/>
            </a:endParaRPr>
          </a:p>
        </p:txBody>
      </p:sp>
      <p:sp>
        <p:nvSpPr>
          <p:cNvPr id="9" name="AutoShape 22"/>
          <p:cNvSpPr>
            <a:spLocks noChangeArrowheads="1"/>
          </p:cNvSpPr>
          <p:nvPr/>
        </p:nvSpPr>
        <p:spPr bwMode="gray">
          <a:xfrm>
            <a:off x="9696301" y="2940247"/>
            <a:ext cx="1988149" cy="974600"/>
          </a:xfrm>
          <a:prstGeom prst="roundRect">
            <a:avLst>
              <a:gd name="adj" fmla="val 9114"/>
            </a:avLst>
          </a:prstGeom>
          <a:gradFill rotWithShape="1">
            <a:gsLst>
              <a:gs pos="0">
                <a:srgbClr val="FFFFFF"/>
              </a:gs>
              <a:gs pos="100000">
                <a:srgbClr val="839FDD">
                  <a:lumMod val="20000"/>
                  <a:lumOff val="80000"/>
                </a:srgbClr>
              </a:gs>
            </a:gsLst>
            <a:lin ang="5400000" scaled="0"/>
          </a:gradFill>
          <a:ln>
            <a:solidFill>
              <a:srgbClr val="839FDD"/>
            </a:solidFill>
          </a:ln>
          <a:effectLst>
            <a:outerShdw blurRad="50800" dist="38100" dir="5400000" algn="t" rotWithShape="0">
              <a:prstClr val="black">
                <a:alpha val="40000"/>
              </a:prstClr>
            </a:outerShdw>
          </a:effectLst>
          <a:scene3d>
            <a:camera prst="orthographicFront">
              <a:rot lat="0" lon="0" rev="0"/>
            </a:camera>
            <a:lightRig rig="balanced" dir="t"/>
          </a:scene3d>
          <a:sp3d>
            <a:bevelT w="50800" h="508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1" kern="0" noProof="0">
                <a:solidFill>
                  <a:srgbClr val="839FDD">
                    <a:lumMod val="50000"/>
                  </a:srgbClr>
                </a:solidFill>
                <a:latin typeface="Times New Roman" panose="02020603050405020304" pitchFamily="18" charset="0"/>
                <a:cs typeface="Times New Roman" panose="02020603050405020304" pitchFamily="18" charset="0"/>
              </a:rPr>
              <a:t>Anh Vũ</a:t>
            </a:r>
            <a:endParaRPr kumimoji="0" lang="en-US" sz="3200" b="1" i="0" u="none" strike="noStrike" kern="0" cap="none" spc="0" normalizeH="0" baseline="0" noProof="0" dirty="0">
              <a:ln>
                <a:noFill/>
              </a:ln>
              <a:solidFill>
                <a:srgbClr val="839FDD">
                  <a:lumMod val="50000"/>
                </a:srgbClr>
              </a:solidFill>
              <a:effectLst/>
              <a:uLnTx/>
              <a:uFillTx/>
              <a:latin typeface="Times New Roman" panose="02020603050405020304" pitchFamily="18" charset="0"/>
              <a:cs typeface="Times New Roman" panose="02020603050405020304" pitchFamily="18" charset="0"/>
            </a:endParaRPr>
          </a:p>
        </p:txBody>
      </p:sp>
      <p:sp>
        <p:nvSpPr>
          <p:cNvPr id="12" name="Parallelogram 11"/>
          <p:cNvSpPr/>
          <p:nvPr/>
        </p:nvSpPr>
        <p:spPr>
          <a:xfrm>
            <a:off x="749557" y="1758108"/>
            <a:ext cx="5207359" cy="557597"/>
          </a:xfrm>
          <a:prstGeom prst="parallelogram">
            <a:avLst>
              <a:gd name="adj" fmla="val 17443"/>
            </a:avLst>
          </a:prstGeom>
          <a:solidFill>
            <a:srgbClr val="009900"/>
          </a:solidFill>
          <a:ln w="104775" cap="rnd" cmpd="sng" algn="ctr">
            <a:solidFill>
              <a:srgbClr val="009900"/>
            </a:solidFill>
            <a:prstDash val="solid"/>
            <a:round/>
          </a:ln>
          <a:effectLst/>
        </p:spPr>
        <p:txBody>
          <a:bodyPr rtlCol="0" anchor="ctr"/>
          <a:lstStyle/>
          <a:p>
            <a:pPr lvl="0" algn="ctr">
              <a:defRPr/>
            </a:pPr>
            <a:r>
              <a:rPr lang="vi-VN" sz="3600" b="1" u="sng" kern="0">
                <a:solidFill>
                  <a:prstClr val="white"/>
                </a:solidFill>
                <a:latin typeface="Times New Roman" panose="02020603050405020304" pitchFamily="18" charset="0"/>
                <a:cs typeface="Times New Roman" panose="02020603050405020304" pitchFamily="18" charset="0"/>
              </a:rPr>
              <a:t>Phương thảo</a:t>
            </a:r>
            <a:r>
              <a:rPr lang="vi-VN" sz="3600" b="1" kern="0">
                <a:solidFill>
                  <a:prstClr val="white"/>
                </a:solidFill>
                <a:latin typeface="Times New Roman" panose="02020603050405020304" pitchFamily="18" charset="0"/>
                <a:cs typeface="Times New Roman" panose="02020603050405020304" pitchFamily="18" charset="0"/>
              </a:rPr>
              <a:t> </a:t>
            </a:r>
            <a:r>
              <a:rPr lang="vi-VN" sz="3600" b="1" u="sng" kern="0">
                <a:solidFill>
                  <a:prstClr val="white"/>
                </a:solidFill>
                <a:latin typeface="Times New Roman" panose="02020603050405020304" pitchFamily="18" charset="0"/>
                <a:cs typeface="Times New Roman" panose="02020603050405020304" pitchFamily="18" charset="0"/>
              </a:rPr>
              <a:t>thê thê </a:t>
            </a:r>
            <a:endParaRPr kumimoji="0" lang="en-IN" sz="3600" b="1" i="0" u="sng"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 name="AutoShape 22"/>
          <p:cNvSpPr>
            <a:spLocks noChangeArrowheads="1"/>
          </p:cNvSpPr>
          <p:nvPr/>
        </p:nvSpPr>
        <p:spPr bwMode="gray">
          <a:xfrm>
            <a:off x="344631" y="2861302"/>
            <a:ext cx="2454951" cy="973444"/>
          </a:xfrm>
          <a:prstGeom prst="roundRect">
            <a:avLst>
              <a:gd name="adj" fmla="val 9114"/>
            </a:avLst>
          </a:prstGeom>
          <a:gradFill rotWithShape="1">
            <a:gsLst>
              <a:gs pos="0">
                <a:srgbClr val="FFFFFF"/>
              </a:gs>
              <a:gs pos="100000">
                <a:srgbClr val="839FDD">
                  <a:lumMod val="20000"/>
                  <a:lumOff val="80000"/>
                </a:srgbClr>
              </a:gs>
            </a:gsLst>
            <a:lin ang="5400000" scaled="0"/>
          </a:gradFill>
          <a:ln>
            <a:solidFill>
              <a:srgbClr val="839FDD"/>
            </a:solidFill>
          </a:ln>
          <a:effectLst>
            <a:outerShdw blurRad="50800" dist="38100" dir="5400000" algn="t" rotWithShape="0">
              <a:prstClr val="black">
                <a:alpha val="40000"/>
              </a:prstClr>
            </a:outerShdw>
          </a:effectLst>
          <a:scene3d>
            <a:camera prst="orthographicFront">
              <a:rot lat="0" lon="0" rev="0"/>
            </a:camera>
            <a:lightRig rig="balanced" dir="t"/>
          </a:scene3d>
          <a:sp3d>
            <a:bevelT w="50800" h="508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a:ln>
                  <a:noFill/>
                </a:ln>
                <a:solidFill>
                  <a:srgbClr val="839FDD">
                    <a:lumMod val="50000"/>
                  </a:srgbClr>
                </a:solidFill>
                <a:effectLst/>
                <a:uLnTx/>
                <a:uFillTx/>
                <a:latin typeface="Times New Roman" panose="02020603050405020304" pitchFamily="18" charset="0"/>
                <a:ea typeface="+mn-ea"/>
                <a:cs typeface="Times New Roman" panose="02020603050405020304" pitchFamily="18" charset="0"/>
              </a:rPr>
              <a:t>Cỏ</a:t>
            </a:r>
            <a:r>
              <a:rPr kumimoji="0" lang="en-US" sz="3600" b="1" i="0" u="none" strike="noStrike" kern="0" cap="none" spc="0" normalizeH="0" noProof="0">
                <a:ln>
                  <a:noFill/>
                </a:ln>
                <a:solidFill>
                  <a:srgbClr val="839FDD">
                    <a:lumMod val="50000"/>
                  </a:srgbClr>
                </a:solidFill>
                <a:effectLst/>
                <a:uLnTx/>
                <a:uFillTx/>
                <a:latin typeface="Times New Roman" panose="02020603050405020304" pitchFamily="18" charset="0"/>
                <a:ea typeface="+mn-ea"/>
                <a:cs typeface="Times New Roman" panose="02020603050405020304" pitchFamily="18" charset="0"/>
              </a:rPr>
              <a:t> thơm</a:t>
            </a:r>
            <a:endParaRPr kumimoji="0" lang="en-US" sz="3600" b="1" i="0" u="none" strike="noStrike" kern="0" cap="none" spc="0" normalizeH="0" baseline="0" noProof="0" dirty="0">
              <a:ln>
                <a:noFill/>
              </a:ln>
              <a:solidFill>
                <a:srgbClr val="839FDD">
                  <a:lumMod val="50000"/>
                </a:srgbClr>
              </a:solidFill>
              <a:effectLst/>
              <a:uLnTx/>
              <a:uFillTx/>
              <a:latin typeface="Times New Roman" panose="02020603050405020304" pitchFamily="18" charset="0"/>
              <a:ea typeface="+mn-ea"/>
              <a:cs typeface="Times New Roman" panose="02020603050405020304" pitchFamily="18" charset="0"/>
            </a:endParaRPr>
          </a:p>
        </p:txBody>
      </p:sp>
      <p:cxnSp>
        <p:nvCxnSpPr>
          <p:cNvPr id="14" name="Straight Arrow Connector 13"/>
          <p:cNvCxnSpPr/>
          <p:nvPr/>
        </p:nvCxnSpPr>
        <p:spPr>
          <a:xfrm flipH="1">
            <a:off x="1886392" y="2368790"/>
            <a:ext cx="528334" cy="44295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4033894" y="2315705"/>
            <a:ext cx="225236" cy="47292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6" name="Right Brace 15"/>
          <p:cNvSpPr/>
          <p:nvPr/>
        </p:nvSpPr>
        <p:spPr>
          <a:xfrm rot="5400000">
            <a:off x="5718969" y="-587807"/>
            <a:ext cx="45719" cy="9451581"/>
          </a:xfrm>
          <a:prstGeom prst="rightBrace">
            <a:avLst/>
          </a:prstGeom>
          <a:ln>
            <a:solidFill>
              <a:srgbClr val="C00000"/>
            </a:solidFill>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AutoShape 22"/>
          <p:cNvSpPr>
            <a:spLocks noChangeArrowheads="1"/>
          </p:cNvSpPr>
          <p:nvPr/>
        </p:nvSpPr>
        <p:spPr bwMode="gray">
          <a:xfrm>
            <a:off x="3061418" y="2898767"/>
            <a:ext cx="2575902" cy="1037582"/>
          </a:xfrm>
          <a:prstGeom prst="roundRect">
            <a:avLst>
              <a:gd name="adj" fmla="val 9114"/>
            </a:avLst>
          </a:prstGeom>
          <a:gradFill rotWithShape="1">
            <a:gsLst>
              <a:gs pos="0">
                <a:srgbClr val="FFFFFF"/>
              </a:gs>
              <a:gs pos="100000">
                <a:srgbClr val="839FDD">
                  <a:lumMod val="20000"/>
                  <a:lumOff val="80000"/>
                </a:srgbClr>
              </a:gs>
            </a:gsLst>
            <a:lin ang="5400000" scaled="0"/>
          </a:gradFill>
          <a:ln>
            <a:solidFill>
              <a:srgbClr val="839FDD"/>
            </a:solidFill>
          </a:ln>
          <a:effectLst>
            <a:outerShdw blurRad="50800" dist="38100" dir="5400000" algn="t" rotWithShape="0">
              <a:prstClr val="black">
                <a:alpha val="40000"/>
              </a:prstClr>
            </a:outerShdw>
          </a:effectLst>
          <a:scene3d>
            <a:camera prst="orthographicFront">
              <a:rot lat="0" lon="0" rev="0"/>
            </a:camera>
            <a:lightRig rig="balanced" dir="t"/>
          </a:scene3d>
          <a:sp3d>
            <a:bevelT w="50800" h="508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kern="0" noProof="0">
                <a:solidFill>
                  <a:srgbClr val="839FDD">
                    <a:lumMod val="50000"/>
                  </a:srgbClr>
                </a:solidFill>
                <a:latin typeface="Times New Roman" panose="02020603050405020304" pitchFamily="18" charset="0"/>
                <a:cs typeface="Times New Roman" panose="02020603050405020304" pitchFamily="18" charset="0"/>
              </a:rPr>
              <a:t>Mơn mởn</a:t>
            </a:r>
            <a:endParaRPr kumimoji="0" lang="en-US" sz="3600" b="1" i="0" u="none" strike="noStrike" kern="0" cap="none" spc="0" normalizeH="0" baseline="0" noProof="0" dirty="0">
              <a:ln>
                <a:noFill/>
              </a:ln>
              <a:solidFill>
                <a:srgbClr val="839FDD">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5" name="TextBox 24"/>
          <p:cNvSpPr txBox="1"/>
          <p:nvPr/>
        </p:nvSpPr>
        <p:spPr>
          <a:xfrm>
            <a:off x="2152775" y="52113"/>
            <a:ext cx="8656575"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4400" b="0" i="1" u="none" strike="noStrike" kern="1200" cap="none" spc="0" normalizeH="0" baseline="0" noProof="0">
                <a:ln>
                  <a:noFill/>
                </a:ln>
                <a:effectLst/>
                <a:uLnTx/>
                <a:uFillTx/>
                <a:latin typeface="+mj-lt"/>
                <a:ea typeface="+mn-ea"/>
                <a:cs typeface="+mn-cs"/>
              </a:rPr>
              <a:t>Tình xuyên lịch lịch Hán Dương thụ,</a:t>
            </a:r>
            <a:endParaRPr kumimoji="0" lang="vi-VN" sz="4400" b="0" i="1" u="none" strike="noStrike" kern="1200" cap="none" spc="0" normalizeH="0" baseline="0" noProof="0">
              <a:ln>
                <a:noFill/>
              </a:ln>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4400" b="0" i="1" u="none" strike="noStrike" kern="1200" cap="none" spc="0" normalizeH="0" baseline="0" noProof="0">
                <a:ln>
                  <a:noFill/>
                </a:ln>
                <a:effectLst/>
                <a:uLnTx/>
                <a:uFillTx/>
                <a:latin typeface="+mj-lt"/>
                <a:ea typeface="+mn-ea"/>
                <a:cs typeface="+mn-cs"/>
              </a:rPr>
              <a:t>Phương thảo thê thê Anh Vũ châu.</a:t>
            </a:r>
            <a:endParaRPr kumimoji="0" lang="vi-VN" sz="4400" b="0" i="1" u="none" strike="noStrike" kern="1200" cap="none" spc="0" normalizeH="0" baseline="0" noProof="0">
              <a:ln>
                <a:noFill/>
              </a:ln>
              <a:effectLst/>
              <a:uLnTx/>
              <a:uFillTx/>
              <a:latin typeface="+mj-lt"/>
              <a:ea typeface="+mn-ea"/>
              <a:cs typeface="+mn-cs"/>
            </a:endParaRPr>
          </a:p>
        </p:txBody>
      </p:sp>
      <p:cxnSp>
        <p:nvCxnSpPr>
          <p:cNvPr id="27" name="Straight Arrow Connector 26"/>
          <p:cNvCxnSpPr/>
          <p:nvPr/>
        </p:nvCxnSpPr>
        <p:spPr>
          <a:xfrm flipH="1">
            <a:off x="7932873" y="2315705"/>
            <a:ext cx="2845518" cy="54881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9170633" y="2277787"/>
            <a:ext cx="1296987" cy="56203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24"/>
          <p:cNvSpPr/>
          <p:nvPr/>
        </p:nvSpPr>
        <p:spPr bwMode="auto">
          <a:xfrm>
            <a:off x="344631" y="4795939"/>
            <a:ext cx="11847369" cy="1218303"/>
          </a:xfrm>
          <a:prstGeom prst="roundRect">
            <a:avLst/>
          </a:prstGeom>
          <a:solidFill>
            <a:schemeClr val="accent2">
              <a:lumMod val="50000"/>
            </a:schemeClr>
          </a:solidFill>
          <a:ln w="38100" cap="flat" cmpd="sng" algn="ctr">
            <a:solidFill>
              <a:sysClr val="window" lastClr="FFFFFF"/>
            </a:solidFill>
            <a:prstDash val="solid"/>
            <a:headEnd type="none" w="med" len="med"/>
            <a:tailEnd type="none" w="med" len="med"/>
          </a:ln>
          <a:effectLst>
            <a:outerShdw blurRad="40000" dist="20000" dir="5400000" rotWithShape="0">
              <a:srgbClr val="000000">
                <a:alpha val="38000"/>
              </a:srgbClr>
            </a:outerShdw>
          </a:effectLst>
        </p:spPr>
        <p:txBody>
          <a:bodyPr rtlCol="1"/>
          <a:lstStyle/>
          <a:p>
            <a:pPr lvl="0" algn="ctr">
              <a:defRPr/>
            </a:pPr>
            <a:r>
              <a:rPr lang="vi-VN" altLang="en-US" sz="3600" b="1" noProof="0">
                <a:solidFill>
                  <a:prstClr val="white"/>
                </a:solidFill>
                <a:latin typeface="Times New Roman" panose="02020603050405020304" pitchFamily="18" charset="0"/>
                <a:cs typeface="Times New Roman" panose="02020603050405020304" pitchFamily="18" charset="0"/>
              </a:rPr>
              <a:t>=&gt; Sử dụng p</a:t>
            </a:r>
            <a:r>
              <a:rPr lang="en-US" altLang="en-US" sz="3600" b="1" noProof="0">
                <a:solidFill>
                  <a:prstClr val="white"/>
                </a:solidFill>
                <a:latin typeface="Times New Roman" panose="02020603050405020304" pitchFamily="18" charset="0"/>
                <a:cs typeface="Times New Roman" panose="02020603050405020304" pitchFamily="18" charset="0"/>
              </a:rPr>
              <a:t>hép đối, từ láy</a:t>
            </a:r>
            <a:r>
              <a:rPr lang="vi-VN" altLang="en-US" sz="3600" b="1" noProof="0">
                <a:solidFill>
                  <a:prstClr val="white"/>
                </a:solidFill>
                <a:latin typeface="Times New Roman" panose="02020603050405020304" pitchFamily="18" charset="0"/>
                <a:cs typeface="Times New Roman" panose="02020603050405020304" pitchFamily="18" charset="0"/>
              </a:rPr>
              <a:t>.</a:t>
            </a:r>
            <a:r>
              <a:rPr lang="en-US" altLang="en-US" sz="3600" b="1" noProof="0">
                <a:solidFill>
                  <a:prstClr val="white"/>
                </a:solidFill>
                <a:latin typeface="Times New Roman" panose="02020603050405020304" pitchFamily="18" charset="0"/>
                <a:cs typeface="Times New Roman" panose="02020603050405020304" pitchFamily="18" charset="0"/>
              </a:rPr>
              <a:t> Cảnh vật thanh tân, tươi đẹp nhưng cũng thật buồn như bức tranh tĩnh vật</a:t>
            </a:r>
            <a:endParaRPr kumimoji="0" lang="vi-VN" altLang="en-US" sz="3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circle(in)">
                                      <p:cBhvr>
                                        <p:cTn id="20" dur="2000"/>
                                        <p:tgtEl>
                                          <p:spTgt spid="15"/>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circle(in)">
                                      <p:cBhvr>
                                        <p:cTn id="23" dur="20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down)">
                                      <p:cBhvr>
                                        <p:cTn id="36" dur="500"/>
                                        <p:tgtEl>
                                          <p:spTgt spid="5"/>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wipe(down)">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down)">
                                      <p:cBhvr>
                                        <p:cTn id="49" dur="500"/>
                                        <p:tgtEl>
                                          <p:spTgt spid="28"/>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down)">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2" grpId="0" animBg="1"/>
      <p:bldP spid="13" grpId="0" animBg="1"/>
      <p:bldP spid="16" grpId="0" animBg="1"/>
      <p:bldP spid="18" grpId="0" bldLvl="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754603" y="81251"/>
            <a:ext cx="7917736" cy="708736"/>
          </a:xfrm>
          <a:noFill/>
          <a:ln>
            <a:noFill/>
          </a:ln>
        </p:spPr>
        <p:style>
          <a:lnRef idx="0">
            <a:scrgbClr r="0" g="0" b="0"/>
          </a:lnRef>
          <a:fillRef idx="0">
            <a:scrgbClr r="0" g="0" b="0"/>
          </a:fillRef>
          <a:effectRef idx="0">
            <a:scrgbClr r="0" g="0" b="0"/>
          </a:effectRef>
          <a:fontRef idx="minor">
            <a:schemeClr val="dk1"/>
          </a:fontRef>
        </p:style>
        <p:txBody>
          <a:bodyPr>
            <a:noAutofit/>
          </a:bodyPr>
          <a:lstStyle/>
          <a:p>
            <a:pPr marL="0" indent="0" algn="just">
              <a:buNone/>
            </a:pPr>
            <a:r>
              <a:rPr lang="en-US" sz="4800" b="1">
                <a:solidFill>
                  <a:srgbClr val="C00000"/>
                </a:solidFill>
                <a:latin typeface="Times New Roman" panose="02020603050405020304" pitchFamily="18" charset="0"/>
                <a:cs typeface="Times New Roman" panose="02020603050405020304" pitchFamily="18" charset="0"/>
              </a:rPr>
              <a:t>II. ĐỌC HIỂU VĂN BẢN</a:t>
            </a:r>
            <a:endParaRPr lang="en-US" sz="4800" b="1">
              <a:solidFill>
                <a:srgbClr val="C00000"/>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79725" y="175218"/>
            <a:ext cx="457877" cy="520803"/>
          </a:xfrm>
          <a:prstGeom prst="rect">
            <a:avLst/>
          </a:prstGeom>
        </p:spPr>
      </p:pic>
      <p:sp>
        <p:nvSpPr>
          <p:cNvPr id="5" name="AutoShape 6" descr="Kết quả hình ảnh cho quê hươ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122" name="Picture 2" descr="Hình ảnh Lầu Hoàng Hạc PNG , Sàn Nhà, Điểm Tham Quan, Xây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7274" y="1559046"/>
            <a:ext cx="5298954" cy="529895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839948" y="1807865"/>
            <a:ext cx="6878987" cy="11988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600" b="0" i="1"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Nhật mộ hương quan hà xứ thị?</a:t>
            </a:r>
            <a:endParaRPr kumimoji="0" lang="vi-VN" sz="3600" b="0" i="1"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600" b="0" i="1"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Yên ba giang thượng sử nhân sầu.</a:t>
            </a:r>
            <a:endParaRPr kumimoji="0" lang="vi-VN" sz="3600" b="0" i="1"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8" name="Content Placeholder 2"/>
          <p:cNvSpPr txBox="1"/>
          <p:nvPr/>
        </p:nvSpPr>
        <p:spPr>
          <a:xfrm>
            <a:off x="637230" y="964631"/>
            <a:ext cx="11381172" cy="668864"/>
          </a:xfrm>
          <a:prstGeom prst="rect">
            <a:avLst/>
          </a:prstGeom>
        </p:spPr>
        <p:style>
          <a:lnRef idx="0">
            <a:scrgbClr r="0" g="0" b="0"/>
          </a:lnRef>
          <a:fillRef idx="0">
            <a:scrgbClr r="0" g="0" b="0"/>
          </a:fillRef>
          <a:effectRef idx="0">
            <a:scrgbClr r="0" g="0" b="0"/>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4800" b="1" i="0"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rPr>
              <a:t>d. Hai câu kết</a:t>
            </a:r>
            <a:endParaRPr kumimoji="0" lang="en-US" sz="4800" b="1" i="0"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2"/>
          <p:cNvSpPr>
            <a:spLocks noChangeArrowheads="1"/>
          </p:cNvSpPr>
          <p:nvPr/>
        </p:nvSpPr>
        <p:spPr bwMode="gray">
          <a:xfrm>
            <a:off x="8206740" y="2924175"/>
            <a:ext cx="2774950" cy="974725"/>
          </a:xfrm>
          <a:prstGeom prst="roundRect">
            <a:avLst>
              <a:gd name="adj" fmla="val 9114"/>
            </a:avLst>
          </a:prstGeom>
          <a:gradFill rotWithShape="1">
            <a:gsLst>
              <a:gs pos="0">
                <a:srgbClr val="FFFFFF"/>
              </a:gs>
              <a:gs pos="100000">
                <a:srgbClr val="839FDD">
                  <a:lumMod val="20000"/>
                  <a:lumOff val="80000"/>
                </a:srgbClr>
              </a:gs>
            </a:gsLst>
            <a:lin ang="5400000" scaled="0"/>
          </a:gradFill>
          <a:ln>
            <a:solidFill>
              <a:srgbClr val="839FDD"/>
            </a:solidFill>
          </a:ln>
          <a:effectLst>
            <a:outerShdw blurRad="50800" dist="38100" dir="5400000" algn="t" rotWithShape="0">
              <a:prstClr val="black">
                <a:alpha val="40000"/>
              </a:prstClr>
            </a:outerShdw>
          </a:effectLst>
          <a:scene3d>
            <a:camera prst="orthographicFront">
              <a:rot lat="0" lon="0" rev="0"/>
            </a:camera>
            <a:lightRig rig="balanced" dir="t"/>
          </a:scene3d>
          <a:sp3d>
            <a:bevelT w="50800" h="508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altLang="en-US" sz="3600" b="1" kern="0">
                <a:solidFill>
                  <a:srgbClr val="839FDD">
                    <a:lumMod val="50000"/>
                  </a:srgbClr>
                </a:solidFill>
                <a:latin typeface="Times New Roman" panose="02020603050405020304" pitchFamily="18" charset="0"/>
                <a:cs typeface="Times New Roman" panose="02020603050405020304" pitchFamily="18" charset="0"/>
              </a:rPr>
              <a:t>ở</a:t>
            </a:r>
            <a:r>
              <a:rPr lang="en-US" sz="3600" b="1" kern="0">
                <a:solidFill>
                  <a:srgbClr val="839FDD">
                    <a:lumMod val="50000"/>
                  </a:srgbClr>
                </a:solidFill>
                <a:latin typeface="Times New Roman" panose="02020603050405020304" pitchFamily="18" charset="0"/>
                <a:cs typeface="Times New Roman" panose="02020603050405020304" pitchFamily="18" charset="0"/>
              </a:rPr>
              <a:t> “nơi đâu”?</a:t>
            </a:r>
            <a:endParaRPr kumimoji="0" lang="en-US" sz="3600" b="1" i="0" u="none" strike="noStrike" kern="0" cap="none" spc="0" normalizeH="0" baseline="0" noProof="0" dirty="0">
              <a:ln>
                <a:noFill/>
              </a:ln>
              <a:solidFill>
                <a:srgbClr val="839FDD">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8" name="Parallelogram 7"/>
          <p:cNvSpPr/>
          <p:nvPr/>
        </p:nvSpPr>
        <p:spPr>
          <a:xfrm>
            <a:off x="7622888" y="1735104"/>
            <a:ext cx="3989104" cy="663268"/>
          </a:xfrm>
          <a:prstGeom prst="parallelogram">
            <a:avLst>
              <a:gd name="adj" fmla="val 17443"/>
            </a:avLst>
          </a:prstGeom>
          <a:solidFill>
            <a:schemeClr val="accent4">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altLang="en-US" sz="3200" b="1" u="sng" noProof="0">
                <a:solidFill>
                  <a:prstClr val="white"/>
                </a:solidFill>
                <a:latin typeface="Times New Roman" panose="02020603050405020304" pitchFamily="18" charset="0"/>
                <a:cs typeface="Times New Roman" panose="02020603050405020304" pitchFamily="18" charset="0"/>
              </a:rPr>
              <a:t>h</a:t>
            </a:r>
            <a:r>
              <a:rPr lang="en-US" sz="3200" b="1" u="sng" noProof="0">
                <a:solidFill>
                  <a:prstClr val="white"/>
                </a:solidFill>
                <a:latin typeface="Times New Roman" panose="02020603050405020304" pitchFamily="18" charset="0"/>
                <a:cs typeface="Times New Roman" panose="02020603050405020304" pitchFamily="18" charset="0"/>
              </a:rPr>
              <a:t>à x</a:t>
            </a:r>
            <a:r>
              <a:rPr lang="vi-VN" altLang="en-US" sz="3200" b="1" u="sng" noProof="0">
                <a:solidFill>
                  <a:prstClr val="white"/>
                </a:solidFill>
                <a:latin typeface="Times New Roman" panose="02020603050405020304" pitchFamily="18" charset="0"/>
                <a:cs typeface="Times New Roman" panose="02020603050405020304" pitchFamily="18" charset="0"/>
              </a:rPr>
              <a:t>ứ</a:t>
            </a:r>
            <a:r>
              <a:rPr lang="en-US" sz="3200" b="1" u="sng" noProof="0">
                <a:solidFill>
                  <a:prstClr val="white"/>
                </a:solidFill>
                <a:latin typeface="Times New Roman" panose="02020603050405020304" pitchFamily="18" charset="0"/>
                <a:cs typeface="Times New Roman" panose="02020603050405020304" pitchFamily="18" charset="0"/>
              </a:rPr>
              <a:t> thị?</a:t>
            </a:r>
            <a:endParaRPr kumimoji="0" lang="en-IN" sz="3200" b="0" i="0" u="sng"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 name="Parallelogram 11"/>
          <p:cNvSpPr/>
          <p:nvPr/>
        </p:nvSpPr>
        <p:spPr>
          <a:xfrm>
            <a:off x="344631" y="1758108"/>
            <a:ext cx="5612285" cy="557597"/>
          </a:xfrm>
          <a:prstGeom prst="parallelogram">
            <a:avLst>
              <a:gd name="adj" fmla="val 17443"/>
            </a:avLst>
          </a:prstGeom>
          <a:solidFill>
            <a:srgbClr val="009900"/>
          </a:solidFill>
          <a:ln w="104775" cap="rnd" cmpd="sng" algn="ctr">
            <a:solidFill>
              <a:srgbClr val="009900"/>
            </a:solidFill>
            <a:prstDash val="solid"/>
            <a:round/>
          </a:ln>
          <a:effectLst/>
        </p:spPr>
        <p:txBody>
          <a:bodyPr rtlCol="0" anchor="ctr"/>
          <a:lstStyle/>
          <a:p>
            <a:pPr lvl="0" algn="ctr">
              <a:defRPr/>
            </a:pPr>
            <a:r>
              <a:rPr lang="vi-VN" sz="3600" b="1" u="sng" kern="0">
                <a:solidFill>
                  <a:prstClr val="white"/>
                </a:solidFill>
                <a:latin typeface="Times New Roman" panose="02020603050405020304" pitchFamily="18" charset="0"/>
                <a:cs typeface="Times New Roman" panose="02020603050405020304" pitchFamily="18" charset="0"/>
              </a:rPr>
              <a:t>Nhật mộ</a:t>
            </a:r>
            <a:r>
              <a:rPr lang="vi-VN" sz="3600" b="1" kern="0">
                <a:solidFill>
                  <a:prstClr val="white"/>
                </a:solidFill>
                <a:latin typeface="Times New Roman" panose="02020603050405020304" pitchFamily="18" charset="0"/>
                <a:cs typeface="Times New Roman" panose="02020603050405020304" pitchFamily="18" charset="0"/>
              </a:rPr>
              <a:t> </a:t>
            </a:r>
            <a:r>
              <a:rPr lang="vi-VN" sz="3600" b="1" u="sng" kern="0">
                <a:solidFill>
                  <a:prstClr val="white"/>
                </a:solidFill>
                <a:latin typeface="Times New Roman" panose="02020603050405020304" pitchFamily="18" charset="0"/>
                <a:cs typeface="Times New Roman" panose="02020603050405020304" pitchFamily="18" charset="0"/>
              </a:rPr>
              <a:t>hương quan </a:t>
            </a:r>
            <a:endParaRPr kumimoji="0" lang="en-IN" sz="3600" b="1" i="0" u="sng"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 name="AutoShape 22"/>
          <p:cNvSpPr>
            <a:spLocks noChangeArrowheads="1"/>
          </p:cNvSpPr>
          <p:nvPr/>
        </p:nvSpPr>
        <p:spPr bwMode="gray">
          <a:xfrm>
            <a:off x="344805" y="2861310"/>
            <a:ext cx="3026410" cy="973455"/>
          </a:xfrm>
          <a:prstGeom prst="roundRect">
            <a:avLst>
              <a:gd name="adj" fmla="val 9114"/>
            </a:avLst>
          </a:prstGeom>
          <a:gradFill rotWithShape="1">
            <a:gsLst>
              <a:gs pos="0">
                <a:srgbClr val="FFFFFF"/>
              </a:gs>
              <a:gs pos="100000">
                <a:srgbClr val="839FDD">
                  <a:lumMod val="20000"/>
                  <a:lumOff val="80000"/>
                </a:srgbClr>
              </a:gs>
            </a:gsLst>
            <a:lin ang="5400000" scaled="0"/>
          </a:gradFill>
          <a:ln>
            <a:solidFill>
              <a:srgbClr val="839FDD"/>
            </a:solidFill>
          </a:ln>
          <a:effectLst>
            <a:outerShdw blurRad="50800" dist="38100" dir="5400000" algn="t" rotWithShape="0">
              <a:prstClr val="black">
                <a:alpha val="40000"/>
              </a:prstClr>
            </a:outerShdw>
          </a:effectLst>
          <a:scene3d>
            <a:camera prst="orthographicFront">
              <a:rot lat="0" lon="0" rev="0"/>
            </a:camera>
            <a:lightRig rig="balanced" dir="t"/>
          </a:scene3d>
          <a:sp3d>
            <a:bevelT w="50800" h="508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a:ln>
                  <a:noFill/>
                </a:ln>
                <a:solidFill>
                  <a:srgbClr val="839FDD">
                    <a:lumMod val="50000"/>
                  </a:srgbClr>
                </a:solidFill>
                <a:effectLst/>
                <a:uLnTx/>
                <a:uFillTx/>
                <a:latin typeface="Times New Roman" panose="02020603050405020304" pitchFamily="18" charset="0"/>
                <a:ea typeface="+mn-ea"/>
                <a:cs typeface="Times New Roman" panose="02020603050405020304" pitchFamily="18" charset="0"/>
              </a:rPr>
              <a:t>Buổi</a:t>
            </a:r>
            <a:r>
              <a:rPr kumimoji="0" lang="en-US" sz="3600" b="1" i="0" u="none" strike="noStrike" kern="0" cap="none" spc="0" normalizeH="0" noProof="0">
                <a:ln>
                  <a:noFill/>
                </a:ln>
                <a:solidFill>
                  <a:srgbClr val="839FDD">
                    <a:lumMod val="50000"/>
                  </a:srgbClr>
                </a:solidFill>
                <a:effectLst/>
                <a:uLnTx/>
                <a:uFillTx/>
                <a:latin typeface="Times New Roman" panose="02020603050405020304" pitchFamily="18" charset="0"/>
                <a:ea typeface="+mn-ea"/>
                <a:cs typeface="Times New Roman" panose="02020603050405020304" pitchFamily="18" charset="0"/>
              </a:rPr>
              <a:t> chiều tối</a:t>
            </a:r>
            <a:endParaRPr kumimoji="0" lang="en-US" sz="3600" b="1" i="0" u="none" strike="noStrike" kern="0" cap="none" spc="0" normalizeH="0" baseline="0" noProof="0" dirty="0">
              <a:ln>
                <a:noFill/>
              </a:ln>
              <a:solidFill>
                <a:srgbClr val="839FDD">
                  <a:lumMod val="50000"/>
                </a:srgbClr>
              </a:solidFill>
              <a:effectLst/>
              <a:uLnTx/>
              <a:uFillTx/>
              <a:latin typeface="Times New Roman" panose="02020603050405020304" pitchFamily="18" charset="0"/>
              <a:ea typeface="+mn-ea"/>
              <a:cs typeface="Times New Roman" panose="02020603050405020304" pitchFamily="18" charset="0"/>
            </a:endParaRPr>
          </a:p>
        </p:txBody>
      </p:sp>
      <p:cxnSp>
        <p:nvCxnSpPr>
          <p:cNvPr id="14" name="Straight Arrow Connector 13"/>
          <p:cNvCxnSpPr/>
          <p:nvPr/>
        </p:nvCxnSpPr>
        <p:spPr>
          <a:xfrm flipH="1">
            <a:off x="1886392" y="2368790"/>
            <a:ext cx="528334" cy="44295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259130" y="2315705"/>
            <a:ext cx="464820" cy="46672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8" name="AutoShape 22"/>
          <p:cNvSpPr>
            <a:spLocks noChangeArrowheads="1"/>
          </p:cNvSpPr>
          <p:nvPr/>
        </p:nvSpPr>
        <p:spPr bwMode="gray">
          <a:xfrm>
            <a:off x="3520440" y="2861310"/>
            <a:ext cx="3818890" cy="1037590"/>
          </a:xfrm>
          <a:prstGeom prst="roundRect">
            <a:avLst>
              <a:gd name="adj" fmla="val 9114"/>
            </a:avLst>
          </a:prstGeom>
          <a:gradFill rotWithShape="1">
            <a:gsLst>
              <a:gs pos="0">
                <a:srgbClr val="FFFFFF"/>
              </a:gs>
              <a:gs pos="100000">
                <a:srgbClr val="839FDD">
                  <a:lumMod val="20000"/>
                  <a:lumOff val="80000"/>
                </a:srgbClr>
              </a:gs>
            </a:gsLst>
            <a:lin ang="5400000" scaled="0"/>
          </a:gradFill>
          <a:ln>
            <a:solidFill>
              <a:srgbClr val="839FDD"/>
            </a:solidFill>
          </a:ln>
          <a:effectLst>
            <a:outerShdw blurRad="50800" dist="38100" dir="5400000" algn="t" rotWithShape="0">
              <a:prstClr val="black">
                <a:alpha val="40000"/>
              </a:prstClr>
            </a:outerShdw>
          </a:effectLst>
          <a:scene3d>
            <a:camera prst="orthographicFront">
              <a:rot lat="0" lon="0" rev="0"/>
            </a:camera>
            <a:lightRig rig="balanced" dir="t"/>
          </a:scene3d>
          <a:sp3d>
            <a:bevelT w="50800" h="508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altLang="en-US" sz="3600" b="1" kern="0" noProof="0">
                <a:solidFill>
                  <a:srgbClr val="839FDD">
                    <a:lumMod val="50000"/>
                  </a:srgbClr>
                </a:solidFill>
                <a:latin typeface="Times New Roman" panose="02020603050405020304" pitchFamily="18" charset="0"/>
                <a:cs typeface="Times New Roman" panose="02020603050405020304" pitchFamily="18" charset="0"/>
              </a:rPr>
              <a:t>c</a:t>
            </a:r>
            <a:r>
              <a:rPr lang="en-US" sz="3600" b="1" kern="0" noProof="0">
                <a:solidFill>
                  <a:srgbClr val="839FDD">
                    <a:lumMod val="50000"/>
                  </a:srgbClr>
                </a:solidFill>
                <a:latin typeface="Times New Roman" panose="02020603050405020304" pitchFamily="18" charset="0"/>
                <a:cs typeface="Times New Roman" panose="02020603050405020304" pitchFamily="18" charset="0"/>
              </a:rPr>
              <a:t>ổng quê hương</a:t>
            </a:r>
            <a:endParaRPr kumimoji="0" lang="en-US" sz="3600" b="1" i="0" u="none" strike="noStrike" kern="0" cap="none" spc="0" normalizeH="0" baseline="0" noProof="0" dirty="0">
              <a:ln>
                <a:noFill/>
              </a:ln>
              <a:solidFill>
                <a:srgbClr val="839FDD">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5" name="TextBox 24"/>
          <p:cNvSpPr txBox="1"/>
          <p:nvPr/>
        </p:nvSpPr>
        <p:spPr>
          <a:xfrm>
            <a:off x="2152775" y="52113"/>
            <a:ext cx="8656575"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4400" b="0" i="1" u="none" strike="noStrike" kern="1200" cap="none" spc="0" normalizeH="0" baseline="0" noProof="0">
                <a:ln>
                  <a:noFill/>
                </a:ln>
                <a:effectLst/>
                <a:uLnTx/>
                <a:uFillTx/>
                <a:latin typeface="+mj-lt"/>
                <a:ea typeface="+mn-ea"/>
                <a:cs typeface="+mn-cs"/>
              </a:rPr>
              <a:t>Nhật mộ hương quan hà xứ thị?</a:t>
            </a:r>
            <a:endParaRPr kumimoji="0" lang="vi-VN" sz="4400" b="0" i="1" u="none" strike="noStrike" kern="1200" cap="none" spc="0" normalizeH="0" baseline="0" noProof="0">
              <a:ln>
                <a:noFill/>
              </a:ln>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4400" b="0" i="1" u="none" strike="noStrike" kern="1200" cap="none" spc="0" normalizeH="0" baseline="0" noProof="0">
                <a:ln>
                  <a:noFill/>
                </a:ln>
                <a:effectLst/>
                <a:uLnTx/>
                <a:uFillTx/>
                <a:latin typeface="+mj-lt"/>
                <a:ea typeface="+mn-ea"/>
                <a:cs typeface="+mn-cs"/>
              </a:rPr>
              <a:t>Yên ba giang thượng sử nhân sầu.</a:t>
            </a:r>
            <a:endParaRPr kumimoji="0" lang="vi-VN" sz="4400" b="0" i="1" u="none" strike="noStrike" kern="1200" cap="none" spc="0" normalizeH="0" baseline="0" noProof="0">
              <a:ln>
                <a:noFill/>
              </a:ln>
              <a:effectLst/>
              <a:uLnTx/>
              <a:uFillTx/>
              <a:latin typeface="+mj-lt"/>
              <a:ea typeface="+mn-ea"/>
              <a:cs typeface="+mn-cs"/>
            </a:endParaRPr>
          </a:p>
        </p:txBody>
      </p:sp>
      <p:cxnSp>
        <p:nvCxnSpPr>
          <p:cNvPr id="27" name="Straight Arrow Connector 26"/>
          <p:cNvCxnSpPr/>
          <p:nvPr/>
        </p:nvCxnSpPr>
        <p:spPr>
          <a:xfrm flipH="1">
            <a:off x="9617439" y="2380186"/>
            <a:ext cx="1" cy="50925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24"/>
          <p:cNvSpPr/>
          <p:nvPr/>
        </p:nvSpPr>
        <p:spPr bwMode="auto">
          <a:xfrm>
            <a:off x="2799582" y="4380343"/>
            <a:ext cx="6646259" cy="1342005"/>
          </a:xfrm>
          <a:prstGeom prst="roundRect">
            <a:avLst/>
          </a:prstGeom>
          <a:solidFill>
            <a:srgbClr val="7030A0"/>
          </a:solidFill>
          <a:ln w="38100" cap="flat" cmpd="sng" algn="ctr">
            <a:solidFill>
              <a:sysClr val="window" lastClr="FFFFFF"/>
            </a:solidFill>
            <a:prstDash val="solid"/>
            <a:headEnd type="none" w="med" len="med"/>
            <a:tailEnd type="none" w="med" len="med"/>
          </a:ln>
          <a:effectLst>
            <a:outerShdw blurRad="40000" dist="20000" dir="5400000" rotWithShape="0">
              <a:srgbClr val="000000">
                <a:alpha val="38000"/>
              </a:srgbClr>
            </a:outerShdw>
          </a:effectLst>
        </p:spPr>
        <p:txBody>
          <a:bodyPr rtlCol="1"/>
          <a:lstStyle/>
          <a:p>
            <a:pPr lvl="0" algn="ctr">
              <a:defRPr/>
            </a:pPr>
            <a:r>
              <a:rPr lang="en-US" altLang="en-US" sz="3600" b="1">
                <a:solidFill>
                  <a:prstClr val="white"/>
                </a:solidFill>
                <a:latin typeface="Times New Roman" panose="02020603050405020304" pitchFamily="18" charset="0"/>
                <a:cs typeface="Times New Roman" panose="02020603050405020304" pitchFamily="18" charset="0"/>
              </a:rPr>
              <a:t>Không tồn tại</a:t>
            </a:r>
            <a:endParaRPr lang="en-US" altLang="en-US" sz="3600" b="1">
              <a:solidFill>
                <a:prstClr val="white"/>
              </a:solidFill>
              <a:latin typeface="Times New Roman" panose="02020603050405020304" pitchFamily="18" charset="0"/>
              <a:cs typeface="Times New Roman" panose="02020603050405020304" pitchFamily="18" charset="0"/>
            </a:endParaRPr>
          </a:p>
          <a:p>
            <a:pPr lvl="0" algn="ctr">
              <a:defRPr/>
            </a:pPr>
            <a:r>
              <a:rPr kumimoji="0" lang="en-US" altLang="en-US" sz="36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(Không</a:t>
            </a:r>
            <a:r>
              <a:rPr kumimoji="0" lang="en-US" altLang="en-US" sz="3600" b="1" i="1"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biết quê hương ở đâu)</a:t>
            </a:r>
            <a:endParaRPr kumimoji="0" lang="vi-VN" altLang="en-US" sz="36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 name="Right Brace 15"/>
          <p:cNvSpPr/>
          <p:nvPr/>
        </p:nvSpPr>
        <p:spPr>
          <a:xfrm rot="5400000">
            <a:off x="5437436" y="-336985"/>
            <a:ext cx="186140" cy="8931505"/>
          </a:xfrm>
          <a:prstGeom prst="rightBrace">
            <a:avLst/>
          </a:prstGeom>
          <a:ln>
            <a:solidFill>
              <a:srgbClr val="C00000"/>
            </a:solidFill>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circle(in)">
                                      <p:cBhvr>
                                        <p:cTn id="20" dur="2000"/>
                                        <p:tgtEl>
                                          <p:spTgt spid="15"/>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circle(in)">
                                      <p:cBhvr>
                                        <p:cTn id="23" dur="20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down)">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down)">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8" grpId="0" animBg="1"/>
      <p:bldP spid="12" grpId="0" animBg="1"/>
      <p:bldP spid="13" grpId="0" bldLvl="0" animBg="1"/>
      <p:bldP spid="18" grpId="0" bldLvl="0" animBg="1"/>
      <p:bldP spid="11"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2"/>
          <p:cNvSpPr>
            <a:spLocks noChangeArrowheads="1"/>
          </p:cNvSpPr>
          <p:nvPr/>
        </p:nvSpPr>
        <p:spPr bwMode="gray">
          <a:xfrm>
            <a:off x="8504696" y="2924283"/>
            <a:ext cx="2476982" cy="610239"/>
          </a:xfrm>
          <a:prstGeom prst="roundRect">
            <a:avLst>
              <a:gd name="adj" fmla="val 9114"/>
            </a:avLst>
          </a:prstGeom>
          <a:gradFill rotWithShape="1">
            <a:gsLst>
              <a:gs pos="0">
                <a:srgbClr val="FFFFFF"/>
              </a:gs>
              <a:gs pos="100000">
                <a:srgbClr val="839FDD">
                  <a:lumMod val="20000"/>
                  <a:lumOff val="80000"/>
                </a:srgbClr>
              </a:gs>
            </a:gsLst>
            <a:lin ang="5400000" scaled="0"/>
          </a:gradFill>
          <a:ln>
            <a:solidFill>
              <a:srgbClr val="839FDD"/>
            </a:solidFill>
          </a:ln>
          <a:effectLst>
            <a:outerShdw blurRad="50800" dist="38100" dir="5400000" algn="t" rotWithShape="0">
              <a:prstClr val="black">
                <a:alpha val="40000"/>
              </a:prstClr>
            </a:outerShdw>
          </a:effectLst>
          <a:scene3d>
            <a:camera prst="orthographicFront">
              <a:rot lat="0" lon="0" rev="0"/>
            </a:camera>
            <a:lightRig rig="balanced" dir="t"/>
          </a:scene3d>
          <a:sp3d>
            <a:bevelT w="50800" h="508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kern="0">
                <a:solidFill>
                  <a:srgbClr val="839FDD">
                    <a:lumMod val="50000"/>
                  </a:srgbClr>
                </a:solidFill>
                <a:latin typeface="Times New Roman" panose="02020603050405020304" pitchFamily="18" charset="0"/>
                <a:cs typeface="Times New Roman" panose="02020603050405020304" pitchFamily="18" charset="0"/>
              </a:rPr>
              <a:t>Nỗi buồn</a:t>
            </a:r>
            <a:endParaRPr kumimoji="0" lang="en-US" sz="3600" b="1" i="0" u="none" strike="noStrike" kern="0" cap="none" spc="0" normalizeH="0" baseline="0" noProof="0" dirty="0">
              <a:ln>
                <a:noFill/>
              </a:ln>
              <a:solidFill>
                <a:srgbClr val="839FDD">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8" name="Parallelogram 7"/>
          <p:cNvSpPr/>
          <p:nvPr/>
        </p:nvSpPr>
        <p:spPr>
          <a:xfrm>
            <a:off x="7622888" y="1735104"/>
            <a:ext cx="3989104" cy="663268"/>
          </a:xfrm>
          <a:prstGeom prst="parallelogram">
            <a:avLst>
              <a:gd name="adj" fmla="val 17443"/>
            </a:avLst>
          </a:prstGeom>
          <a:solidFill>
            <a:schemeClr val="accent4">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altLang="en-US" sz="3200" b="1" u="sng" noProof="0">
                <a:solidFill>
                  <a:prstClr val="white"/>
                </a:solidFill>
                <a:latin typeface="Times New Roman" panose="02020603050405020304" pitchFamily="18" charset="0"/>
                <a:cs typeface="Times New Roman" panose="02020603050405020304" pitchFamily="18" charset="0"/>
              </a:rPr>
              <a:t>s</a:t>
            </a:r>
            <a:r>
              <a:rPr lang="en-US" sz="3200" b="1" u="sng" noProof="0">
                <a:solidFill>
                  <a:prstClr val="white"/>
                </a:solidFill>
                <a:latin typeface="Times New Roman" panose="02020603050405020304" pitchFamily="18" charset="0"/>
                <a:cs typeface="Times New Roman" panose="02020603050405020304" pitchFamily="18" charset="0"/>
              </a:rPr>
              <a:t>ầu</a:t>
            </a:r>
            <a:endParaRPr kumimoji="0" lang="en-IN" sz="3200" b="0" i="0" u="sng" strike="noStrike" kern="0" cap="none" spc="0" normalizeH="0" baseline="0" noProof="0">
              <a:ln>
                <a:noFill/>
              </a:ln>
              <a:solidFill>
                <a:prstClr val="white"/>
              </a:solidFill>
              <a:effectLst/>
              <a:uLnTx/>
              <a:uFillTx/>
              <a:latin typeface="times" panose="02020603050405020304" pitchFamily="18" charset="0"/>
              <a:cs typeface="times" panose="02020603050405020304" pitchFamily="18" charset="0"/>
            </a:endParaRPr>
          </a:p>
        </p:txBody>
      </p:sp>
      <p:sp>
        <p:nvSpPr>
          <p:cNvPr id="12" name="Parallelogram 11"/>
          <p:cNvSpPr/>
          <p:nvPr/>
        </p:nvSpPr>
        <p:spPr>
          <a:xfrm>
            <a:off x="344631" y="1758108"/>
            <a:ext cx="5612285" cy="557597"/>
          </a:xfrm>
          <a:prstGeom prst="parallelogram">
            <a:avLst>
              <a:gd name="adj" fmla="val 17443"/>
            </a:avLst>
          </a:prstGeom>
          <a:solidFill>
            <a:srgbClr val="009900"/>
          </a:solidFill>
          <a:ln w="104775" cap="rnd" cmpd="sng" algn="ctr">
            <a:solidFill>
              <a:srgbClr val="009900"/>
            </a:solidFill>
            <a:prstDash val="solid"/>
            <a:round/>
          </a:ln>
          <a:effectLst/>
        </p:spPr>
        <p:txBody>
          <a:bodyPr rtlCol="0" anchor="ctr"/>
          <a:lstStyle/>
          <a:p>
            <a:pPr lvl="0" algn="ctr">
              <a:defRPr/>
            </a:pPr>
            <a:r>
              <a:rPr lang="vi-VN" sz="3600" b="1" u="sng" kern="0">
                <a:solidFill>
                  <a:prstClr val="white"/>
                </a:solidFill>
                <a:latin typeface="Times New Roman" panose="02020603050405020304" pitchFamily="18" charset="0"/>
                <a:cs typeface="Times New Roman" panose="02020603050405020304" pitchFamily="18" charset="0"/>
              </a:rPr>
              <a:t>Yên ba</a:t>
            </a:r>
            <a:r>
              <a:rPr lang="vi-VN" sz="3600" b="1" kern="0">
                <a:solidFill>
                  <a:prstClr val="white"/>
                </a:solidFill>
                <a:latin typeface="Times New Roman" panose="02020603050405020304" pitchFamily="18" charset="0"/>
                <a:cs typeface="Times New Roman" panose="02020603050405020304" pitchFamily="18" charset="0"/>
              </a:rPr>
              <a:t> </a:t>
            </a:r>
            <a:r>
              <a:rPr lang="vi-VN" sz="3600" b="1" u="sng" kern="0">
                <a:solidFill>
                  <a:prstClr val="white"/>
                </a:solidFill>
                <a:latin typeface="Times New Roman" panose="02020603050405020304" pitchFamily="18" charset="0"/>
                <a:cs typeface="Times New Roman" panose="02020603050405020304" pitchFamily="18" charset="0"/>
              </a:rPr>
              <a:t>giang thượng </a:t>
            </a:r>
            <a:endParaRPr kumimoji="0" lang="en-IN" sz="3600" b="1" i="0" u="sng"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 name="AutoShape 22"/>
          <p:cNvSpPr>
            <a:spLocks noChangeArrowheads="1"/>
          </p:cNvSpPr>
          <p:nvPr/>
        </p:nvSpPr>
        <p:spPr bwMode="gray">
          <a:xfrm>
            <a:off x="344631" y="2861302"/>
            <a:ext cx="2454951" cy="637330"/>
          </a:xfrm>
          <a:prstGeom prst="roundRect">
            <a:avLst>
              <a:gd name="adj" fmla="val 9114"/>
            </a:avLst>
          </a:prstGeom>
          <a:gradFill rotWithShape="1">
            <a:gsLst>
              <a:gs pos="0">
                <a:srgbClr val="FFFFFF"/>
              </a:gs>
              <a:gs pos="100000">
                <a:srgbClr val="839FDD">
                  <a:lumMod val="20000"/>
                  <a:lumOff val="80000"/>
                </a:srgbClr>
              </a:gs>
            </a:gsLst>
            <a:lin ang="5400000" scaled="0"/>
          </a:gradFill>
          <a:ln>
            <a:solidFill>
              <a:srgbClr val="839FDD"/>
            </a:solidFill>
          </a:ln>
          <a:effectLst>
            <a:outerShdw blurRad="50800" dist="38100" dir="5400000" algn="t" rotWithShape="0">
              <a:prstClr val="black">
                <a:alpha val="40000"/>
              </a:prstClr>
            </a:outerShdw>
          </a:effectLst>
          <a:scene3d>
            <a:camera prst="orthographicFront">
              <a:rot lat="0" lon="0" rev="0"/>
            </a:camera>
            <a:lightRig rig="balanced" dir="t"/>
          </a:scene3d>
          <a:sp3d>
            <a:bevelT w="50800" h="508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kern="0">
                <a:solidFill>
                  <a:srgbClr val="839FDD">
                    <a:lumMod val="50000"/>
                  </a:srgbClr>
                </a:solidFill>
                <a:latin typeface="Times New Roman" panose="02020603050405020304" pitchFamily="18" charset="0"/>
                <a:cs typeface="Times New Roman" panose="02020603050405020304" pitchFamily="18" charset="0"/>
              </a:rPr>
              <a:t>Khói sóng</a:t>
            </a:r>
            <a:endParaRPr kumimoji="0" lang="en-US" sz="3600" b="1" i="0" u="none" strike="noStrike" kern="0" cap="none" spc="0" normalizeH="0" baseline="0" noProof="0" dirty="0">
              <a:ln>
                <a:noFill/>
              </a:ln>
              <a:solidFill>
                <a:srgbClr val="839FDD">
                  <a:lumMod val="50000"/>
                </a:srgbClr>
              </a:solidFill>
              <a:effectLst/>
              <a:uLnTx/>
              <a:uFillTx/>
              <a:latin typeface="Times New Roman" panose="02020603050405020304" pitchFamily="18" charset="0"/>
              <a:ea typeface="+mn-ea"/>
              <a:cs typeface="Times New Roman" panose="02020603050405020304" pitchFamily="18" charset="0"/>
            </a:endParaRPr>
          </a:p>
        </p:txBody>
      </p:sp>
      <p:cxnSp>
        <p:nvCxnSpPr>
          <p:cNvPr id="14" name="Straight Arrow Connector 13"/>
          <p:cNvCxnSpPr/>
          <p:nvPr/>
        </p:nvCxnSpPr>
        <p:spPr>
          <a:xfrm flipH="1">
            <a:off x="1886392" y="2368790"/>
            <a:ext cx="528334" cy="44295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259130" y="2315705"/>
            <a:ext cx="154305" cy="44196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8" name="AutoShape 22"/>
          <p:cNvSpPr>
            <a:spLocks noChangeArrowheads="1"/>
          </p:cNvSpPr>
          <p:nvPr/>
        </p:nvSpPr>
        <p:spPr bwMode="gray">
          <a:xfrm>
            <a:off x="3074432" y="2861302"/>
            <a:ext cx="2575902" cy="637330"/>
          </a:xfrm>
          <a:prstGeom prst="roundRect">
            <a:avLst>
              <a:gd name="adj" fmla="val 9114"/>
            </a:avLst>
          </a:prstGeom>
          <a:gradFill rotWithShape="1">
            <a:gsLst>
              <a:gs pos="0">
                <a:srgbClr val="FFFFFF"/>
              </a:gs>
              <a:gs pos="100000">
                <a:srgbClr val="839FDD">
                  <a:lumMod val="20000"/>
                  <a:lumOff val="80000"/>
                </a:srgbClr>
              </a:gs>
            </a:gsLst>
            <a:lin ang="5400000" scaled="0"/>
          </a:gradFill>
          <a:ln>
            <a:solidFill>
              <a:srgbClr val="839FDD"/>
            </a:solidFill>
          </a:ln>
          <a:effectLst>
            <a:outerShdw blurRad="50800" dist="38100" dir="5400000" algn="t" rotWithShape="0">
              <a:prstClr val="black">
                <a:alpha val="40000"/>
              </a:prstClr>
            </a:outerShdw>
          </a:effectLst>
          <a:scene3d>
            <a:camera prst="orthographicFront">
              <a:rot lat="0" lon="0" rev="0"/>
            </a:camera>
            <a:lightRig rig="balanced" dir="t"/>
          </a:scene3d>
          <a:sp3d>
            <a:bevelT w="50800" h="508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altLang="en-US" sz="3600" b="1" kern="0" noProof="0">
                <a:solidFill>
                  <a:srgbClr val="839FDD">
                    <a:lumMod val="50000"/>
                  </a:srgbClr>
                </a:solidFill>
                <a:latin typeface="Times New Roman" panose="02020603050405020304" pitchFamily="18" charset="0"/>
                <a:cs typeface="Times New Roman" panose="02020603050405020304" pitchFamily="18" charset="0"/>
              </a:rPr>
              <a:t>t</a:t>
            </a:r>
            <a:r>
              <a:rPr lang="en-US" sz="3600" b="1" kern="0" noProof="0">
                <a:solidFill>
                  <a:srgbClr val="839FDD">
                    <a:lumMod val="50000"/>
                  </a:srgbClr>
                </a:solidFill>
                <a:latin typeface="Times New Roman" panose="02020603050405020304" pitchFamily="18" charset="0"/>
                <a:cs typeface="Times New Roman" panose="02020603050405020304" pitchFamily="18" charset="0"/>
              </a:rPr>
              <a:t>rên sông</a:t>
            </a:r>
            <a:endParaRPr kumimoji="0" lang="en-US" sz="3600" b="1" i="0" u="none" strike="noStrike" kern="0" cap="none" spc="0" normalizeH="0" baseline="0" noProof="0" dirty="0">
              <a:ln>
                <a:noFill/>
              </a:ln>
              <a:solidFill>
                <a:srgbClr val="839FDD">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5" name="TextBox 24"/>
          <p:cNvSpPr txBox="1"/>
          <p:nvPr/>
        </p:nvSpPr>
        <p:spPr>
          <a:xfrm>
            <a:off x="2152775" y="52113"/>
            <a:ext cx="8656575"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4400" b="0" i="1" u="none" strike="noStrike" kern="1200" cap="none" spc="0" normalizeH="0" baseline="0" noProof="0">
                <a:ln>
                  <a:noFill/>
                </a:ln>
                <a:effectLst/>
                <a:uLnTx/>
                <a:uFillTx/>
                <a:latin typeface="+mj-lt"/>
                <a:ea typeface="+mn-ea"/>
                <a:cs typeface="+mn-cs"/>
              </a:rPr>
              <a:t>Nhật mộ hương quan hà xứ thị?</a:t>
            </a:r>
            <a:endParaRPr kumimoji="0" lang="vi-VN" sz="4400" b="0" i="1" u="none" strike="noStrike" kern="1200" cap="none" spc="0" normalizeH="0" baseline="0" noProof="0">
              <a:ln>
                <a:noFill/>
              </a:ln>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4400" b="0" i="1" u="none" strike="noStrike" kern="1200" cap="none" spc="0" normalizeH="0" baseline="0" noProof="0">
                <a:ln>
                  <a:noFill/>
                </a:ln>
                <a:effectLst/>
                <a:uLnTx/>
                <a:uFillTx/>
                <a:latin typeface="+mj-lt"/>
                <a:ea typeface="+mn-ea"/>
                <a:cs typeface="+mn-cs"/>
              </a:rPr>
              <a:t>Yên ba giang thượng sử nhân sầu.</a:t>
            </a:r>
            <a:endParaRPr kumimoji="0" lang="vi-VN" sz="4400" b="0" i="1" u="none" strike="noStrike" kern="1200" cap="none" spc="0" normalizeH="0" baseline="0" noProof="0">
              <a:ln>
                <a:noFill/>
              </a:ln>
              <a:effectLst/>
              <a:uLnTx/>
              <a:uFillTx/>
              <a:latin typeface="+mj-lt"/>
              <a:ea typeface="+mn-ea"/>
              <a:cs typeface="+mn-cs"/>
            </a:endParaRPr>
          </a:p>
        </p:txBody>
      </p:sp>
      <p:cxnSp>
        <p:nvCxnSpPr>
          <p:cNvPr id="27" name="Straight Arrow Connector 26"/>
          <p:cNvCxnSpPr/>
          <p:nvPr/>
        </p:nvCxnSpPr>
        <p:spPr>
          <a:xfrm flipH="1">
            <a:off x="9617439" y="2380186"/>
            <a:ext cx="1" cy="50925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24"/>
          <p:cNvSpPr/>
          <p:nvPr/>
        </p:nvSpPr>
        <p:spPr bwMode="auto">
          <a:xfrm>
            <a:off x="3150773" y="3920670"/>
            <a:ext cx="6646259" cy="1342005"/>
          </a:xfrm>
          <a:prstGeom prst="roundRect">
            <a:avLst/>
          </a:prstGeom>
          <a:solidFill>
            <a:srgbClr val="7030A0"/>
          </a:solidFill>
          <a:ln w="38100" cap="flat" cmpd="sng" algn="ctr">
            <a:solidFill>
              <a:sysClr val="window" lastClr="FFFFFF"/>
            </a:solidFill>
            <a:prstDash val="solid"/>
            <a:headEnd type="none" w="med" len="med"/>
            <a:tailEnd type="none" w="med" len="med"/>
          </a:ln>
          <a:effectLst>
            <a:outerShdw blurRad="40000" dist="20000" dir="5400000" rotWithShape="0">
              <a:srgbClr val="000000">
                <a:alpha val="38000"/>
              </a:srgbClr>
            </a:outerShdw>
          </a:effectLst>
        </p:spPr>
        <p:txBody>
          <a:bodyPr rtlCol="1"/>
          <a:lstStyle/>
          <a:p>
            <a:pPr lvl="0" algn="ctr">
              <a:defRPr/>
            </a:pPr>
            <a:r>
              <a:rPr lang="en-US" altLang="en-US" sz="3600" b="1">
                <a:solidFill>
                  <a:prstClr val="white"/>
                </a:solidFill>
                <a:latin typeface="Times New Roman" panose="02020603050405020304" pitchFamily="18" charset="0"/>
                <a:cs typeface="Times New Roman" panose="02020603050405020304" pitchFamily="18" charset="0"/>
              </a:rPr>
              <a:t>Tồn tại</a:t>
            </a:r>
            <a:endParaRPr lang="en-US" altLang="en-US" sz="3600" b="1">
              <a:solidFill>
                <a:prstClr val="white"/>
              </a:solidFill>
              <a:latin typeface="Times New Roman" panose="02020603050405020304" pitchFamily="18" charset="0"/>
              <a:cs typeface="Times New Roman" panose="02020603050405020304" pitchFamily="18" charset="0"/>
            </a:endParaRPr>
          </a:p>
          <a:p>
            <a:pPr lvl="0" algn="ctr">
              <a:defRPr/>
            </a:pPr>
            <a:r>
              <a:rPr kumimoji="0" lang="en-US" altLang="en-US" sz="36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(Nỗi</a:t>
            </a:r>
            <a:r>
              <a:rPr kumimoji="0" lang="en-US" altLang="en-US" sz="3600" b="1" i="1"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buồn của con người)</a:t>
            </a:r>
            <a:endParaRPr kumimoji="0" lang="vi-VN" altLang="en-US" sz="36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 name="Right Brace 15"/>
          <p:cNvSpPr/>
          <p:nvPr/>
        </p:nvSpPr>
        <p:spPr>
          <a:xfrm rot="5400000">
            <a:off x="5970859" y="-733908"/>
            <a:ext cx="250281" cy="8887117"/>
          </a:xfrm>
          <a:prstGeom prst="rightBrace">
            <a:avLst/>
          </a:prstGeom>
          <a:ln>
            <a:solidFill>
              <a:srgbClr val="C00000"/>
            </a:solidFill>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circle(in)">
                                      <p:cBhvr>
                                        <p:cTn id="20" dur="2000"/>
                                        <p:tgtEl>
                                          <p:spTgt spid="15"/>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circle(in)">
                                      <p:cBhvr>
                                        <p:cTn id="23" dur="20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down)">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down)">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2" grpId="0" animBg="1"/>
      <p:bldP spid="13" grpId="0" animBg="1"/>
      <p:bldP spid="18" grpId="0" animBg="1"/>
      <p:bldP spid="11" grpId="0" animBg="1"/>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1">
            <a:extLst>
              <a:ext uri="{28A0092B-C50C-407E-A947-70E740481C1C}">
                <a14:useLocalDpi xmlns:a14="http://schemas.microsoft.com/office/drawing/2010/main" val="0"/>
              </a:ext>
            </a:extLst>
          </a:blip>
          <a:srcRect l="21556" t="12008" r="8403" b="15281"/>
          <a:stretch>
            <a:fillRect/>
          </a:stretch>
        </p:blipFill>
        <p:spPr>
          <a:xfrm>
            <a:off x="0" y="-195310"/>
            <a:ext cx="7465406" cy="7261935"/>
          </a:xfrm>
          <a:prstGeom prst="rect">
            <a:avLst/>
          </a:prstGeom>
        </p:spPr>
      </p:pic>
      <p:sp>
        <p:nvSpPr>
          <p:cNvPr id="9" name="TextBox 8"/>
          <p:cNvSpPr txBox="1"/>
          <p:nvPr/>
        </p:nvSpPr>
        <p:spPr>
          <a:xfrm rot="20545666">
            <a:off x="1548439" y="1613062"/>
            <a:ext cx="4176944" cy="369332"/>
          </a:xfrm>
          <a:prstGeom prst="rect">
            <a:avLst/>
          </a:prstGeom>
          <a:noFill/>
        </p:spPr>
        <p:txBody>
          <a:bodyPr wrap="square">
            <a:spAutoFit/>
          </a:bodyPr>
          <a:lstStyle/>
          <a:p>
            <a:endParaRPr lang="en-US">
              <a:solidFill>
                <a:schemeClr val="bg1"/>
              </a:solidFill>
            </a:endParaRPr>
          </a:p>
        </p:txBody>
      </p:sp>
      <p:sp>
        <p:nvSpPr>
          <p:cNvPr id="11" name="Rectangle 10"/>
          <p:cNvSpPr/>
          <p:nvPr/>
        </p:nvSpPr>
        <p:spPr>
          <a:xfrm rot="20398377">
            <a:off x="2390519" y="603460"/>
            <a:ext cx="3717684" cy="707886"/>
          </a:xfrm>
          <a:prstGeom prst="rect">
            <a:avLst/>
          </a:prstGeom>
          <a:noFill/>
        </p:spPr>
        <p:txBody>
          <a:bodyPr wrap="none" lIns="91440" tIns="45720" rIns="91440" bIns="45720">
            <a:prstTxWarp prst="textArchDown">
              <a:avLst>
                <a:gd name="adj" fmla="val 729022"/>
              </a:avLst>
            </a:prstTxWarp>
            <a:spAutoFit/>
          </a:bodyPr>
          <a:lstStyle/>
          <a:p>
            <a:r>
              <a:rPr lang="en-US" sz="4000">
                <a:latin typeface="Times New Roman" panose="02020603050405020304" pitchFamily="18" charset="0"/>
                <a:cs typeface="Times New Roman" panose="02020603050405020304" pitchFamily="18" charset="0"/>
              </a:rPr>
              <a:t>Điểm nhìn: </a:t>
            </a:r>
            <a:br>
              <a:rPr lang="en-US" sz="4000">
                <a:latin typeface="Times New Roman" panose="02020603050405020304" pitchFamily="18" charset="0"/>
                <a:cs typeface="Times New Roman" panose="02020603050405020304" pitchFamily="18" charset="0"/>
              </a:rPr>
            </a:br>
            <a:r>
              <a:rPr lang="en-US" sz="4000">
                <a:latin typeface="Times New Roman" panose="02020603050405020304" pitchFamily="18" charset="0"/>
                <a:cs typeface="Times New Roman" panose="02020603050405020304" pitchFamily="18" charset="0"/>
              </a:rPr>
              <a:t>“</a:t>
            </a:r>
            <a:r>
              <a:rPr lang="en-US" sz="4000" i="1">
                <a:solidFill>
                  <a:schemeClr val="bg1"/>
                </a:solidFill>
                <a:latin typeface="Times New Roman" panose="02020603050405020304" pitchFamily="18" charset="0"/>
                <a:cs typeface="Times New Roman" panose="02020603050405020304" pitchFamily="18" charset="0"/>
              </a:rPr>
              <a:t>đăng cao vọng viễn”</a:t>
            </a:r>
            <a:endParaRPr lang="en-US" sz="4000" i="1">
              <a:solidFill>
                <a:schemeClr val="bg1"/>
              </a:solidFill>
              <a:latin typeface="Times New Roman" panose="02020603050405020304" pitchFamily="18" charset="0"/>
              <a:cs typeface="Times New Roman" panose="02020603050405020304" pitchFamily="18" charset="0"/>
            </a:endParaRPr>
          </a:p>
          <a:p>
            <a:endParaRPr lang="en-US" sz="4000"/>
          </a:p>
        </p:txBody>
      </p:sp>
      <p:sp>
        <p:nvSpPr>
          <p:cNvPr id="13" name="Rectangle 12"/>
          <p:cNvSpPr/>
          <p:nvPr/>
        </p:nvSpPr>
        <p:spPr>
          <a:xfrm rot="21257769">
            <a:off x="1541056" y="3059196"/>
            <a:ext cx="4672314" cy="584775"/>
          </a:xfrm>
          <a:prstGeom prst="rect">
            <a:avLst/>
          </a:prstGeom>
          <a:noFill/>
        </p:spPr>
        <p:txBody>
          <a:bodyPr wrap="square" lIns="91440" tIns="45720" rIns="91440" bIns="45720">
            <a:prstTxWarp prst="textArchDown">
              <a:avLst/>
            </a:prstTxWarp>
            <a:spAutoFit/>
          </a:bodyPr>
          <a:lstStyle/>
          <a:p>
            <a:pPr lvl="1" algn="ctr"/>
            <a:r>
              <a:rPr kumimoji="0" lang="en-US" sz="4000" b="0"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Thời</a:t>
            </a:r>
            <a:r>
              <a:rPr kumimoji="0" lang="en-US" sz="4000" b="0" i="0" u="none" strike="noStrike" kern="1200" cap="none" spc="0" normalizeH="0" noProof="0">
                <a:ln>
                  <a:noFill/>
                </a:ln>
                <a:effectLst/>
                <a:uLnTx/>
                <a:uFillTx/>
                <a:latin typeface="Times New Roman" panose="02020603050405020304" pitchFamily="18" charset="0"/>
                <a:ea typeface="+mn-ea"/>
                <a:cs typeface="Times New Roman" panose="02020603050405020304" pitchFamily="18" charset="0"/>
              </a:rPr>
              <a:t> gian: nhật mộ</a:t>
            </a:r>
            <a:endParaRPr kumimoji="0" lang="en-US" sz="4000" b="0" i="0" u="none" strike="noStrike" kern="1200" cap="none" spc="0" normalizeH="0" noProof="0">
              <a:ln>
                <a:noFill/>
              </a:ln>
              <a:effectLst/>
              <a:uLnTx/>
              <a:uFillTx/>
              <a:latin typeface="Times New Roman" panose="02020603050405020304" pitchFamily="18" charset="0"/>
              <a:ea typeface="+mn-ea"/>
              <a:cs typeface="Times New Roman" panose="02020603050405020304" pitchFamily="18" charset="0"/>
            </a:endParaRPr>
          </a:p>
        </p:txBody>
      </p:sp>
      <p:sp>
        <p:nvSpPr>
          <p:cNvPr id="14" name="Rectangle 13"/>
          <p:cNvSpPr/>
          <p:nvPr/>
        </p:nvSpPr>
        <p:spPr>
          <a:xfrm rot="658112">
            <a:off x="1024943" y="4657912"/>
            <a:ext cx="4672314" cy="584775"/>
          </a:xfrm>
          <a:prstGeom prst="rect">
            <a:avLst/>
          </a:prstGeom>
          <a:noFill/>
        </p:spPr>
        <p:txBody>
          <a:bodyPr wrap="square" lIns="91440" tIns="45720" rIns="91440" bIns="45720">
            <a:prstTxWarp prst="textArchDown">
              <a:avLst>
                <a:gd name="adj" fmla="val 21290519"/>
              </a:avLst>
            </a:prstTxWarp>
            <a:spAutoFit/>
          </a:bodyPr>
          <a:lstStyle/>
          <a:p>
            <a:pPr lvl="1" algn="ctr"/>
            <a:r>
              <a:rPr lang="en-US" sz="4000">
                <a:latin typeface="Times New Roman" panose="02020603050405020304" pitchFamily="18" charset="0"/>
                <a:cs typeface="Times New Roman" panose="02020603050405020304" pitchFamily="18" charset="0"/>
              </a:rPr>
              <a:t>Không gian:</a:t>
            </a:r>
            <a:br>
              <a:rPr lang="en-US" sz="4000">
                <a:latin typeface="Times New Roman" panose="02020603050405020304" pitchFamily="18" charset="0"/>
                <a:cs typeface="Times New Roman" panose="02020603050405020304" pitchFamily="18" charset="0"/>
              </a:rPr>
            </a:br>
            <a:r>
              <a:rPr lang="en-US" sz="4000">
                <a:latin typeface="Times New Roman" panose="02020603050405020304" pitchFamily="18" charset="0"/>
                <a:cs typeface="Times New Roman" panose="02020603050405020304" pitchFamily="18" charset="0"/>
              </a:rPr>
              <a:t> “</a:t>
            </a:r>
            <a:r>
              <a:rPr lang="en-US" sz="4000" i="1">
                <a:solidFill>
                  <a:schemeClr val="bg1"/>
                </a:solidFill>
                <a:latin typeface="Times New Roman" panose="02020603050405020304" pitchFamily="18" charset="0"/>
                <a:cs typeface="Times New Roman" panose="02020603050405020304" pitchFamily="18" charset="0"/>
              </a:rPr>
              <a:t>Hương quan hà x</a:t>
            </a:r>
            <a:r>
              <a:rPr lang="vi-VN" altLang="en-US" sz="4000" i="1">
                <a:solidFill>
                  <a:schemeClr val="bg1"/>
                </a:solidFill>
                <a:latin typeface="Times New Roman" panose="02020603050405020304" pitchFamily="18" charset="0"/>
                <a:cs typeface="Times New Roman" panose="02020603050405020304" pitchFamily="18" charset="0"/>
              </a:rPr>
              <a:t>ứ</a:t>
            </a:r>
            <a:r>
              <a:rPr lang="en-US" sz="4000" i="1">
                <a:solidFill>
                  <a:schemeClr val="bg1"/>
                </a:solidFill>
                <a:latin typeface="Times New Roman" panose="02020603050405020304" pitchFamily="18" charset="0"/>
                <a:cs typeface="Times New Roman" panose="02020603050405020304" pitchFamily="18" charset="0"/>
              </a:rPr>
              <a:t> thị</a:t>
            </a:r>
            <a:r>
              <a:rPr lang="en-US" sz="4000">
                <a:latin typeface="Times New Roman" panose="02020603050405020304" pitchFamily="18" charset="0"/>
                <a:cs typeface="Times New Roman" panose="02020603050405020304" pitchFamily="18" charset="0"/>
              </a:rPr>
              <a:t>”</a:t>
            </a:r>
            <a:endParaRPr lang="en-US" sz="4000"/>
          </a:p>
        </p:txBody>
      </p:sp>
      <p:sp>
        <p:nvSpPr>
          <p:cNvPr id="19" name="Right Brace 18"/>
          <p:cNvSpPr/>
          <p:nvPr/>
        </p:nvSpPr>
        <p:spPr>
          <a:xfrm>
            <a:off x="6722200" y="750161"/>
            <a:ext cx="557432" cy="5504155"/>
          </a:xfrm>
          <a:prstGeom prst="rightBrace">
            <a:avLst/>
          </a:prstGeom>
          <a:ln w="38100">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p:cNvSpPr txBox="1"/>
          <p:nvPr/>
        </p:nvSpPr>
        <p:spPr>
          <a:xfrm>
            <a:off x="7900035" y="750570"/>
            <a:ext cx="4034790" cy="5728970"/>
          </a:xfrm>
          <a:prstGeom prst="rect">
            <a:avLst/>
          </a:prstGeom>
          <a:noFill/>
        </p:spPr>
        <p:txBody>
          <a:bodyPr wrap="square">
            <a:noAutofit/>
          </a:bodyPr>
          <a:lstStyle/>
          <a:p>
            <a:pPr algn="just"/>
            <a:r>
              <a:rPr lang="en-US" sz="3800" b="1">
                <a:solidFill>
                  <a:srgbClr val="0000FF"/>
                </a:solidFill>
                <a:latin typeface="Times New Roman" panose="02020603050405020304" pitchFamily="18" charset="0"/>
                <a:cs typeface="Times New Roman" panose="02020603050405020304" pitchFamily="18" charset="0"/>
              </a:rPr>
              <a:t>Cảnh một con người tha hương lạc loài trên đất kh</a:t>
            </a:r>
            <a:r>
              <a:rPr lang="vi-VN" altLang="en-US" sz="3800" b="1">
                <a:solidFill>
                  <a:srgbClr val="0000FF"/>
                </a:solidFill>
                <a:latin typeface="Times New Roman" panose="02020603050405020304" pitchFamily="18" charset="0"/>
                <a:cs typeface="Times New Roman" panose="02020603050405020304" pitchFamily="18" charset="0"/>
              </a:rPr>
              <a:t>ách</a:t>
            </a:r>
            <a:r>
              <a:rPr lang="en-US" sz="3800" b="1">
                <a:solidFill>
                  <a:srgbClr val="0000FF"/>
                </a:solidFill>
                <a:latin typeface="Times New Roman" panose="02020603050405020304" pitchFamily="18" charset="0"/>
                <a:cs typeface="Times New Roman" panose="02020603050405020304" pitchFamily="18" charset="0"/>
              </a:rPr>
              <a:t> trong buổi xế chiều</a:t>
            </a:r>
            <a:r>
              <a:rPr lang="vi-VN" altLang="en-US" sz="3800" b="1">
                <a:solidFill>
                  <a:srgbClr val="0000FF"/>
                </a:solidFill>
                <a:latin typeface="Times New Roman" panose="02020603050405020304" pitchFamily="18" charset="0"/>
                <a:cs typeface="Times New Roman" panose="02020603050405020304" pitchFamily="18" charset="0"/>
              </a:rPr>
              <a:t> -&gt; </a:t>
            </a:r>
            <a:r>
              <a:rPr lang="en-US" altLang="en-US" sz="3800" b="1">
                <a:solidFill>
                  <a:srgbClr val="0000FF"/>
                </a:solidFill>
                <a:latin typeface="Times New Roman" panose="02020603050405020304" pitchFamily="18" charset="0"/>
                <a:cs typeface="Times New Roman" panose="02020603050405020304" pitchFamily="18" charset="0"/>
              </a:rPr>
              <a:t>Tâm trạng buồn cô </a:t>
            </a:r>
            <a:r>
              <a:rPr lang="en-US" altLang="en-US" sz="3800" b="1">
                <a:solidFill>
                  <a:srgbClr val="0000FF"/>
                </a:solidFill>
                <a:latin typeface="Times New Roman" panose="02020603050405020304" pitchFamily="18" charset="0"/>
                <a:cs typeface="Times New Roman" panose="02020603050405020304" pitchFamily="18" charset="0"/>
              </a:rPr>
              <a:t>đ</a:t>
            </a:r>
            <a:r>
              <a:rPr lang="en-US" altLang="en-US" sz="3800" b="1">
                <a:solidFill>
                  <a:srgbClr val="0000FF"/>
                </a:solidFill>
                <a:latin typeface="Times New Roman" panose="02020603050405020304" pitchFamily="18" charset="0"/>
                <a:cs typeface="Times New Roman" panose="02020603050405020304" pitchFamily="18" charset="0"/>
              </a:rPr>
              <a:t>ơn, nhớ quê h</a:t>
            </a:r>
            <a:r>
              <a:rPr lang="en-US" altLang="en-US" sz="3800" b="1">
                <a:solidFill>
                  <a:srgbClr val="0000FF"/>
                </a:solidFill>
                <a:latin typeface="Times New Roman" panose="02020603050405020304" pitchFamily="18" charset="0"/>
                <a:cs typeface="Times New Roman" panose="02020603050405020304" pitchFamily="18" charset="0"/>
              </a:rPr>
              <a:t>ư</a:t>
            </a:r>
            <a:r>
              <a:rPr lang="en-US" altLang="en-US" sz="3800" b="1">
                <a:solidFill>
                  <a:srgbClr val="0000FF"/>
                </a:solidFill>
                <a:latin typeface="Times New Roman" panose="02020603050405020304" pitchFamily="18" charset="0"/>
                <a:cs typeface="Times New Roman" panose="02020603050405020304" pitchFamily="18" charset="0"/>
              </a:rPr>
              <a:t>ơng da diết.</a:t>
            </a:r>
            <a:endParaRPr lang="en-US" altLang="en-US" sz="3800" b="1">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heel(1)">
                                      <p:cBhvr>
                                        <p:cTn id="22" dur="2000"/>
                                        <p:tgtEl>
                                          <p:spTgt spid="19"/>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heel(1)">
                                      <p:cBhvr>
                                        <p:cTn id="25"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9" grpId="0" animBg="1"/>
      <p:bldP spid="2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0" y="7937"/>
            <a:ext cx="7917736" cy="708736"/>
          </a:xfrm>
          <a:noFill/>
          <a:ln>
            <a:noFill/>
          </a:ln>
        </p:spPr>
        <p:style>
          <a:lnRef idx="0">
            <a:scrgbClr r="0" g="0" b="0"/>
          </a:lnRef>
          <a:fillRef idx="0">
            <a:scrgbClr r="0" g="0" b="0"/>
          </a:fillRef>
          <a:effectRef idx="0">
            <a:scrgbClr r="0" g="0" b="0"/>
          </a:effectRef>
          <a:fontRef idx="minor">
            <a:schemeClr val="dk1"/>
          </a:fontRef>
        </p:style>
        <p:txBody>
          <a:bodyPr>
            <a:noAutofit/>
          </a:bodyPr>
          <a:lstStyle/>
          <a:p>
            <a:pPr marL="0" indent="0" algn="just">
              <a:buNone/>
            </a:pPr>
            <a:r>
              <a:rPr lang="en-US" sz="4800" b="1">
                <a:solidFill>
                  <a:srgbClr val="C00000"/>
                </a:solidFill>
                <a:latin typeface="Times New Roman" panose="02020603050405020304" pitchFamily="18" charset="0"/>
                <a:cs typeface="Times New Roman" panose="02020603050405020304" pitchFamily="18" charset="0"/>
              </a:rPr>
              <a:t>II. ĐỌC HIỂU VĂN BẢN</a:t>
            </a:r>
            <a:endParaRPr lang="en-US" sz="4800" b="1">
              <a:solidFill>
                <a:srgbClr val="C00000"/>
              </a:solidFill>
              <a:latin typeface="Times New Roman" panose="02020603050405020304" pitchFamily="18" charset="0"/>
              <a:cs typeface="Times New Roman" panose="02020603050405020304" pitchFamily="18" charset="0"/>
            </a:endParaRPr>
          </a:p>
        </p:txBody>
      </p:sp>
      <p:sp>
        <p:nvSpPr>
          <p:cNvPr id="5" name="AutoShape 6" descr="Kết quả hình ảnh cho quê hươ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122" name="Picture 2" descr="Hình ảnh Lầu Hoàng Hạc PNG , Sàn Nhà, Điểm Tham Quan, Xây ..."/>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8595359" y="2832628"/>
            <a:ext cx="4025371" cy="4025371"/>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2"/>
          <p:cNvSpPr txBox="1"/>
          <p:nvPr/>
        </p:nvSpPr>
        <p:spPr>
          <a:xfrm>
            <a:off x="460375" y="869315"/>
            <a:ext cx="11002010" cy="1610995"/>
          </a:xfrm>
          <a:prstGeom prst="rect">
            <a:avLst/>
          </a:prstGeom>
        </p:spPr>
        <p:style>
          <a:lnRef idx="0">
            <a:scrgbClr r="0" g="0" b="0"/>
          </a:lnRef>
          <a:fillRef idx="0">
            <a:scrgbClr r="0" g="0" b="0"/>
          </a:fillRef>
          <a:effectRef idx="0">
            <a:scrgbClr r="0" g="0" b="0"/>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indent="0" algn="just">
              <a:spcBef>
                <a:spcPct val="50000"/>
              </a:spcBef>
              <a:buNone/>
            </a:pPr>
            <a:r>
              <a:rPr lang="vi-VN" sz="3200" b="1">
                <a:solidFill>
                  <a:srgbClr val="FF0000"/>
                </a:solidFill>
                <a:latin typeface="Times New Roman" panose="02020603050405020304" pitchFamily="18" charset="0"/>
                <a:cs typeface="Times New Roman" panose="02020603050405020304" pitchFamily="18" charset="0"/>
                <a:sym typeface="+mn-ea"/>
              </a:rPr>
              <a:t>=&gt; Bài thơ thể hiện sự hoài niệm về quá khứ, ngậm ngùi trước hiện tại, nỗi buồn nhớ quê hương, nỗi sầu và cảm nhận được sự nhỏ bé hữu hạn của con người trước vũ trụ bao la. </a:t>
            </a:r>
            <a:endPar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mn-ea"/>
            </a:endParaRPr>
          </a:p>
        </p:txBody>
      </p:sp>
      <p:sp>
        <p:nvSpPr>
          <p:cNvPr id="8" name="Content Placeholder 2"/>
          <p:cNvSpPr txBox="1"/>
          <p:nvPr/>
        </p:nvSpPr>
        <p:spPr>
          <a:xfrm>
            <a:off x="307975" y="1616486"/>
            <a:ext cx="6531041" cy="732669"/>
          </a:xfrm>
          <a:prstGeom prst="rect">
            <a:avLst/>
          </a:prstGeom>
        </p:spPr>
        <p:style>
          <a:lnRef idx="0">
            <a:scrgbClr r="0" g="0" b="0"/>
          </a:lnRef>
          <a:fillRef idx="0">
            <a:scrgbClr r="0" g="0" b="0"/>
          </a:fillRef>
          <a:effectRef idx="0">
            <a:scrgbClr r="0" g="0" b="0"/>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None/>
              <a:defRPr/>
            </a:pPr>
            <a:endParaRPr kumimoji="0" lang="en-US" sz="4800" b="1" i="0" u="none" strike="noStrike" kern="1200" cap="none" spc="0" normalizeH="0" baseline="0" noProof="0">
              <a:ln>
                <a:noFill/>
              </a:ln>
              <a:solidFill>
                <a:srgbClr val="3A21CD"/>
              </a:solidFill>
              <a:effectLst/>
              <a:uLnTx/>
              <a:uFillTx/>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0" y="7937"/>
            <a:ext cx="7917736" cy="708736"/>
          </a:xfrm>
          <a:noFill/>
          <a:ln>
            <a:noFill/>
          </a:ln>
        </p:spPr>
        <p:style>
          <a:lnRef idx="0">
            <a:scrgbClr r="0" g="0" b="0"/>
          </a:lnRef>
          <a:fillRef idx="0">
            <a:scrgbClr r="0" g="0" b="0"/>
          </a:fillRef>
          <a:effectRef idx="0">
            <a:scrgbClr r="0" g="0" b="0"/>
          </a:effectRef>
          <a:fontRef idx="minor">
            <a:schemeClr val="dk1"/>
          </a:fontRef>
        </p:style>
        <p:txBody>
          <a:bodyPr>
            <a:noAutofit/>
          </a:bodyPr>
          <a:lstStyle/>
          <a:p>
            <a:pPr marL="0" indent="0" algn="just">
              <a:buNone/>
            </a:pPr>
            <a:r>
              <a:rPr lang="en-US" sz="4800" b="1">
                <a:solidFill>
                  <a:srgbClr val="C00000"/>
                </a:solidFill>
                <a:latin typeface="Times New Roman" panose="02020603050405020304" pitchFamily="18" charset="0"/>
                <a:cs typeface="Times New Roman" panose="02020603050405020304" pitchFamily="18" charset="0"/>
              </a:rPr>
              <a:t>II. ĐỌC HIỂU VĂN BẢN</a:t>
            </a:r>
            <a:endParaRPr lang="en-US" sz="4800" b="1">
              <a:solidFill>
                <a:srgbClr val="C00000"/>
              </a:solidFill>
              <a:latin typeface="Times New Roman" panose="02020603050405020304" pitchFamily="18" charset="0"/>
              <a:cs typeface="Times New Roman" panose="02020603050405020304" pitchFamily="18" charset="0"/>
            </a:endParaRPr>
          </a:p>
        </p:txBody>
      </p:sp>
      <p:sp>
        <p:nvSpPr>
          <p:cNvPr id="5" name="AutoShape 6" descr="Kết quả hình ảnh cho quê hươ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122" name="Picture 2" descr="Hình ảnh Lầu Hoàng Hạc PNG , Sàn Nhà, Điểm Tham Quan, Xây ..."/>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8595359" y="2832628"/>
            <a:ext cx="4025371" cy="4025371"/>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2"/>
          <p:cNvSpPr txBox="1"/>
          <p:nvPr/>
        </p:nvSpPr>
        <p:spPr>
          <a:xfrm>
            <a:off x="-682423" y="869073"/>
            <a:ext cx="11381172" cy="1611292"/>
          </a:xfrm>
          <a:prstGeom prst="rect">
            <a:avLst/>
          </a:prstGeom>
        </p:spPr>
        <p:style>
          <a:lnRef idx="0">
            <a:scrgbClr r="0" g="0" b="0"/>
          </a:lnRef>
          <a:fillRef idx="0">
            <a:scrgbClr r="0" g="0" b="0"/>
          </a:fillRef>
          <a:effectRef idx="0">
            <a:scrgbClr r="0" g="0" b="0"/>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4800" b="1"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rPr>
              <a:t>	</a:t>
            </a:r>
            <a:r>
              <a:rPr lang="en-US" sz="4800" b="1">
                <a:solidFill>
                  <a:srgbClr val="008000"/>
                </a:solidFill>
                <a:latin typeface="Times New Roman" panose="02020603050405020304" pitchFamily="18" charset="0"/>
                <a:cs typeface="Times New Roman" panose="02020603050405020304" pitchFamily="18" charset="0"/>
              </a:rPr>
              <a:t>3. Bố cục, vần, nhịp, đối</a:t>
            </a:r>
            <a:endParaRPr kumimoji="0" lang="en-US" sz="4800" b="1" i="0" u="none" strike="noStrike" kern="1200" cap="none" spc="0" normalizeH="0" baseline="0" noProof="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
        <p:nvSpPr>
          <p:cNvPr id="8" name="Content Placeholder 2"/>
          <p:cNvSpPr txBox="1"/>
          <p:nvPr/>
        </p:nvSpPr>
        <p:spPr>
          <a:xfrm>
            <a:off x="307975" y="1616486"/>
            <a:ext cx="6531041" cy="732669"/>
          </a:xfrm>
          <a:prstGeom prst="rect">
            <a:avLst/>
          </a:prstGeom>
        </p:spPr>
        <p:style>
          <a:lnRef idx="0">
            <a:scrgbClr r="0" g="0" b="0"/>
          </a:lnRef>
          <a:fillRef idx="0">
            <a:scrgbClr r="0" g="0" b="0"/>
          </a:fillRef>
          <a:effectRef idx="0">
            <a:scrgbClr r="0" g="0" b="0"/>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None/>
              <a:defRPr/>
            </a:pPr>
            <a:endParaRPr kumimoji="0" lang="en-US" sz="4800" b="1" i="0" u="none" strike="noStrike" kern="1200" cap="none" spc="0" normalizeH="0" baseline="0" noProof="0">
              <a:ln>
                <a:noFill/>
              </a:ln>
              <a:solidFill>
                <a:srgbClr val="3A21CD"/>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nvSpPr>
        <p:spPr>
          <a:xfrm>
            <a:off x="655560" y="1725350"/>
            <a:ext cx="9238738" cy="45231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600" b="0" i="1"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rPr>
              <a:t>Tích nhân dĩ thừa hoàng hạc khứ,</a:t>
            </a:r>
            <a:endParaRPr kumimoji="0" lang="vi-VN" sz="3600" b="0" i="1"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600" b="0" i="1"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rPr>
              <a:t>Thử địa không dư Hoàng Hạc </a:t>
            </a:r>
            <a:r>
              <a:rPr kumimoji="0" lang="en-US" sz="3600" b="0" i="1"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rPr>
              <a:t>l</a:t>
            </a:r>
            <a:r>
              <a:rPr kumimoji="0" lang="vi-VN" sz="3600" b="0" i="1"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rPr>
              <a:t>âu.</a:t>
            </a:r>
            <a:endParaRPr kumimoji="0" lang="vi-VN" sz="3600" b="0" i="1"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600" b="0" i="1"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rPr>
              <a:t>Hoàng hạc nhất khứ bất phục phản,</a:t>
            </a:r>
            <a:endParaRPr kumimoji="0" lang="vi-VN" sz="3600" b="0" i="1"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600" b="0" i="1"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rPr>
              <a:t>Bạch vân thiên tải không du du.</a:t>
            </a:r>
            <a:endParaRPr kumimoji="0" lang="vi-VN" sz="3600" b="0" i="1"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600" b="0" i="1"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rPr>
              <a:t>Tình xuyên lịch lịch Hán Dương thụ,</a:t>
            </a:r>
            <a:endParaRPr kumimoji="0" lang="vi-VN" sz="3600" b="0" i="1"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600" b="0" i="1"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rPr>
              <a:t>Phương thảo thê thê Anh Vũ châu.</a:t>
            </a:r>
            <a:endParaRPr kumimoji="0" lang="vi-VN" sz="3600" b="0" i="1"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600" b="0" i="1"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rPr>
              <a:t>Nhật mộ hương quan hà xứ thị</a:t>
            </a:r>
            <a:r>
              <a:rPr kumimoji="0" lang="en-US" sz="3600" b="0" i="1"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rPr>
              <a:t>?</a:t>
            </a:r>
            <a:endParaRPr kumimoji="0" lang="vi-VN" sz="3600" b="0" i="1"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600" b="0" i="1"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rPr>
              <a:t>Yên ba giang thượng sử nhân sầu.</a:t>
            </a:r>
            <a:endParaRPr kumimoji="0" lang="en-US" sz="3600" b="0" i="1"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3871" y="745724"/>
            <a:ext cx="7684258" cy="45231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600" b="0" i="1"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rPr>
              <a:t>Tích nhân dĩ thừa hoàng hạc </a:t>
            </a:r>
            <a:r>
              <a:rPr kumimoji="0" lang="vi-VN" sz="3600" b="0" i="1"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khứ</a:t>
            </a:r>
            <a:r>
              <a:rPr kumimoji="0" lang="vi-VN" sz="3600" b="0" i="1"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rPr>
              <a:t>,</a:t>
            </a:r>
            <a:endParaRPr kumimoji="0" lang="vi-VN" sz="3600" b="0" i="1"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600" b="0" i="1"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rPr>
              <a:t>Thử địa không dư Hoàng Hạc </a:t>
            </a:r>
            <a:r>
              <a:rPr kumimoji="0" lang="en-US" sz="3600" b="0" i="1"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l</a:t>
            </a:r>
            <a:r>
              <a:rPr kumimoji="0" lang="vi-VN" sz="3600" b="0" i="1"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âu</a:t>
            </a:r>
            <a:r>
              <a:rPr kumimoji="0" lang="vi-VN" sz="3600" b="0" i="1"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rPr>
              <a:t>.</a:t>
            </a:r>
            <a:endParaRPr kumimoji="0" lang="vi-VN" sz="3600" b="0" i="1"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600" b="0" i="1"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rPr>
              <a:t>Hoàng hạc nhất khứ bất phục phản,</a:t>
            </a:r>
            <a:endParaRPr kumimoji="0" lang="vi-VN" sz="3600" b="0" i="1"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600" b="0" i="1"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rPr>
              <a:t>Bạch vân thiên tải không du </a:t>
            </a:r>
            <a:r>
              <a:rPr kumimoji="0" lang="vi-VN" sz="3600" b="0" i="1"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du</a:t>
            </a:r>
            <a:r>
              <a:rPr kumimoji="0" lang="vi-VN" sz="3600" b="0" i="1"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rPr>
              <a:t>.</a:t>
            </a:r>
            <a:endParaRPr kumimoji="0" lang="vi-VN" sz="3600" b="0" i="1"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600" b="0" i="1"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rPr>
              <a:t>Tình xuyên lịch lịch Hán Dương thụ,</a:t>
            </a:r>
            <a:endParaRPr kumimoji="0" lang="vi-VN" sz="3600" b="0" i="1"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600" b="0" i="1"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rPr>
              <a:t>Phương thảo thê thê Anh Vũ </a:t>
            </a:r>
            <a:r>
              <a:rPr kumimoji="0" lang="vi-VN" sz="3600" b="0" i="1"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châu</a:t>
            </a:r>
            <a:r>
              <a:rPr kumimoji="0" lang="vi-VN" sz="3600" b="0" i="1"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rPr>
              <a:t>.</a:t>
            </a:r>
            <a:endParaRPr kumimoji="0" lang="vi-VN" sz="3600" b="0" i="1"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600" b="0" i="1"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rPr>
              <a:t>Nhật mộ hương quan hà xứ thị</a:t>
            </a:r>
            <a:r>
              <a:rPr kumimoji="0" lang="en-US" sz="3600" b="0" i="1"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rPr>
              <a:t>?</a:t>
            </a:r>
            <a:endParaRPr kumimoji="0" lang="vi-VN" sz="3600" b="0" i="1"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600" b="0" i="1"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rPr>
              <a:t>Yên ba giang thượng sử nhân </a:t>
            </a:r>
            <a:r>
              <a:rPr kumimoji="0" lang="vi-VN" sz="3600" b="0" i="1"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sầu</a:t>
            </a:r>
            <a:r>
              <a:rPr kumimoji="0" lang="vi-VN" sz="3600" b="0" i="1" u="none" strike="noStrike" kern="1200" cap="none" spc="0" normalizeH="0" baseline="0" noProof="0">
                <a:ln>
                  <a:noFill/>
                </a:ln>
                <a:solidFill>
                  <a:srgbClr val="3A21CD"/>
                </a:solidFill>
                <a:effectLst/>
                <a:uLnTx/>
                <a:uFillTx/>
                <a:latin typeface="Arial" panose="020B0604020202020204" pitchFamily="34" charset="0"/>
                <a:ea typeface="+mn-ea"/>
                <a:cs typeface="+mn-cs"/>
              </a:rPr>
              <a:t>.</a:t>
            </a:r>
            <a:endParaRPr kumimoji="0" lang="en-US" sz="3600" b="0" i="1" u="none" strike="noStrike" kern="1200" cap="none" spc="0" normalizeH="0" baseline="0" noProof="0">
              <a:ln>
                <a:noFill/>
              </a:ln>
              <a:solidFill>
                <a:srgbClr val="3A21CD"/>
              </a:solidFill>
              <a:effectLst/>
              <a:uLnTx/>
              <a:uFillTx/>
              <a:latin typeface="Calibri" panose="020F0502020204030204"/>
              <a:ea typeface="+mn-ea"/>
              <a:cs typeface="+mn-cs"/>
            </a:endParaRPr>
          </a:p>
        </p:txBody>
      </p:sp>
      <p:cxnSp>
        <p:nvCxnSpPr>
          <p:cNvPr id="6" name="Straight Arrow Connector 5"/>
          <p:cNvCxnSpPr/>
          <p:nvPr/>
        </p:nvCxnSpPr>
        <p:spPr>
          <a:xfrm>
            <a:off x="9219671" y="1658983"/>
            <a:ext cx="1131058" cy="914400"/>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7" name="Straight Arrow Connector 6"/>
          <p:cNvCxnSpPr/>
          <p:nvPr/>
        </p:nvCxnSpPr>
        <p:spPr>
          <a:xfrm>
            <a:off x="8690625" y="2713396"/>
            <a:ext cx="1809206" cy="0"/>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11" name="Straight Arrow Connector 10"/>
          <p:cNvCxnSpPr/>
          <p:nvPr/>
        </p:nvCxnSpPr>
        <p:spPr>
          <a:xfrm flipV="1">
            <a:off x="9347066" y="2849311"/>
            <a:ext cx="1003663" cy="1074578"/>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13" name="Straight Arrow Connector 12"/>
          <p:cNvCxnSpPr/>
          <p:nvPr/>
        </p:nvCxnSpPr>
        <p:spPr>
          <a:xfrm flipV="1">
            <a:off x="9347066" y="2953241"/>
            <a:ext cx="1152765" cy="2004897"/>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sp>
        <p:nvSpPr>
          <p:cNvPr id="17" name="Rectangle 16"/>
          <p:cNvSpPr/>
          <p:nvPr/>
        </p:nvSpPr>
        <p:spPr>
          <a:xfrm>
            <a:off x="10747980" y="2116183"/>
            <a:ext cx="1316355" cy="1445260"/>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wrap="none" lIns="91440" tIns="45720" rIns="91440" bIns="45720">
            <a:spAutoFit/>
          </a:bodyPr>
          <a:lstStyle/>
          <a:p>
            <a:pPr algn="ctr"/>
            <a:r>
              <a:rPr lang="en-US" sz="4400" b="1" cap="none" spc="0">
                <a:ln w="0"/>
                <a:solidFill>
                  <a:schemeClr val="bg1"/>
                </a:solidFill>
                <a:latin typeface="Times New Roman" panose="02020603050405020304" pitchFamily="18" charset="0"/>
                <a:cs typeface="Times New Roman" panose="02020603050405020304" pitchFamily="18" charset="0"/>
              </a:rPr>
              <a:t>Vần </a:t>
            </a:r>
            <a:br>
              <a:rPr lang="en-US" sz="4400" b="1" cap="none" spc="0">
                <a:ln w="0"/>
                <a:solidFill>
                  <a:schemeClr val="bg1"/>
                </a:solidFill>
                <a:latin typeface="Times New Roman" panose="02020603050405020304" pitchFamily="18" charset="0"/>
                <a:cs typeface="Times New Roman" panose="02020603050405020304" pitchFamily="18" charset="0"/>
              </a:rPr>
            </a:br>
            <a:r>
              <a:rPr lang="en-US" sz="4400" b="1" cap="none" spc="0">
                <a:ln w="0"/>
                <a:solidFill>
                  <a:schemeClr val="bg1"/>
                </a:solidFill>
                <a:latin typeface="Times New Roman" panose="02020603050405020304" pitchFamily="18" charset="0"/>
                <a:cs typeface="Times New Roman" panose="02020603050405020304" pitchFamily="18" charset="0"/>
              </a:rPr>
              <a:t>…</a:t>
            </a:r>
            <a:endParaRPr lang="en-US" sz="4400" b="1" cap="none" spc="0">
              <a:ln w="0"/>
              <a:solidFill>
                <a:schemeClr val="bg1"/>
              </a:solidFill>
              <a:latin typeface="Times New Roman" panose="02020603050405020304" pitchFamily="18" charset="0"/>
              <a:cs typeface="Times New Roman" panose="02020603050405020304" pitchFamily="18" charset="0"/>
            </a:endParaRPr>
          </a:p>
        </p:txBody>
      </p:sp>
      <p:cxnSp>
        <p:nvCxnSpPr>
          <p:cNvPr id="19" name="Straight Connector 18"/>
          <p:cNvCxnSpPr/>
          <p:nvPr/>
        </p:nvCxnSpPr>
        <p:spPr>
          <a:xfrm flipH="1">
            <a:off x="5940896" y="745724"/>
            <a:ext cx="169816" cy="534437"/>
          </a:xfrm>
          <a:prstGeom prst="line">
            <a:avLst/>
          </a:prstGeom>
          <a:ln w="38100"/>
        </p:spPr>
        <p:style>
          <a:lnRef idx="3">
            <a:schemeClr val="accent6"/>
          </a:lnRef>
          <a:fillRef idx="0">
            <a:schemeClr val="accent6"/>
          </a:fillRef>
          <a:effectRef idx="2">
            <a:schemeClr val="accent6"/>
          </a:effectRef>
          <a:fontRef idx="minor">
            <a:schemeClr val="tx1"/>
          </a:fontRef>
        </p:style>
      </p:cxnSp>
      <p:cxnSp>
        <p:nvCxnSpPr>
          <p:cNvPr id="21" name="Straight Connector 20"/>
          <p:cNvCxnSpPr/>
          <p:nvPr/>
        </p:nvCxnSpPr>
        <p:spPr>
          <a:xfrm flipH="1">
            <a:off x="5940896" y="1280161"/>
            <a:ext cx="169816" cy="534437"/>
          </a:xfrm>
          <a:prstGeom prst="line">
            <a:avLst/>
          </a:prstGeom>
          <a:ln w="38100"/>
        </p:spPr>
        <p:style>
          <a:lnRef idx="3">
            <a:schemeClr val="accent6"/>
          </a:lnRef>
          <a:fillRef idx="0">
            <a:schemeClr val="accent6"/>
          </a:fillRef>
          <a:effectRef idx="2">
            <a:schemeClr val="accent6"/>
          </a:effectRef>
          <a:fontRef idx="minor">
            <a:schemeClr val="tx1"/>
          </a:fontRef>
        </p:style>
      </p:cxnSp>
      <p:cxnSp>
        <p:nvCxnSpPr>
          <p:cNvPr id="22" name="Straight Connector 21"/>
          <p:cNvCxnSpPr/>
          <p:nvPr/>
        </p:nvCxnSpPr>
        <p:spPr>
          <a:xfrm flipH="1">
            <a:off x="6416410" y="1848964"/>
            <a:ext cx="169816" cy="534437"/>
          </a:xfrm>
          <a:prstGeom prst="line">
            <a:avLst/>
          </a:prstGeom>
          <a:ln w="38100"/>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flipH="1">
            <a:off x="5971905" y="2446177"/>
            <a:ext cx="169816" cy="534437"/>
          </a:xfrm>
          <a:prstGeom prst="line">
            <a:avLst/>
          </a:prstGeom>
          <a:ln w="38100"/>
        </p:spPr>
        <p:style>
          <a:lnRef idx="3">
            <a:schemeClr val="accent6"/>
          </a:lnRef>
          <a:fillRef idx="0">
            <a:schemeClr val="accent6"/>
          </a:fillRef>
          <a:effectRef idx="2">
            <a:schemeClr val="accent6"/>
          </a:effectRef>
          <a:fontRef idx="minor">
            <a:schemeClr val="tx1"/>
          </a:fontRef>
        </p:style>
      </p:cxnSp>
      <p:cxnSp>
        <p:nvCxnSpPr>
          <p:cNvPr id="24" name="Straight Connector 23"/>
          <p:cNvCxnSpPr/>
          <p:nvPr/>
        </p:nvCxnSpPr>
        <p:spPr>
          <a:xfrm flipH="1">
            <a:off x="6260715" y="2980614"/>
            <a:ext cx="169816" cy="534437"/>
          </a:xfrm>
          <a:prstGeom prst="line">
            <a:avLst/>
          </a:prstGeom>
          <a:ln w="38100"/>
        </p:spPr>
        <p:style>
          <a:lnRef idx="3">
            <a:schemeClr val="accent6"/>
          </a:lnRef>
          <a:fillRef idx="0">
            <a:schemeClr val="accent6"/>
          </a:fillRef>
          <a:effectRef idx="2">
            <a:schemeClr val="accent6"/>
          </a:effectRef>
          <a:fontRef idx="minor">
            <a:schemeClr val="tx1"/>
          </a:fontRef>
        </p:style>
      </p:cxnSp>
      <p:cxnSp>
        <p:nvCxnSpPr>
          <p:cNvPr id="25" name="Straight Connector 24"/>
          <p:cNvCxnSpPr/>
          <p:nvPr/>
        </p:nvCxnSpPr>
        <p:spPr>
          <a:xfrm flipH="1">
            <a:off x="6551921" y="3583344"/>
            <a:ext cx="169816" cy="534437"/>
          </a:xfrm>
          <a:prstGeom prst="line">
            <a:avLst/>
          </a:prstGeom>
          <a:ln w="38100"/>
        </p:spPr>
        <p:style>
          <a:lnRef idx="3">
            <a:schemeClr val="accent6"/>
          </a:lnRef>
          <a:fillRef idx="0">
            <a:schemeClr val="accent6"/>
          </a:fillRef>
          <a:effectRef idx="2">
            <a:schemeClr val="accent6"/>
          </a:effectRef>
          <a:fontRef idx="minor">
            <a:schemeClr val="tx1"/>
          </a:fontRef>
        </p:style>
      </p:cxnSp>
      <p:cxnSp>
        <p:nvCxnSpPr>
          <p:cNvPr id="26" name="Straight Connector 25"/>
          <p:cNvCxnSpPr/>
          <p:nvPr/>
        </p:nvCxnSpPr>
        <p:spPr>
          <a:xfrm flipH="1">
            <a:off x="6676388" y="4031783"/>
            <a:ext cx="169816" cy="534437"/>
          </a:xfrm>
          <a:prstGeom prst="line">
            <a:avLst/>
          </a:prstGeom>
          <a:ln w="38100"/>
        </p:spPr>
        <p:style>
          <a:lnRef idx="3">
            <a:schemeClr val="accent6"/>
          </a:lnRef>
          <a:fillRef idx="0">
            <a:schemeClr val="accent6"/>
          </a:fillRef>
          <a:effectRef idx="2">
            <a:schemeClr val="accent6"/>
          </a:effectRef>
          <a:fontRef idx="minor">
            <a:schemeClr val="tx1"/>
          </a:fontRef>
        </p:style>
      </p:cxnSp>
      <p:cxnSp>
        <p:nvCxnSpPr>
          <p:cNvPr id="27" name="Straight Connector 26"/>
          <p:cNvCxnSpPr/>
          <p:nvPr/>
        </p:nvCxnSpPr>
        <p:spPr>
          <a:xfrm flipH="1">
            <a:off x="6636981" y="4566220"/>
            <a:ext cx="169816" cy="534437"/>
          </a:xfrm>
          <a:prstGeom prst="line">
            <a:avLst/>
          </a:prstGeom>
          <a:ln w="38100"/>
        </p:spPr>
        <p:style>
          <a:lnRef idx="3">
            <a:schemeClr val="accent6"/>
          </a:lnRef>
          <a:fillRef idx="0">
            <a:schemeClr val="accent6"/>
          </a:fillRef>
          <a:effectRef idx="2">
            <a:schemeClr val="accent6"/>
          </a:effectRef>
          <a:fontRef idx="minor">
            <a:schemeClr val="tx1"/>
          </a:fontRef>
        </p:style>
      </p:cxnSp>
      <p:cxnSp>
        <p:nvCxnSpPr>
          <p:cNvPr id="28" name="Straight Arrow Connector 27"/>
          <p:cNvCxnSpPr/>
          <p:nvPr/>
        </p:nvCxnSpPr>
        <p:spPr>
          <a:xfrm flipH="1" flipV="1">
            <a:off x="2253871" y="649021"/>
            <a:ext cx="3766826" cy="299748"/>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sp>
        <p:nvSpPr>
          <p:cNvPr id="30" name="Rectangle 29"/>
          <p:cNvSpPr/>
          <p:nvPr/>
        </p:nvSpPr>
        <p:spPr>
          <a:xfrm>
            <a:off x="562702" y="244398"/>
            <a:ext cx="1489710" cy="1445260"/>
          </a:xfrm>
          <a:prstGeom prst="rect">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wrap="none" lIns="91440" tIns="45720" rIns="91440" bIns="45720">
            <a:spAutoFit/>
          </a:bodyPr>
          <a:lstStyle/>
          <a:p>
            <a:pPr algn="ctr"/>
            <a:r>
              <a:rPr lang="en-US" sz="4400" b="1" cap="none" spc="0">
                <a:ln w="0"/>
                <a:solidFill>
                  <a:schemeClr val="bg1"/>
                </a:solidFill>
                <a:latin typeface="Times New Roman" panose="02020603050405020304" pitchFamily="18" charset="0"/>
                <a:cs typeface="Times New Roman" panose="02020603050405020304" pitchFamily="18" charset="0"/>
              </a:rPr>
              <a:t>Nhịp</a:t>
            </a:r>
            <a:r>
              <a:rPr lang="en-US" sz="4400" b="1" cap="none" spc="0">
                <a:ln w="0"/>
                <a:solidFill>
                  <a:schemeClr val="bg1"/>
                </a:solidFill>
                <a:latin typeface="+mj-lt"/>
              </a:rPr>
              <a:t> </a:t>
            </a:r>
            <a:br>
              <a:rPr lang="en-US" sz="4400" b="1" cap="none" spc="0">
                <a:ln w="0"/>
                <a:solidFill>
                  <a:schemeClr val="bg1"/>
                </a:solidFill>
                <a:latin typeface="+mj-lt"/>
              </a:rPr>
            </a:br>
            <a:r>
              <a:rPr lang="en-US" sz="4400" b="1" cap="none" spc="0">
                <a:ln w="0"/>
                <a:solidFill>
                  <a:schemeClr val="bg1"/>
                </a:solidFill>
                <a:latin typeface="+mj-lt"/>
              </a:rPr>
              <a:t>…</a:t>
            </a:r>
            <a:endParaRPr lang="en-US" sz="4400" b="1" cap="none" spc="0">
              <a:ln w="0"/>
              <a:solidFill>
                <a:schemeClr val="bg1"/>
              </a:solidFill>
              <a:latin typeface="+mj-lt"/>
            </a:endParaRPr>
          </a:p>
        </p:txBody>
      </p:sp>
      <p:cxnSp>
        <p:nvCxnSpPr>
          <p:cNvPr id="35" name="Straight Connector 34"/>
          <p:cNvCxnSpPr/>
          <p:nvPr/>
        </p:nvCxnSpPr>
        <p:spPr>
          <a:xfrm>
            <a:off x="2346960" y="4074928"/>
            <a:ext cx="6907017" cy="17851"/>
          </a:xfrm>
          <a:prstGeom prst="line">
            <a:avLst/>
          </a:prstGeom>
          <a:ln w="38100"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6" name="Straight Connector 35"/>
          <p:cNvCxnSpPr/>
          <p:nvPr/>
        </p:nvCxnSpPr>
        <p:spPr>
          <a:xfrm>
            <a:off x="2393504" y="3532247"/>
            <a:ext cx="6907017" cy="17851"/>
          </a:xfrm>
          <a:prstGeom prst="line">
            <a:avLst/>
          </a:prstGeom>
          <a:ln w="38100"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7" name="Straight Connector 36"/>
          <p:cNvCxnSpPr/>
          <p:nvPr/>
        </p:nvCxnSpPr>
        <p:spPr>
          <a:xfrm>
            <a:off x="2360816" y="3017281"/>
            <a:ext cx="6424548" cy="0"/>
          </a:xfrm>
          <a:prstGeom prst="line">
            <a:avLst/>
          </a:prstGeom>
          <a:ln w="38100" cap="flat" cmpd="sng" algn="ctr">
            <a:solidFill>
              <a:srgbClr val="FFC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9" name="Straight Connector 38"/>
          <p:cNvCxnSpPr/>
          <p:nvPr/>
        </p:nvCxnSpPr>
        <p:spPr>
          <a:xfrm>
            <a:off x="2346960" y="2446177"/>
            <a:ext cx="7000106" cy="0"/>
          </a:xfrm>
          <a:prstGeom prst="line">
            <a:avLst/>
          </a:prstGeom>
          <a:ln w="38100" cap="flat" cmpd="sng" algn="ctr">
            <a:solidFill>
              <a:srgbClr val="FFC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1" name="Straight Arrow Connector 40"/>
          <p:cNvCxnSpPr/>
          <p:nvPr/>
        </p:nvCxnSpPr>
        <p:spPr>
          <a:xfrm flipH="1">
            <a:off x="1841098" y="2433126"/>
            <a:ext cx="446366" cy="814706"/>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45" name="Straight Arrow Connector 44"/>
          <p:cNvCxnSpPr/>
          <p:nvPr/>
        </p:nvCxnSpPr>
        <p:spPr>
          <a:xfrm flipH="1" flipV="1">
            <a:off x="1792818" y="3468189"/>
            <a:ext cx="398820" cy="459565"/>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sp>
        <p:nvSpPr>
          <p:cNvPr id="48" name="Rectangle 47"/>
          <p:cNvSpPr/>
          <p:nvPr/>
        </p:nvSpPr>
        <p:spPr>
          <a:xfrm>
            <a:off x="194846" y="2593761"/>
            <a:ext cx="1532612" cy="4030980"/>
          </a:xfrm>
          <a:prstGeom prst="rect">
            <a:avLst/>
          </a:prstGeom>
        </p:spPr>
        <p:style>
          <a:lnRef idx="3">
            <a:schemeClr val="lt1"/>
          </a:lnRef>
          <a:fillRef idx="1">
            <a:schemeClr val="accent2"/>
          </a:fillRef>
          <a:effectRef idx="1">
            <a:schemeClr val="accent2"/>
          </a:effectRef>
          <a:fontRef idx="minor">
            <a:schemeClr val="lt1"/>
          </a:fontRef>
        </p:style>
        <p:txBody>
          <a:bodyPr wrap="square" lIns="91440" tIns="45720" rIns="91440" bIns="45720">
            <a:spAutoFit/>
          </a:bodyPr>
          <a:lstStyle/>
          <a:p>
            <a:r>
              <a:rPr lang="en-US" sz="3200" b="1">
                <a:ln w="0"/>
                <a:solidFill>
                  <a:schemeClr val="bg1"/>
                </a:solidFill>
                <a:latin typeface="Times New Roman" panose="02020603050405020304" pitchFamily="18" charset="0"/>
                <a:cs typeface="Times New Roman" panose="02020603050405020304" pitchFamily="18" charset="0"/>
              </a:rPr>
              <a:t>Đối</a:t>
            </a:r>
            <a:r>
              <a:rPr lang="en-US" sz="3200" b="1" cap="none" spc="0">
                <a:ln w="0"/>
                <a:solidFill>
                  <a:schemeClr val="bg1"/>
                </a:solidFill>
                <a:latin typeface="Times New Roman" panose="02020603050405020304" pitchFamily="18" charset="0"/>
                <a:cs typeface="Times New Roman" panose="02020603050405020304" pitchFamily="18" charset="0"/>
              </a:rPr>
              <a:t> </a:t>
            </a:r>
            <a:br>
              <a:rPr lang="en-US" sz="3200" b="1" cap="none" spc="0">
                <a:ln w="0"/>
                <a:solidFill>
                  <a:schemeClr val="bg1"/>
                </a:solidFill>
                <a:latin typeface="Times New Roman" panose="02020603050405020304" pitchFamily="18" charset="0"/>
                <a:cs typeface="Times New Roman" panose="02020603050405020304" pitchFamily="18" charset="0"/>
              </a:rPr>
            </a:br>
            <a:r>
              <a:rPr lang="en-US" sz="3200" b="1" cap="none" spc="0">
                <a:ln w="0"/>
                <a:solidFill>
                  <a:schemeClr val="bg1"/>
                </a:solidFill>
                <a:latin typeface="Times New Roman" panose="02020603050405020304" pitchFamily="18" charset="0"/>
                <a:cs typeface="Times New Roman" panose="02020603050405020304" pitchFamily="18" charset="0"/>
              </a:rPr>
              <a:t>câu … với câu… và câu… với câu…</a:t>
            </a:r>
            <a:endParaRPr lang="en-US" sz="3200" b="1" cap="none" spc="0">
              <a:ln w="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uilding with cranes flying in the air&#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217765" y="4444865"/>
            <a:ext cx="3433027" cy="2432545"/>
          </a:xfrm>
          <a:prstGeom prst="rect">
            <a:avLst/>
          </a:prstGeom>
        </p:spPr>
      </p:pic>
      <p:pic>
        <p:nvPicPr>
          <p:cNvPr id="5" name="图片 27"/>
          <p:cNvPicPr>
            <a:picLocks noChangeAspect="1"/>
          </p:cNvPicPr>
          <p:nvPr/>
        </p:nvPicPr>
        <p:blipFill rotWithShape="1">
          <a:blip r:embed="rId2" cstate="print">
            <a:extLst>
              <a:ext uri="{28A0092B-C50C-407E-A947-70E740481C1C}">
                <a14:useLocalDpi xmlns:a14="http://schemas.microsoft.com/office/drawing/2010/main" val="0"/>
              </a:ext>
            </a:extLst>
          </a:blip>
          <a:srcRect t="11051" r="54022"/>
          <a:stretch>
            <a:fillRect/>
          </a:stretch>
        </p:blipFill>
        <p:spPr>
          <a:xfrm flipH="1">
            <a:off x="6598919" y="5369332"/>
            <a:ext cx="5749846" cy="1488668"/>
          </a:xfrm>
          <a:prstGeom prst="rect">
            <a:avLst/>
          </a:prstGeom>
        </p:spPr>
      </p:pic>
      <p:pic>
        <p:nvPicPr>
          <p:cNvPr id="6" name="图片 20" descr="6"/>
          <p:cNvPicPr>
            <a:picLocks noChangeAspect="1"/>
          </p:cNvPicPr>
          <p:nvPr/>
        </p:nvPicPr>
        <p:blipFill>
          <a:blip r:embed="rId3"/>
          <a:srcRect l="75468" t="28111" r="-213" b="26538"/>
          <a:stretch>
            <a:fillRect/>
          </a:stretch>
        </p:blipFill>
        <p:spPr>
          <a:xfrm>
            <a:off x="10850881" y="5546497"/>
            <a:ext cx="1443990" cy="1488668"/>
          </a:xfrm>
          <a:prstGeom prst="rect">
            <a:avLst/>
          </a:prstGeom>
        </p:spPr>
      </p:pic>
      <p:pic>
        <p:nvPicPr>
          <p:cNvPr id="10" name="图片 27"/>
          <p:cNvPicPr>
            <a:picLocks noChangeAspect="1"/>
          </p:cNvPicPr>
          <p:nvPr/>
        </p:nvPicPr>
        <p:blipFill rotWithShape="1">
          <a:blip r:embed="rId2" cstate="print">
            <a:extLst>
              <a:ext uri="{28A0092B-C50C-407E-A947-70E740481C1C}">
                <a14:useLocalDpi xmlns:a14="http://schemas.microsoft.com/office/drawing/2010/main" val="0"/>
              </a:ext>
            </a:extLst>
          </a:blip>
          <a:srcRect t="11051" r="54022"/>
          <a:stretch>
            <a:fillRect/>
          </a:stretch>
        </p:blipFill>
        <p:spPr>
          <a:xfrm>
            <a:off x="0" y="5369332"/>
            <a:ext cx="5749846" cy="1488668"/>
          </a:xfrm>
          <a:prstGeom prst="rect">
            <a:avLst/>
          </a:prstGeom>
        </p:spPr>
      </p:pic>
      <p:pic>
        <p:nvPicPr>
          <p:cNvPr id="1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478084" y="216308"/>
            <a:ext cx="2713915" cy="458421"/>
          </a:xfrm>
          <a:prstGeom prst="rect">
            <a:avLst/>
          </a:prstGeom>
        </p:spPr>
      </p:pic>
      <p:pic>
        <p:nvPicPr>
          <p:cNvPr id="12"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23" y="122479"/>
            <a:ext cx="3613276" cy="749736"/>
          </a:xfrm>
          <a:prstGeom prst="rect">
            <a:avLst/>
          </a:prstGeom>
        </p:spPr>
      </p:pic>
      <p:pic>
        <p:nvPicPr>
          <p:cNvPr id="13" name="图片 3" descr="6"/>
          <p:cNvPicPr>
            <a:picLocks noChangeAspect="1"/>
          </p:cNvPicPr>
          <p:nvPr/>
        </p:nvPicPr>
        <p:blipFill>
          <a:blip r:embed="rId3"/>
          <a:srcRect r="71469" b="61454"/>
          <a:stretch>
            <a:fillRect/>
          </a:stretch>
        </p:blipFill>
        <p:spPr>
          <a:xfrm>
            <a:off x="823179" y="286830"/>
            <a:ext cx="1837055" cy="1396068"/>
          </a:xfrm>
          <a:prstGeom prst="rect">
            <a:avLst/>
          </a:prstGeom>
        </p:spPr>
      </p:pic>
      <p:sp>
        <p:nvSpPr>
          <p:cNvPr id="15" name="Google Shape;1166;p36"/>
          <p:cNvSpPr txBox="1"/>
          <p:nvPr/>
        </p:nvSpPr>
        <p:spPr>
          <a:xfrm>
            <a:off x="129923" y="3367459"/>
            <a:ext cx="2734382"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defRPr/>
            </a:pPr>
            <a:r>
              <a:rPr lang="vi-VN" sz="4000" b="1" dirty="0">
                <a:latin typeface="Times New Roman" panose="02020603050405020304" pitchFamily="18" charset="0"/>
                <a:cs typeface="Times New Roman" panose="02020603050405020304" pitchFamily="18" charset="0"/>
              </a:rPr>
              <a:t>Bố cục: </a:t>
            </a:r>
            <a:endParaRPr lang="en-US" sz="4000" b="1" dirty="0">
              <a:latin typeface="Times New Roman" panose="02020603050405020304" pitchFamily="18" charset="0"/>
              <a:cs typeface="Times New Roman" panose="02020603050405020304" pitchFamily="18" charset="0"/>
            </a:endParaRPr>
          </a:p>
          <a:p>
            <a:pPr algn="ctr">
              <a:defRPr/>
            </a:pPr>
            <a:r>
              <a:rPr lang="vi-VN" sz="4000" dirty="0">
                <a:latin typeface="Times New Roman" panose="02020603050405020304" pitchFamily="18" charset="0"/>
                <a:cs typeface="Times New Roman" panose="02020603050405020304" pitchFamily="18" charset="0"/>
              </a:rPr>
              <a:t>Đề – thực – luận – kết</a:t>
            </a:r>
            <a:endParaRPr lang="en-SG" sz="4000" dirty="0">
              <a:latin typeface="Times New Roman" panose="02020603050405020304" pitchFamily="18" charset="0"/>
              <a:cs typeface="Times New Roman" panose="02020603050405020304" pitchFamily="18" charset="0"/>
            </a:endParaRPr>
          </a:p>
        </p:txBody>
      </p:sp>
      <p:sp>
        <p:nvSpPr>
          <p:cNvPr id="16" name="Google Shape;1170;p36"/>
          <p:cNvSpPr txBox="1"/>
          <p:nvPr/>
        </p:nvSpPr>
        <p:spPr>
          <a:xfrm>
            <a:off x="5749846" y="3475178"/>
            <a:ext cx="2692601"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defRPr/>
            </a:pPr>
            <a:r>
              <a:rPr lang="vi-VN" sz="4000" b="1" dirty="0">
                <a:latin typeface="Times New Roman" panose="02020603050405020304" pitchFamily="18" charset="0"/>
                <a:cs typeface="Times New Roman" panose="02020603050405020304" pitchFamily="18" charset="0"/>
              </a:rPr>
              <a:t>nhịp: </a:t>
            </a:r>
            <a:endParaRPr lang="en-US" sz="4000" b="1" dirty="0">
              <a:latin typeface="Times New Roman" panose="02020603050405020304" pitchFamily="18" charset="0"/>
              <a:cs typeface="Times New Roman" panose="02020603050405020304" pitchFamily="18" charset="0"/>
            </a:endParaRPr>
          </a:p>
          <a:p>
            <a:pPr algn="ctr">
              <a:defRPr/>
            </a:pPr>
            <a:r>
              <a:rPr lang="vi-VN" sz="4000" dirty="0">
                <a:latin typeface="Times New Roman" panose="02020603050405020304" pitchFamily="18" charset="0"/>
                <a:cs typeface="Times New Roman" panose="02020603050405020304" pitchFamily="18" charset="0"/>
              </a:rPr>
              <a:t>4/3; </a:t>
            </a:r>
            <a:endParaRPr lang="en-SG" sz="4000" dirty="0">
              <a:latin typeface="Times New Roman" panose="02020603050405020304" pitchFamily="18" charset="0"/>
              <a:cs typeface="Times New Roman" panose="02020603050405020304" pitchFamily="18" charset="0"/>
            </a:endParaRPr>
          </a:p>
        </p:txBody>
      </p:sp>
      <p:sp>
        <p:nvSpPr>
          <p:cNvPr id="17" name="Google Shape;1174;p36"/>
          <p:cNvSpPr txBox="1"/>
          <p:nvPr/>
        </p:nvSpPr>
        <p:spPr>
          <a:xfrm>
            <a:off x="3194294" y="3314591"/>
            <a:ext cx="2734382"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defRPr/>
            </a:pPr>
            <a:r>
              <a:rPr lang="vi-VN" sz="4000" b="1" dirty="0">
                <a:latin typeface="Times New Roman" panose="02020603050405020304" pitchFamily="18" charset="0"/>
                <a:cs typeface="Times New Roman" panose="02020603050405020304" pitchFamily="18" charset="0"/>
              </a:rPr>
              <a:t>vần: </a:t>
            </a:r>
            <a:endParaRPr lang="en-US" sz="4000" b="1" dirty="0">
              <a:latin typeface="Times New Roman" panose="02020603050405020304" pitchFamily="18" charset="0"/>
              <a:cs typeface="Times New Roman" panose="02020603050405020304" pitchFamily="18" charset="0"/>
            </a:endParaRPr>
          </a:p>
          <a:p>
            <a:pPr algn="ctr">
              <a:defRPr/>
            </a:pPr>
            <a:r>
              <a:rPr lang="vi-VN" sz="4000" dirty="0">
                <a:latin typeface="Times New Roman" panose="02020603050405020304" pitchFamily="18" charset="0"/>
                <a:cs typeface="Times New Roman" panose="02020603050405020304" pitchFamily="18" charset="0"/>
              </a:rPr>
              <a:t>vần bằng (</a:t>
            </a:r>
            <a:r>
              <a:rPr lang="vi-VN" sz="4000" i="1" dirty="0">
                <a:latin typeface="Times New Roman" panose="02020603050405020304" pitchFamily="18" charset="0"/>
                <a:cs typeface="Times New Roman" panose="02020603050405020304" pitchFamily="18" charset="0"/>
              </a:rPr>
              <a:t>nhân</a:t>
            </a:r>
            <a:r>
              <a:rPr lang="vi-VN" sz="4000" dirty="0">
                <a:latin typeface="Times New Roman" panose="02020603050405020304" pitchFamily="18" charset="0"/>
                <a:cs typeface="Times New Roman" panose="02020603050405020304" pitchFamily="18" charset="0"/>
              </a:rPr>
              <a:t>); </a:t>
            </a:r>
            <a:endParaRPr lang="en-SG" sz="4000" dirty="0">
              <a:latin typeface="Times New Roman" panose="02020603050405020304" pitchFamily="18" charset="0"/>
              <a:cs typeface="Times New Roman" panose="02020603050405020304" pitchFamily="18" charset="0"/>
            </a:endParaRPr>
          </a:p>
        </p:txBody>
      </p:sp>
      <p:sp>
        <p:nvSpPr>
          <p:cNvPr id="18" name="Google Shape;1182;p36"/>
          <p:cNvSpPr txBox="1"/>
          <p:nvPr/>
        </p:nvSpPr>
        <p:spPr>
          <a:xfrm>
            <a:off x="9023243" y="3339521"/>
            <a:ext cx="2967594"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vi-VN" sz="4000" b="1" dirty="0">
                <a:latin typeface="Times New Roman" panose="02020603050405020304" pitchFamily="18" charset="0"/>
                <a:cs typeface="Times New Roman" panose="02020603050405020304" pitchFamily="18" charset="0"/>
              </a:rPr>
              <a:t>đối: </a:t>
            </a:r>
            <a:endParaRPr lang="en-US" sz="4000" b="1" dirty="0">
              <a:latin typeface="Times New Roman" panose="02020603050405020304" pitchFamily="18" charset="0"/>
              <a:cs typeface="Times New Roman" panose="02020603050405020304" pitchFamily="18" charset="0"/>
            </a:endParaRPr>
          </a:p>
          <a:p>
            <a:pPr algn="ctr"/>
            <a:r>
              <a:rPr lang="vi-VN" sz="4000" dirty="0">
                <a:latin typeface="Times New Roman" panose="02020603050405020304" pitchFamily="18" charset="0"/>
                <a:cs typeface="Times New Roman" panose="02020603050405020304" pitchFamily="18" charset="0"/>
              </a:rPr>
              <a:t>cặp câu 3 – 4, 5 – 6.</a:t>
            </a:r>
            <a:endParaRPr lang="en-SG" sz="4000" dirty="0">
              <a:latin typeface="Times New Roman" panose="02020603050405020304" pitchFamily="18" charset="0"/>
              <a:cs typeface="Times New Roman" panose="02020603050405020304" pitchFamily="18" charset="0"/>
            </a:endParaRPr>
          </a:p>
        </p:txBody>
      </p:sp>
      <p:grpSp>
        <p:nvGrpSpPr>
          <p:cNvPr id="19" name="Google Shape;1160;p36"/>
          <p:cNvGrpSpPr/>
          <p:nvPr/>
        </p:nvGrpSpPr>
        <p:grpSpPr>
          <a:xfrm>
            <a:off x="2531877" y="1361384"/>
            <a:ext cx="7128246" cy="1227456"/>
            <a:chOff x="1727359" y="1394300"/>
            <a:chExt cx="5966516" cy="1227456"/>
          </a:xfrm>
        </p:grpSpPr>
        <p:sp>
          <p:nvSpPr>
            <p:cNvPr id="20" name="Google Shape;1161;p36"/>
            <p:cNvSpPr/>
            <p:nvPr/>
          </p:nvSpPr>
          <p:spPr>
            <a:xfrm>
              <a:off x="4214870" y="1394300"/>
              <a:ext cx="1156702"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1162;p36"/>
            <p:cNvSpPr txBox="1"/>
            <p:nvPr/>
          </p:nvSpPr>
          <p:spPr>
            <a:xfrm>
              <a:off x="1727359" y="1993250"/>
              <a:ext cx="5966516" cy="628506"/>
            </a:xfrm>
            <a:prstGeom prst="rect">
              <a:avLst/>
            </a:prstGeom>
            <a:solidFill>
              <a:srgbClr val="B27B4F">
                <a:lumMod val="20000"/>
                <a:lumOff val="8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50000"/>
                </a:lnSpc>
                <a:spcBef>
                  <a:spcPts val="0"/>
                </a:spcBef>
                <a:spcAft>
                  <a:spcPts val="800"/>
                </a:spcAft>
                <a:buClr>
                  <a:srgbClr val="000000"/>
                </a:buClr>
                <a:buSzTx/>
                <a:buFont typeface="Arial" panose="020B0604020202020204"/>
                <a:buNone/>
                <a:defRPr/>
              </a:pPr>
              <a:r>
                <a:rPr kumimoji="0" lang="en-US" sz="4000"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Nhận</a:t>
              </a:r>
              <a:r>
                <a:rPr kumimoji="0" lang="en-US" sz="40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xét</a:t>
              </a:r>
              <a:endParaRPr kumimoji="0" lang="en-SG" sz="4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panose="020B0604020202020204"/>
              </a:endParaRPr>
            </a:p>
          </p:txBody>
        </p:sp>
      </p:grpSp>
      <p:sp>
        <p:nvSpPr>
          <p:cNvPr id="22" name="Google Shape;1167;p36"/>
          <p:cNvSpPr/>
          <p:nvPr/>
        </p:nvSpPr>
        <p:spPr>
          <a:xfrm>
            <a:off x="1191357" y="2741978"/>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defTabSz="914400">
              <a:defRPr/>
            </a:pPr>
            <a:r>
              <a:rPr lang="en-US" sz="2400" b="1" kern="0" dirty="0">
                <a:solidFill>
                  <a:srgbClr val="FFFFFF"/>
                </a:solidFill>
                <a:latin typeface="Fredoka"/>
                <a:ea typeface="Fredoka"/>
                <a:cs typeface="Fredoka"/>
                <a:sym typeface="Fredoka"/>
              </a:rPr>
              <a:t>01</a:t>
            </a:r>
            <a:endParaRPr sz="2400" b="1" kern="0" dirty="0">
              <a:solidFill>
                <a:srgbClr val="FFFFFF"/>
              </a:solidFill>
              <a:latin typeface="Fredoka"/>
              <a:ea typeface="Fredoka"/>
              <a:cs typeface="Fredoka"/>
              <a:sym typeface="Fredoka"/>
            </a:endParaRPr>
          </a:p>
        </p:txBody>
      </p:sp>
      <p:sp>
        <p:nvSpPr>
          <p:cNvPr id="23" name="Google Shape;1171;p36"/>
          <p:cNvSpPr/>
          <p:nvPr/>
        </p:nvSpPr>
        <p:spPr>
          <a:xfrm>
            <a:off x="6635695" y="2741978"/>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defTabSz="914400">
              <a:defRPr/>
            </a:pPr>
            <a:r>
              <a:rPr lang="en-US" sz="2400" b="1" kern="0" dirty="0">
                <a:solidFill>
                  <a:srgbClr val="FFFFFF"/>
                </a:solidFill>
                <a:latin typeface="Fredoka"/>
                <a:ea typeface="Fredoka"/>
                <a:cs typeface="Fredoka"/>
                <a:sym typeface="Fredoka"/>
              </a:rPr>
              <a:t>03</a:t>
            </a:r>
            <a:endParaRPr sz="2400" b="1" kern="0" dirty="0">
              <a:solidFill>
                <a:srgbClr val="FFFFFF"/>
              </a:solidFill>
              <a:latin typeface="Fredoka"/>
              <a:ea typeface="Fredoka"/>
              <a:cs typeface="Fredoka"/>
              <a:sym typeface="Fredoka"/>
            </a:endParaRPr>
          </a:p>
        </p:txBody>
      </p:sp>
      <p:sp>
        <p:nvSpPr>
          <p:cNvPr id="24" name="Google Shape;1175;p36"/>
          <p:cNvSpPr/>
          <p:nvPr/>
        </p:nvSpPr>
        <p:spPr>
          <a:xfrm>
            <a:off x="4055223" y="2747680"/>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defTabSz="914400">
              <a:defRPr/>
            </a:pPr>
            <a:r>
              <a:rPr lang="en-US" sz="2400" b="1" kern="0" dirty="0">
                <a:solidFill>
                  <a:srgbClr val="FFFFFF"/>
                </a:solidFill>
                <a:latin typeface="Fredoka"/>
                <a:ea typeface="Fredoka"/>
                <a:cs typeface="Fredoka"/>
                <a:sym typeface="Fredoka"/>
              </a:rPr>
              <a:t>02</a:t>
            </a:r>
            <a:endParaRPr sz="2400" b="1" kern="0" dirty="0">
              <a:solidFill>
                <a:srgbClr val="FFFFFF"/>
              </a:solidFill>
              <a:latin typeface="Fredoka"/>
              <a:ea typeface="Fredoka"/>
              <a:cs typeface="Fredoka"/>
              <a:sym typeface="Fredoka"/>
            </a:endParaRPr>
          </a:p>
        </p:txBody>
      </p:sp>
      <p:sp>
        <p:nvSpPr>
          <p:cNvPr id="25" name="Google Shape;1183;p36"/>
          <p:cNvSpPr/>
          <p:nvPr/>
        </p:nvSpPr>
        <p:spPr>
          <a:xfrm>
            <a:off x="9660123" y="2718590"/>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defTabSz="914400">
              <a:defRPr/>
            </a:pPr>
            <a:r>
              <a:rPr lang="en-US" sz="2400" b="1" kern="0" dirty="0">
                <a:solidFill>
                  <a:srgbClr val="FFFFFF"/>
                </a:solidFill>
                <a:latin typeface="Fredoka"/>
                <a:ea typeface="Fredoka"/>
                <a:cs typeface="Fredoka"/>
                <a:sym typeface="Fredoka"/>
              </a:rPr>
              <a:t>04</a:t>
            </a:r>
            <a:endParaRPr sz="2400" b="1" kern="0" dirty="0">
              <a:solidFill>
                <a:srgbClr val="FFFFFF"/>
              </a:solidFill>
              <a:latin typeface="Fredoka"/>
              <a:ea typeface="Fredoka"/>
              <a:cs typeface="Fredoka"/>
              <a:sym typeface="Fredoka"/>
            </a:endParaRPr>
          </a:p>
        </p:txBody>
      </p:sp>
      <p:cxnSp>
        <p:nvCxnSpPr>
          <p:cNvPr id="26" name="Google Shape;1184;p36"/>
          <p:cNvCxnSpPr>
            <a:stCxn id="22" idx="3"/>
            <a:endCxn id="24" idx="1"/>
          </p:cNvCxnSpPr>
          <p:nvPr/>
        </p:nvCxnSpPr>
        <p:spPr>
          <a:xfrm>
            <a:off x="2248674" y="2988278"/>
            <a:ext cx="1806549" cy="5702"/>
          </a:xfrm>
          <a:prstGeom prst="straightConnector1">
            <a:avLst/>
          </a:prstGeom>
          <a:noFill/>
          <a:ln w="19050" cap="flat" cmpd="sng">
            <a:solidFill>
              <a:srgbClr val="FFAB15"/>
            </a:solidFill>
            <a:prstDash val="solid"/>
            <a:round/>
            <a:headEnd type="none" w="med" len="med"/>
            <a:tailEnd type="none" w="med" len="med"/>
          </a:ln>
        </p:spPr>
      </p:cxnSp>
      <p:cxnSp>
        <p:nvCxnSpPr>
          <p:cNvPr id="27" name="Google Shape;1185;p36"/>
          <p:cNvCxnSpPr>
            <a:stCxn id="24" idx="3"/>
            <a:endCxn id="23" idx="1"/>
          </p:cNvCxnSpPr>
          <p:nvPr/>
        </p:nvCxnSpPr>
        <p:spPr>
          <a:xfrm flipV="1">
            <a:off x="5112540" y="2988280"/>
            <a:ext cx="1523155" cy="5703"/>
          </a:xfrm>
          <a:prstGeom prst="straightConnector1">
            <a:avLst/>
          </a:prstGeom>
          <a:noFill/>
          <a:ln w="19050" cap="flat" cmpd="sng">
            <a:solidFill>
              <a:srgbClr val="FFAB15"/>
            </a:solidFill>
            <a:prstDash val="solid"/>
            <a:round/>
            <a:headEnd type="none" w="med" len="med"/>
            <a:tailEnd type="none" w="med" len="med"/>
          </a:ln>
        </p:spPr>
      </p:cxnSp>
      <p:cxnSp>
        <p:nvCxnSpPr>
          <p:cNvPr id="28" name="Google Shape;1186;p36"/>
          <p:cNvCxnSpPr>
            <a:stCxn id="23" idx="3"/>
          </p:cNvCxnSpPr>
          <p:nvPr/>
        </p:nvCxnSpPr>
        <p:spPr>
          <a:xfrm>
            <a:off x="7693011" y="2988278"/>
            <a:ext cx="807504" cy="0"/>
          </a:xfrm>
          <a:prstGeom prst="straightConnector1">
            <a:avLst/>
          </a:prstGeom>
          <a:noFill/>
          <a:ln w="19050" cap="flat" cmpd="sng">
            <a:solidFill>
              <a:srgbClr val="FFAB15"/>
            </a:solidFill>
            <a:prstDash val="solid"/>
            <a:round/>
            <a:headEnd type="none" w="med" len="med"/>
            <a:tailEnd type="none" w="med" len="med"/>
          </a:ln>
        </p:spPr>
      </p:cxnSp>
      <p:cxnSp>
        <p:nvCxnSpPr>
          <p:cNvPr id="29" name="Google Shape;1187;p36"/>
          <p:cNvCxnSpPr/>
          <p:nvPr/>
        </p:nvCxnSpPr>
        <p:spPr>
          <a:xfrm>
            <a:off x="8500515" y="2988278"/>
            <a:ext cx="1159608" cy="0"/>
          </a:xfrm>
          <a:prstGeom prst="straightConnector1">
            <a:avLst/>
          </a:prstGeom>
          <a:noFill/>
          <a:ln w="19050" cap="flat" cmpd="sng">
            <a:solidFill>
              <a:srgbClr val="FFAB15"/>
            </a:solidFill>
            <a:prstDash val="solid"/>
            <a:round/>
            <a:headEnd type="none" w="med" len="med"/>
            <a:tailEnd type="none" w="med" len="med"/>
          </a:ln>
        </p:spPr>
      </p:cxnSp>
      <p:cxnSp>
        <p:nvCxnSpPr>
          <p:cNvPr id="30" name="Google Shape;1188;p36"/>
          <p:cNvCxnSpPr>
            <a:stCxn id="20" idx="1"/>
            <a:endCxn id="22" idx="0"/>
          </p:cNvCxnSpPr>
          <p:nvPr/>
        </p:nvCxnSpPr>
        <p:spPr>
          <a:xfrm rot="10800000" flipV="1">
            <a:off x="1720016" y="1607684"/>
            <a:ext cx="3783712" cy="1134294"/>
          </a:xfrm>
          <a:prstGeom prst="bentConnector2">
            <a:avLst/>
          </a:prstGeom>
          <a:noFill/>
          <a:ln w="19050" cap="flat" cmpd="sng">
            <a:solidFill>
              <a:srgbClr val="FFAB15"/>
            </a:solidFill>
            <a:prstDash val="solid"/>
            <a:round/>
            <a:headEnd type="none" w="med" len="med"/>
            <a:tailEnd type="none" w="med" len="med"/>
          </a:ln>
        </p:spPr>
      </p:cxnSp>
      <p:cxnSp>
        <p:nvCxnSpPr>
          <p:cNvPr id="31" name="Google Shape;1189;p36"/>
          <p:cNvCxnSpPr/>
          <p:nvPr/>
        </p:nvCxnSpPr>
        <p:spPr>
          <a:xfrm>
            <a:off x="6885650" y="1574693"/>
            <a:ext cx="3303131" cy="1141800"/>
          </a:xfrm>
          <a:prstGeom prst="bentConnector2">
            <a:avLst/>
          </a:prstGeom>
          <a:noFill/>
          <a:ln w="19050" cap="flat" cmpd="sng">
            <a:solidFill>
              <a:srgbClr val="FFAB15"/>
            </a:solidFill>
            <a:prstDash val="solid"/>
            <a:round/>
            <a:headEnd type="none" w="med" len="med"/>
            <a:tailEnd type="none" w="med" len="med"/>
          </a:ln>
        </p:spPr>
      </p:cxnSp>
      <p:grpSp>
        <p:nvGrpSpPr>
          <p:cNvPr id="32" name="Google Shape;1190;p36"/>
          <p:cNvGrpSpPr/>
          <p:nvPr/>
        </p:nvGrpSpPr>
        <p:grpSpPr>
          <a:xfrm>
            <a:off x="6002632" y="1466898"/>
            <a:ext cx="354359" cy="292329"/>
            <a:chOff x="-64774725" y="1916550"/>
            <a:chExt cx="319000" cy="314400"/>
          </a:xfrm>
        </p:grpSpPr>
        <p:sp>
          <p:nvSpPr>
            <p:cNvPr id="33" name="Google Shape;1191;p36"/>
            <p:cNvSpPr/>
            <p:nvPr/>
          </p:nvSpPr>
          <p:spPr>
            <a:xfrm>
              <a:off x="-64774725" y="1916550"/>
              <a:ext cx="319000" cy="314400"/>
            </a:xfrm>
            <a:custGeom>
              <a:avLst/>
              <a:gdLst/>
              <a:ahLst/>
              <a:cxnLst/>
              <a:rect l="l" t="t" r="r" b="b"/>
              <a:pathLst>
                <a:path w="12760" h="12576" extrusionOk="0">
                  <a:moveTo>
                    <a:pt x="11436" y="856"/>
                  </a:moveTo>
                  <a:cubicBezTo>
                    <a:pt x="11562" y="856"/>
                    <a:pt x="11657" y="888"/>
                    <a:pt x="11783" y="951"/>
                  </a:cubicBezTo>
                  <a:cubicBezTo>
                    <a:pt x="11877" y="1077"/>
                    <a:pt x="11940" y="1203"/>
                    <a:pt x="11909" y="1329"/>
                  </a:cubicBezTo>
                  <a:cubicBezTo>
                    <a:pt x="11814" y="2431"/>
                    <a:pt x="11562" y="3440"/>
                    <a:pt x="11090" y="4416"/>
                  </a:cubicBezTo>
                  <a:lnTo>
                    <a:pt x="8317" y="1675"/>
                  </a:lnTo>
                  <a:cubicBezTo>
                    <a:pt x="9263" y="1234"/>
                    <a:pt x="10334" y="951"/>
                    <a:pt x="11436" y="856"/>
                  </a:cubicBezTo>
                  <a:close/>
                  <a:moveTo>
                    <a:pt x="3781" y="4542"/>
                  </a:moveTo>
                  <a:lnTo>
                    <a:pt x="3781" y="4542"/>
                  </a:lnTo>
                  <a:cubicBezTo>
                    <a:pt x="3529" y="4983"/>
                    <a:pt x="3245" y="5456"/>
                    <a:pt x="3056" y="5960"/>
                  </a:cubicBezTo>
                  <a:cubicBezTo>
                    <a:pt x="2878" y="5949"/>
                    <a:pt x="2699" y="5942"/>
                    <a:pt x="2522" y="5942"/>
                  </a:cubicBezTo>
                  <a:cubicBezTo>
                    <a:pt x="2167" y="5942"/>
                    <a:pt x="1817" y="5970"/>
                    <a:pt x="1481" y="6054"/>
                  </a:cubicBezTo>
                  <a:cubicBezTo>
                    <a:pt x="1544" y="5928"/>
                    <a:pt x="1670" y="5802"/>
                    <a:pt x="1733" y="5739"/>
                  </a:cubicBezTo>
                  <a:cubicBezTo>
                    <a:pt x="2331" y="5141"/>
                    <a:pt x="2993" y="4731"/>
                    <a:pt x="3781" y="4542"/>
                  </a:cubicBezTo>
                  <a:close/>
                  <a:moveTo>
                    <a:pt x="7561" y="2022"/>
                  </a:moveTo>
                  <a:lnTo>
                    <a:pt x="10680" y="5141"/>
                  </a:lnTo>
                  <a:cubicBezTo>
                    <a:pt x="9546" y="7157"/>
                    <a:pt x="7687" y="8669"/>
                    <a:pt x="5419" y="9331"/>
                  </a:cubicBezTo>
                  <a:lnTo>
                    <a:pt x="3403" y="7346"/>
                  </a:lnTo>
                  <a:cubicBezTo>
                    <a:pt x="4064" y="5109"/>
                    <a:pt x="5576" y="3219"/>
                    <a:pt x="7561" y="2022"/>
                  </a:cubicBezTo>
                  <a:close/>
                  <a:moveTo>
                    <a:pt x="2899" y="8008"/>
                  </a:moveTo>
                  <a:lnTo>
                    <a:pt x="4789" y="9898"/>
                  </a:lnTo>
                  <a:lnTo>
                    <a:pt x="4316" y="10623"/>
                  </a:lnTo>
                  <a:lnTo>
                    <a:pt x="2142" y="8449"/>
                  </a:lnTo>
                  <a:lnTo>
                    <a:pt x="2899" y="8008"/>
                  </a:lnTo>
                  <a:close/>
                  <a:moveTo>
                    <a:pt x="2363" y="9867"/>
                  </a:moveTo>
                  <a:lnTo>
                    <a:pt x="2899" y="10371"/>
                  </a:lnTo>
                  <a:cubicBezTo>
                    <a:pt x="2741" y="10497"/>
                    <a:pt x="2520" y="10654"/>
                    <a:pt x="2300" y="10780"/>
                  </a:cubicBezTo>
                  <a:cubicBezTo>
                    <a:pt x="1985" y="10969"/>
                    <a:pt x="1733" y="11095"/>
                    <a:pt x="1638" y="11127"/>
                  </a:cubicBezTo>
                  <a:cubicBezTo>
                    <a:pt x="1701" y="10969"/>
                    <a:pt x="1796" y="10780"/>
                    <a:pt x="1985" y="10465"/>
                  </a:cubicBezTo>
                  <a:cubicBezTo>
                    <a:pt x="2142" y="10213"/>
                    <a:pt x="2268" y="10024"/>
                    <a:pt x="2363" y="9867"/>
                  </a:cubicBezTo>
                  <a:close/>
                  <a:moveTo>
                    <a:pt x="8191" y="8984"/>
                  </a:moveTo>
                  <a:lnTo>
                    <a:pt x="8191" y="8984"/>
                  </a:lnTo>
                  <a:cubicBezTo>
                    <a:pt x="7971" y="9867"/>
                    <a:pt x="7467" y="10686"/>
                    <a:pt x="6711" y="11284"/>
                  </a:cubicBezTo>
                  <a:cubicBezTo>
                    <a:pt x="6837" y="10749"/>
                    <a:pt x="6837" y="10245"/>
                    <a:pt x="6774" y="9741"/>
                  </a:cubicBezTo>
                  <a:cubicBezTo>
                    <a:pt x="7309" y="9551"/>
                    <a:pt x="7782" y="9268"/>
                    <a:pt x="8191" y="8984"/>
                  </a:cubicBezTo>
                  <a:close/>
                  <a:moveTo>
                    <a:pt x="11509" y="1"/>
                  </a:moveTo>
                  <a:cubicBezTo>
                    <a:pt x="11474" y="1"/>
                    <a:pt x="11440" y="2"/>
                    <a:pt x="11405" y="6"/>
                  </a:cubicBezTo>
                  <a:cubicBezTo>
                    <a:pt x="10365" y="100"/>
                    <a:pt x="9389" y="321"/>
                    <a:pt x="8412" y="730"/>
                  </a:cubicBezTo>
                  <a:cubicBezTo>
                    <a:pt x="7498" y="1077"/>
                    <a:pt x="6616" y="1644"/>
                    <a:pt x="5797" y="2274"/>
                  </a:cubicBezTo>
                  <a:cubicBezTo>
                    <a:pt x="5324" y="2652"/>
                    <a:pt x="4852" y="3093"/>
                    <a:pt x="4474" y="3566"/>
                  </a:cubicBezTo>
                  <a:cubicBezTo>
                    <a:pt x="3245" y="3629"/>
                    <a:pt x="2048" y="4196"/>
                    <a:pt x="1166" y="5109"/>
                  </a:cubicBezTo>
                  <a:cubicBezTo>
                    <a:pt x="725" y="5519"/>
                    <a:pt x="378" y="6054"/>
                    <a:pt x="95" y="6590"/>
                  </a:cubicBezTo>
                  <a:cubicBezTo>
                    <a:pt x="0" y="6748"/>
                    <a:pt x="63" y="6937"/>
                    <a:pt x="158" y="7063"/>
                  </a:cubicBezTo>
                  <a:cubicBezTo>
                    <a:pt x="252" y="7157"/>
                    <a:pt x="378" y="7189"/>
                    <a:pt x="441" y="7189"/>
                  </a:cubicBezTo>
                  <a:cubicBezTo>
                    <a:pt x="536" y="7189"/>
                    <a:pt x="567" y="7189"/>
                    <a:pt x="630" y="7157"/>
                  </a:cubicBezTo>
                  <a:cubicBezTo>
                    <a:pt x="1198" y="6873"/>
                    <a:pt x="1842" y="6743"/>
                    <a:pt x="2471" y="6743"/>
                  </a:cubicBezTo>
                  <a:cubicBezTo>
                    <a:pt x="2540" y="6743"/>
                    <a:pt x="2609" y="6744"/>
                    <a:pt x="2678" y="6748"/>
                  </a:cubicBezTo>
                  <a:cubicBezTo>
                    <a:pt x="2647" y="6905"/>
                    <a:pt x="2615" y="7031"/>
                    <a:pt x="2584" y="7189"/>
                  </a:cubicBezTo>
                  <a:lnTo>
                    <a:pt x="1229" y="7976"/>
                  </a:lnTo>
                  <a:cubicBezTo>
                    <a:pt x="1008" y="8134"/>
                    <a:pt x="945" y="8449"/>
                    <a:pt x="1166" y="8606"/>
                  </a:cubicBezTo>
                  <a:lnTo>
                    <a:pt x="1733" y="9173"/>
                  </a:lnTo>
                  <a:cubicBezTo>
                    <a:pt x="1544" y="9425"/>
                    <a:pt x="1323" y="9772"/>
                    <a:pt x="1103" y="10119"/>
                  </a:cubicBezTo>
                  <a:cubicBezTo>
                    <a:pt x="945" y="10465"/>
                    <a:pt x="788" y="10717"/>
                    <a:pt x="725" y="10906"/>
                  </a:cubicBezTo>
                  <a:cubicBezTo>
                    <a:pt x="599" y="11316"/>
                    <a:pt x="630" y="11599"/>
                    <a:pt x="851" y="11788"/>
                  </a:cubicBezTo>
                  <a:cubicBezTo>
                    <a:pt x="981" y="11918"/>
                    <a:pt x="1144" y="11961"/>
                    <a:pt x="1320" y="11961"/>
                  </a:cubicBezTo>
                  <a:cubicBezTo>
                    <a:pt x="1443" y="11961"/>
                    <a:pt x="1572" y="11940"/>
                    <a:pt x="1701" y="11914"/>
                  </a:cubicBezTo>
                  <a:cubicBezTo>
                    <a:pt x="1953" y="11820"/>
                    <a:pt x="2174" y="11694"/>
                    <a:pt x="2489" y="11505"/>
                  </a:cubicBezTo>
                  <a:cubicBezTo>
                    <a:pt x="2836" y="11316"/>
                    <a:pt x="3151" y="11095"/>
                    <a:pt x="3434" y="10875"/>
                  </a:cubicBezTo>
                  <a:lnTo>
                    <a:pt x="4033" y="11473"/>
                  </a:lnTo>
                  <a:cubicBezTo>
                    <a:pt x="4116" y="11557"/>
                    <a:pt x="4225" y="11597"/>
                    <a:pt x="4330" y="11597"/>
                  </a:cubicBezTo>
                  <a:cubicBezTo>
                    <a:pt x="4464" y="11597"/>
                    <a:pt x="4593" y="11533"/>
                    <a:pt x="4663" y="11410"/>
                  </a:cubicBezTo>
                  <a:lnTo>
                    <a:pt x="5450" y="10056"/>
                  </a:lnTo>
                  <a:cubicBezTo>
                    <a:pt x="5608" y="10024"/>
                    <a:pt x="5734" y="9993"/>
                    <a:pt x="5892" y="9930"/>
                  </a:cubicBezTo>
                  <a:lnTo>
                    <a:pt x="5892" y="9930"/>
                  </a:lnTo>
                  <a:cubicBezTo>
                    <a:pt x="5923" y="10591"/>
                    <a:pt x="5797" y="11316"/>
                    <a:pt x="5482" y="11977"/>
                  </a:cubicBezTo>
                  <a:cubicBezTo>
                    <a:pt x="5419" y="12135"/>
                    <a:pt x="5450" y="12324"/>
                    <a:pt x="5576" y="12450"/>
                  </a:cubicBezTo>
                  <a:cubicBezTo>
                    <a:pt x="5639" y="12534"/>
                    <a:pt x="5759" y="12576"/>
                    <a:pt x="5878" y="12576"/>
                  </a:cubicBezTo>
                  <a:cubicBezTo>
                    <a:pt x="5937" y="12576"/>
                    <a:pt x="5997" y="12565"/>
                    <a:pt x="6049" y="12544"/>
                  </a:cubicBezTo>
                  <a:cubicBezTo>
                    <a:pt x="6585" y="12261"/>
                    <a:pt x="7089" y="11914"/>
                    <a:pt x="7530" y="11473"/>
                  </a:cubicBezTo>
                  <a:cubicBezTo>
                    <a:pt x="8443" y="10560"/>
                    <a:pt x="8979" y="9394"/>
                    <a:pt x="9074" y="8165"/>
                  </a:cubicBezTo>
                  <a:cubicBezTo>
                    <a:pt x="9546" y="7756"/>
                    <a:pt x="9987" y="7346"/>
                    <a:pt x="10365" y="6811"/>
                  </a:cubicBezTo>
                  <a:cubicBezTo>
                    <a:pt x="11027" y="5991"/>
                    <a:pt x="11562" y="5141"/>
                    <a:pt x="11940" y="4227"/>
                  </a:cubicBezTo>
                  <a:cubicBezTo>
                    <a:pt x="12350" y="3282"/>
                    <a:pt x="12571" y="2242"/>
                    <a:pt x="12665" y="1234"/>
                  </a:cubicBezTo>
                  <a:cubicBezTo>
                    <a:pt x="12760" y="1014"/>
                    <a:pt x="12665" y="636"/>
                    <a:pt x="12382" y="384"/>
                  </a:cubicBezTo>
                  <a:cubicBezTo>
                    <a:pt x="12126" y="128"/>
                    <a:pt x="11820" y="1"/>
                    <a:pt x="11509"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1192;p36"/>
            <p:cNvSpPr/>
            <p:nvPr/>
          </p:nvSpPr>
          <p:spPr>
            <a:xfrm>
              <a:off x="-64636900" y="2010600"/>
              <a:ext cx="89800" cy="82525"/>
            </a:xfrm>
            <a:custGeom>
              <a:avLst/>
              <a:gdLst/>
              <a:ahLst/>
              <a:cxnLst/>
              <a:rect l="l" t="t" r="r" b="b"/>
              <a:pathLst>
                <a:path w="3592" h="3301" extrusionOk="0">
                  <a:moveTo>
                    <a:pt x="1828" y="827"/>
                  </a:moveTo>
                  <a:cubicBezTo>
                    <a:pt x="2048" y="827"/>
                    <a:pt x="2269" y="906"/>
                    <a:pt x="2426" y="1064"/>
                  </a:cubicBezTo>
                  <a:cubicBezTo>
                    <a:pt x="2741" y="1410"/>
                    <a:pt x="2741" y="1914"/>
                    <a:pt x="2426" y="2229"/>
                  </a:cubicBezTo>
                  <a:cubicBezTo>
                    <a:pt x="2269" y="2387"/>
                    <a:pt x="2048" y="2466"/>
                    <a:pt x="1828" y="2466"/>
                  </a:cubicBezTo>
                  <a:cubicBezTo>
                    <a:pt x="1607" y="2466"/>
                    <a:pt x="1387" y="2387"/>
                    <a:pt x="1229" y="2229"/>
                  </a:cubicBezTo>
                  <a:cubicBezTo>
                    <a:pt x="914" y="1914"/>
                    <a:pt x="914" y="1379"/>
                    <a:pt x="1229" y="1064"/>
                  </a:cubicBezTo>
                  <a:cubicBezTo>
                    <a:pt x="1387" y="906"/>
                    <a:pt x="1607" y="827"/>
                    <a:pt x="1828" y="827"/>
                  </a:cubicBezTo>
                  <a:close/>
                  <a:moveTo>
                    <a:pt x="1820" y="0"/>
                  </a:moveTo>
                  <a:cubicBezTo>
                    <a:pt x="1402" y="0"/>
                    <a:pt x="977" y="166"/>
                    <a:pt x="631" y="497"/>
                  </a:cubicBezTo>
                  <a:cubicBezTo>
                    <a:pt x="0" y="1127"/>
                    <a:pt x="0" y="2198"/>
                    <a:pt x="631" y="2828"/>
                  </a:cubicBezTo>
                  <a:cubicBezTo>
                    <a:pt x="946" y="3143"/>
                    <a:pt x="1371" y="3301"/>
                    <a:pt x="1796" y="3301"/>
                  </a:cubicBezTo>
                  <a:cubicBezTo>
                    <a:pt x="2222" y="3301"/>
                    <a:pt x="2647" y="3143"/>
                    <a:pt x="2962" y="2828"/>
                  </a:cubicBezTo>
                  <a:cubicBezTo>
                    <a:pt x="3592" y="2198"/>
                    <a:pt x="3592" y="1127"/>
                    <a:pt x="2962" y="497"/>
                  </a:cubicBezTo>
                  <a:cubicBezTo>
                    <a:pt x="2647" y="166"/>
                    <a:pt x="2237" y="0"/>
                    <a:pt x="1820"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par>
                                <p:cTn id="11" presetID="16" presetClass="entr" presetSubtype="21"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par>
                                <p:cTn id="14" presetID="16" presetClass="entr" presetSubtype="21"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arn(inVertical)">
                                      <p:cBhvr>
                                        <p:cTn id="29" dur="500"/>
                                        <p:tgtEl>
                                          <p:spTgt spid="2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barn(inVertical)">
                                      <p:cBhvr>
                                        <p:cTn id="40" dur="500"/>
                                        <p:tgtEl>
                                          <p:spTgt spid="27"/>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arn(inVertical)">
                                      <p:cBhvr>
                                        <p:cTn id="43" dur="500"/>
                                        <p:tgtEl>
                                          <p:spTgt spid="23"/>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barn(inVertical)">
                                      <p:cBhvr>
                                        <p:cTn id="51" dur="500"/>
                                        <p:tgtEl>
                                          <p:spTgt spid="28"/>
                                        </p:tgtEl>
                                      </p:cBhvr>
                                    </p:animEffect>
                                  </p:childTnLst>
                                </p:cTn>
                              </p:par>
                              <p:par>
                                <p:cTn id="52" presetID="16" presetClass="entr" presetSubtype="21"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barn(inVertical)">
                                      <p:cBhvr>
                                        <p:cTn id="54" dur="500"/>
                                        <p:tgtEl>
                                          <p:spTgt spid="29"/>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barn(inVertical)">
                                      <p:cBhvr>
                                        <p:cTn id="57" dur="500"/>
                                        <p:tgtEl>
                                          <p:spTgt spid="25"/>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barn(inVertical)">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22" grpId="0" animBg="1"/>
      <p:bldP spid="23" grpId="0" animBg="1"/>
      <p:bldP spid="24" grpId="0" animBg="1"/>
      <p:bldP spid="2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0" y="7937"/>
            <a:ext cx="7917736" cy="708736"/>
          </a:xfrm>
          <a:noFill/>
          <a:ln>
            <a:noFill/>
          </a:ln>
        </p:spPr>
        <p:style>
          <a:lnRef idx="0">
            <a:scrgbClr r="0" g="0" b="0"/>
          </a:lnRef>
          <a:fillRef idx="0">
            <a:scrgbClr r="0" g="0" b="0"/>
          </a:fillRef>
          <a:effectRef idx="0">
            <a:scrgbClr r="0" g="0" b="0"/>
          </a:effectRef>
          <a:fontRef idx="minor">
            <a:schemeClr val="dk1"/>
          </a:fontRef>
        </p:style>
        <p:txBody>
          <a:bodyPr>
            <a:noAutofit/>
          </a:bodyPr>
          <a:lstStyle/>
          <a:p>
            <a:pPr marL="0" indent="0" algn="just">
              <a:buNone/>
            </a:pPr>
            <a:r>
              <a:rPr lang="en-US" sz="4800" b="1">
                <a:solidFill>
                  <a:srgbClr val="C00000"/>
                </a:solidFill>
                <a:latin typeface="Times New Roman" panose="02020603050405020304" pitchFamily="18" charset="0"/>
                <a:cs typeface="Times New Roman" panose="02020603050405020304" pitchFamily="18" charset="0"/>
              </a:rPr>
              <a:t>II. ĐỌC HIỂU VĂN BẢN</a:t>
            </a:r>
            <a:endParaRPr lang="en-US" sz="4800" b="1">
              <a:solidFill>
                <a:srgbClr val="C00000"/>
              </a:solidFill>
              <a:latin typeface="Times New Roman" panose="02020603050405020304" pitchFamily="18" charset="0"/>
              <a:cs typeface="Times New Roman" panose="02020603050405020304" pitchFamily="18" charset="0"/>
            </a:endParaRPr>
          </a:p>
        </p:txBody>
      </p:sp>
      <p:sp>
        <p:nvSpPr>
          <p:cNvPr id="5" name="AutoShape 6" descr="Kết quả hình ảnh cho quê hươ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122" name="Picture 2" descr="Hình ảnh Lầu Hoàng Hạc PNG , Sàn Nhà, Điểm Tham Quan, Xây ..."/>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8595359" y="2832628"/>
            <a:ext cx="4025371" cy="4025371"/>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2"/>
          <p:cNvSpPr txBox="1"/>
          <p:nvPr/>
        </p:nvSpPr>
        <p:spPr>
          <a:xfrm>
            <a:off x="155575" y="803468"/>
            <a:ext cx="11381172" cy="1611292"/>
          </a:xfrm>
          <a:prstGeom prst="rect">
            <a:avLst/>
          </a:prstGeom>
        </p:spPr>
        <p:style>
          <a:lnRef idx="0">
            <a:scrgbClr r="0" g="0" b="0"/>
          </a:lnRef>
          <a:fillRef idx="0">
            <a:scrgbClr r="0" g="0" b="0"/>
          </a:fillRef>
          <a:effectRef idx="0">
            <a:scrgbClr r="0" g="0" b="0"/>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vi-VN" altLang="en-US" sz="4800" b="1">
                <a:solidFill>
                  <a:srgbClr val="008000"/>
                </a:solidFill>
                <a:latin typeface="Times New Roman" panose="02020603050405020304" pitchFamily="18" charset="0"/>
                <a:cs typeface="Times New Roman" panose="02020603050405020304" pitchFamily="18" charset="0"/>
              </a:rPr>
              <a:t>4</a:t>
            </a:r>
            <a:r>
              <a:rPr lang="en-US" sz="4800" b="1">
                <a:solidFill>
                  <a:srgbClr val="008000"/>
                </a:solidFill>
                <a:latin typeface="Times New Roman" panose="02020603050405020304" pitchFamily="18" charset="0"/>
                <a:cs typeface="Times New Roman" panose="02020603050405020304" pitchFamily="18" charset="0"/>
              </a:rPr>
              <a:t>. Vai trò hình ảnh, điển tích, điển cố trong thể hiện chủ đề</a:t>
            </a:r>
            <a:endParaRPr kumimoji="0" lang="en-US" sz="4800" b="1" i="0" u="none" strike="noStrike" kern="1200" cap="none" spc="0" normalizeH="0" baseline="0" noProof="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
        <p:nvSpPr>
          <p:cNvPr id="8" name="Content Placeholder 2"/>
          <p:cNvSpPr txBox="1"/>
          <p:nvPr/>
        </p:nvSpPr>
        <p:spPr>
          <a:xfrm>
            <a:off x="405039" y="2276668"/>
            <a:ext cx="11381172" cy="1545687"/>
          </a:xfrm>
          <a:prstGeom prst="rect">
            <a:avLst/>
          </a:prstGeom>
        </p:spPr>
        <p:style>
          <a:lnRef idx="0">
            <a:scrgbClr r="0" g="0" b="0"/>
          </a:lnRef>
          <a:fillRef idx="0">
            <a:scrgbClr r="0" g="0" b="0"/>
          </a:fillRef>
          <a:effectRef idx="0">
            <a:scrgbClr r="0" g="0" b="0"/>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None/>
              <a:defRPr/>
            </a:pPr>
            <a:endParaRPr kumimoji="0" lang="en-US" sz="4800" b="1" i="0" u="none" strike="noStrike" kern="1200" cap="none" spc="0" normalizeH="0" baseline="0" noProof="0">
              <a:ln>
                <a:noFill/>
              </a:ln>
              <a:solidFill>
                <a:srgbClr val="3A21CD"/>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754603" y="81251"/>
            <a:ext cx="7917736" cy="708736"/>
          </a:xfrm>
          <a:noFill/>
          <a:ln>
            <a:noFill/>
          </a:ln>
        </p:spPr>
        <p:style>
          <a:lnRef idx="0">
            <a:scrgbClr r="0" g="0" b="0"/>
          </a:lnRef>
          <a:fillRef idx="0">
            <a:scrgbClr r="0" g="0" b="0"/>
          </a:fillRef>
          <a:effectRef idx="0">
            <a:scrgbClr r="0" g="0" b="0"/>
          </a:effectRef>
          <a:fontRef idx="minor">
            <a:schemeClr val="dk1"/>
          </a:fontRef>
        </p:style>
        <p:txBody>
          <a:bodyPr>
            <a:noAutofit/>
          </a:bodyPr>
          <a:lstStyle/>
          <a:p>
            <a:pPr marL="0" indent="0" algn="just">
              <a:buNone/>
            </a:pPr>
            <a:r>
              <a:rPr lang="en-US" sz="4800" b="1">
                <a:solidFill>
                  <a:srgbClr val="C00000"/>
                </a:solidFill>
                <a:latin typeface="Times New Roman" panose="02020603050405020304" pitchFamily="18" charset="0"/>
                <a:cs typeface="Times New Roman" panose="02020603050405020304" pitchFamily="18" charset="0"/>
              </a:rPr>
              <a:t>I. TÌM HIỂU CHUNG</a:t>
            </a:r>
            <a:endParaRPr lang="en-US" sz="4800" b="1">
              <a:solidFill>
                <a:srgbClr val="C00000"/>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79725" y="175218"/>
            <a:ext cx="457877" cy="520803"/>
          </a:xfrm>
          <a:prstGeom prst="rect">
            <a:avLst/>
          </a:prstGeom>
        </p:spPr>
      </p:pic>
      <p:sp>
        <p:nvSpPr>
          <p:cNvPr id="12" name="Rectangle 11"/>
          <p:cNvSpPr/>
          <p:nvPr/>
        </p:nvSpPr>
        <p:spPr>
          <a:xfrm>
            <a:off x="250117" y="2750187"/>
            <a:ext cx="8140155" cy="861774"/>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defRPr/>
            </a:pPr>
            <a:r>
              <a:rPr kumimoji="0" lang="vi-VN" sz="5000" b="0" i="0" u="none" strike="noStrike" kern="1200" cap="none" spc="0" normalizeH="0" baseline="0" noProof="0">
                <a:ln>
                  <a:noFill/>
                </a:ln>
                <a:solidFill>
                  <a:prstClr val="black"/>
                </a:solidFill>
                <a:effectLst/>
                <a:uLnTx/>
                <a:uFillTx/>
                <a:latin typeface="Arial" panose="020B0604020202020204"/>
                <a:ea typeface="+mn-ea"/>
                <a:cs typeface="+mn-cs"/>
              </a:rPr>
              <a:t>	</a:t>
            </a:r>
            <a:endParaRPr kumimoji="0" lang="vi-VN" sz="5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 name="AutoShape 6" descr="Kết quả hình ảnh cho quê hươ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8374" y="1405037"/>
            <a:ext cx="3694333" cy="472530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12300" t="53579" r="5497" b="487"/>
          <a:stretch>
            <a:fillRect/>
          </a:stretch>
        </p:blipFill>
        <p:spPr>
          <a:xfrm>
            <a:off x="0" y="5195964"/>
            <a:ext cx="12260062" cy="1868764"/>
          </a:xfrm>
          <a:prstGeom prst="rect">
            <a:avLst/>
          </a:prstGeom>
        </p:spPr>
      </p:pic>
      <p:sp>
        <p:nvSpPr>
          <p:cNvPr id="20" name="Rectangle 19"/>
          <p:cNvSpPr/>
          <p:nvPr/>
        </p:nvSpPr>
        <p:spPr>
          <a:xfrm>
            <a:off x="963391" y="927070"/>
            <a:ext cx="3869537" cy="86042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defRPr/>
            </a:pPr>
            <a:r>
              <a:rPr kumimoji="0" lang="en-US" sz="5000" b="1" i="0" u="none" strike="noStrike" kern="1200" cap="none" spc="0" normalizeH="0" baseline="0" noProof="0">
                <a:ln>
                  <a:noFill/>
                </a:ln>
                <a:solidFill>
                  <a:srgbClr val="009900"/>
                </a:solidFill>
                <a:effectLst/>
                <a:uLnTx/>
                <a:uFillTx/>
                <a:latin typeface="Times New Roman" panose="02020603050405020304" pitchFamily="18" charset="0"/>
                <a:ea typeface="+mn-ea"/>
                <a:cs typeface="Times New Roman" panose="02020603050405020304" pitchFamily="18" charset="0"/>
              </a:rPr>
              <a:t>2. Tác phẩm</a:t>
            </a:r>
            <a:endParaRPr kumimoji="0" lang="en-US" sz="5000" b="1" i="0" u="none" strike="noStrike" kern="1200" cap="none" spc="0" normalizeH="0" baseline="0" noProof="0">
              <a:ln>
                <a:noFill/>
              </a:ln>
              <a:solidFill>
                <a:srgbClr val="0099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77"/>
        <p:cNvGrpSpPr/>
        <p:nvPr/>
      </p:nvGrpSpPr>
      <p:grpSpPr>
        <a:xfrm>
          <a:off x="0" y="0"/>
          <a:ext cx="0" cy="0"/>
          <a:chOff x="0" y="0"/>
          <a:chExt cx="0" cy="0"/>
        </a:xfrm>
      </p:grpSpPr>
      <p:graphicFrame>
        <p:nvGraphicFramePr>
          <p:cNvPr id="2" name="Table 1"/>
          <p:cNvGraphicFramePr>
            <a:graphicFrameLocks noGrp="1"/>
          </p:cNvGraphicFramePr>
          <p:nvPr/>
        </p:nvGraphicFramePr>
        <p:xfrm>
          <a:off x="48719" y="-1"/>
          <a:ext cx="12108598" cy="6853821"/>
        </p:xfrm>
        <a:graphic>
          <a:graphicData uri="http://schemas.openxmlformats.org/drawingml/2006/table">
            <a:tbl>
              <a:tblPr firstRow="1" firstCol="1" bandRow="1">
                <a:tableStyleId>{FABFCF23-3B69-468F-B69F-88F6DE6A72F2}</a:tableStyleId>
              </a:tblPr>
              <a:tblGrid>
                <a:gridCol w="3213096"/>
                <a:gridCol w="7096836"/>
                <a:gridCol w="1798666"/>
              </a:tblGrid>
              <a:tr h="749962">
                <a:tc>
                  <a:txBody>
                    <a:bodyPr/>
                    <a:lstStyle/>
                    <a:p>
                      <a:pPr algn="ctr">
                        <a:lnSpc>
                          <a:spcPct val="100000"/>
                        </a:lnSpc>
                        <a:spcAft>
                          <a:spcPts val="800"/>
                        </a:spcAft>
                      </a:pPr>
                      <a:r>
                        <a:rPr lang="vi-VN" sz="2400">
                          <a:solidFill>
                            <a:schemeClr val="tx1"/>
                          </a:solidFill>
                          <a:effectLst/>
                          <a:latin typeface="Times New Roman" panose="02020603050405020304" pitchFamily="18" charset="0"/>
                          <a:cs typeface="Times New Roman" panose="02020603050405020304" pitchFamily="18" charset="0"/>
                        </a:rPr>
                        <a:t>Hình ảnh, điển tích, điển cố</a:t>
                      </a:r>
                      <a:endParaRPr lang="vi-VN"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819" marR="4181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2400">
                          <a:solidFill>
                            <a:schemeClr val="tx1"/>
                          </a:solidFill>
                          <a:effectLst/>
                          <a:latin typeface="Times New Roman" panose="02020603050405020304" pitchFamily="18" charset="0"/>
                          <a:cs typeface="Times New Roman" panose="02020603050405020304" pitchFamily="18" charset="0"/>
                        </a:rPr>
                        <a:t>Ý nghĩa</a:t>
                      </a:r>
                      <a:endParaRPr lang="vi-VN"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819" marR="4181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2400">
                          <a:solidFill>
                            <a:schemeClr val="tx1"/>
                          </a:solidFill>
                          <a:effectLst/>
                          <a:latin typeface="Times New Roman" panose="02020603050405020304" pitchFamily="18" charset="0"/>
                          <a:cs typeface="Times New Roman" panose="02020603050405020304" pitchFamily="18" charset="0"/>
                        </a:rPr>
                        <a:t>Chủ đề</a:t>
                      </a:r>
                      <a:endParaRPr lang="vi-VN"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819" marR="4181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24868">
                <a:tc>
                  <a:txBody>
                    <a:bodyPr/>
                    <a:lstStyle/>
                    <a:p>
                      <a:pPr algn="just">
                        <a:lnSpc>
                          <a:spcPct val="100000"/>
                        </a:lnSpc>
                        <a:spcAft>
                          <a:spcPts val="800"/>
                        </a:spcAft>
                      </a:pPr>
                      <a:r>
                        <a:rPr lang="vi-VN" sz="2400" b="1" dirty="0">
                          <a:solidFill>
                            <a:schemeClr val="tx1"/>
                          </a:solidFill>
                          <a:effectLst/>
                          <a:latin typeface="Times New Roman" panose="02020603050405020304" pitchFamily="18" charset="0"/>
                          <a:cs typeface="Times New Roman" panose="02020603050405020304" pitchFamily="18" charset="0"/>
                        </a:rPr>
                        <a:t>Một số hình ảnh tiêu biểu</a:t>
                      </a:r>
                      <a:r>
                        <a:rPr lang="vi-VN" sz="2400" b="0" dirty="0">
                          <a:solidFill>
                            <a:schemeClr val="tx1"/>
                          </a:solidFill>
                          <a:effectLst/>
                          <a:latin typeface="Times New Roman" panose="02020603050405020304" pitchFamily="18" charset="0"/>
                          <a:cs typeface="Times New Roman" panose="02020603050405020304" pitchFamily="18" charset="0"/>
                        </a:rPr>
                        <a:t>:</a:t>
                      </a:r>
                      <a:endParaRPr lang="en-SG"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819" marR="4181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819" marR="4181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l">
                        <a:lnSpc>
                          <a:spcPct val="100000"/>
                        </a:lnSpc>
                        <a:spcAft>
                          <a:spcPts val="800"/>
                        </a:spcAft>
                      </a:pPr>
                      <a:r>
                        <a:rPr lang="vi-VN" sz="2400" b="1" dirty="0">
                          <a:solidFill>
                            <a:schemeClr val="tx1"/>
                          </a:solidFill>
                          <a:effectLst/>
                          <a:latin typeface="Times New Roman" panose="02020603050405020304" pitchFamily="18" charset="0"/>
                          <a:cs typeface="Times New Roman" panose="02020603050405020304" pitchFamily="18" charset="0"/>
                        </a:rPr>
                        <a:t>Thể thiện chủ đề:  </a:t>
                      </a:r>
                      <a:endParaRPr lang="vi-VN"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819" marR="4181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3478991">
                <a:tc>
                  <a:txBody>
                    <a:bodyPr/>
                    <a:lstStyle/>
                    <a:p>
                      <a:pPr>
                        <a:lnSpc>
                          <a:spcPct val="100000"/>
                        </a:lnSpc>
                        <a:spcAft>
                          <a:spcPts val="800"/>
                        </a:spcAft>
                      </a:pPr>
                      <a:r>
                        <a:rPr lang="vi-VN" sz="2400" b="1" dirty="0">
                          <a:solidFill>
                            <a:schemeClr val="tx1"/>
                          </a:solidFill>
                          <a:effectLst/>
                          <a:latin typeface="Times New Roman" panose="02020603050405020304" pitchFamily="18" charset="0"/>
                          <a:cs typeface="Times New Roman" panose="02020603050405020304" pitchFamily="18" charset="0"/>
                        </a:rPr>
                        <a:t>Một điển tích, điển cố:</a:t>
                      </a:r>
                      <a:endParaRPr lang="vi-VN"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819" marR="4181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819" marR="4181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cPr/>
                </a:tc>
              </a:tr>
            </a:tbl>
          </a:graphicData>
        </a:graphic>
      </p:graphicFrame>
      <p:grpSp>
        <p:nvGrpSpPr>
          <p:cNvPr id="12" name="Group 11"/>
          <p:cNvGrpSpPr/>
          <p:nvPr/>
        </p:nvGrpSpPr>
        <p:grpSpPr>
          <a:xfrm flipH="1">
            <a:off x="-481506" y="4255743"/>
            <a:ext cx="2495884" cy="2894861"/>
            <a:chOff x="4542015" y="72154"/>
            <a:chExt cx="8802290" cy="6858000"/>
          </a:xfrm>
        </p:grpSpPr>
        <p:pic>
          <p:nvPicPr>
            <p:cNvPr id="13" name="图片 35"/>
            <p:cNvPicPr>
              <a:picLocks noChangeAspect="1"/>
            </p:cNvPicPr>
            <p:nvPr/>
          </p:nvPicPr>
          <p:blipFill>
            <a:blip r:embed="rId1" cstate="print">
              <a:extLst>
                <a:ext uri="{28A0092B-C50C-407E-A947-70E740481C1C}">
                  <a14:useLocalDpi xmlns:a14="http://schemas.microsoft.com/office/drawing/2010/main" val="0"/>
                </a:ext>
              </a:extLst>
            </a:blip>
            <a:srcRect l="26589" t="-2052" b="-1"/>
            <a:stretch>
              <a:fillRect/>
            </a:stretch>
          </p:blipFill>
          <p:spPr>
            <a:xfrm flipH="1">
              <a:off x="5882492" y="1849460"/>
              <a:ext cx="3229581" cy="650815"/>
            </a:xfrm>
            <a:prstGeom prst="rect">
              <a:avLst/>
            </a:prstGeom>
          </p:spPr>
        </p:pic>
        <p:pic>
          <p:nvPicPr>
            <p:cNvPr id="14" name="图片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2015" y="3146825"/>
              <a:ext cx="7676160" cy="3080243"/>
            </a:xfrm>
            <a:prstGeom prst="rect">
              <a:avLst/>
            </a:prstGeom>
          </p:spPr>
        </p:pic>
        <p:pic>
          <p:nvPicPr>
            <p:cNvPr id="15" name="Picture 14" descr="A building with a black background&#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6305" y="72154"/>
              <a:ext cx="6858000" cy="6858000"/>
            </a:xfrm>
            <a:prstGeom prst="rect">
              <a:avLst/>
            </a:prstGeom>
          </p:spPr>
        </p:pic>
        <p:pic>
          <p:nvPicPr>
            <p:cNvPr id="16" name="图片 28"/>
            <p:cNvPicPr>
              <a:picLocks noChangeAspect="1"/>
            </p:cNvPicPr>
            <p:nvPr/>
          </p:nvPicPr>
          <p:blipFill rotWithShape="1">
            <a:blip r:embed="rId4" cstate="print">
              <a:extLst>
                <a:ext uri="{28A0092B-C50C-407E-A947-70E740481C1C}">
                  <a14:useLocalDpi xmlns:a14="http://schemas.microsoft.com/office/drawing/2010/main" val="0"/>
                </a:ext>
              </a:extLst>
            </a:blip>
            <a:srcRect l="44445" t="22329" b="19483"/>
            <a:stretch>
              <a:fillRect/>
            </a:stretch>
          </p:blipFill>
          <p:spPr>
            <a:xfrm flipH="1">
              <a:off x="5978859" y="4753655"/>
              <a:ext cx="2649734" cy="1561825"/>
            </a:xfrm>
            <a:prstGeom prst="rect">
              <a:avLst/>
            </a:prstGeom>
          </p:spPr>
        </p:pic>
        <p:pic>
          <p:nvPicPr>
            <p:cNvPr id="17" name="图片 33"/>
            <p:cNvPicPr>
              <a:picLocks noChangeAspect="1"/>
            </p:cNvPicPr>
            <p:nvPr/>
          </p:nvPicPr>
          <p:blipFill>
            <a:blip r:embed="rId5" cstate="print">
              <a:extLst>
                <a:ext uri="{28A0092B-C50C-407E-A947-70E740481C1C}">
                  <a14:useLocalDpi xmlns:a14="http://schemas.microsoft.com/office/drawing/2010/main" val="0"/>
                </a:ext>
              </a:extLst>
            </a:blip>
            <a:srcRect l="26589" t="-2052" b="-1"/>
            <a:stretch>
              <a:fillRect/>
            </a:stretch>
          </p:blipFill>
          <p:spPr>
            <a:xfrm flipH="1">
              <a:off x="5065185" y="5965378"/>
              <a:ext cx="2649735" cy="533966"/>
            </a:xfrm>
            <a:prstGeom prst="rect">
              <a:avLst/>
            </a:prstGeom>
          </p:spPr>
        </p:pic>
        <p:pic>
          <p:nvPicPr>
            <p:cNvPr id="18" name="图片 7" descr="6"/>
            <p:cNvPicPr>
              <a:picLocks noChangeAspect="1"/>
            </p:cNvPicPr>
            <p:nvPr/>
          </p:nvPicPr>
          <p:blipFill rotWithShape="1">
            <a:blip r:embed="rId6"/>
            <a:srcRect l="81184" t="20635" r="-4844" b="29704"/>
            <a:stretch>
              <a:fillRect/>
            </a:stretch>
          </p:blipFill>
          <p:spPr>
            <a:xfrm flipH="1">
              <a:off x="4857590" y="509396"/>
              <a:ext cx="2963304" cy="3498542"/>
            </a:xfrm>
            <a:prstGeom prst="rect">
              <a:avLst/>
            </a:prstGeom>
          </p:spPr>
        </p:pic>
        <p:pic>
          <p:nvPicPr>
            <p:cNvPr id="19" name="图片 27"/>
            <p:cNvPicPr>
              <a:picLocks noChangeAspect="1"/>
            </p:cNvPicPr>
            <p:nvPr/>
          </p:nvPicPr>
          <p:blipFill rotWithShape="1">
            <a:blip r:embed="rId7" cstate="print">
              <a:extLst>
                <a:ext uri="{28A0092B-C50C-407E-A947-70E740481C1C}">
                  <a14:useLocalDpi xmlns:a14="http://schemas.microsoft.com/office/drawing/2010/main" val="0"/>
                </a:ext>
              </a:extLst>
            </a:blip>
            <a:srcRect l="45090" t="3849"/>
            <a:stretch>
              <a:fillRect/>
            </a:stretch>
          </p:blipFill>
          <p:spPr>
            <a:xfrm>
              <a:off x="5888793" y="4424758"/>
              <a:ext cx="6694647" cy="2300374"/>
            </a:xfrm>
            <a:prstGeom prst="rect">
              <a:avLst/>
            </a:prstGeom>
          </p:spPr>
        </p:pic>
        <p:pic>
          <p:nvPicPr>
            <p:cNvPr id="20" name="图片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497651" y="5979678"/>
              <a:ext cx="2850113" cy="413150"/>
            </a:xfrm>
            <a:prstGeom prst="rect">
              <a:avLst/>
            </a:prstGeom>
          </p:spPr>
        </p:pic>
      </p:grpSp>
      <p:pic>
        <p:nvPicPr>
          <p:cNvPr id="21" name="Picture 20"/>
          <p:cNvPicPr>
            <a:picLocks noChangeAspect="1"/>
          </p:cNvPicPr>
          <p:nvPr/>
        </p:nvPicPr>
        <p:blipFill rotWithShape="1">
          <a:blip r:embed="rId9"/>
          <a:srcRect t="-1728" r="42191" b="-1"/>
          <a:stretch>
            <a:fillRect/>
          </a:stretch>
        </p:blipFill>
        <p:spPr>
          <a:xfrm flipH="1">
            <a:off x="2505057" y="5040242"/>
            <a:ext cx="1956467" cy="24036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77"/>
        <p:cNvGrpSpPr/>
        <p:nvPr/>
      </p:nvGrpSpPr>
      <p:grpSpPr>
        <a:xfrm>
          <a:off x="0" y="0"/>
          <a:ext cx="0" cy="0"/>
          <a:chOff x="0" y="0"/>
          <a:chExt cx="0" cy="0"/>
        </a:xfrm>
      </p:grpSpPr>
      <p:graphicFrame>
        <p:nvGraphicFramePr>
          <p:cNvPr id="2" name="Table 1"/>
          <p:cNvGraphicFramePr>
            <a:graphicFrameLocks noGrp="1"/>
          </p:cNvGraphicFramePr>
          <p:nvPr/>
        </p:nvGraphicFramePr>
        <p:xfrm>
          <a:off x="48719" y="-1"/>
          <a:ext cx="12108598" cy="6853821"/>
        </p:xfrm>
        <a:graphic>
          <a:graphicData uri="http://schemas.openxmlformats.org/drawingml/2006/table">
            <a:tbl>
              <a:tblPr firstRow="1" firstCol="1" bandRow="1">
                <a:tableStyleId>{FABFCF23-3B69-468F-B69F-88F6DE6A72F2}</a:tableStyleId>
              </a:tblPr>
              <a:tblGrid>
                <a:gridCol w="3213096"/>
                <a:gridCol w="7096836"/>
                <a:gridCol w="1798666"/>
              </a:tblGrid>
              <a:tr h="749962">
                <a:tc>
                  <a:txBody>
                    <a:bodyPr/>
                    <a:lstStyle/>
                    <a:p>
                      <a:pPr algn="ctr">
                        <a:lnSpc>
                          <a:spcPct val="100000"/>
                        </a:lnSpc>
                        <a:spcAft>
                          <a:spcPts val="800"/>
                        </a:spcAft>
                      </a:pPr>
                      <a:r>
                        <a:rPr lang="vi-VN" sz="2400">
                          <a:solidFill>
                            <a:schemeClr val="tx1"/>
                          </a:solidFill>
                          <a:effectLst/>
                          <a:latin typeface="+mj-lt"/>
                        </a:rPr>
                        <a:t>Hình ảnh, điển tích, điển cố</a:t>
                      </a:r>
                      <a:endParaRPr lang="en-SG" sz="1800">
                        <a:solidFill>
                          <a:schemeClr val="tx1"/>
                        </a:solidFill>
                        <a:effectLst/>
                        <a:latin typeface="+mj-lt"/>
                        <a:ea typeface="Calibri" panose="020F0502020204030204" pitchFamily="34" charset="0"/>
                        <a:cs typeface="Times New Roman" panose="02020603050405020304" pitchFamily="18" charset="0"/>
                      </a:endParaRPr>
                    </a:p>
                  </a:txBody>
                  <a:tcPr marL="41819" marR="4181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2400">
                          <a:solidFill>
                            <a:schemeClr val="tx1"/>
                          </a:solidFill>
                          <a:effectLst/>
                          <a:latin typeface="+mj-lt"/>
                        </a:rPr>
                        <a:t>Ý nghĩa</a:t>
                      </a:r>
                      <a:endParaRPr lang="en-SG" sz="1800">
                        <a:solidFill>
                          <a:schemeClr val="tx1"/>
                        </a:solidFill>
                        <a:effectLst/>
                        <a:latin typeface="+mj-lt"/>
                        <a:ea typeface="Calibri" panose="020F0502020204030204" pitchFamily="34" charset="0"/>
                        <a:cs typeface="Times New Roman" panose="02020603050405020304" pitchFamily="18" charset="0"/>
                      </a:endParaRPr>
                    </a:p>
                  </a:txBody>
                  <a:tcPr marL="41819" marR="4181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2400">
                          <a:solidFill>
                            <a:schemeClr val="tx1"/>
                          </a:solidFill>
                          <a:effectLst/>
                          <a:latin typeface="+mj-lt"/>
                        </a:rPr>
                        <a:t>Chủ đề</a:t>
                      </a:r>
                      <a:endParaRPr lang="en-SG" sz="1800">
                        <a:solidFill>
                          <a:schemeClr val="tx1"/>
                        </a:solidFill>
                        <a:effectLst/>
                        <a:latin typeface="+mj-lt"/>
                        <a:ea typeface="Calibri" panose="020F0502020204030204" pitchFamily="34" charset="0"/>
                        <a:cs typeface="Times New Roman" panose="02020603050405020304" pitchFamily="18" charset="0"/>
                      </a:endParaRPr>
                    </a:p>
                  </a:txBody>
                  <a:tcPr marL="41819" marR="4181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24868">
                <a:tc>
                  <a:txBody>
                    <a:bodyPr/>
                    <a:lstStyle/>
                    <a:p>
                      <a:pPr algn="just">
                        <a:lnSpc>
                          <a:spcPct val="100000"/>
                        </a:lnSpc>
                        <a:spcAft>
                          <a:spcPts val="800"/>
                        </a:spcAft>
                      </a:pPr>
                      <a:endParaRPr lang="en-SG" sz="1800" b="0" dirty="0">
                        <a:solidFill>
                          <a:schemeClr val="tx1"/>
                        </a:solidFill>
                        <a:effectLst/>
                        <a:latin typeface="+mj-lt"/>
                        <a:ea typeface="Calibri" panose="020F0502020204030204" pitchFamily="34" charset="0"/>
                        <a:cs typeface="Times New Roman" panose="02020603050405020304" pitchFamily="18" charset="0"/>
                      </a:endParaRPr>
                    </a:p>
                  </a:txBody>
                  <a:tcPr marL="41819" marR="4181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400" dirty="0">
                          <a:solidFill>
                            <a:schemeClr val="tx1"/>
                          </a:solidFill>
                          <a:effectLst/>
                          <a:latin typeface="+mj-lt"/>
                        </a:rPr>
                        <a:t> </a:t>
                      </a:r>
                      <a:endParaRPr lang="en-SG" sz="1800" dirty="0">
                        <a:solidFill>
                          <a:schemeClr val="tx1"/>
                        </a:solidFill>
                        <a:effectLst/>
                        <a:latin typeface="+mj-lt"/>
                        <a:ea typeface="Calibri" panose="020F0502020204030204" pitchFamily="34" charset="0"/>
                        <a:cs typeface="Times New Roman" panose="02020603050405020304" pitchFamily="18" charset="0"/>
                      </a:endParaRPr>
                    </a:p>
                  </a:txBody>
                  <a:tcPr marL="41819" marR="4181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just">
                        <a:lnSpc>
                          <a:spcPct val="100000"/>
                        </a:lnSpc>
                        <a:spcAft>
                          <a:spcPts val="800"/>
                        </a:spcAft>
                      </a:pPr>
                      <a:r>
                        <a:rPr lang="vi-VN" sz="2400" dirty="0">
                          <a:solidFill>
                            <a:schemeClr val="tx1"/>
                          </a:solidFill>
                          <a:effectLst/>
                          <a:latin typeface="+mj-lt"/>
                        </a:rPr>
                        <a:t> </a:t>
                      </a:r>
                      <a:endParaRPr lang="en-SG" sz="1800" dirty="0">
                        <a:solidFill>
                          <a:schemeClr val="tx1"/>
                        </a:solidFill>
                        <a:effectLst/>
                        <a:latin typeface="+mj-lt"/>
                        <a:ea typeface="Calibri" panose="020F0502020204030204" pitchFamily="34" charset="0"/>
                        <a:cs typeface="Times New Roman" panose="02020603050405020304" pitchFamily="18" charset="0"/>
                      </a:endParaRPr>
                    </a:p>
                  </a:txBody>
                  <a:tcPr marL="41819" marR="4181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78991">
                <a:tc>
                  <a:txBody>
                    <a:bodyPr/>
                    <a:lstStyle/>
                    <a:p>
                      <a:pPr>
                        <a:lnSpc>
                          <a:spcPct val="100000"/>
                        </a:lnSpc>
                        <a:spcAft>
                          <a:spcPts val="800"/>
                        </a:spcAft>
                      </a:pPr>
                      <a:endParaRPr lang="en-SG" sz="1800" b="0" dirty="0">
                        <a:solidFill>
                          <a:schemeClr val="tx1"/>
                        </a:solidFill>
                        <a:effectLst/>
                        <a:latin typeface="+mj-lt"/>
                        <a:ea typeface="Calibri" panose="020F0502020204030204" pitchFamily="34" charset="0"/>
                        <a:cs typeface="Times New Roman" panose="02020603050405020304" pitchFamily="18" charset="0"/>
                      </a:endParaRPr>
                    </a:p>
                  </a:txBody>
                  <a:tcPr marL="41819" marR="4181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1800" dirty="0">
                        <a:solidFill>
                          <a:schemeClr val="tx1"/>
                        </a:solidFill>
                        <a:effectLst/>
                        <a:latin typeface="+mj-lt"/>
                        <a:ea typeface="Calibri" panose="020F0502020204030204" pitchFamily="34" charset="0"/>
                        <a:cs typeface="Times New Roman" panose="02020603050405020304" pitchFamily="18" charset="0"/>
                      </a:endParaRPr>
                    </a:p>
                  </a:txBody>
                  <a:tcPr marL="41819" marR="4181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cPr/>
                </a:tc>
              </a:tr>
            </a:tbl>
          </a:graphicData>
        </a:graphic>
      </p:graphicFrame>
      <p:grpSp>
        <p:nvGrpSpPr>
          <p:cNvPr id="12" name="Group 11"/>
          <p:cNvGrpSpPr/>
          <p:nvPr/>
        </p:nvGrpSpPr>
        <p:grpSpPr>
          <a:xfrm flipH="1">
            <a:off x="-481506" y="4255743"/>
            <a:ext cx="2495884" cy="2894861"/>
            <a:chOff x="4542015" y="72154"/>
            <a:chExt cx="8802290" cy="6858000"/>
          </a:xfrm>
        </p:grpSpPr>
        <p:pic>
          <p:nvPicPr>
            <p:cNvPr id="13" name="图片 35"/>
            <p:cNvPicPr>
              <a:picLocks noChangeAspect="1"/>
            </p:cNvPicPr>
            <p:nvPr/>
          </p:nvPicPr>
          <p:blipFill>
            <a:blip r:embed="rId1" cstate="print">
              <a:extLst>
                <a:ext uri="{28A0092B-C50C-407E-A947-70E740481C1C}">
                  <a14:useLocalDpi xmlns:a14="http://schemas.microsoft.com/office/drawing/2010/main" val="0"/>
                </a:ext>
              </a:extLst>
            </a:blip>
            <a:srcRect l="26589" t="-2052" b="-1"/>
            <a:stretch>
              <a:fillRect/>
            </a:stretch>
          </p:blipFill>
          <p:spPr>
            <a:xfrm flipH="1">
              <a:off x="5882492" y="1849460"/>
              <a:ext cx="3229581" cy="650815"/>
            </a:xfrm>
            <a:prstGeom prst="rect">
              <a:avLst/>
            </a:prstGeom>
          </p:spPr>
        </p:pic>
        <p:pic>
          <p:nvPicPr>
            <p:cNvPr id="14" name="图片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2015" y="3146825"/>
              <a:ext cx="7676160" cy="3080243"/>
            </a:xfrm>
            <a:prstGeom prst="rect">
              <a:avLst/>
            </a:prstGeom>
          </p:spPr>
        </p:pic>
        <p:pic>
          <p:nvPicPr>
            <p:cNvPr id="15" name="Picture 14" descr="A building with a black background&#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6305" y="72154"/>
              <a:ext cx="6858000" cy="6858000"/>
            </a:xfrm>
            <a:prstGeom prst="rect">
              <a:avLst/>
            </a:prstGeom>
          </p:spPr>
        </p:pic>
        <p:pic>
          <p:nvPicPr>
            <p:cNvPr id="16" name="图片 28"/>
            <p:cNvPicPr>
              <a:picLocks noChangeAspect="1"/>
            </p:cNvPicPr>
            <p:nvPr/>
          </p:nvPicPr>
          <p:blipFill rotWithShape="1">
            <a:blip r:embed="rId4" cstate="print">
              <a:extLst>
                <a:ext uri="{28A0092B-C50C-407E-A947-70E740481C1C}">
                  <a14:useLocalDpi xmlns:a14="http://schemas.microsoft.com/office/drawing/2010/main" val="0"/>
                </a:ext>
              </a:extLst>
            </a:blip>
            <a:srcRect l="44445" t="22329" b="19483"/>
            <a:stretch>
              <a:fillRect/>
            </a:stretch>
          </p:blipFill>
          <p:spPr>
            <a:xfrm flipH="1">
              <a:off x="5978859" y="4753655"/>
              <a:ext cx="2649734" cy="1561825"/>
            </a:xfrm>
            <a:prstGeom prst="rect">
              <a:avLst/>
            </a:prstGeom>
          </p:spPr>
        </p:pic>
        <p:pic>
          <p:nvPicPr>
            <p:cNvPr id="17" name="图片 33"/>
            <p:cNvPicPr>
              <a:picLocks noChangeAspect="1"/>
            </p:cNvPicPr>
            <p:nvPr/>
          </p:nvPicPr>
          <p:blipFill>
            <a:blip r:embed="rId5" cstate="print">
              <a:extLst>
                <a:ext uri="{28A0092B-C50C-407E-A947-70E740481C1C}">
                  <a14:useLocalDpi xmlns:a14="http://schemas.microsoft.com/office/drawing/2010/main" val="0"/>
                </a:ext>
              </a:extLst>
            </a:blip>
            <a:srcRect l="26589" t="-2052" b="-1"/>
            <a:stretch>
              <a:fillRect/>
            </a:stretch>
          </p:blipFill>
          <p:spPr>
            <a:xfrm flipH="1">
              <a:off x="5065185" y="5965378"/>
              <a:ext cx="2649735" cy="533966"/>
            </a:xfrm>
            <a:prstGeom prst="rect">
              <a:avLst/>
            </a:prstGeom>
          </p:spPr>
        </p:pic>
        <p:pic>
          <p:nvPicPr>
            <p:cNvPr id="18" name="图片 7" descr="6"/>
            <p:cNvPicPr>
              <a:picLocks noChangeAspect="1"/>
            </p:cNvPicPr>
            <p:nvPr/>
          </p:nvPicPr>
          <p:blipFill rotWithShape="1">
            <a:blip r:embed="rId6"/>
            <a:srcRect l="81184" t="20635" r="-4844" b="29704"/>
            <a:stretch>
              <a:fillRect/>
            </a:stretch>
          </p:blipFill>
          <p:spPr>
            <a:xfrm flipH="1">
              <a:off x="4857590" y="509396"/>
              <a:ext cx="2963304" cy="3498542"/>
            </a:xfrm>
            <a:prstGeom prst="rect">
              <a:avLst/>
            </a:prstGeom>
          </p:spPr>
        </p:pic>
        <p:pic>
          <p:nvPicPr>
            <p:cNvPr id="19" name="图片 27"/>
            <p:cNvPicPr>
              <a:picLocks noChangeAspect="1"/>
            </p:cNvPicPr>
            <p:nvPr/>
          </p:nvPicPr>
          <p:blipFill rotWithShape="1">
            <a:blip r:embed="rId7" cstate="print">
              <a:extLst>
                <a:ext uri="{28A0092B-C50C-407E-A947-70E740481C1C}">
                  <a14:useLocalDpi xmlns:a14="http://schemas.microsoft.com/office/drawing/2010/main" val="0"/>
                </a:ext>
              </a:extLst>
            </a:blip>
            <a:srcRect l="45090" t="3849"/>
            <a:stretch>
              <a:fillRect/>
            </a:stretch>
          </p:blipFill>
          <p:spPr>
            <a:xfrm>
              <a:off x="5888793" y="4424758"/>
              <a:ext cx="6694647" cy="2300374"/>
            </a:xfrm>
            <a:prstGeom prst="rect">
              <a:avLst/>
            </a:prstGeom>
          </p:spPr>
        </p:pic>
        <p:pic>
          <p:nvPicPr>
            <p:cNvPr id="20" name="图片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497651" y="5979678"/>
              <a:ext cx="2850113" cy="413150"/>
            </a:xfrm>
            <a:prstGeom prst="rect">
              <a:avLst/>
            </a:prstGeom>
          </p:spPr>
        </p:pic>
      </p:grpSp>
      <p:pic>
        <p:nvPicPr>
          <p:cNvPr id="21" name="Picture 20"/>
          <p:cNvPicPr>
            <a:picLocks noChangeAspect="1"/>
          </p:cNvPicPr>
          <p:nvPr/>
        </p:nvPicPr>
        <p:blipFill rotWithShape="1">
          <a:blip r:embed="rId9"/>
          <a:srcRect t="-1728" r="42191" b="-1"/>
          <a:stretch>
            <a:fillRect/>
          </a:stretch>
        </p:blipFill>
        <p:spPr>
          <a:xfrm flipH="1">
            <a:off x="2505057" y="5040242"/>
            <a:ext cx="1956467" cy="2403635"/>
          </a:xfrm>
          <a:prstGeom prst="rect">
            <a:avLst/>
          </a:prstGeom>
        </p:spPr>
      </p:pic>
      <p:sp>
        <p:nvSpPr>
          <p:cNvPr id="4" name="TextBox 3"/>
          <p:cNvSpPr txBox="1"/>
          <p:nvPr/>
        </p:nvSpPr>
        <p:spPr>
          <a:xfrm>
            <a:off x="10386695" y="779780"/>
            <a:ext cx="1687830" cy="52622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panose="020B0604020202020204"/>
              <a:buNone/>
              <a:defRPr/>
            </a:pPr>
            <a:r>
              <a:rPr kumimoji="0" lang="en-US" alt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Bài thơ miêu tả khung cảnh ở lầu Hoàng Hạc nh</a:t>
            </a:r>
            <a:r>
              <a:rPr kumimoji="0" lang="en-US" alt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ư</a:t>
            </a:r>
            <a:r>
              <a:rPr kumimoji="0" lang="en-US" alt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ng chủ yếu bộc lộ nỗi niềm hoài vọng về thời xa x</a:t>
            </a:r>
            <a:r>
              <a:rPr kumimoji="0" lang="en-US" alt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ư</a:t>
            </a:r>
            <a:r>
              <a:rPr kumimoji="0" lang="en-US" alt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a cùng nỗi nhớ quê h</a:t>
            </a:r>
            <a:r>
              <a:rPr kumimoji="0" lang="en-US" alt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ư</a:t>
            </a:r>
            <a:r>
              <a:rPr kumimoji="0" lang="en-US" alt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ơng da diết của nhà thơ</a:t>
            </a:r>
            <a:r>
              <a:rPr kumimoji="0" lang="vi-VN"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a:t>
            </a:r>
            <a:endParaRPr kumimoji="0" lang="vi-VN"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8" name="TextBox 7"/>
          <p:cNvSpPr txBox="1"/>
          <p:nvPr/>
        </p:nvSpPr>
        <p:spPr>
          <a:xfrm>
            <a:off x="27296" y="700451"/>
            <a:ext cx="3234519" cy="267652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panose="020B0604020202020204"/>
              <a:buNone/>
              <a:defRPr/>
            </a:pP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Một số hình ảnh tiêu biểu</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 “tích nhân” (người xưa), “thử địa” (nơi đây), “không” (trống không, trơ trọi), “nhất khứ” (đã bay đi), “thiên tải” (ngàn năm),…</a:t>
            </a:r>
            <a:endParaRPr kumimoji="0" lang="en-SG" sz="1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endParaRPr>
          </a:p>
        </p:txBody>
      </p:sp>
      <p:sp>
        <p:nvSpPr>
          <p:cNvPr id="10" name="TextBox 9"/>
          <p:cNvSpPr txBox="1"/>
          <p:nvPr/>
        </p:nvSpPr>
        <p:spPr>
          <a:xfrm>
            <a:off x="48719" y="3479894"/>
            <a:ext cx="3213096" cy="8299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
                <a:srgbClr val="000000"/>
              </a:buClr>
              <a:buSzTx/>
              <a:buFont typeface="Arial" panose="020B0604020202020204"/>
              <a:buNone/>
              <a:defRPr/>
            </a:pP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Một điển tích, điển cố: </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“hạc vàng”</a:t>
            </a:r>
            <a:endParaRPr kumimoji="0" lang="en-SG" sz="1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endParaRPr>
          </a:p>
        </p:txBody>
      </p:sp>
      <p:sp>
        <p:nvSpPr>
          <p:cNvPr id="22" name="TextBox 21"/>
          <p:cNvSpPr txBox="1"/>
          <p:nvPr/>
        </p:nvSpPr>
        <p:spPr>
          <a:xfrm>
            <a:off x="3283237" y="1254449"/>
            <a:ext cx="6960315" cy="15684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Giúp xác định trục quan hệ của các từ theo cặp quan hệ quá khứ – hiện tại (“tích nhân” – “thử địa”), hữu hạn – vô cùng (“hoàng hạc nhất khứ” – “bạch vân thiên tải”),...</a:t>
            </a:r>
            <a:endParaRPr kumimoji="0" lang="en-SG"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4" name="TextBox 23"/>
          <p:cNvSpPr txBox="1"/>
          <p:nvPr/>
        </p:nvSpPr>
        <p:spPr>
          <a:xfrm>
            <a:off x="3246499" y="3336566"/>
            <a:ext cx="7044533" cy="351790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panose="020B0604020202020204"/>
              <a:buNone/>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Tên gọi </a:t>
            </a: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“lầu Hoàng Hạc” </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bắt nguồn từ truyền thuyết dân gian: Tương truyền, tu sĩ Phí Văn Vi đắc đạo thành tiên, thường cưỡi hạc vàng ngao du sơn thuỷ. Một hôm, bay qua Vũ Hán đã đỗ xuống ngắm nhìn cảnh đẹp, người đời sau bèn xây lầu để kỉ niệm. Con hạc vàng tượng trưng cho điều kì diệu, đẹp đẽ chỉ xuất hiện một lần, mãi mãi gây thương nhớ không nguôi cho đời sau.</a:t>
            </a:r>
            <a:endParaRPr kumimoji="0" lang="en-SG"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panose="020B0604020202020204"/>
              <a:buNone/>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 giúp cho bài thơ thấm đượm phong vị hoài cổ; cấu tứ trở nên hàm súc, giàu sức gợi cảm hơn.</a:t>
            </a:r>
            <a:endParaRPr kumimoji="0" lang="en-SG" sz="24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0" y="7937"/>
            <a:ext cx="7917736" cy="708736"/>
          </a:xfrm>
          <a:noFill/>
          <a:ln>
            <a:noFill/>
          </a:ln>
        </p:spPr>
        <p:style>
          <a:lnRef idx="0">
            <a:scrgbClr r="0" g="0" b="0"/>
          </a:lnRef>
          <a:fillRef idx="0">
            <a:scrgbClr r="0" g="0" b="0"/>
          </a:fillRef>
          <a:effectRef idx="0">
            <a:scrgbClr r="0" g="0" b="0"/>
          </a:effectRef>
          <a:fontRef idx="minor">
            <a:schemeClr val="dk1"/>
          </a:fontRef>
        </p:style>
        <p:txBody>
          <a:bodyPr>
            <a:noAutofit/>
          </a:bodyPr>
          <a:lstStyle/>
          <a:p>
            <a:pPr marL="0" indent="0" algn="just">
              <a:buNone/>
            </a:pPr>
            <a:r>
              <a:rPr lang="en-US" sz="4800" b="1">
                <a:solidFill>
                  <a:srgbClr val="C00000"/>
                </a:solidFill>
                <a:latin typeface="Arial" panose="020B0604020202020204" pitchFamily="34" charset="0"/>
                <a:cs typeface="Arial" panose="020B0604020202020204" pitchFamily="34" charset="0"/>
              </a:rPr>
              <a:t>II. ĐỌC HIỂU VĂN BẢN</a:t>
            </a:r>
            <a:endParaRPr lang="en-US" sz="4800" b="1">
              <a:solidFill>
                <a:srgbClr val="C00000"/>
              </a:solidFill>
              <a:latin typeface="Arial" panose="020B0604020202020204" pitchFamily="34" charset="0"/>
              <a:cs typeface="Arial" panose="020B0604020202020204" pitchFamily="34" charset="0"/>
            </a:endParaRPr>
          </a:p>
        </p:txBody>
      </p:sp>
      <p:sp>
        <p:nvSpPr>
          <p:cNvPr id="5" name="AutoShape 6" descr="Kết quả hình ảnh cho quê hươ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Content Placeholder 2"/>
          <p:cNvSpPr txBox="1"/>
          <p:nvPr/>
        </p:nvSpPr>
        <p:spPr>
          <a:xfrm>
            <a:off x="155575" y="803468"/>
            <a:ext cx="11381172" cy="1611292"/>
          </a:xfrm>
          <a:prstGeom prst="rect">
            <a:avLst/>
          </a:prstGeom>
        </p:spPr>
        <p:style>
          <a:lnRef idx="0">
            <a:scrgbClr r="0" g="0" b="0"/>
          </a:lnRef>
          <a:fillRef idx="0">
            <a:scrgbClr r="0" g="0" b="0"/>
          </a:fillRef>
          <a:effectRef idx="0">
            <a:scrgbClr r="0" g="0" b="0"/>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4800" b="1" i="0" u="none" strike="noStrike" kern="1200" cap="none" spc="0" normalizeH="0" baseline="0" noProof="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vi-VN" altLang="en-US" sz="4800" b="1" i="0" u="none" strike="noStrike" kern="1200" cap="none" spc="0" normalizeH="0" baseline="0" noProof="0">
                <a:ln>
                  <a:noFill/>
                </a:ln>
                <a:solidFill>
                  <a:srgbClr val="008000"/>
                </a:solidFill>
                <a:effectLst/>
                <a:uLnTx/>
                <a:uFillTx/>
                <a:latin typeface="Times New Roman" panose="02020603050405020304" pitchFamily="18" charset="0"/>
                <a:ea typeface="+mn-ea"/>
                <a:cs typeface="Times New Roman" panose="02020603050405020304" pitchFamily="18" charset="0"/>
              </a:rPr>
              <a:t>5</a:t>
            </a:r>
            <a:r>
              <a:rPr kumimoji="0" lang="en-US" sz="4800" b="1" i="0" u="none" strike="noStrike" kern="1200" cap="none" spc="0" normalizeH="0" baseline="0" noProof="0">
                <a:ln>
                  <a:noFill/>
                </a:ln>
                <a:solidFill>
                  <a:srgbClr val="008000"/>
                </a:solidFill>
                <a:effectLst/>
                <a:uLnTx/>
                <a:uFillTx/>
                <a:latin typeface="Times New Roman" panose="02020603050405020304" pitchFamily="18" charset="0"/>
                <a:ea typeface="+mn-ea"/>
                <a:cs typeface="Times New Roman" panose="02020603050405020304" pitchFamily="18" charset="0"/>
              </a:rPr>
              <a:t>. Phong cách sáng tác</a:t>
            </a:r>
            <a:endParaRPr kumimoji="0" lang="en-US" sz="4800" b="1" i="0" u="none" strike="noStrike" kern="1200" cap="none" spc="0" normalizeH="0" baseline="0" noProof="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pic>
        <p:nvPicPr>
          <p:cNvPr id="9" name="图片 27"/>
          <p:cNvPicPr>
            <a:picLocks noChangeAspect="1"/>
          </p:cNvPicPr>
          <p:nvPr/>
        </p:nvPicPr>
        <p:blipFill rotWithShape="1">
          <a:blip r:embed="rId1" cstate="print">
            <a:extLst>
              <a:ext uri="{28A0092B-C50C-407E-A947-70E740481C1C}">
                <a14:useLocalDpi xmlns:a14="http://schemas.microsoft.com/office/drawing/2010/main" val="0"/>
              </a:ext>
            </a:extLst>
          </a:blip>
          <a:srcRect t="11051" r="54022"/>
          <a:stretch>
            <a:fillRect/>
          </a:stretch>
        </p:blipFill>
        <p:spPr>
          <a:xfrm flipH="1">
            <a:off x="6598919" y="5369332"/>
            <a:ext cx="5749846" cy="1488668"/>
          </a:xfrm>
          <a:prstGeom prst="rect">
            <a:avLst/>
          </a:prstGeom>
        </p:spPr>
      </p:pic>
      <p:pic>
        <p:nvPicPr>
          <p:cNvPr id="11" name="图片 20" descr="6"/>
          <p:cNvPicPr>
            <a:picLocks noChangeAspect="1"/>
          </p:cNvPicPr>
          <p:nvPr/>
        </p:nvPicPr>
        <p:blipFill>
          <a:blip r:embed="rId2"/>
          <a:srcRect l="75468" t="28111" r="-213" b="26538"/>
          <a:stretch>
            <a:fillRect/>
          </a:stretch>
        </p:blipFill>
        <p:spPr>
          <a:xfrm>
            <a:off x="10850881" y="5546497"/>
            <a:ext cx="1443990" cy="1488668"/>
          </a:xfrm>
          <a:prstGeom prst="rect">
            <a:avLst/>
          </a:prstGeom>
        </p:spPr>
      </p:pic>
      <p:grpSp>
        <p:nvGrpSpPr>
          <p:cNvPr id="12" name="Group 11"/>
          <p:cNvGrpSpPr/>
          <p:nvPr/>
        </p:nvGrpSpPr>
        <p:grpSpPr>
          <a:xfrm rot="16200000">
            <a:off x="5843742" y="-2662873"/>
            <a:ext cx="846221" cy="6285306"/>
            <a:chOff x="982219" y="1975757"/>
            <a:chExt cx="846221" cy="7191716"/>
          </a:xfrm>
        </p:grpSpPr>
        <p:sp>
          <p:nvSpPr>
            <p:cNvPr id="13" name="矩形 15"/>
            <p:cNvSpPr/>
            <p:nvPr/>
          </p:nvSpPr>
          <p:spPr>
            <a:xfrm>
              <a:off x="982219" y="1975757"/>
              <a:ext cx="749734" cy="7191716"/>
            </a:xfrm>
            <a:prstGeom prst="rect">
              <a:avLst/>
            </a:prstGeom>
            <a:solidFill>
              <a:srgbClr val="05777B"/>
            </a:solidFill>
            <a:ln w="57150">
              <a:solidFill>
                <a:srgbClr val="E1A9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思源宋体 CN Light" panose="02020300000000000000"/>
                <a:cs typeface="思源宋体 CN Light" panose="02020300000000000000" charset="-122"/>
              </a:endParaRPr>
            </a:p>
          </p:txBody>
        </p:sp>
        <p:sp>
          <p:nvSpPr>
            <p:cNvPr id="15" name="矩形 16"/>
            <p:cNvSpPr/>
            <p:nvPr/>
          </p:nvSpPr>
          <p:spPr>
            <a:xfrm>
              <a:off x="1657131" y="3029168"/>
              <a:ext cx="171309" cy="171309"/>
            </a:xfrm>
            <a:prstGeom prst="rect">
              <a:avLst/>
            </a:prstGeom>
            <a:solidFill>
              <a:srgbClr val="E1A9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思源宋体 CN Light" panose="02020300000000000000"/>
                <a:cs typeface="思源宋体 CN Light" panose="02020300000000000000" charset="-122"/>
              </a:endParaRPr>
            </a:p>
          </p:txBody>
        </p:sp>
      </p:grpSp>
      <p:pic>
        <p:nvPicPr>
          <p:cNvPr id="16" name="图片 27"/>
          <p:cNvPicPr>
            <a:picLocks noChangeAspect="1"/>
          </p:cNvPicPr>
          <p:nvPr/>
        </p:nvPicPr>
        <p:blipFill rotWithShape="1">
          <a:blip r:embed="rId1" cstate="print">
            <a:extLst>
              <a:ext uri="{28A0092B-C50C-407E-A947-70E740481C1C}">
                <a14:useLocalDpi xmlns:a14="http://schemas.microsoft.com/office/drawing/2010/main" val="0"/>
              </a:ext>
            </a:extLst>
          </a:blip>
          <a:srcRect t="11051" r="54022"/>
          <a:stretch>
            <a:fillRect/>
          </a:stretch>
        </p:blipFill>
        <p:spPr>
          <a:xfrm>
            <a:off x="0" y="5369332"/>
            <a:ext cx="5749846" cy="1488668"/>
          </a:xfrm>
          <a:prstGeom prst="rect">
            <a:avLst/>
          </a:prstGeom>
        </p:spPr>
      </p:pic>
      <p:pic>
        <p:nvPicPr>
          <p:cNvPr id="17"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25823" y="96485"/>
            <a:ext cx="3162416" cy="458421"/>
          </a:xfrm>
          <a:prstGeom prst="rect">
            <a:avLst/>
          </a:prstGeom>
        </p:spPr>
      </p:pic>
      <p:pic>
        <p:nvPicPr>
          <p:cNvPr id="18"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971" y="190567"/>
            <a:ext cx="5172051" cy="749736"/>
          </a:xfrm>
          <a:prstGeom prst="rect">
            <a:avLst/>
          </a:prstGeom>
        </p:spPr>
      </p:pic>
      <p:pic>
        <p:nvPicPr>
          <p:cNvPr id="19" name="图片 3" descr="6"/>
          <p:cNvPicPr>
            <a:picLocks noChangeAspect="1"/>
          </p:cNvPicPr>
          <p:nvPr/>
        </p:nvPicPr>
        <p:blipFill>
          <a:blip r:embed="rId2"/>
          <a:srcRect r="71469" b="61454"/>
          <a:stretch>
            <a:fillRect/>
          </a:stretch>
        </p:blipFill>
        <p:spPr>
          <a:xfrm>
            <a:off x="0" y="0"/>
            <a:ext cx="1837055" cy="1396068"/>
          </a:xfrm>
          <a:prstGeom prst="rect">
            <a:avLst/>
          </a:prstGeom>
        </p:spPr>
      </p:pic>
      <p:sp>
        <p:nvSpPr>
          <p:cNvPr id="20" name="文本框 20"/>
          <p:cNvSpPr txBox="1"/>
          <p:nvPr/>
        </p:nvSpPr>
        <p:spPr>
          <a:xfrm>
            <a:off x="3055620" y="127720"/>
            <a:ext cx="6080759" cy="618708"/>
          </a:xfrm>
          <a:prstGeom prst="rect">
            <a:avLst/>
          </a:prstGeom>
          <a:noFill/>
        </p:spPr>
        <p:txBody>
          <a:bodyPr vert="horz"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0" u="none" strike="noStrike" kern="1200" cap="none" spc="0" normalizeH="0" baseline="0" noProof="0" dirty="0" err="1">
                <a:ln>
                  <a:noFill/>
                </a:ln>
                <a:solidFill>
                  <a:prstClr val="white"/>
                </a:solidFill>
                <a:effectLst/>
                <a:uLnTx/>
                <a:uFillTx/>
                <a:latin typeface="Times New Roman" panose="02020603050405020304" pitchFamily="18" charset="0"/>
                <a:ea typeface="思源宋体 CN Light" panose="02020300000000000000"/>
                <a:cs typeface="Times New Roman" panose="02020603050405020304" pitchFamily="18" charset="0"/>
              </a:rPr>
              <a:t>Câu</a:t>
            </a:r>
            <a:r>
              <a:rPr kumimoji="0" lang="en-US" altLang="zh-CN" sz="4400" b="1" i="0" u="none" strike="noStrike" kern="1200" cap="none" spc="0" normalizeH="0" noProof="0" dirty="0">
                <a:ln>
                  <a:noFill/>
                </a:ln>
                <a:solidFill>
                  <a:prstClr val="white"/>
                </a:solidFill>
                <a:effectLst/>
                <a:uLnTx/>
                <a:uFillTx/>
                <a:latin typeface="Times New Roman" panose="02020603050405020304" pitchFamily="18" charset="0"/>
                <a:ea typeface="思源宋体 CN Light" panose="02020300000000000000"/>
                <a:cs typeface="Times New Roman" panose="02020603050405020304" pitchFamily="18" charset="0"/>
              </a:rPr>
              <a:t> 5</a:t>
            </a:r>
            <a:endParaRPr kumimoji="0" lang="en-US" altLang="zh-CN" sz="4400" b="1" i="0" u="none" strike="noStrike" kern="1200" cap="none" spc="0" normalizeH="0" baseline="0" noProof="0" dirty="0">
              <a:ln>
                <a:noFill/>
              </a:ln>
              <a:solidFill>
                <a:prstClr val="white"/>
              </a:solidFill>
              <a:effectLst/>
              <a:uLnTx/>
              <a:uFillTx/>
              <a:latin typeface="Times New Roman" panose="02020603050405020304" pitchFamily="18" charset="0"/>
              <a:ea typeface="思源宋体 CN Light" panose="02020300000000000000"/>
              <a:cs typeface="Times New Roman" panose="02020603050405020304" pitchFamily="18" charset="0"/>
            </a:endParaRPr>
          </a:p>
        </p:txBody>
      </p:sp>
      <p:grpSp>
        <p:nvGrpSpPr>
          <p:cNvPr id="21" name="组合 23"/>
          <p:cNvGrpSpPr/>
          <p:nvPr/>
        </p:nvGrpSpPr>
        <p:grpSpPr>
          <a:xfrm>
            <a:off x="1702513" y="1562822"/>
            <a:ext cx="1241886" cy="1021351"/>
            <a:chOff x="5493105" y="1228234"/>
            <a:chExt cx="937535" cy="783002"/>
          </a:xfrm>
        </p:grpSpPr>
        <p:grpSp>
          <p:nvGrpSpPr>
            <p:cNvPr id="22" name="组合 54"/>
            <p:cNvGrpSpPr/>
            <p:nvPr/>
          </p:nvGrpSpPr>
          <p:grpSpPr>
            <a:xfrm>
              <a:off x="5493105" y="1228234"/>
              <a:ext cx="937535" cy="783002"/>
              <a:chOff x="2900496" y="1028113"/>
              <a:chExt cx="6336001" cy="3420001"/>
            </a:xfrm>
          </p:grpSpPr>
          <p:sp>
            <p:nvSpPr>
              <p:cNvPr id="24" name="任意多边形: 形状 55"/>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algn="ctr">
                  <a:defRPr/>
                </a:pPr>
                <a:endParaRPr lang="zh-CN" altLang="en-US" sz="2800" b="1" kern="0">
                  <a:solidFill>
                    <a:srgbClr val="215968"/>
                  </a:solidFill>
                  <a:latin typeface="Calibri" panose="020F0502020204030204"/>
                  <a:ea typeface="SimSun" panose="02010600030101010101" pitchFamily="2" charset="-122"/>
                </a:endParaRPr>
              </a:p>
            </p:txBody>
          </p:sp>
          <p:sp>
            <p:nvSpPr>
              <p:cNvPr id="25" name="任意多边形: 形状 56"/>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algn="ctr">
                  <a:defRPr/>
                </a:pPr>
                <a:endParaRPr lang="zh-CN" altLang="en-US" sz="2800" b="1" kern="0">
                  <a:solidFill>
                    <a:srgbClr val="215968"/>
                  </a:solidFill>
                  <a:latin typeface="Calibri" panose="020F0502020204030204"/>
                  <a:ea typeface="SimSun" panose="02010600030101010101" pitchFamily="2" charset="-122"/>
                </a:endParaRPr>
              </a:p>
            </p:txBody>
          </p:sp>
        </p:grpSp>
        <p:sp>
          <p:nvSpPr>
            <p:cNvPr id="23" name="文本框 58"/>
            <p:cNvSpPr txBox="1"/>
            <p:nvPr/>
          </p:nvSpPr>
          <p:spPr>
            <a:xfrm>
              <a:off x="5704042" y="1324973"/>
              <a:ext cx="702133" cy="637070"/>
            </a:xfrm>
            <a:prstGeom prst="rect">
              <a:avLst/>
            </a:prstGeom>
            <a:noFill/>
          </p:spPr>
          <p:txBody>
            <a:bodyPr wrap="square" rtlCol="0">
              <a:spAutoFit/>
            </a:bodyPr>
            <a:lstStyle/>
            <a:p>
              <a:pPr algn="ctr">
                <a:defRPr/>
              </a:pPr>
              <a:r>
                <a:rPr lang="en-US" altLang="zh-CN" sz="4800" b="1" kern="0" dirty="0">
                  <a:solidFill>
                    <a:srgbClr val="215968"/>
                  </a:solidFill>
                  <a:latin typeface="Microsoft YaHei" panose="020B0503020204020204" charset="-122"/>
                  <a:ea typeface="Microsoft YaHei" panose="020B0503020204020204" charset="-122"/>
                </a:rPr>
                <a:t>1</a:t>
              </a:r>
              <a:endParaRPr lang="zh-CN" altLang="en-US" sz="4800" b="1" kern="0" dirty="0">
                <a:solidFill>
                  <a:srgbClr val="215968"/>
                </a:solidFill>
                <a:latin typeface="Microsoft YaHei" panose="020B0503020204020204" charset="-122"/>
                <a:ea typeface="Microsoft YaHei" panose="020B0503020204020204" charset="-122"/>
              </a:endParaRPr>
            </a:p>
          </p:txBody>
        </p:sp>
      </p:grpSp>
      <p:grpSp>
        <p:nvGrpSpPr>
          <p:cNvPr id="26" name="组合 70"/>
          <p:cNvGrpSpPr/>
          <p:nvPr/>
        </p:nvGrpSpPr>
        <p:grpSpPr>
          <a:xfrm>
            <a:off x="9510973" y="1027660"/>
            <a:ext cx="1241886" cy="1021351"/>
            <a:chOff x="5493105" y="1228234"/>
            <a:chExt cx="937535" cy="783002"/>
          </a:xfrm>
        </p:grpSpPr>
        <p:grpSp>
          <p:nvGrpSpPr>
            <p:cNvPr id="27" name="组合 71"/>
            <p:cNvGrpSpPr/>
            <p:nvPr/>
          </p:nvGrpSpPr>
          <p:grpSpPr>
            <a:xfrm>
              <a:off x="5493105" y="1228234"/>
              <a:ext cx="937535" cy="783002"/>
              <a:chOff x="2900496" y="1028113"/>
              <a:chExt cx="6336001" cy="3420001"/>
            </a:xfrm>
          </p:grpSpPr>
          <p:sp>
            <p:nvSpPr>
              <p:cNvPr id="29" name="任意多边形: 形状 73"/>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algn="ctr">
                  <a:defRPr/>
                </a:pPr>
                <a:endParaRPr lang="zh-CN" altLang="en-US" sz="2800" b="1" kern="0">
                  <a:solidFill>
                    <a:srgbClr val="215968"/>
                  </a:solidFill>
                  <a:latin typeface="Calibri" panose="020F0502020204030204"/>
                  <a:ea typeface="SimSun" panose="02010600030101010101" pitchFamily="2" charset="-122"/>
                </a:endParaRPr>
              </a:p>
            </p:txBody>
          </p:sp>
          <p:sp>
            <p:nvSpPr>
              <p:cNvPr id="30" name="任意多边形: 形状 82"/>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algn="ctr">
                  <a:defRPr/>
                </a:pPr>
                <a:endParaRPr lang="zh-CN" altLang="en-US" sz="2800" b="1" kern="0" dirty="0">
                  <a:solidFill>
                    <a:srgbClr val="215968"/>
                  </a:solidFill>
                  <a:latin typeface="Calibri" panose="020F0502020204030204"/>
                  <a:ea typeface="SimSun" panose="02010600030101010101" pitchFamily="2" charset="-122"/>
                </a:endParaRPr>
              </a:p>
            </p:txBody>
          </p:sp>
        </p:grpSp>
        <p:sp>
          <p:nvSpPr>
            <p:cNvPr id="28" name="文本框 72"/>
            <p:cNvSpPr txBox="1"/>
            <p:nvPr/>
          </p:nvSpPr>
          <p:spPr>
            <a:xfrm>
              <a:off x="5704042" y="1324973"/>
              <a:ext cx="702133" cy="637070"/>
            </a:xfrm>
            <a:prstGeom prst="rect">
              <a:avLst/>
            </a:prstGeom>
            <a:noFill/>
          </p:spPr>
          <p:txBody>
            <a:bodyPr wrap="square" rtlCol="0">
              <a:spAutoFit/>
            </a:bodyPr>
            <a:lstStyle/>
            <a:p>
              <a:pPr algn="ctr">
                <a:defRPr/>
              </a:pPr>
              <a:r>
                <a:rPr lang="en-US" altLang="zh-CN" sz="4800" b="1" kern="0" dirty="0">
                  <a:solidFill>
                    <a:srgbClr val="215968"/>
                  </a:solidFill>
                  <a:latin typeface="Microsoft YaHei" panose="020B0503020204020204" charset="-122"/>
                  <a:ea typeface="Microsoft YaHei" panose="020B0503020204020204" charset="-122"/>
                </a:rPr>
                <a:t>2</a:t>
              </a:r>
              <a:endParaRPr lang="zh-CN" altLang="en-US" sz="4800" b="1" kern="0" dirty="0">
                <a:solidFill>
                  <a:srgbClr val="215968"/>
                </a:solidFill>
                <a:latin typeface="Microsoft YaHei" panose="020B0503020204020204" charset="-122"/>
                <a:ea typeface="Microsoft YaHei" panose="020B0503020204020204" charset="-122"/>
              </a:endParaRPr>
            </a:p>
          </p:txBody>
        </p:sp>
      </p:grpSp>
      <p:sp>
        <p:nvSpPr>
          <p:cNvPr id="31" name="TextBox 30"/>
          <p:cNvSpPr txBox="1"/>
          <p:nvPr/>
        </p:nvSpPr>
        <p:spPr>
          <a:xfrm>
            <a:off x="95250" y="2747010"/>
            <a:ext cx="3632835" cy="2799715"/>
          </a:xfrm>
          <a:prstGeom prst="rect">
            <a:avLst/>
          </a:prstGeom>
          <a:noFill/>
        </p:spPr>
        <p:txBody>
          <a:bodyPr wrap="square">
            <a:spAutoFit/>
          </a:bodyPr>
          <a:lstStyle/>
          <a:p>
            <a:pPr algn="just"/>
            <a:r>
              <a:rPr lang="vi-VN" sz="4400" i="1" dirty="0">
                <a:latin typeface="+mj-lt"/>
              </a:rPr>
              <a:t>Hoàng Hạc lâu</a:t>
            </a:r>
            <a:r>
              <a:rPr lang="vi-VN" sz="4400" dirty="0">
                <a:latin typeface="+mj-lt"/>
              </a:rPr>
              <a:t> được sáng tác theo phong cách nào?</a:t>
            </a:r>
            <a:endParaRPr lang="en-SG" sz="11500" dirty="0">
              <a:solidFill>
                <a:srgbClr val="211E23"/>
              </a:solidFill>
              <a:latin typeface="+mj-lt"/>
            </a:endParaRPr>
          </a:p>
        </p:txBody>
      </p:sp>
      <p:sp>
        <p:nvSpPr>
          <p:cNvPr id="32" name="TextBox 31"/>
          <p:cNvSpPr txBox="1"/>
          <p:nvPr/>
        </p:nvSpPr>
        <p:spPr>
          <a:xfrm>
            <a:off x="8843645" y="2320290"/>
            <a:ext cx="3177540" cy="4154170"/>
          </a:xfrm>
          <a:prstGeom prst="rect">
            <a:avLst/>
          </a:prstGeom>
          <a:noFill/>
        </p:spPr>
        <p:txBody>
          <a:bodyPr wrap="square">
            <a:spAutoFit/>
          </a:bodyPr>
          <a:lstStyle/>
          <a:p>
            <a:pPr algn="just"/>
            <a:r>
              <a:rPr lang="vi-VN" sz="4400" dirty="0">
                <a:latin typeface="+mj-lt"/>
              </a:rPr>
              <a:t>Theo em, bài thơ đã thể hiện rõ nhất đặc điểm gì của phong cách đó?</a:t>
            </a:r>
            <a:endParaRPr lang="en-SG" sz="4400" dirty="0">
              <a:latin typeface="+mj-lt"/>
            </a:endParaRPr>
          </a:p>
        </p:txBody>
      </p:sp>
      <p:grpSp>
        <p:nvGrpSpPr>
          <p:cNvPr id="33" name="Group 32"/>
          <p:cNvGrpSpPr/>
          <p:nvPr/>
        </p:nvGrpSpPr>
        <p:grpSpPr>
          <a:xfrm flipH="1">
            <a:off x="3983538" y="1689009"/>
            <a:ext cx="5909929" cy="5463035"/>
            <a:chOff x="4542015" y="72154"/>
            <a:chExt cx="8802290" cy="6858000"/>
          </a:xfrm>
        </p:grpSpPr>
        <p:pic>
          <p:nvPicPr>
            <p:cNvPr id="34" name="图片 35"/>
            <p:cNvPicPr>
              <a:picLocks noChangeAspect="1"/>
            </p:cNvPicPr>
            <p:nvPr/>
          </p:nvPicPr>
          <p:blipFill>
            <a:blip r:embed="rId5" cstate="print">
              <a:extLst>
                <a:ext uri="{28A0092B-C50C-407E-A947-70E740481C1C}">
                  <a14:useLocalDpi xmlns:a14="http://schemas.microsoft.com/office/drawing/2010/main" val="0"/>
                </a:ext>
              </a:extLst>
            </a:blip>
            <a:srcRect l="26589" t="-2052" b="-1"/>
            <a:stretch>
              <a:fillRect/>
            </a:stretch>
          </p:blipFill>
          <p:spPr>
            <a:xfrm flipH="1">
              <a:off x="5882492" y="1849460"/>
              <a:ext cx="3229581" cy="650815"/>
            </a:xfrm>
            <a:prstGeom prst="rect">
              <a:avLst/>
            </a:prstGeom>
          </p:spPr>
        </p:pic>
        <p:pic>
          <p:nvPicPr>
            <p:cNvPr id="35" name="图片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2015" y="3146825"/>
              <a:ext cx="7676160" cy="3080243"/>
            </a:xfrm>
            <a:prstGeom prst="rect">
              <a:avLst/>
            </a:prstGeom>
          </p:spPr>
        </p:pic>
        <p:pic>
          <p:nvPicPr>
            <p:cNvPr id="36" name="Picture 35" descr="A building with a black background&#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6305" y="72154"/>
              <a:ext cx="6858000" cy="6858000"/>
            </a:xfrm>
            <a:prstGeom prst="rect">
              <a:avLst/>
            </a:prstGeom>
          </p:spPr>
        </p:pic>
        <p:pic>
          <p:nvPicPr>
            <p:cNvPr id="37" name="图片 28"/>
            <p:cNvPicPr>
              <a:picLocks noChangeAspect="1"/>
            </p:cNvPicPr>
            <p:nvPr/>
          </p:nvPicPr>
          <p:blipFill rotWithShape="1">
            <a:blip r:embed="rId8" cstate="print">
              <a:extLst>
                <a:ext uri="{28A0092B-C50C-407E-A947-70E740481C1C}">
                  <a14:useLocalDpi xmlns:a14="http://schemas.microsoft.com/office/drawing/2010/main" val="0"/>
                </a:ext>
              </a:extLst>
            </a:blip>
            <a:srcRect l="44445" t="22329" b="19483"/>
            <a:stretch>
              <a:fillRect/>
            </a:stretch>
          </p:blipFill>
          <p:spPr>
            <a:xfrm flipH="1">
              <a:off x="5978859" y="4753655"/>
              <a:ext cx="2649734" cy="1561825"/>
            </a:xfrm>
            <a:prstGeom prst="rect">
              <a:avLst/>
            </a:prstGeom>
          </p:spPr>
        </p:pic>
        <p:pic>
          <p:nvPicPr>
            <p:cNvPr id="38" name="图片 33"/>
            <p:cNvPicPr>
              <a:picLocks noChangeAspect="1"/>
            </p:cNvPicPr>
            <p:nvPr/>
          </p:nvPicPr>
          <p:blipFill>
            <a:blip r:embed="rId9" cstate="print">
              <a:extLst>
                <a:ext uri="{28A0092B-C50C-407E-A947-70E740481C1C}">
                  <a14:useLocalDpi xmlns:a14="http://schemas.microsoft.com/office/drawing/2010/main" val="0"/>
                </a:ext>
              </a:extLst>
            </a:blip>
            <a:srcRect l="26589" t="-2052" b="-1"/>
            <a:stretch>
              <a:fillRect/>
            </a:stretch>
          </p:blipFill>
          <p:spPr>
            <a:xfrm flipH="1">
              <a:off x="5065185" y="5965378"/>
              <a:ext cx="2649735" cy="533966"/>
            </a:xfrm>
            <a:prstGeom prst="rect">
              <a:avLst/>
            </a:prstGeom>
          </p:spPr>
        </p:pic>
        <p:pic>
          <p:nvPicPr>
            <p:cNvPr id="39" name="图片 7" descr="6"/>
            <p:cNvPicPr>
              <a:picLocks noChangeAspect="1"/>
            </p:cNvPicPr>
            <p:nvPr/>
          </p:nvPicPr>
          <p:blipFill rotWithShape="1">
            <a:blip r:embed="rId2"/>
            <a:srcRect l="81184" t="20635" r="-4844" b="29704"/>
            <a:stretch>
              <a:fillRect/>
            </a:stretch>
          </p:blipFill>
          <p:spPr>
            <a:xfrm flipH="1">
              <a:off x="6937885" y="1997197"/>
              <a:ext cx="1917570" cy="2263927"/>
            </a:xfrm>
            <a:prstGeom prst="rect">
              <a:avLst/>
            </a:prstGeom>
          </p:spPr>
        </p:pic>
        <p:pic>
          <p:nvPicPr>
            <p:cNvPr id="40"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6497651" y="5979678"/>
              <a:ext cx="2850113" cy="413150"/>
            </a:xfrm>
            <a:prstGeom prst="rect">
              <a:avLst/>
            </a:prstGeom>
          </p:spPr>
        </p:pic>
      </p:grpSp>
      <p:pic>
        <p:nvPicPr>
          <p:cNvPr id="41" name="Picture 40"/>
          <p:cNvPicPr>
            <a:picLocks noChangeAspect="1"/>
          </p:cNvPicPr>
          <p:nvPr/>
        </p:nvPicPr>
        <p:blipFill rotWithShape="1">
          <a:blip r:embed="rId11"/>
          <a:srcRect t="-1728" r="42191" b="-1"/>
          <a:stretch>
            <a:fillRect/>
          </a:stretch>
        </p:blipFill>
        <p:spPr>
          <a:xfrm>
            <a:off x="2382291" y="4201358"/>
            <a:ext cx="2326069" cy="285771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strVal val="#ppt_w+.3"/>
                                          </p:val>
                                        </p:tav>
                                        <p:tav tm="100000">
                                          <p:val>
                                            <p:strVal val="#ppt_w"/>
                                          </p:val>
                                        </p:tav>
                                      </p:tavLst>
                                    </p:anim>
                                    <p:anim calcmode="lin" valueType="num">
                                      <p:cBhvr>
                                        <p:cTn id="8" dur="500" fill="hold"/>
                                        <p:tgtEl>
                                          <p:spTgt spid="21"/>
                                        </p:tgtEl>
                                        <p:attrNameLst>
                                          <p:attrName>ppt_h</p:attrName>
                                        </p:attrNameLst>
                                      </p:cBhvr>
                                      <p:tavLst>
                                        <p:tav tm="0">
                                          <p:val>
                                            <p:strVal val="#ppt_h"/>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barn(inVertical)">
                                      <p:cBhvr>
                                        <p:cTn id="14" dur="500"/>
                                        <p:tgtEl>
                                          <p:spTgt spid="31"/>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p:cTn id="19" dur="500" fill="hold"/>
                                        <p:tgtEl>
                                          <p:spTgt spid="26"/>
                                        </p:tgtEl>
                                        <p:attrNameLst>
                                          <p:attrName>ppt_w</p:attrName>
                                        </p:attrNameLst>
                                      </p:cBhvr>
                                      <p:tavLst>
                                        <p:tav tm="0">
                                          <p:val>
                                            <p:strVal val="#ppt_w+.3"/>
                                          </p:val>
                                        </p:tav>
                                        <p:tav tm="100000">
                                          <p:val>
                                            <p:strVal val="#ppt_w"/>
                                          </p:val>
                                        </p:tav>
                                      </p:tavLst>
                                    </p:anim>
                                    <p:anim calcmode="lin" valueType="num">
                                      <p:cBhvr>
                                        <p:cTn id="20" dur="500" fill="hold"/>
                                        <p:tgtEl>
                                          <p:spTgt spid="26"/>
                                        </p:tgtEl>
                                        <p:attrNameLst>
                                          <p:attrName>ppt_h</p:attrName>
                                        </p:attrNameLst>
                                      </p:cBhvr>
                                      <p:tavLst>
                                        <p:tav tm="0">
                                          <p:val>
                                            <p:strVal val="#ppt_h"/>
                                          </p:val>
                                        </p:tav>
                                        <p:tav tm="100000">
                                          <p:val>
                                            <p:strVal val="#ppt_h"/>
                                          </p:val>
                                        </p:tav>
                                      </p:tavLst>
                                    </p:anim>
                                    <p:animEffect transition="in" filter="fade">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barn(inVertical)">
                                      <p:cBhvr>
                                        <p:cTn id="2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7"/>
          <p:cNvPicPr>
            <a:picLocks noChangeAspect="1"/>
          </p:cNvPicPr>
          <p:nvPr/>
        </p:nvPicPr>
        <p:blipFill rotWithShape="1">
          <a:blip r:embed="rId1" cstate="print">
            <a:extLst>
              <a:ext uri="{28A0092B-C50C-407E-A947-70E740481C1C}">
                <a14:useLocalDpi xmlns:a14="http://schemas.microsoft.com/office/drawing/2010/main" val="0"/>
              </a:ext>
            </a:extLst>
          </a:blip>
          <a:srcRect t="11051" r="54022"/>
          <a:stretch>
            <a:fillRect/>
          </a:stretch>
        </p:blipFill>
        <p:spPr>
          <a:xfrm flipH="1">
            <a:off x="6598919" y="5369332"/>
            <a:ext cx="5749846" cy="1488668"/>
          </a:xfrm>
          <a:prstGeom prst="rect">
            <a:avLst/>
          </a:prstGeom>
        </p:spPr>
      </p:pic>
      <p:pic>
        <p:nvPicPr>
          <p:cNvPr id="5" name="图片 20" descr="6"/>
          <p:cNvPicPr>
            <a:picLocks noChangeAspect="1"/>
          </p:cNvPicPr>
          <p:nvPr/>
        </p:nvPicPr>
        <p:blipFill>
          <a:blip r:embed="rId2"/>
          <a:srcRect l="75468" t="28111" r="-213" b="26538"/>
          <a:stretch>
            <a:fillRect/>
          </a:stretch>
        </p:blipFill>
        <p:spPr>
          <a:xfrm>
            <a:off x="10850881" y="5546497"/>
            <a:ext cx="1443990" cy="1488668"/>
          </a:xfrm>
          <a:prstGeom prst="rect">
            <a:avLst/>
          </a:prstGeom>
        </p:spPr>
      </p:pic>
      <p:pic>
        <p:nvPicPr>
          <p:cNvPr id="9" name="图片 27"/>
          <p:cNvPicPr>
            <a:picLocks noChangeAspect="1"/>
          </p:cNvPicPr>
          <p:nvPr/>
        </p:nvPicPr>
        <p:blipFill rotWithShape="1">
          <a:blip r:embed="rId1" cstate="print">
            <a:extLst>
              <a:ext uri="{28A0092B-C50C-407E-A947-70E740481C1C}">
                <a14:useLocalDpi xmlns:a14="http://schemas.microsoft.com/office/drawing/2010/main" val="0"/>
              </a:ext>
            </a:extLst>
          </a:blip>
          <a:srcRect t="11051" r="54022"/>
          <a:stretch>
            <a:fillRect/>
          </a:stretch>
        </p:blipFill>
        <p:spPr>
          <a:xfrm>
            <a:off x="0" y="5369332"/>
            <a:ext cx="5749846" cy="1488668"/>
          </a:xfrm>
          <a:prstGeom prst="rect">
            <a:avLst/>
          </a:prstGeom>
        </p:spPr>
      </p:pic>
      <p:pic>
        <p:nvPicPr>
          <p:cNvPr id="10"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25823" y="96485"/>
            <a:ext cx="3162416" cy="458421"/>
          </a:xfrm>
          <a:prstGeom prst="rect">
            <a:avLst/>
          </a:prstGeom>
        </p:spPr>
      </p:pic>
      <p:pic>
        <p:nvPicPr>
          <p:cNvPr id="1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53" y="173965"/>
            <a:ext cx="5172051" cy="749736"/>
          </a:xfrm>
          <a:prstGeom prst="rect">
            <a:avLst/>
          </a:prstGeom>
        </p:spPr>
      </p:pic>
      <p:pic>
        <p:nvPicPr>
          <p:cNvPr id="12" name="图片 3" descr="6"/>
          <p:cNvPicPr>
            <a:picLocks noChangeAspect="1"/>
          </p:cNvPicPr>
          <p:nvPr/>
        </p:nvPicPr>
        <p:blipFill>
          <a:blip r:embed="rId2"/>
          <a:srcRect r="71469" b="61454"/>
          <a:stretch>
            <a:fillRect/>
          </a:stretch>
        </p:blipFill>
        <p:spPr>
          <a:xfrm>
            <a:off x="1070515" y="-70369"/>
            <a:ext cx="1837055" cy="1396068"/>
          </a:xfrm>
          <a:prstGeom prst="rect">
            <a:avLst/>
          </a:prstGeom>
        </p:spPr>
      </p:pic>
      <p:grpSp>
        <p:nvGrpSpPr>
          <p:cNvPr id="14" name="组合 2"/>
          <p:cNvGrpSpPr/>
          <p:nvPr/>
        </p:nvGrpSpPr>
        <p:grpSpPr>
          <a:xfrm>
            <a:off x="57153" y="1195376"/>
            <a:ext cx="3918488" cy="2569643"/>
            <a:chOff x="178801" y="1803400"/>
            <a:chExt cx="3918488" cy="2569643"/>
          </a:xfrm>
        </p:grpSpPr>
        <p:pic>
          <p:nvPicPr>
            <p:cNvPr id="15" name="图片 9"/>
            <p:cNvPicPr>
              <a:picLocks noChangeAspect="1"/>
            </p:cNvPicPr>
            <p:nvPr/>
          </p:nvPicPr>
          <p:blipFill>
            <a:blip r:embed="rId5" cstate="screen"/>
            <a:stretch>
              <a:fillRect/>
            </a:stretch>
          </p:blipFill>
          <p:spPr>
            <a:xfrm>
              <a:off x="1196975" y="1803400"/>
              <a:ext cx="2209800" cy="2209800"/>
            </a:xfrm>
            <a:prstGeom prst="rect">
              <a:avLst/>
            </a:prstGeom>
          </p:spPr>
        </p:pic>
        <p:sp>
          <p:nvSpPr>
            <p:cNvPr id="16" name="文本框 11"/>
            <p:cNvSpPr txBox="1"/>
            <p:nvPr/>
          </p:nvSpPr>
          <p:spPr>
            <a:xfrm>
              <a:off x="1458595" y="2795834"/>
              <a:ext cx="1358900" cy="584775"/>
            </a:xfrm>
            <a:prstGeom prst="rect">
              <a:avLst/>
            </a:prstGeom>
            <a:noFill/>
          </p:spPr>
          <p:txBody>
            <a:bodyPr wrap="square">
              <a:spAutoFit/>
            </a:bodyPr>
            <a:lstStyle/>
            <a:p>
              <a:pPr algn="ctr">
                <a:defRPr/>
              </a:pPr>
              <a:r>
                <a:rPr lang="vi-VN" altLang="zh-CN" sz="3200" dirty="0">
                  <a:solidFill>
                    <a:srgbClr val="264E4E"/>
                  </a:solidFill>
                  <a:latin typeface="Times New Roman" panose="02020603050405020304" pitchFamily="18" charset="0"/>
                  <a:ea typeface="Microsoft YaHei" panose="020B0503020204020204" charset="-122"/>
                  <a:cs typeface="Times New Roman" panose="02020603050405020304" pitchFamily="18" charset="0"/>
                  <a:sym typeface="+mn-lt"/>
                </a:rPr>
                <a:t>01</a:t>
              </a:r>
              <a:endParaRPr lang="zh-CN" altLang="en-US" sz="3200" dirty="0">
                <a:solidFill>
                  <a:srgbClr val="264E4E"/>
                </a:solidFill>
                <a:latin typeface="Times New Roman" panose="02020603050405020304" pitchFamily="18" charset="0"/>
                <a:ea typeface="Microsoft YaHei" panose="020B0503020204020204" charset="-122"/>
                <a:cs typeface="Times New Roman" panose="02020603050405020304" pitchFamily="18" charset="0"/>
                <a:sym typeface="+mn-lt"/>
              </a:endParaRPr>
            </a:p>
          </p:txBody>
        </p:sp>
        <p:sp>
          <p:nvSpPr>
            <p:cNvPr id="17" name="MH_Text_1"/>
            <p:cNvSpPr txBox="1">
              <a:spLocks noChangeArrowheads="1"/>
            </p:cNvSpPr>
            <p:nvPr>
              <p:custDataLst>
                <p:tags r:id="rId6"/>
              </p:custDataLst>
            </p:nvPr>
          </p:nvSpPr>
          <p:spPr bwMode="auto">
            <a:xfrm>
              <a:off x="178801" y="3426496"/>
              <a:ext cx="3918488"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gn="just"/>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Bài thơ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Hoàng Hạc lâu</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 được sáng tác theo phong cách cổ điển, đề cao tính chất khuôn mẫu, chuẩn mực về tư tưởng và nghệ thuật. </a:t>
              </a:r>
              <a:endParaRPr lang="en-SG" sz="6000" kern="100" dirty="0">
                <a:effectLst/>
                <a:latin typeface="Calibri Light" panose="020F0302020204030204" charset="0"/>
                <a:ea typeface="Calibri" panose="020F0502020204030204" pitchFamily="34" charset="0"/>
                <a:cs typeface="Times New Roman" panose="02020603050405020304" pitchFamily="18" charset="0"/>
              </a:endParaRPr>
            </a:p>
          </p:txBody>
        </p:sp>
      </p:grpSp>
      <p:grpSp>
        <p:nvGrpSpPr>
          <p:cNvPr id="18" name="组合 4"/>
          <p:cNvGrpSpPr/>
          <p:nvPr/>
        </p:nvGrpSpPr>
        <p:grpSpPr>
          <a:xfrm>
            <a:off x="7576618" y="860089"/>
            <a:ext cx="4184391" cy="2506027"/>
            <a:chOff x="2853849" y="1803400"/>
            <a:chExt cx="4184391" cy="2506027"/>
          </a:xfrm>
        </p:grpSpPr>
        <p:pic>
          <p:nvPicPr>
            <p:cNvPr id="19" name="图片 13"/>
            <p:cNvPicPr>
              <a:picLocks noChangeAspect="1"/>
            </p:cNvPicPr>
            <p:nvPr/>
          </p:nvPicPr>
          <p:blipFill>
            <a:blip r:embed="rId5" cstate="screen"/>
            <a:stretch>
              <a:fillRect/>
            </a:stretch>
          </p:blipFill>
          <p:spPr>
            <a:xfrm>
              <a:off x="3746500" y="1803400"/>
              <a:ext cx="2209800" cy="2209800"/>
            </a:xfrm>
            <a:prstGeom prst="rect">
              <a:avLst/>
            </a:prstGeom>
          </p:spPr>
        </p:pic>
        <p:sp>
          <p:nvSpPr>
            <p:cNvPr id="20" name="MH_Text_1"/>
            <p:cNvSpPr txBox="1">
              <a:spLocks noChangeArrowheads="1"/>
            </p:cNvSpPr>
            <p:nvPr>
              <p:custDataLst>
                <p:tags r:id="rId7"/>
              </p:custDataLst>
            </p:nvPr>
          </p:nvSpPr>
          <p:spPr bwMode="auto">
            <a:xfrm>
              <a:off x="2853849" y="3362880"/>
              <a:ext cx="4184391"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algn="ctr">
                <a:lnSpc>
                  <a:spcPts val="2600"/>
                </a:lnSpc>
                <a:defRPr sz="1600">
                  <a:solidFill>
                    <a:schemeClr val="tx1">
                      <a:lumMod val="75000"/>
                      <a:lumOff val="25000"/>
                    </a:schemeClr>
                  </a:solidFill>
                  <a:latin typeface="字魂95号-手刻宋" panose="00000500000000000000" charset="-122"/>
                  <a:ea typeface="字魂95号-手刻宋" panose="00000500000000000000" charset="-122"/>
                </a:defRPr>
              </a:lvl1pPr>
              <a:lvl2pPr marL="742950" indent="-285750">
                <a:defRPr>
                  <a:latin typeface="Calibri" panose="020F0502020204030204" pitchFamily="34" charset="0"/>
                  <a:ea typeface="SimSun" panose="02010600030101010101" pitchFamily="2" charset="-122"/>
                </a:defRPr>
              </a:lvl2pPr>
              <a:lvl3pPr marL="1143000" indent="-228600">
                <a:defRPr>
                  <a:latin typeface="Calibri" panose="020F0502020204030204" pitchFamily="34" charset="0"/>
                  <a:ea typeface="SimSun" panose="02010600030101010101" pitchFamily="2" charset="-122"/>
                </a:defRPr>
              </a:lvl3pPr>
              <a:lvl4pPr marL="1600200" indent="-228600">
                <a:defRPr>
                  <a:latin typeface="Calibri" panose="020F0502020204030204" pitchFamily="34" charset="0"/>
                  <a:ea typeface="SimSun" panose="02010600030101010101" pitchFamily="2" charset="-122"/>
                </a:defRPr>
              </a:lvl4pPr>
              <a:lvl5pPr marL="2057400" indent="-228600">
                <a:defRPr>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SimSun" panose="02010600030101010101" pitchFamily="2" charset="-122"/>
                </a:defRPr>
              </a:lvl9pPr>
            </a:lstStyle>
            <a:p>
              <a:pPr>
                <a:lnSpc>
                  <a:spcPct val="100000"/>
                </a:lnSpc>
              </a:pPr>
              <a:r>
                <a:rPr lang="vi-VN" sz="3200" dirty="0">
                  <a:solidFill>
                    <a:schemeClr val="tx1"/>
                  </a:solidFill>
                  <a:effectLst/>
                  <a:latin typeface="Times New Roman" panose="02020603050405020304" pitchFamily="18" charset="0"/>
                  <a:ea typeface="Times New Roman" panose="02020603050405020304" pitchFamily="18" charset="0"/>
                </a:rPr>
                <a:t>Tính chất chuẩn mực về nghệ thuật (quy định về thể loại; hệ thống ngôn từ tao nhã; hình ảnh ước lệ tượng trưng; sử dụng điển tích, điển cố,…) đặc biệt rõ nét trong tác phẩm này.</a:t>
              </a:r>
              <a:endParaRPr lang="en-SG" sz="6000" kern="100" dirty="0">
                <a:solidFill>
                  <a:schemeClr val="tx1"/>
                </a:solidFill>
                <a:effectLst/>
                <a:latin typeface="Calibri Light" panose="020F0302020204030204" charset="0"/>
                <a:ea typeface="Calibri" panose="020F0502020204030204" pitchFamily="34" charset="0"/>
                <a:cs typeface="Calibri Light" panose="020F0302020204030204" charset="0"/>
              </a:endParaRPr>
            </a:p>
          </p:txBody>
        </p:sp>
        <p:sp>
          <p:nvSpPr>
            <p:cNvPr id="21" name="文本框 24"/>
            <p:cNvSpPr txBox="1"/>
            <p:nvPr/>
          </p:nvSpPr>
          <p:spPr>
            <a:xfrm>
              <a:off x="4001601" y="2785328"/>
              <a:ext cx="1358900" cy="584775"/>
            </a:xfrm>
            <a:prstGeom prst="rect">
              <a:avLst/>
            </a:prstGeom>
            <a:noFill/>
          </p:spPr>
          <p:txBody>
            <a:bodyPr wrap="square">
              <a:spAutoFit/>
            </a:bodyPr>
            <a:lstStyle/>
            <a:p>
              <a:pPr algn="ctr">
                <a:defRPr/>
              </a:pPr>
              <a:r>
                <a:rPr lang="vi-VN" altLang="zh-CN" sz="3200" dirty="0">
                  <a:solidFill>
                    <a:srgbClr val="264E4E"/>
                  </a:solidFill>
                  <a:latin typeface="Times New Roman" panose="02020603050405020304" pitchFamily="18" charset="0"/>
                  <a:ea typeface="Microsoft YaHei" panose="020B0503020204020204" charset="-122"/>
                  <a:cs typeface="Times New Roman" panose="02020603050405020304" pitchFamily="18" charset="0"/>
                  <a:sym typeface="+mn-lt"/>
                </a:rPr>
                <a:t>02</a:t>
              </a:r>
              <a:endParaRPr lang="zh-CN" altLang="en-US" sz="3200" dirty="0">
                <a:solidFill>
                  <a:srgbClr val="264E4E"/>
                </a:solidFill>
                <a:latin typeface="Times New Roman" panose="02020603050405020304" pitchFamily="18" charset="0"/>
                <a:ea typeface="Microsoft YaHei" panose="020B0503020204020204" charset="-122"/>
                <a:cs typeface="Times New Roman" panose="02020603050405020304" pitchFamily="18" charset="0"/>
                <a:sym typeface="+mn-lt"/>
              </a:endParaRPr>
            </a:p>
          </p:txBody>
        </p:sp>
      </p:grpSp>
      <p:pic>
        <p:nvPicPr>
          <p:cNvPr id="22" name="Picture 21" descr="A painting of a building and cranes&#10;&#10;Description automatically generated"/>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88498" y="2291715"/>
            <a:ext cx="4772025" cy="47434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ppt_h*1.125000"/>
                                          </p:val>
                                        </p:tav>
                                        <p:tav tm="100000">
                                          <p:val>
                                            <p:strVal val="#ppt_y"/>
                                          </p:val>
                                        </p:tav>
                                      </p:tavLst>
                                    </p:anim>
                                    <p:animEffect transition="in" filter="wipe(up)">
                                      <p:cBhvr>
                                        <p:cTn id="8" dur="500"/>
                                        <p:tgtEl>
                                          <p:spTgt spid="1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p:tgtEl>
                                          <p:spTgt spid="18"/>
                                        </p:tgtEl>
                                        <p:attrNameLst>
                                          <p:attrName>ppt_y</p:attrName>
                                        </p:attrNameLst>
                                      </p:cBhvr>
                                      <p:tavLst>
                                        <p:tav tm="0">
                                          <p:val>
                                            <p:strVal val="#ppt_y-#ppt_h*1.125000"/>
                                          </p:val>
                                        </p:tav>
                                        <p:tav tm="100000">
                                          <p:val>
                                            <p:strVal val="#ppt_y"/>
                                          </p:val>
                                        </p:tav>
                                      </p:tavLst>
                                    </p:anim>
                                    <p:animEffect transition="in" filter="wipe(down)">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0" y="13252"/>
            <a:ext cx="12192000" cy="6858000"/>
          </a:xfrm>
          <a:prstGeom prst="rect">
            <a:avLst/>
          </a:prstGeom>
        </p:spPr>
      </p:pic>
      <p:sp>
        <p:nvSpPr>
          <p:cNvPr id="1362" name="Google Shape;1362;p27"/>
          <p:cNvSpPr/>
          <p:nvPr/>
        </p:nvSpPr>
        <p:spPr>
          <a:xfrm>
            <a:off x="4142105" y="125730"/>
            <a:ext cx="3261360" cy="594995"/>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SG" sz="3200" b="1" i="0" u="none" strike="noStrike" kern="0" cap="none" spc="0" normalizeH="0" baseline="0" noProof="0" dirty="0">
                <a:ln>
                  <a:noFill/>
                </a:ln>
                <a:solidFill>
                  <a:srgbClr val="FFFFFF"/>
                </a:solidFill>
                <a:effectLst/>
                <a:uLnTx/>
                <a:uFillTx/>
                <a:latin typeface="Fira Sans Extra Condensed"/>
                <a:ea typeface="Fira Sans Extra Condensed"/>
                <a:cs typeface="Fira Sans Extra Condensed"/>
                <a:sym typeface="Fira Sans Extra Condensed"/>
              </a:rPr>
              <a:t>P</a:t>
            </a:r>
            <a:r>
              <a:rPr kumimoji="0" lang="en-GB" sz="3200" b="1" i="0" u="none" strike="noStrike" kern="0" cap="none" spc="0" normalizeH="0" baseline="0" noProof="0" dirty="0">
                <a:ln>
                  <a:noFill/>
                </a:ln>
                <a:solidFill>
                  <a:srgbClr val="FFFFFF"/>
                </a:solidFill>
                <a:effectLst/>
                <a:uLnTx/>
                <a:uFillTx/>
                <a:latin typeface="Fira Sans Extra Condensed"/>
                <a:ea typeface="Fira Sans Extra Condensed"/>
                <a:cs typeface="Fira Sans Extra Condensed"/>
                <a:sym typeface="Fira Sans Extra Condensed"/>
              </a:rPr>
              <a:t>h</a:t>
            </a:r>
            <a:r>
              <a:rPr kumimoji="0" lang="vi-VN" altLang="en-GB" sz="3200" b="1" i="0" u="none" strike="noStrike" kern="0" cap="none" spc="0" normalizeH="0" baseline="0" noProof="0" dirty="0">
                <a:ln>
                  <a:noFill/>
                </a:ln>
                <a:solidFill>
                  <a:srgbClr val="FFFFFF"/>
                </a:solidFill>
                <a:effectLst/>
                <a:uLnTx/>
                <a:uFillTx/>
                <a:latin typeface="Fira Sans Extra Condensed"/>
                <a:ea typeface="Fira Sans Extra Condensed"/>
                <a:cs typeface="Fira Sans Extra Condensed"/>
                <a:sym typeface="Fira Sans Extra Condensed"/>
              </a:rPr>
              <a:t>iếu học tập</a:t>
            </a:r>
            <a:endParaRPr kumimoji="0" lang="vi-VN" altLang="en-GB" sz="3200" b="1" i="0" u="none" strike="noStrike" kern="0" cap="none" spc="0" normalizeH="0" baseline="0" noProof="0" dirty="0">
              <a:ln>
                <a:noFill/>
              </a:ln>
              <a:solidFill>
                <a:srgbClr val="FFFFFF"/>
              </a:solidFill>
              <a:effectLst/>
              <a:uLnTx/>
              <a:uFillTx/>
              <a:latin typeface="Fira Sans Extra Condensed"/>
              <a:ea typeface="Fira Sans Extra Condensed"/>
              <a:cs typeface="Fira Sans Extra Condensed"/>
              <a:sym typeface="Fira Sans Extra Condensed"/>
            </a:endParaRPr>
          </a:p>
        </p:txBody>
      </p:sp>
      <p:graphicFrame>
        <p:nvGraphicFramePr>
          <p:cNvPr id="3" name="Table 2"/>
          <p:cNvGraphicFramePr>
            <a:graphicFrameLocks noGrp="1"/>
          </p:cNvGraphicFramePr>
          <p:nvPr/>
        </p:nvGraphicFramePr>
        <p:xfrm>
          <a:off x="271842" y="960204"/>
          <a:ext cx="11369697" cy="5672608"/>
        </p:xfrm>
        <a:graphic>
          <a:graphicData uri="http://schemas.openxmlformats.org/drawingml/2006/table">
            <a:tbl>
              <a:tblPr firstRow="1" firstCol="1" bandRow="1">
                <a:tableStyleId>{93296810-A885-4BE3-A3E7-6D5BEEA58F35}</a:tableStyleId>
              </a:tblPr>
              <a:tblGrid>
                <a:gridCol w="3728085"/>
                <a:gridCol w="3363690"/>
                <a:gridCol w="4277922"/>
              </a:tblGrid>
              <a:tr h="1406458">
                <a:tc>
                  <a:txBody>
                    <a:bodyPr/>
                    <a:lstStyle/>
                    <a:p>
                      <a:pPr algn="ctr">
                        <a:lnSpc>
                          <a:spcPct val="100000"/>
                        </a:lnSpc>
                        <a:spcAft>
                          <a:spcPts val="800"/>
                        </a:spcAft>
                      </a:pPr>
                      <a:r>
                        <a:rPr lang="vi-VN" sz="3600" dirty="0">
                          <a:solidFill>
                            <a:schemeClr val="bg1"/>
                          </a:solidFill>
                          <a:effectLst/>
                          <a:latin typeface="+mj-lt"/>
                        </a:rPr>
                        <a:t>Tên tác phẩm, </a:t>
                      </a:r>
                      <a:endParaRPr lang="en-US" sz="3600" dirty="0">
                        <a:solidFill>
                          <a:schemeClr val="bg1"/>
                        </a:solidFill>
                        <a:effectLst/>
                        <a:latin typeface="+mj-lt"/>
                      </a:endParaRPr>
                    </a:p>
                    <a:p>
                      <a:pPr algn="ctr">
                        <a:lnSpc>
                          <a:spcPct val="100000"/>
                        </a:lnSpc>
                        <a:spcAft>
                          <a:spcPts val="800"/>
                        </a:spcAft>
                      </a:pPr>
                      <a:r>
                        <a:rPr lang="vi-VN" sz="3600" dirty="0">
                          <a:solidFill>
                            <a:schemeClr val="bg1"/>
                          </a:solidFill>
                          <a:effectLst/>
                          <a:latin typeface="+mj-lt"/>
                        </a:rPr>
                        <a:t>tác giả</a:t>
                      </a:r>
                      <a:endParaRPr lang="en-SG" sz="2000" dirty="0">
                        <a:solidFill>
                          <a:schemeClr val="bg1"/>
                        </a:solidFill>
                        <a:effectLst/>
                        <a:latin typeface="+mj-lt"/>
                        <a:ea typeface="Calibri" panose="020F0502020204030204" pitchFamily="34" charset="0"/>
                        <a:cs typeface="Times New Roman" panose="02020603050405020304" pitchFamily="18" charset="0"/>
                      </a:endParaRPr>
                    </a:p>
                  </a:txBody>
                  <a:tcPr marL="52550" marR="52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3600" dirty="0">
                          <a:solidFill>
                            <a:schemeClr val="bg1"/>
                          </a:solidFill>
                          <a:effectLst/>
                          <a:latin typeface="+mj-lt"/>
                        </a:rPr>
                        <a:t>Phong cách </a:t>
                      </a:r>
                      <a:endParaRPr lang="en-US" sz="3600" dirty="0">
                        <a:solidFill>
                          <a:schemeClr val="bg1"/>
                        </a:solidFill>
                        <a:effectLst/>
                        <a:latin typeface="+mj-lt"/>
                      </a:endParaRPr>
                    </a:p>
                    <a:p>
                      <a:pPr algn="ctr">
                        <a:lnSpc>
                          <a:spcPct val="100000"/>
                        </a:lnSpc>
                        <a:spcAft>
                          <a:spcPts val="800"/>
                        </a:spcAft>
                      </a:pPr>
                      <a:r>
                        <a:rPr lang="vi-VN" sz="3600" dirty="0">
                          <a:solidFill>
                            <a:schemeClr val="bg1"/>
                          </a:solidFill>
                          <a:effectLst/>
                          <a:latin typeface="+mj-lt"/>
                        </a:rPr>
                        <a:t>sáng tác</a:t>
                      </a:r>
                      <a:endParaRPr lang="en-SG" sz="2000" dirty="0">
                        <a:solidFill>
                          <a:schemeClr val="bg1"/>
                        </a:solidFill>
                        <a:effectLst/>
                        <a:latin typeface="+mj-lt"/>
                        <a:ea typeface="Calibri" panose="020F0502020204030204" pitchFamily="34" charset="0"/>
                        <a:cs typeface="Times New Roman" panose="02020603050405020304" pitchFamily="18" charset="0"/>
                      </a:endParaRPr>
                    </a:p>
                  </a:txBody>
                  <a:tcPr marL="52550" marR="52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3600" dirty="0">
                          <a:solidFill>
                            <a:schemeClr val="bg1"/>
                          </a:solidFill>
                          <a:effectLst/>
                          <a:latin typeface="+mj-lt"/>
                        </a:rPr>
                        <a:t>Thời kì văn học </a:t>
                      </a:r>
                      <a:br>
                        <a:rPr lang="vi-VN" sz="3600" dirty="0">
                          <a:solidFill>
                            <a:schemeClr val="bg1"/>
                          </a:solidFill>
                          <a:effectLst/>
                          <a:latin typeface="+mj-lt"/>
                        </a:rPr>
                      </a:br>
                      <a:r>
                        <a:rPr lang="vi-VN" sz="3600" dirty="0">
                          <a:solidFill>
                            <a:schemeClr val="bg1"/>
                          </a:solidFill>
                          <a:effectLst/>
                          <a:latin typeface="+mj-lt"/>
                        </a:rPr>
                        <a:t>(trung đại/ hiện đại)</a:t>
                      </a:r>
                      <a:endParaRPr lang="en-SG" sz="2000" dirty="0">
                        <a:solidFill>
                          <a:schemeClr val="bg1"/>
                        </a:solidFill>
                        <a:effectLst/>
                        <a:latin typeface="+mj-lt"/>
                        <a:ea typeface="Calibri" panose="020F0502020204030204" pitchFamily="34" charset="0"/>
                        <a:cs typeface="Times New Roman" panose="02020603050405020304" pitchFamily="18" charset="0"/>
                      </a:endParaRPr>
                    </a:p>
                  </a:txBody>
                  <a:tcPr marL="52550" marR="52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93898">
                <a:tc>
                  <a:txBody>
                    <a:bodyPr/>
                    <a:lstStyle/>
                    <a:p>
                      <a:pPr algn="just">
                        <a:lnSpc>
                          <a:spcPct val="100000"/>
                        </a:lnSpc>
                        <a:spcAft>
                          <a:spcPts val="800"/>
                        </a:spcAft>
                      </a:pPr>
                      <a:r>
                        <a:rPr lang="vi-VN" sz="3600" dirty="0">
                          <a:solidFill>
                            <a:schemeClr val="tx1"/>
                          </a:solidFill>
                          <a:effectLst/>
                          <a:latin typeface="+mj-lt"/>
                        </a:rPr>
                        <a:t> Độc “Tiểu Thanh kí” (Nguyễn Du) </a:t>
                      </a:r>
                      <a:endParaRPr lang="en-SG" sz="2000" dirty="0">
                        <a:solidFill>
                          <a:schemeClr val="tx1"/>
                        </a:solidFill>
                        <a:effectLst/>
                        <a:latin typeface="+mj-lt"/>
                        <a:ea typeface="Calibri" panose="020F0502020204030204" pitchFamily="34" charset="0"/>
                        <a:cs typeface="Times New Roman" panose="02020603050405020304" pitchFamily="18" charset="0"/>
                      </a:endParaRPr>
                    </a:p>
                  </a:txBody>
                  <a:tcPr marL="52550" marR="52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800"/>
                        </a:spcAft>
                      </a:pPr>
                      <a:endParaRPr lang="en-SG" sz="2000" dirty="0">
                        <a:solidFill>
                          <a:schemeClr val="tx1"/>
                        </a:solidFill>
                        <a:effectLst/>
                        <a:latin typeface="+mj-lt"/>
                        <a:ea typeface="Calibri" panose="020F0502020204030204" pitchFamily="34" charset="0"/>
                        <a:cs typeface="Times New Roman" panose="02020603050405020304" pitchFamily="18" charset="0"/>
                      </a:endParaRPr>
                    </a:p>
                  </a:txBody>
                  <a:tcPr marL="52550" marR="52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endParaRPr lang="en-SG" sz="2000" dirty="0">
                        <a:solidFill>
                          <a:schemeClr val="tx1"/>
                        </a:solidFill>
                        <a:effectLst/>
                        <a:latin typeface="+mj-lt"/>
                        <a:ea typeface="Calibri" panose="020F0502020204030204" pitchFamily="34" charset="0"/>
                        <a:cs typeface="Times New Roman" panose="02020603050405020304" pitchFamily="18" charset="0"/>
                      </a:endParaRPr>
                    </a:p>
                  </a:txBody>
                  <a:tcPr marL="52550" marR="52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86126">
                <a:tc>
                  <a:txBody>
                    <a:bodyPr/>
                    <a:lstStyle/>
                    <a:p>
                      <a:pPr algn="just">
                        <a:lnSpc>
                          <a:spcPct val="100000"/>
                        </a:lnSpc>
                        <a:spcAft>
                          <a:spcPts val="800"/>
                        </a:spcAft>
                      </a:pPr>
                      <a:r>
                        <a:rPr lang="vi-VN" sz="3600" dirty="0">
                          <a:solidFill>
                            <a:schemeClr val="tx1"/>
                          </a:solidFill>
                          <a:effectLst/>
                          <a:latin typeface="+mj-lt"/>
                        </a:rPr>
                        <a:t>Hoàng Hạc lâu (Thôi Hiệu)</a:t>
                      </a:r>
                      <a:endParaRPr lang="en-SG" sz="2000" dirty="0">
                        <a:solidFill>
                          <a:schemeClr val="tx1"/>
                        </a:solidFill>
                        <a:effectLst/>
                        <a:latin typeface="+mj-lt"/>
                        <a:ea typeface="Calibri" panose="020F0502020204030204" pitchFamily="34" charset="0"/>
                        <a:cs typeface="Times New Roman" panose="02020603050405020304" pitchFamily="18" charset="0"/>
                      </a:endParaRPr>
                    </a:p>
                  </a:txBody>
                  <a:tcPr marL="52550" marR="52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800"/>
                        </a:spcAft>
                      </a:pPr>
                      <a:endParaRPr lang="en-SG" sz="2000">
                        <a:solidFill>
                          <a:schemeClr val="tx1"/>
                        </a:solidFill>
                        <a:effectLst/>
                        <a:latin typeface="+mj-lt"/>
                        <a:ea typeface="Calibri" panose="020F0502020204030204" pitchFamily="34" charset="0"/>
                        <a:cs typeface="Times New Roman" panose="02020603050405020304" pitchFamily="18" charset="0"/>
                      </a:endParaRPr>
                    </a:p>
                  </a:txBody>
                  <a:tcPr marL="52550" marR="52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endParaRPr lang="en-SG" sz="2000" dirty="0">
                        <a:solidFill>
                          <a:schemeClr val="tx1"/>
                        </a:solidFill>
                        <a:effectLst/>
                        <a:latin typeface="+mj-lt"/>
                        <a:ea typeface="Calibri" panose="020F0502020204030204" pitchFamily="34" charset="0"/>
                        <a:cs typeface="Times New Roman" panose="02020603050405020304" pitchFamily="18" charset="0"/>
                      </a:endParaRPr>
                    </a:p>
                  </a:txBody>
                  <a:tcPr marL="52550" marR="52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86126">
                <a:tc>
                  <a:txBody>
                    <a:bodyPr/>
                    <a:lstStyle/>
                    <a:p>
                      <a:pPr algn="just">
                        <a:lnSpc>
                          <a:spcPct val="100000"/>
                        </a:lnSpc>
                        <a:spcAft>
                          <a:spcPts val="800"/>
                        </a:spcAft>
                      </a:pPr>
                      <a:r>
                        <a:rPr lang="vi-VN" sz="3600" dirty="0">
                          <a:solidFill>
                            <a:schemeClr val="tx1"/>
                          </a:solidFill>
                          <a:effectLst/>
                          <a:latin typeface="+mj-lt"/>
                        </a:rPr>
                        <a:t>Thơ duyên (Xuân Diệu)</a:t>
                      </a:r>
                      <a:endParaRPr lang="en-SG" sz="2000" dirty="0">
                        <a:solidFill>
                          <a:schemeClr val="tx1"/>
                        </a:solidFill>
                        <a:effectLst/>
                        <a:latin typeface="+mj-lt"/>
                        <a:ea typeface="Calibri" panose="020F0502020204030204" pitchFamily="34" charset="0"/>
                        <a:cs typeface="Times New Roman" panose="02020603050405020304" pitchFamily="18" charset="0"/>
                      </a:endParaRPr>
                    </a:p>
                  </a:txBody>
                  <a:tcPr marL="52550" marR="52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800"/>
                        </a:spcAft>
                      </a:pPr>
                      <a:endParaRPr lang="en-SG" sz="2000">
                        <a:solidFill>
                          <a:schemeClr val="tx1"/>
                        </a:solidFill>
                        <a:effectLst/>
                        <a:latin typeface="+mj-lt"/>
                        <a:ea typeface="Calibri" panose="020F0502020204030204" pitchFamily="34" charset="0"/>
                        <a:cs typeface="Times New Roman" panose="02020603050405020304" pitchFamily="18" charset="0"/>
                      </a:endParaRPr>
                    </a:p>
                  </a:txBody>
                  <a:tcPr marL="52550" marR="52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endParaRPr lang="en-SG" sz="2000" dirty="0">
                        <a:solidFill>
                          <a:schemeClr val="tx1"/>
                        </a:solidFill>
                        <a:effectLst/>
                        <a:latin typeface="+mj-lt"/>
                        <a:ea typeface="Calibri" panose="020F0502020204030204" pitchFamily="34" charset="0"/>
                        <a:cs typeface="Times New Roman" panose="02020603050405020304" pitchFamily="18" charset="0"/>
                      </a:endParaRPr>
                    </a:p>
                  </a:txBody>
                  <a:tcPr marL="52550" marR="52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0" y="13252"/>
            <a:ext cx="12192000" cy="6858000"/>
          </a:xfrm>
          <a:prstGeom prst="rect">
            <a:avLst/>
          </a:prstGeom>
        </p:spPr>
      </p:pic>
      <p:graphicFrame>
        <p:nvGraphicFramePr>
          <p:cNvPr id="3" name="Table 2"/>
          <p:cNvGraphicFramePr>
            <a:graphicFrameLocks noGrp="1"/>
          </p:cNvGraphicFramePr>
          <p:nvPr/>
        </p:nvGraphicFramePr>
        <p:xfrm>
          <a:off x="271842" y="960204"/>
          <a:ext cx="11369697" cy="5672608"/>
        </p:xfrm>
        <a:graphic>
          <a:graphicData uri="http://schemas.openxmlformats.org/drawingml/2006/table">
            <a:tbl>
              <a:tblPr firstRow="1" firstCol="1" bandRow="1">
                <a:tableStyleId>{93296810-A885-4BE3-A3E7-6D5BEEA58F35}</a:tableStyleId>
              </a:tblPr>
              <a:tblGrid>
                <a:gridCol w="3728085"/>
                <a:gridCol w="3363690"/>
                <a:gridCol w="4277922"/>
              </a:tblGrid>
              <a:tr h="1406458">
                <a:tc>
                  <a:txBody>
                    <a:bodyPr/>
                    <a:lstStyle/>
                    <a:p>
                      <a:pPr algn="ctr">
                        <a:lnSpc>
                          <a:spcPct val="100000"/>
                        </a:lnSpc>
                        <a:spcAft>
                          <a:spcPts val="800"/>
                        </a:spcAft>
                      </a:pPr>
                      <a:r>
                        <a:rPr lang="vi-VN" sz="3600" dirty="0">
                          <a:solidFill>
                            <a:schemeClr val="tx1"/>
                          </a:solidFill>
                          <a:effectLst/>
                          <a:latin typeface="+mj-lt"/>
                        </a:rPr>
                        <a:t>Tên tác phẩm, </a:t>
                      </a:r>
                      <a:endParaRPr lang="en-US" sz="3600" dirty="0">
                        <a:solidFill>
                          <a:schemeClr val="tx1"/>
                        </a:solidFill>
                        <a:effectLst/>
                        <a:latin typeface="+mj-lt"/>
                      </a:endParaRPr>
                    </a:p>
                    <a:p>
                      <a:pPr algn="ctr">
                        <a:lnSpc>
                          <a:spcPct val="100000"/>
                        </a:lnSpc>
                        <a:spcAft>
                          <a:spcPts val="800"/>
                        </a:spcAft>
                      </a:pPr>
                      <a:r>
                        <a:rPr lang="vi-VN" sz="3600" dirty="0">
                          <a:solidFill>
                            <a:schemeClr val="tx1"/>
                          </a:solidFill>
                          <a:effectLst/>
                          <a:latin typeface="+mj-lt"/>
                        </a:rPr>
                        <a:t>tác giả</a:t>
                      </a:r>
                      <a:endParaRPr lang="en-SG" sz="2000" dirty="0">
                        <a:solidFill>
                          <a:schemeClr val="tx1"/>
                        </a:solidFill>
                        <a:effectLst/>
                        <a:latin typeface="+mj-lt"/>
                        <a:ea typeface="Calibri" panose="020F0502020204030204" pitchFamily="34" charset="0"/>
                        <a:cs typeface="Times New Roman" panose="02020603050405020304" pitchFamily="18" charset="0"/>
                      </a:endParaRPr>
                    </a:p>
                  </a:txBody>
                  <a:tcPr marL="52550" marR="52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3600" dirty="0">
                          <a:solidFill>
                            <a:schemeClr val="tx1"/>
                          </a:solidFill>
                          <a:effectLst/>
                          <a:latin typeface="+mj-lt"/>
                        </a:rPr>
                        <a:t>Phong cách </a:t>
                      </a:r>
                      <a:endParaRPr lang="en-US" sz="3600" dirty="0">
                        <a:solidFill>
                          <a:schemeClr val="tx1"/>
                        </a:solidFill>
                        <a:effectLst/>
                        <a:latin typeface="+mj-lt"/>
                      </a:endParaRPr>
                    </a:p>
                    <a:p>
                      <a:pPr algn="ctr">
                        <a:lnSpc>
                          <a:spcPct val="100000"/>
                        </a:lnSpc>
                        <a:spcAft>
                          <a:spcPts val="800"/>
                        </a:spcAft>
                      </a:pPr>
                      <a:r>
                        <a:rPr lang="vi-VN" sz="3600" dirty="0">
                          <a:solidFill>
                            <a:schemeClr val="tx1"/>
                          </a:solidFill>
                          <a:effectLst/>
                          <a:latin typeface="+mj-lt"/>
                        </a:rPr>
                        <a:t>sáng tác</a:t>
                      </a:r>
                      <a:endParaRPr lang="en-SG" sz="2000" dirty="0">
                        <a:solidFill>
                          <a:schemeClr val="tx1"/>
                        </a:solidFill>
                        <a:effectLst/>
                        <a:latin typeface="+mj-lt"/>
                        <a:ea typeface="Calibri" panose="020F0502020204030204" pitchFamily="34" charset="0"/>
                        <a:cs typeface="Times New Roman" panose="02020603050405020304" pitchFamily="18" charset="0"/>
                      </a:endParaRPr>
                    </a:p>
                  </a:txBody>
                  <a:tcPr marL="52550" marR="52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3600" dirty="0">
                          <a:solidFill>
                            <a:schemeClr val="tx1"/>
                          </a:solidFill>
                          <a:effectLst/>
                          <a:latin typeface="+mj-lt"/>
                        </a:rPr>
                        <a:t>Thời kì văn học </a:t>
                      </a:r>
                      <a:br>
                        <a:rPr lang="vi-VN" sz="3600" dirty="0">
                          <a:solidFill>
                            <a:schemeClr val="tx1"/>
                          </a:solidFill>
                          <a:effectLst/>
                          <a:latin typeface="+mj-lt"/>
                        </a:rPr>
                      </a:br>
                      <a:r>
                        <a:rPr lang="vi-VN" sz="3600" dirty="0">
                          <a:solidFill>
                            <a:schemeClr val="tx1"/>
                          </a:solidFill>
                          <a:effectLst/>
                          <a:latin typeface="+mj-lt"/>
                        </a:rPr>
                        <a:t>(trung đại/ hiện đại)</a:t>
                      </a:r>
                      <a:endParaRPr lang="en-SG" sz="2000" dirty="0">
                        <a:solidFill>
                          <a:schemeClr val="tx1"/>
                        </a:solidFill>
                        <a:effectLst/>
                        <a:latin typeface="+mj-lt"/>
                        <a:ea typeface="Calibri" panose="020F0502020204030204" pitchFamily="34" charset="0"/>
                        <a:cs typeface="Times New Roman" panose="02020603050405020304" pitchFamily="18" charset="0"/>
                      </a:endParaRPr>
                    </a:p>
                  </a:txBody>
                  <a:tcPr marL="52550" marR="52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93898">
                <a:tc>
                  <a:txBody>
                    <a:bodyPr/>
                    <a:lstStyle/>
                    <a:p>
                      <a:pPr algn="just">
                        <a:lnSpc>
                          <a:spcPct val="100000"/>
                        </a:lnSpc>
                        <a:spcAft>
                          <a:spcPts val="800"/>
                        </a:spcAft>
                      </a:pPr>
                      <a:r>
                        <a:rPr lang="vi-VN" sz="3600" dirty="0">
                          <a:solidFill>
                            <a:schemeClr val="tx1"/>
                          </a:solidFill>
                          <a:effectLst/>
                          <a:latin typeface="+mj-lt"/>
                        </a:rPr>
                        <a:t> Độc “Tiểu Thanh kí” (Nguyễn Du) </a:t>
                      </a:r>
                      <a:endParaRPr lang="en-SG" sz="2000" dirty="0">
                        <a:solidFill>
                          <a:schemeClr val="tx1"/>
                        </a:solidFill>
                        <a:effectLst/>
                        <a:latin typeface="+mj-lt"/>
                        <a:ea typeface="Calibri" panose="020F0502020204030204" pitchFamily="34" charset="0"/>
                        <a:cs typeface="Times New Roman" panose="02020603050405020304" pitchFamily="18" charset="0"/>
                      </a:endParaRPr>
                    </a:p>
                  </a:txBody>
                  <a:tcPr marL="52550" marR="52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800"/>
                        </a:spcAft>
                      </a:pPr>
                      <a:endParaRPr lang="en-SG" sz="2000" dirty="0">
                        <a:solidFill>
                          <a:schemeClr val="tx1"/>
                        </a:solidFill>
                        <a:effectLst/>
                        <a:latin typeface="+mj-lt"/>
                        <a:ea typeface="Calibri" panose="020F0502020204030204" pitchFamily="34" charset="0"/>
                        <a:cs typeface="Times New Roman" panose="02020603050405020304" pitchFamily="18" charset="0"/>
                      </a:endParaRPr>
                    </a:p>
                  </a:txBody>
                  <a:tcPr marL="52550" marR="52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endParaRPr lang="en-SG" sz="2000" dirty="0">
                        <a:solidFill>
                          <a:schemeClr val="tx1"/>
                        </a:solidFill>
                        <a:effectLst/>
                        <a:latin typeface="+mj-lt"/>
                        <a:ea typeface="Calibri" panose="020F0502020204030204" pitchFamily="34" charset="0"/>
                        <a:cs typeface="Times New Roman" panose="02020603050405020304" pitchFamily="18" charset="0"/>
                      </a:endParaRPr>
                    </a:p>
                  </a:txBody>
                  <a:tcPr marL="52550" marR="52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86126">
                <a:tc>
                  <a:txBody>
                    <a:bodyPr/>
                    <a:lstStyle/>
                    <a:p>
                      <a:pPr algn="just">
                        <a:lnSpc>
                          <a:spcPct val="100000"/>
                        </a:lnSpc>
                        <a:spcAft>
                          <a:spcPts val="800"/>
                        </a:spcAft>
                      </a:pPr>
                      <a:r>
                        <a:rPr lang="vi-VN" sz="3600" dirty="0">
                          <a:solidFill>
                            <a:schemeClr val="tx1"/>
                          </a:solidFill>
                          <a:effectLst/>
                          <a:latin typeface="+mj-lt"/>
                        </a:rPr>
                        <a:t>Hoàng Hạc lâu (Thôi Hiệu)</a:t>
                      </a:r>
                      <a:endParaRPr lang="en-SG" sz="2000" dirty="0">
                        <a:solidFill>
                          <a:schemeClr val="tx1"/>
                        </a:solidFill>
                        <a:effectLst/>
                        <a:latin typeface="+mj-lt"/>
                        <a:ea typeface="Calibri" panose="020F0502020204030204" pitchFamily="34" charset="0"/>
                        <a:cs typeface="Times New Roman" panose="02020603050405020304" pitchFamily="18" charset="0"/>
                      </a:endParaRPr>
                    </a:p>
                  </a:txBody>
                  <a:tcPr marL="52550" marR="52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800"/>
                        </a:spcAft>
                      </a:pPr>
                      <a:endParaRPr lang="en-SG" sz="2000" dirty="0">
                        <a:solidFill>
                          <a:schemeClr val="tx1"/>
                        </a:solidFill>
                        <a:effectLst/>
                        <a:latin typeface="+mj-lt"/>
                        <a:ea typeface="Calibri" panose="020F0502020204030204" pitchFamily="34" charset="0"/>
                        <a:cs typeface="Times New Roman" panose="02020603050405020304" pitchFamily="18" charset="0"/>
                      </a:endParaRPr>
                    </a:p>
                  </a:txBody>
                  <a:tcPr marL="52550" marR="52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endParaRPr lang="en-SG" sz="2000" dirty="0">
                        <a:solidFill>
                          <a:schemeClr val="tx1"/>
                        </a:solidFill>
                        <a:effectLst/>
                        <a:latin typeface="+mj-lt"/>
                        <a:ea typeface="Calibri" panose="020F0502020204030204" pitchFamily="34" charset="0"/>
                        <a:cs typeface="Times New Roman" panose="02020603050405020304" pitchFamily="18" charset="0"/>
                      </a:endParaRPr>
                    </a:p>
                  </a:txBody>
                  <a:tcPr marL="52550" marR="52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86126">
                <a:tc>
                  <a:txBody>
                    <a:bodyPr/>
                    <a:lstStyle/>
                    <a:p>
                      <a:pPr algn="just">
                        <a:lnSpc>
                          <a:spcPct val="100000"/>
                        </a:lnSpc>
                        <a:spcAft>
                          <a:spcPts val="800"/>
                        </a:spcAft>
                      </a:pPr>
                      <a:r>
                        <a:rPr lang="vi-VN" sz="3600" dirty="0">
                          <a:solidFill>
                            <a:schemeClr val="tx1"/>
                          </a:solidFill>
                          <a:effectLst/>
                          <a:latin typeface="+mj-lt"/>
                        </a:rPr>
                        <a:t>Thơ duyên (Xuân Diệu)</a:t>
                      </a:r>
                      <a:endParaRPr lang="en-SG" sz="2000" dirty="0">
                        <a:solidFill>
                          <a:schemeClr val="tx1"/>
                        </a:solidFill>
                        <a:effectLst/>
                        <a:latin typeface="+mj-lt"/>
                        <a:ea typeface="Calibri" panose="020F0502020204030204" pitchFamily="34" charset="0"/>
                        <a:cs typeface="Times New Roman" panose="02020603050405020304" pitchFamily="18" charset="0"/>
                      </a:endParaRPr>
                    </a:p>
                  </a:txBody>
                  <a:tcPr marL="52550" marR="52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800"/>
                        </a:spcAft>
                      </a:pPr>
                      <a:endParaRPr lang="en-SG" sz="2000" dirty="0">
                        <a:solidFill>
                          <a:schemeClr val="tx1"/>
                        </a:solidFill>
                        <a:effectLst/>
                        <a:latin typeface="+mj-lt"/>
                        <a:ea typeface="Calibri" panose="020F0502020204030204" pitchFamily="34" charset="0"/>
                        <a:cs typeface="Times New Roman" panose="02020603050405020304" pitchFamily="18" charset="0"/>
                      </a:endParaRPr>
                    </a:p>
                  </a:txBody>
                  <a:tcPr marL="52550" marR="52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endParaRPr lang="en-SG" sz="2000" dirty="0">
                        <a:solidFill>
                          <a:schemeClr val="tx1"/>
                        </a:solidFill>
                        <a:effectLst/>
                        <a:latin typeface="+mj-lt"/>
                        <a:ea typeface="Calibri" panose="020F0502020204030204" pitchFamily="34" charset="0"/>
                        <a:cs typeface="Times New Roman" panose="02020603050405020304" pitchFamily="18" charset="0"/>
                      </a:endParaRPr>
                    </a:p>
                  </a:txBody>
                  <a:tcPr marL="52550" marR="525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 name="TextBox 4"/>
          <p:cNvSpPr txBox="1"/>
          <p:nvPr/>
        </p:nvSpPr>
        <p:spPr>
          <a:xfrm>
            <a:off x="3811138" y="2928162"/>
            <a:ext cx="323110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panose="020B0604020202020204"/>
              <a:buNone/>
              <a:defRPr/>
            </a:pPr>
            <a:r>
              <a:rPr kumimoji="0" lang="vi-VN"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sym typeface="Arial" panose="020B0604020202020204"/>
              </a:rPr>
              <a:t>Cổ điển</a:t>
            </a:r>
            <a:endParaRPr kumimoji="0" lang="en-SG" sz="2000" b="0" i="0" u="none" strike="noStrike" kern="0" cap="none" spc="0" normalizeH="0" baseline="0" noProof="0" dirty="0">
              <a:ln>
                <a:noFill/>
              </a:ln>
              <a:solidFill>
                <a:srgbClr val="000000"/>
              </a:solidFill>
              <a:effectLst/>
              <a:uLnTx/>
              <a:uFillTx/>
              <a:latin typeface="Arial" panose="020B0604020202020204"/>
              <a:ea typeface="Calibri" panose="020F0502020204030204" pitchFamily="34" charset="0"/>
              <a:cs typeface="Times New Roman" panose="02020603050405020304" pitchFamily="18" charset="0"/>
              <a:sym typeface="Arial" panose="020B0604020202020204"/>
            </a:endParaRPr>
          </a:p>
        </p:txBody>
      </p:sp>
      <p:sp>
        <p:nvSpPr>
          <p:cNvPr id="7" name="TextBox 6"/>
          <p:cNvSpPr txBox="1"/>
          <p:nvPr/>
        </p:nvSpPr>
        <p:spPr>
          <a:xfrm>
            <a:off x="4179627" y="5612519"/>
            <a:ext cx="249412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panose="020B0604020202020204"/>
              <a:buNone/>
              <a:defRPr/>
            </a:pPr>
            <a:r>
              <a:rPr kumimoji="0" lang="vi-VN"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sym typeface="Arial" panose="020B0604020202020204"/>
              </a:rPr>
              <a:t>Lãng mạn</a:t>
            </a:r>
            <a:endParaRPr kumimoji="0" lang="en-SG" sz="2000" b="0" i="0" u="none" strike="noStrike" kern="0" cap="none" spc="0" normalizeH="0" baseline="0" noProof="0" dirty="0">
              <a:ln>
                <a:noFill/>
              </a:ln>
              <a:solidFill>
                <a:srgbClr val="000000"/>
              </a:solidFill>
              <a:effectLst/>
              <a:uLnTx/>
              <a:uFillTx/>
              <a:latin typeface="Arial" panose="020B0604020202020204"/>
              <a:ea typeface="Calibri" panose="020F0502020204030204" pitchFamily="34" charset="0"/>
              <a:cs typeface="Times New Roman" panose="02020603050405020304" pitchFamily="18" charset="0"/>
              <a:sym typeface="Arial" panose="020B0604020202020204"/>
            </a:endParaRPr>
          </a:p>
        </p:txBody>
      </p:sp>
      <p:sp>
        <p:nvSpPr>
          <p:cNvPr id="9" name="TextBox 8"/>
          <p:cNvSpPr txBox="1"/>
          <p:nvPr/>
        </p:nvSpPr>
        <p:spPr>
          <a:xfrm>
            <a:off x="8294996" y="2795921"/>
            <a:ext cx="239859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panose="020B0604020202020204"/>
              <a:buNone/>
              <a:defRPr/>
            </a:pPr>
            <a:r>
              <a:rPr kumimoji="0" lang="vi-VN"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sym typeface="Arial" panose="020B0604020202020204"/>
              </a:rPr>
              <a:t>Trung đại</a:t>
            </a:r>
            <a:endParaRPr kumimoji="0" lang="en-SG" sz="2000" b="0" i="0" u="none" strike="noStrike" kern="0" cap="none" spc="0" normalizeH="0" baseline="0" noProof="0" dirty="0">
              <a:ln>
                <a:noFill/>
              </a:ln>
              <a:solidFill>
                <a:srgbClr val="000000"/>
              </a:solidFill>
              <a:effectLst/>
              <a:uLnTx/>
              <a:uFillTx/>
              <a:latin typeface="Arial" panose="020B0604020202020204"/>
              <a:ea typeface="Calibri" panose="020F0502020204030204" pitchFamily="34" charset="0"/>
              <a:cs typeface="Times New Roman" panose="02020603050405020304" pitchFamily="18" charset="0"/>
              <a:sym typeface="Arial" panose="020B0604020202020204"/>
            </a:endParaRPr>
          </a:p>
        </p:txBody>
      </p:sp>
      <p:sp>
        <p:nvSpPr>
          <p:cNvPr id="10" name="TextBox 9"/>
          <p:cNvSpPr txBox="1"/>
          <p:nvPr/>
        </p:nvSpPr>
        <p:spPr>
          <a:xfrm>
            <a:off x="8294996" y="4383097"/>
            <a:ext cx="239859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panose="020B0604020202020204"/>
              <a:buNone/>
              <a:defRPr/>
            </a:pPr>
            <a:r>
              <a:rPr kumimoji="0" lang="vi-VN"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sym typeface="Arial" panose="020B0604020202020204"/>
              </a:rPr>
              <a:t>Trung đại</a:t>
            </a:r>
            <a:endParaRPr kumimoji="0" lang="en-SG" sz="2000" b="0" i="0" u="none" strike="noStrike" kern="0" cap="none" spc="0" normalizeH="0" baseline="0" noProof="0" dirty="0">
              <a:ln>
                <a:noFill/>
              </a:ln>
              <a:solidFill>
                <a:srgbClr val="000000"/>
              </a:solidFill>
              <a:effectLst/>
              <a:uLnTx/>
              <a:uFillTx/>
              <a:latin typeface="Arial" panose="020B0604020202020204"/>
              <a:ea typeface="Calibri" panose="020F0502020204030204" pitchFamily="34" charset="0"/>
              <a:cs typeface="Times New Roman" panose="02020603050405020304" pitchFamily="18" charset="0"/>
              <a:sym typeface="Arial" panose="020B0604020202020204"/>
            </a:endParaRPr>
          </a:p>
        </p:txBody>
      </p:sp>
      <p:sp>
        <p:nvSpPr>
          <p:cNvPr id="11" name="TextBox 10"/>
          <p:cNvSpPr txBox="1"/>
          <p:nvPr/>
        </p:nvSpPr>
        <p:spPr>
          <a:xfrm>
            <a:off x="3811138" y="4383097"/>
            <a:ext cx="323110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panose="020B0604020202020204"/>
              <a:buNone/>
              <a:defRPr/>
            </a:pPr>
            <a:r>
              <a:rPr kumimoji="0" lang="vi-VN"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sym typeface="Arial" panose="020B0604020202020204"/>
              </a:rPr>
              <a:t>Cổ điển</a:t>
            </a:r>
            <a:endParaRPr kumimoji="0" lang="en-SG" sz="2000" b="0" i="0" u="none" strike="noStrike" kern="0" cap="none" spc="0" normalizeH="0" baseline="0" noProof="0" dirty="0">
              <a:ln>
                <a:noFill/>
              </a:ln>
              <a:solidFill>
                <a:srgbClr val="000000"/>
              </a:solidFill>
              <a:effectLst/>
              <a:uLnTx/>
              <a:uFillTx/>
              <a:latin typeface="Arial" panose="020B0604020202020204"/>
              <a:ea typeface="Calibri" panose="020F0502020204030204" pitchFamily="34" charset="0"/>
              <a:cs typeface="Times New Roman" panose="02020603050405020304" pitchFamily="18" charset="0"/>
              <a:sym typeface="Arial" panose="020B0604020202020204"/>
            </a:endParaRPr>
          </a:p>
        </p:txBody>
      </p:sp>
      <p:sp>
        <p:nvSpPr>
          <p:cNvPr id="13" name="TextBox 12"/>
          <p:cNvSpPr txBox="1"/>
          <p:nvPr/>
        </p:nvSpPr>
        <p:spPr>
          <a:xfrm>
            <a:off x="7917407" y="5613730"/>
            <a:ext cx="284897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panose="020B0604020202020204"/>
              <a:buNone/>
              <a:defRPr/>
            </a:pPr>
            <a:r>
              <a:rPr kumimoji="0" lang="vi-VN"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sym typeface="Arial" panose="020B0604020202020204"/>
              </a:rPr>
              <a:t>Hiện đại</a:t>
            </a:r>
            <a:endParaRPr kumimoji="0" lang="en-SG" sz="2000" b="0" i="0" u="none" strike="noStrike" kern="0" cap="none" spc="0" normalizeH="0" baseline="0" noProof="0" dirty="0">
              <a:ln>
                <a:noFill/>
              </a:ln>
              <a:solidFill>
                <a:srgbClr val="000000"/>
              </a:solidFill>
              <a:effectLst/>
              <a:uLnTx/>
              <a:uFillTx/>
              <a:latin typeface="Arial" panose="020B0604020202020204"/>
              <a:ea typeface="Calibri" panose="020F0502020204030204" pitchFamily="34" charset="0"/>
              <a:cs typeface="Times New Roman" panose="02020603050405020304" pitchFamily="18"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P spid="11" grpId="0"/>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0" y="0"/>
            <a:ext cx="12192000" cy="6858000"/>
          </a:xfrm>
          <a:prstGeom prst="rect">
            <a:avLst/>
          </a:prstGeom>
        </p:spPr>
      </p:pic>
      <p:pic>
        <p:nvPicPr>
          <p:cNvPr id="10" name="图片 27"/>
          <p:cNvPicPr>
            <a:picLocks noChangeAspect="1"/>
          </p:cNvPicPr>
          <p:nvPr/>
        </p:nvPicPr>
        <p:blipFill rotWithShape="1">
          <a:blip r:embed="rId2" cstate="print">
            <a:extLst>
              <a:ext uri="{28A0092B-C50C-407E-A947-70E740481C1C}">
                <a14:useLocalDpi xmlns:a14="http://schemas.microsoft.com/office/drawing/2010/main" val="0"/>
              </a:ext>
            </a:extLst>
          </a:blip>
          <a:srcRect t="11051" r="54022"/>
          <a:stretch>
            <a:fillRect/>
          </a:stretch>
        </p:blipFill>
        <p:spPr>
          <a:xfrm flipH="1">
            <a:off x="6598919" y="5369332"/>
            <a:ext cx="5749846" cy="1488668"/>
          </a:xfrm>
          <a:prstGeom prst="rect">
            <a:avLst/>
          </a:prstGeom>
        </p:spPr>
      </p:pic>
      <p:pic>
        <p:nvPicPr>
          <p:cNvPr id="14" name="图片 20" descr="6"/>
          <p:cNvPicPr>
            <a:picLocks noChangeAspect="1"/>
          </p:cNvPicPr>
          <p:nvPr/>
        </p:nvPicPr>
        <p:blipFill rotWithShape="1">
          <a:blip r:embed="rId3"/>
          <a:srcRect l="80782" t="28111" r="-213" b="31884"/>
          <a:stretch>
            <a:fillRect/>
          </a:stretch>
        </p:blipFill>
        <p:spPr>
          <a:xfrm>
            <a:off x="11038686" y="-225493"/>
            <a:ext cx="1133913" cy="1313196"/>
          </a:xfrm>
          <a:prstGeom prst="rect">
            <a:avLst/>
          </a:prstGeom>
        </p:spPr>
      </p:pic>
      <p:pic>
        <p:nvPicPr>
          <p:cNvPr id="17" name="图片 27"/>
          <p:cNvPicPr>
            <a:picLocks noChangeAspect="1"/>
          </p:cNvPicPr>
          <p:nvPr/>
        </p:nvPicPr>
        <p:blipFill rotWithShape="1">
          <a:blip r:embed="rId2" cstate="print">
            <a:extLst>
              <a:ext uri="{28A0092B-C50C-407E-A947-70E740481C1C}">
                <a14:useLocalDpi xmlns:a14="http://schemas.microsoft.com/office/drawing/2010/main" val="0"/>
              </a:ext>
            </a:extLst>
          </a:blip>
          <a:srcRect t="11051" r="54022"/>
          <a:stretch>
            <a:fillRect/>
          </a:stretch>
        </p:blipFill>
        <p:spPr>
          <a:xfrm>
            <a:off x="0" y="5369332"/>
            <a:ext cx="5749846" cy="1488668"/>
          </a:xfrm>
          <a:prstGeom prst="rect">
            <a:avLst/>
          </a:prstGeom>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60669">
            <a:off x="735743" y="1132108"/>
            <a:ext cx="1322745" cy="13227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846" t="-8636" r="32323" b="1"/>
          <a:stretch>
            <a:fillRect/>
          </a:stretch>
        </p:blipFill>
        <p:spPr bwMode="auto">
          <a:xfrm rot="20993505">
            <a:off x="9974043" y="4378392"/>
            <a:ext cx="1066844" cy="14332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869169">
            <a:off x="6941507" y="2593902"/>
            <a:ext cx="1571516" cy="156210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301154" flipH="1">
            <a:off x="3448705" y="1769574"/>
            <a:ext cx="1914660" cy="25061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4805" r="4805"/>
          <a:stretch>
            <a:fillRect/>
          </a:stretch>
        </p:blipFill>
        <p:spPr bwMode="auto">
          <a:xfrm rot="19919096">
            <a:off x="10031444" y="715388"/>
            <a:ext cx="1075671" cy="11708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6650" t="-18854" b="1"/>
          <a:stretch>
            <a:fillRect/>
          </a:stretch>
        </p:blipFill>
        <p:spPr bwMode="auto">
          <a:xfrm rot="20147976" flipH="1">
            <a:off x="155327" y="2904243"/>
            <a:ext cx="1145298" cy="16104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1306441">
            <a:off x="10548455" y="2483331"/>
            <a:ext cx="1219849" cy="121984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4167" t="159" b="-1"/>
          <a:stretch>
            <a:fillRect/>
          </a:stretch>
        </p:blipFill>
        <p:spPr bwMode="auto">
          <a:xfrm rot="20851741">
            <a:off x="2390250" y="4780349"/>
            <a:ext cx="1168429" cy="1090019"/>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hlinkClick r:id="rId12" action="ppaction://hlinksldjump"/>
          </p:cNvPr>
          <p:cNvSpPr/>
          <p:nvPr/>
        </p:nvSpPr>
        <p:spPr>
          <a:xfrm>
            <a:off x="288046" y="804570"/>
            <a:ext cx="719931" cy="43556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sym typeface="Arial" panose="020B0604020202020204"/>
              </a:rPr>
              <a:t>1</a:t>
            </a: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mn-cs"/>
              <a:sym typeface="Arial" panose="020B0604020202020204"/>
            </a:endParaRPr>
          </a:p>
        </p:txBody>
      </p:sp>
      <p:sp>
        <p:nvSpPr>
          <p:cNvPr id="22" name="Speech Bubble: Rectangle with Corners Rounded 21">
            <a:hlinkClick r:id="rId13" action="ppaction://hlinksldjump"/>
          </p:cNvPr>
          <p:cNvSpPr/>
          <p:nvPr/>
        </p:nvSpPr>
        <p:spPr>
          <a:xfrm>
            <a:off x="2709833" y="2020372"/>
            <a:ext cx="719931" cy="43556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sym typeface="Arial" panose="020B0604020202020204"/>
              </a:rPr>
              <a:t>3</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sym typeface="Arial" panose="020B0604020202020204"/>
            </a:endParaRPr>
          </a:p>
        </p:txBody>
      </p:sp>
      <p:sp>
        <p:nvSpPr>
          <p:cNvPr id="23" name="Speech Bubble: Rectangle with Corners Rounded 22">
            <a:hlinkClick r:id="rId14" action="ppaction://hlinksldjump"/>
          </p:cNvPr>
          <p:cNvSpPr/>
          <p:nvPr/>
        </p:nvSpPr>
        <p:spPr>
          <a:xfrm>
            <a:off x="8126334" y="2090329"/>
            <a:ext cx="719931" cy="435561"/>
          </a:xfrm>
          <a:prstGeom prst="wedgeRoundRectCallout">
            <a:avLst>
              <a:gd name="adj1" fmla="val -72558"/>
              <a:gd name="adj2" fmla="val 81691"/>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sym typeface="Arial" panose="020B0604020202020204"/>
              </a:rPr>
              <a:t>2</a:t>
            </a: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mn-cs"/>
              <a:sym typeface="Arial" panose="020B0604020202020204"/>
            </a:endParaRPr>
          </a:p>
        </p:txBody>
      </p:sp>
      <p:sp>
        <p:nvSpPr>
          <p:cNvPr id="24" name="Speech Bubble: Rectangle with Corners Rounded 23">
            <a:hlinkClick r:id="rId15" action="ppaction://hlinksldjump"/>
          </p:cNvPr>
          <p:cNvSpPr/>
          <p:nvPr/>
        </p:nvSpPr>
        <p:spPr>
          <a:xfrm>
            <a:off x="1333732" y="3049880"/>
            <a:ext cx="719931" cy="435561"/>
          </a:xfrm>
          <a:prstGeom prst="wedgeRoundRectCallout">
            <a:avLst>
              <a:gd name="adj1" fmla="val -72558"/>
              <a:gd name="adj2" fmla="val 49580"/>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sym typeface="Arial" panose="020B0604020202020204"/>
              </a:rPr>
              <a:t>4</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sym typeface="Arial" panose="020B0604020202020204"/>
            </a:endParaRPr>
          </a:p>
        </p:txBody>
      </p:sp>
      <p:sp>
        <p:nvSpPr>
          <p:cNvPr id="25" name="Speech Bubble: Rectangle with Corners Rounded 24">
            <a:hlinkClick r:id="rId16" action="ppaction://hlinksldjump"/>
          </p:cNvPr>
          <p:cNvSpPr/>
          <p:nvPr/>
        </p:nvSpPr>
        <p:spPr>
          <a:xfrm>
            <a:off x="1333733" y="5598688"/>
            <a:ext cx="719931" cy="435561"/>
          </a:xfrm>
          <a:prstGeom prst="wedgeRoundRectCallout">
            <a:avLst>
              <a:gd name="adj1" fmla="val 79857"/>
              <a:gd name="adj2" fmla="val -40854"/>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sym typeface="Arial" panose="020B0604020202020204"/>
              </a:rPr>
              <a:t>5</a:t>
            </a: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mn-cs"/>
              <a:sym typeface="Arial" panose="020B0604020202020204"/>
            </a:endParaRPr>
          </a:p>
        </p:txBody>
      </p:sp>
      <p:sp>
        <p:nvSpPr>
          <p:cNvPr id="26" name="Speech Bubble: Rectangle with Corners Rounded 25">
            <a:hlinkClick r:id="rId17" action="ppaction://hlinksldjump"/>
          </p:cNvPr>
          <p:cNvSpPr/>
          <p:nvPr/>
        </p:nvSpPr>
        <p:spPr>
          <a:xfrm>
            <a:off x="9649340" y="2352407"/>
            <a:ext cx="719931" cy="435561"/>
          </a:xfrm>
          <a:prstGeom prst="wedgeRoundRectCallout">
            <a:avLst>
              <a:gd name="adj1" fmla="val 79857"/>
              <a:gd name="adj2" fmla="val -5327"/>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sym typeface="Arial" panose="020B0604020202020204"/>
              </a:rPr>
              <a:t>7</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sym typeface="Arial" panose="020B0604020202020204"/>
            </a:endParaRPr>
          </a:p>
        </p:txBody>
      </p:sp>
      <p:sp>
        <p:nvSpPr>
          <p:cNvPr id="27" name="Speech Bubble: Rectangle with Corners Rounded 26">
            <a:hlinkClick r:id="rId18" action="ppaction://hlinksldjump"/>
          </p:cNvPr>
          <p:cNvSpPr/>
          <p:nvPr/>
        </p:nvSpPr>
        <p:spPr>
          <a:xfrm>
            <a:off x="11038687" y="4304217"/>
            <a:ext cx="719931" cy="435561"/>
          </a:xfrm>
          <a:prstGeom prst="wedgeRoundRectCallout">
            <a:avLst>
              <a:gd name="adj1" fmla="val -86236"/>
              <a:gd name="adj2" fmla="val 46350"/>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sym typeface="Arial" panose="020B0604020202020204"/>
              </a:rPr>
              <a:t>8</a:t>
            </a: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mn-cs"/>
              <a:sym typeface="Arial" panose="020B0604020202020204"/>
            </a:endParaRPr>
          </a:p>
        </p:txBody>
      </p:sp>
      <p:sp>
        <p:nvSpPr>
          <p:cNvPr id="30" name="Speech Bubble: Rectangle with Corners Rounded 29">
            <a:hlinkClick r:id="rId19" action="ppaction://hlinksldjump"/>
          </p:cNvPr>
          <p:cNvSpPr/>
          <p:nvPr/>
        </p:nvSpPr>
        <p:spPr>
          <a:xfrm>
            <a:off x="11329886" y="1300489"/>
            <a:ext cx="719931" cy="435561"/>
          </a:xfrm>
          <a:prstGeom prst="wedgeRoundRectCallout">
            <a:avLst>
              <a:gd name="adj1" fmla="val -66696"/>
              <a:gd name="adj2" fmla="val -86071"/>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sym typeface="Arial" panose="020B0604020202020204"/>
              </a:rPr>
              <a:t>6</a:t>
            </a: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mn-cs"/>
              <a:sym typeface="Arial" panose="020B0604020202020204"/>
            </a:endParaRPr>
          </a:p>
        </p:txBody>
      </p:sp>
      <p:sp>
        <p:nvSpPr>
          <p:cNvPr id="6" name="Rectangle: Rounded Corners 5">
            <a:hlinkClick r:id="" action="ppaction://noaction"/>
          </p:cNvPr>
          <p:cNvSpPr/>
          <p:nvPr/>
        </p:nvSpPr>
        <p:spPr>
          <a:xfrm>
            <a:off x="10421320" y="6267640"/>
            <a:ext cx="1761510" cy="590360"/>
          </a:xfrm>
          <a:prstGeom prst="roundRect">
            <a:avLst>
              <a:gd name="adj" fmla="val 0"/>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panose="020B0604020202020204"/>
              </a:rPr>
              <a:t>Vận dụng</a:t>
            </a:r>
            <a:endPar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pic>
        <p:nvPicPr>
          <p:cNvPr id="5" name="Picture 4"/>
          <p:cNvPicPr>
            <a:picLocks noChangeAspect="1" noChangeArrowheads="1"/>
          </p:cNvPicPr>
          <p:nvPr/>
        </p:nvPicPr>
        <p:blipFill rotWithShape="1">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l="3142" t="35" r="4799" b="-35"/>
          <a:stretch>
            <a:fillRect/>
          </a:stretch>
        </p:blipFill>
        <p:spPr bwMode="auto">
          <a:xfrm rot="20993505">
            <a:off x="7889260" y="4648760"/>
            <a:ext cx="1398343" cy="1433217"/>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hlinkClick r:id="rId21" action="ppaction://hlinksldjump"/>
          </p:cNvPr>
          <p:cNvSpPr/>
          <p:nvPr/>
        </p:nvSpPr>
        <p:spPr>
          <a:xfrm>
            <a:off x="7046155" y="5983668"/>
            <a:ext cx="719931" cy="435561"/>
          </a:xfrm>
          <a:prstGeom prst="wedgeRoundRectCallout">
            <a:avLst>
              <a:gd name="adj1" fmla="val 86273"/>
              <a:gd name="adj2" fmla="val -5391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sym typeface="Arial" panose="020B0604020202020204"/>
              </a:rPr>
              <a:t>9</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sym typeface="Arial" panose="020B0604020202020204"/>
            </a:endParaRPr>
          </a:p>
        </p:txBody>
      </p:sp>
      <p:sp>
        <p:nvSpPr>
          <p:cNvPr id="19" name="Google Shape;1324;p39"/>
          <p:cNvSpPr txBox="1"/>
          <p:nvPr/>
        </p:nvSpPr>
        <p:spPr>
          <a:xfrm>
            <a:off x="2629197" y="506109"/>
            <a:ext cx="7170890" cy="1122400"/>
          </a:xfrm>
          <a:prstGeom prst="rect">
            <a:avLst/>
          </a:prstGeom>
          <a:noFill/>
          <a:ln>
            <a:noFill/>
          </a:ln>
          <a:effectLst>
            <a:outerShdw dist="28575" dir="2220000" algn="bl" rotWithShape="0">
              <a:srgbClr val="FFFFFF">
                <a:alpha val="93000"/>
              </a:srgbClr>
            </a:outerShdw>
          </a:effectLst>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3600"/>
              <a:buFont typeface="Berkshire Swash"/>
              <a:buNone/>
              <a:defRPr sz="6000" b="0" i="0" u="none" strike="noStrike" cap="none">
                <a:solidFill>
                  <a:schemeClr val="accent1"/>
                </a:solidFill>
                <a:latin typeface="Berkshire Swash"/>
                <a:ea typeface="Berkshire Swash"/>
                <a:cs typeface="Berkshire Swash"/>
                <a:sym typeface="Berkshire Swash"/>
              </a:defRPr>
            </a:lvl1pPr>
            <a:lvl2pPr marR="0" lvl="1" algn="ctr" rtl="0">
              <a:lnSpc>
                <a:spcPct val="100000"/>
              </a:lnSpc>
              <a:spcBef>
                <a:spcPts val="0"/>
              </a:spcBef>
              <a:spcAft>
                <a:spcPts val="0"/>
              </a:spcAft>
              <a:buClr>
                <a:schemeClr val="dk1"/>
              </a:buClr>
              <a:buSzPts val="3600"/>
              <a:buFont typeface="Calistoga"/>
              <a:buNone/>
              <a:defRPr sz="4800" b="0" i="0" u="none" strike="noStrike" cap="none">
                <a:solidFill>
                  <a:schemeClr val="dk1"/>
                </a:solidFill>
                <a:latin typeface="Calistoga"/>
                <a:ea typeface="Calistoga"/>
                <a:cs typeface="Calistoga"/>
                <a:sym typeface="Calistoga"/>
              </a:defRPr>
            </a:lvl2pPr>
            <a:lvl3pPr marR="0" lvl="2" algn="ctr" rtl="0">
              <a:lnSpc>
                <a:spcPct val="100000"/>
              </a:lnSpc>
              <a:spcBef>
                <a:spcPts val="0"/>
              </a:spcBef>
              <a:spcAft>
                <a:spcPts val="0"/>
              </a:spcAft>
              <a:buClr>
                <a:schemeClr val="dk1"/>
              </a:buClr>
              <a:buSzPts val="3600"/>
              <a:buFont typeface="Calistoga"/>
              <a:buNone/>
              <a:defRPr sz="4800" b="0" i="0" u="none" strike="noStrike" cap="none">
                <a:solidFill>
                  <a:schemeClr val="dk1"/>
                </a:solidFill>
                <a:latin typeface="Calistoga"/>
                <a:ea typeface="Calistoga"/>
                <a:cs typeface="Calistoga"/>
                <a:sym typeface="Calistoga"/>
              </a:defRPr>
            </a:lvl3pPr>
            <a:lvl4pPr marR="0" lvl="3" algn="ctr" rtl="0">
              <a:lnSpc>
                <a:spcPct val="100000"/>
              </a:lnSpc>
              <a:spcBef>
                <a:spcPts val="0"/>
              </a:spcBef>
              <a:spcAft>
                <a:spcPts val="0"/>
              </a:spcAft>
              <a:buClr>
                <a:schemeClr val="dk1"/>
              </a:buClr>
              <a:buSzPts val="3600"/>
              <a:buFont typeface="Calistoga"/>
              <a:buNone/>
              <a:defRPr sz="4800" b="0" i="0" u="none" strike="noStrike" cap="none">
                <a:solidFill>
                  <a:schemeClr val="dk1"/>
                </a:solidFill>
                <a:latin typeface="Calistoga"/>
                <a:ea typeface="Calistoga"/>
                <a:cs typeface="Calistoga"/>
                <a:sym typeface="Calistoga"/>
              </a:defRPr>
            </a:lvl4pPr>
            <a:lvl5pPr marR="0" lvl="4" algn="ctr" rtl="0">
              <a:lnSpc>
                <a:spcPct val="100000"/>
              </a:lnSpc>
              <a:spcBef>
                <a:spcPts val="0"/>
              </a:spcBef>
              <a:spcAft>
                <a:spcPts val="0"/>
              </a:spcAft>
              <a:buClr>
                <a:schemeClr val="dk1"/>
              </a:buClr>
              <a:buSzPts val="3600"/>
              <a:buFont typeface="Calistoga"/>
              <a:buNone/>
              <a:defRPr sz="4800" b="0" i="0" u="none" strike="noStrike" cap="none">
                <a:solidFill>
                  <a:schemeClr val="dk1"/>
                </a:solidFill>
                <a:latin typeface="Calistoga"/>
                <a:ea typeface="Calistoga"/>
                <a:cs typeface="Calistoga"/>
                <a:sym typeface="Calistoga"/>
              </a:defRPr>
            </a:lvl5pPr>
            <a:lvl6pPr marR="0" lvl="5" algn="ctr" rtl="0">
              <a:lnSpc>
                <a:spcPct val="100000"/>
              </a:lnSpc>
              <a:spcBef>
                <a:spcPts val="0"/>
              </a:spcBef>
              <a:spcAft>
                <a:spcPts val="0"/>
              </a:spcAft>
              <a:buClr>
                <a:schemeClr val="dk1"/>
              </a:buClr>
              <a:buSzPts val="3600"/>
              <a:buFont typeface="Calistoga"/>
              <a:buNone/>
              <a:defRPr sz="4800" b="0" i="0" u="none" strike="noStrike" cap="none">
                <a:solidFill>
                  <a:schemeClr val="dk1"/>
                </a:solidFill>
                <a:latin typeface="Calistoga"/>
                <a:ea typeface="Calistoga"/>
                <a:cs typeface="Calistoga"/>
                <a:sym typeface="Calistoga"/>
              </a:defRPr>
            </a:lvl6pPr>
            <a:lvl7pPr marR="0" lvl="6" algn="ctr" rtl="0">
              <a:lnSpc>
                <a:spcPct val="100000"/>
              </a:lnSpc>
              <a:spcBef>
                <a:spcPts val="0"/>
              </a:spcBef>
              <a:spcAft>
                <a:spcPts val="0"/>
              </a:spcAft>
              <a:buClr>
                <a:schemeClr val="dk1"/>
              </a:buClr>
              <a:buSzPts val="3600"/>
              <a:buFont typeface="Calistoga"/>
              <a:buNone/>
              <a:defRPr sz="4800" b="0" i="0" u="none" strike="noStrike" cap="none">
                <a:solidFill>
                  <a:schemeClr val="dk1"/>
                </a:solidFill>
                <a:latin typeface="Calistoga"/>
                <a:ea typeface="Calistoga"/>
                <a:cs typeface="Calistoga"/>
                <a:sym typeface="Calistoga"/>
              </a:defRPr>
            </a:lvl7pPr>
            <a:lvl8pPr marR="0" lvl="7" algn="ctr" rtl="0">
              <a:lnSpc>
                <a:spcPct val="100000"/>
              </a:lnSpc>
              <a:spcBef>
                <a:spcPts val="0"/>
              </a:spcBef>
              <a:spcAft>
                <a:spcPts val="0"/>
              </a:spcAft>
              <a:buClr>
                <a:schemeClr val="dk1"/>
              </a:buClr>
              <a:buSzPts val="3600"/>
              <a:buFont typeface="Calistoga"/>
              <a:buNone/>
              <a:defRPr sz="4800" b="0" i="0" u="none" strike="noStrike" cap="none">
                <a:solidFill>
                  <a:schemeClr val="dk1"/>
                </a:solidFill>
                <a:latin typeface="Calistoga"/>
                <a:ea typeface="Calistoga"/>
                <a:cs typeface="Calistoga"/>
                <a:sym typeface="Calistoga"/>
              </a:defRPr>
            </a:lvl8pPr>
            <a:lvl9pPr marR="0" lvl="8" algn="ctr" rtl="0">
              <a:lnSpc>
                <a:spcPct val="100000"/>
              </a:lnSpc>
              <a:spcBef>
                <a:spcPts val="0"/>
              </a:spcBef>
              <a:spcAft>
                <a:spcPts val="0"/>
              </a:spcAft>
              <a:buClr>
                <a:schemeClr val="dk1"/>
              </a:buClr>
              <a:buSzPts val="3600"/>
              <a:buFont typeface="Calistoga"/>
              <a:buNone/>
              <a:defRPr sz="4800" b="0" i="0" u="none" strike="noStrike" cap="none">
                <a:solidFill>
                  <a:schemeClr val="dk1"/>
                </a:solidFill>
                <a:latin typeface="Calistoga"/>
                <a:ea typeface="Calistoga"/>
                <a:cs typeface="Calistoga"/>
                <a:sym typeface="Calistoga"/>
              </a:defRPr>
            </a:lvl9pPr>
          </a:lstStyle>
          <a:p>
            <a:pPr marL="0" marR="0" lvl="0" indent="0" algn="ctr" defTabSz="914400" rtl="0" eaLnBrk="1" fontAlgn="auto" latinLnBrk="0" hangingPunct="1">
              <a:lnSpc>
                <a:spcPct val="100000"/>
              </a:lnSpc>
              <a:spcBef>
                <a:spcPts val="0"/>
              </a:spcBef>
              <a:spcAft>
                <a:spcPts val="0"/>
              </a:spcAft>
              <a:buClr>
                <a:srgbClr val="1F5479"/>
              </a:buClr>
              <a:buSzPts val="3600"/>
              <a:buFont typeface="Berkshire Swash"/>
              <a:buNone/>
              <a:defRPr/>
            </a:pPr>
            <a:r>
              <a:rPr lang="en-US" sz="8000" b="1" kern="0" dirty="0" err="1">
                <a:solidFill>
                  <a:schemeClr val="tx1"/>
                </a:solidFill>
                <a:latin typeface="Comic Sans MS" panose="030F0702030302020204" pitchFamily="66" charset="0"/>
              </a:rPr>
              <a:t>Tên</a:t>
            </a:r>
            <a:r>
              <a:rPr lang="en-US" sz="8000" b="1" kern="0" dirty="0">
                <a:solidFill>
                  <a:schemeClr val="tx1"/>
                </a:solidFill>
                <a:latin typeface="Comic Sans MS" panose="030F0702030302020204" pitchFamily="66" charset="0"/>
              </a:rPr>
              <a:t> </a:t>
            </a:r>
            <a:r>
              <a:rPr lang="en-US" sz="8000" b="1" kern="0" dirty="0" err="1">
                <a:solidFill>
                  <a:schemeClr val="tx1"/>
                </a:solidFill>
                <a:latin typeface="Comic Sans MS" panose="030F0702030302020204" pitchFamily="66" charset="0"/>
              </a:rPr>
              <a:t>trò</a:t>
            </a:r>
            <a:r>
              <a:rPr lang="en-US" sz="8000" b="1" kern="0" dirty="0">
                <a:solidFill>
                  <a:schemeClr val="tx1"/>
                </a:solidFill>
                <a:latin typeface="Comic Sans MS" panose="030F0702030302020204" pitchFamily="66" charset="0"/>
              </a:rPr>
              <a:t> </a:t>
            </a:r>
            <a:r>
              <a:rPr lang="en-US" sz="8000" b="1" kern="0" dirty="0" err="1">
                <a:solidFill>
                  <a:schemeClr val="tx1"/>
                </a:solidFill>
                <a:latin typeface="Comic Sans MS" panose="030F0702030302020204" pitchFamily="66" charset="0"/>
              </a:rPr>
              <a:t>chơi</a:t>
            </a:r>
            <a:endParaRPr kumimoji="0" lang="en-US" sz="8000" b="1" i="0" u="none" strike="noStrike" kern="0" cap="none" spc="0" normalizeH="0" baseline="0" noProof="0" dirty="0">
              <a:ln>
                <a:noFill/>
              </a:ln>
              <a:solidFill>
                <a:schemeClr val="tx1"/>
              </a:solidFill>
              <a:effectLst/>
              <a:uLnTx/>
              <a:uFillTx/>
              <a:latin typeface="Comic Sans MS" panose="030F0702030302020204" pitchFamily="66" charset="0"/>
              <a:sym typeface="Berkshire Swash"/>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6" presetClass="path" presetSubtype="0" repeatCount="indefinite" accel="50000" decel="50000" fill="hold" nodeType="withEffect">
                                  <p:stCondLst>
                                    <p:cond delay="0"/>
                                  </p:stCondLst>
                                  <p:childTnLst>
                                    <p:animMotion origin="layout" path="M 1.04167E-6 -4.07407E-6 C -0.00039 -0.01481 0.0069 -0.02801 0.01667 -0.02893 C 0.02604 -0.02986 0.03489 -0.01967 0.03542 -0.00532 C 0.03633 0.00811 0.02982 0.02107 0.02122 0.02153 C 0.01315 0.02246 0.0056 0.01389 0.00482 0.00162 C 0.0043 -0.00995 0.00937 -0.0206 0.01706 -0.02152 C 0.02383 -0.02245 0.03021 -0.01551 0.03073 -0.00486 C 0.03112 0.00463 0.02708 0.01366 0.02083 0.01412 C 0.01523 0.01482 0.00989 0.00949 0.0095 0.00093 C 0.00924 -0.00671 0.01237 -0.01412 0.01732 -0.01458 C 0.02148 -0.01481 0.02565 -0.01111 0.02604 -0.00439 C 0.02643 0.00116 0.02409 0.00649 0.02044 0.00718 C 0.01771 0.00741 0.01458 0.00533 0.01445 0.0007 C 0.01419 -0.00301 0.01523 -0.00671 0.01758 -0.0074 C 0.01927 -0.0074 0.02096 -0.00648 0.02135 -0.00393 C 0.02148 -0.00254 0.02122 -0.00092 0.02031 -0.00023 C 0.01979 -4.07407E-6 0.0194 -4.07407E-6 0.01914 -0.00023 " pathEditMode="relative" rAng="0" ptsTypes="AAAAAAAAAAAAAAAAA">
                                      <p:cBhvr>
                                        <p:cTn id="6" dur="5000" fill="hold"/>
                                        <p:tgtEl>
                                          <p:spTgt spid="1028"/>
                                        </p:tgtEl>
                                        <p:attrNameLst>
                                          <p:attrName>ppt_x</p:attrName>
                                          <p:attrName>ppt_y</p:attrName>
                                        </p:attrNameLst>
                                      </p:cBhvr>
                                      <p:rCtr x="1758" y="-394"/>
                                    </p:animMotion>
                                  </p:childTnLst>
                                </p:cTn>
                              </p:par>
                              <p:par>
                                <p:cTn id="7" presetID="55" presetClass="path" presetSubtype="0" repeatCount="indefinite" accel="50000" decel="50000" fill="hold" nodeType="withEffect">
                                  <p:stCondLst>
                                    <p:cond delay="0"/>
                                  </p:stCondLst>
                                  <p:childTnLst>
                                    <p:animMotion origin="layout" path="M 0.01446 -2.59259E-6 C 0.01511 -0.02199 0.00873 -0.04074 0.00039 -0.04236 C -0.00781 -0.04352 -0.01523 -0.0294 -0.01575 -0.00764 C -0.01627 0.01181 -0.01132 0.02986 -0.00364 0.03125 C 0.00326 0.03241 0.0099 0.02014 0.01029 0.00185 C 0.01081 -0.01481 0.00638 -0.03032 -3.33333E-6 -0.03148 C -0.00586 -0.03264 -0.01145 -0.02245 -0.01185 -0.00717 C -0.01211 0.00648 -0.00872 0.02014 -0.00325 0.02037 C 0.00144 0.02153 0.00586 0.01366 0.00625 0.00116 C 0.00664 -0.00995 0.00404 -0.0206 -0.00013 -0.02129 C -0.00377 -0.02199 -0.00768 -0.01597 -0.00781 -0.00648 C -0.00794 0.00162 -0.00625 0.00949 -0.00312 0.01019 C -0.00052 0.01088 0.00209 0.00718 0.00209 0.00023 C 0.00248 -0.00463 0.00144 -0.01018 -0.00052 -0.01088 C -0.00195 -0.01088 -0.00351 -0.00949 -0.00377 -0.00625 C -0.00377 -0.0037 -0.00364 -0.00162 -0.00273 -0.00023 C -0.00247 -2.59259E-6 -0.00221 -2.59259E-6 -0.00195 -0.00023 " pathEditMode="relative" rAng="0" ptsTypes="AAAAAAAAAAAAAAAAA">
                                      <p:cBhvr>
                                        <p:cTn id="8" dur="5000" fill="hold"/>
                                        <p:tgtEl>
                                          <p:spTgt spid="1027"/>
                                        </p:tgtEl>
                                        <p:attrNameLst>
                                          <p:attrName>ppt_x</p:attrName>
                                          <p:attrName>ppt_y</p:attrName>
                                        </p:attrNameLst>
                                      </p:cBhvr>
                                      <p:rCtr x="-1523" y="-579"/>
                                    </p:animMotion>
                                  </p:childTnLst>
                                </p:cTn>
                              </p:par>
                              <p:par>
                                <p:cTn id="9" presetID="55" presetClass="path" presetSubtype="0" repeatCount="indefinite" accel="50000" decel="50000" fill="hold" nodeType="withEffect">
                                  <p:stCondLst>
                                    <p:cond delay="0"/>
                                  </p:stCondLst>
                                  <p:childTnLst>
                                    <p:animMotion origin="layout" path="M 0.01446 3.7037E-7 C 0.01511 -0.02199 0.00873 -0.04074 0.00039 -0.04236 C -0.00781 -0.04352 -0.01523 -0.0294 -0.01575 -0.00764 C -0.01627 0.01181 -0.01132 0.02986 -0.00364 0.03125 C 0.00326 0.03241 0.0099 0.02014 0.01029 0.00185 C 0.01081 -0.01482 0.00638 -0.03032 -4.16667E-6 -0.03148 C -0.00586 -0.03264 -0.01145 -0.02245 -0.01184 -0.00718 C -0.01211 0.00648 -0.00872 0.02014 -0.00325 0.02037 C 0.00144 0.02153 0.00586 0.01366 0.00625 0.00116 C 0.00664 -0.00995 0.00404 -0.0206 -0.00013 -0.0213 C -0.00377 -0.02199 -0.00768 -0.01597 -0.00781 -0.00648 C -0.00794 0.00162 -0.00625 0.00949 -0.00312 0.01018 C -0.00052 0.01088 0.00209 0.00718 0.00209 0.00023 C 0.00248 -0.00463 0.00144 -0.01019 -0.00052 -0.01088 C -0.00195 -0.01088 -0.00351 -0.00949 -0.00377 -0.00625 C -0.00377 -0.0037 -0.00364 -0.00162 -0.00273 -0.00023 C -0.00247 3.7037E-7 -0.00221 3.7037E-7 -0.00195 -0.00023 " pathEditMode="relative" rAng="0" ptsTypes="AAAAAAAAAAAAAAAAA">
                                      <p:cBhvr>
                                        <p:cTn id="10" dur="5000" fill="hold"/>
                                        <p:tgtEl>
                                          <p:spTgt spid="8"/>
                                        </p:tgtEl>
                                        <p:attrNameLst>
                                          <p:attrName>ppt_x</p:attrName>
                                          <p:attrName>ppt_y</p:attrName>
                                        </p:attrNameLst>
                                      </p:cBhvr>
                                      <p:rCtr x="-1523" y="-579"/>
                                    </p:animMotion>
                                  </p:childTnLst>
                                </p:cTn>
                              </p:par>
                              <p:par>
                                <p:cTn id="11" presetID="46" presetClass="path" presetSubtype="0" repeatCount="indefinite" accel="50000" decel="50000" fill="hold" nodeType="withEffect">
                                  <p:stCondLst>
                                    <p:cond delay="0"/>
                                  </p:stCondLst>
                                  <p:childTnLst>
                                    <p:animMotion origin="layout" path="M 1.875E-6 -7.40741E-7 C -0.00039 -0.01481 0.0069 -0.02801 0.01666 -0.02893 C 0.02604 -0.02986 0.03489 -0.01968 0.03541 -0.00532 C 0.03633 0.0081 0.02982 0.02107 0.02122 0.02153 C 0.01315 0.02245 0.0056 0.01389 0.00482 0.00162 C 0.0043 -0.00995 0.00937 -0.0206 0.01706 -0.02153 C 0.02383 -0.02245 0.03021 -0.01551 0.03073 -0.00486 C 0.03112 0.00463 0.02708 0.01366 0.02083 0.01412 C 0.01523 0.01482 0.00989 0.00949 0.0095 0.00093 C 0.00924 -0.00671 0.01237 -0.01412 0.01732 -0.01458 C 0.02148 -0.01481 0.02565 -0.01111 0.02604 -0.0044 C 0.02643 0.00116 0.02409 0.00648 0.02044 0.00718 C 0.01771 0.00741 0.01458 0.00532 0.01445 0.0007 C 0.01419 -0.00301 0.01523 -0.00671 0.01758 -0.00741 C 0.01927 -0.00741 0.02096 -0.00648 0.02135 -0.00393 C 0.02148 -0.00255 0.02122 -0.00093 0.02031 -0.00023 C 0.01979 -7.40741E-7 0.0194 -7.40741E-7 0.01914 -0.00023 " pathEditMode="relative" rAng="0" ptsTypes="AAAAAAAAAAAAAAAAA">
                                      <p:cBhvr>
                                        <p:cTn id="12" dur="5000" fill="hold"/>
                                        <p:tgtEl>
                                          <p:spTgt spid="11"/>
                                        </p:tgtEl>
                                        <p:attrNameLst>
                                          <p:attrName>ppt_x</p:attrName>
                                          <p:attrName>ppt_y</p:attrName>
                                        </p:attrNameLst>
                                      </p:cBhvr>
                                      <p:rCtr x="1758" y="-394"/>
                                    </p:animMotion>
                                  </p:childTnLst>
                                </p:cTn>
                              </p:par>
                              <p:par>
                                <p:cTn id="13" presetID="55" presetClass="path" presetSubtype="0" repeatCount="indefinite" accel="50000" decel="50000" fill="hold" nodeType="withEffect">
                                  <p:stCondLst>
                                    <p:cond delay="0"/>
                                  </p:stCondLst>
                                  <p:childTnLst>
                                    <p:animMotion origin="layout" path="M 0.01445 -3.33333E-6 C 0.0151 -0.02176 0.00872 -0.04074 0.00039 -0.04213 C -0.00782 -0.04352 -0.01524 -0.02916 -0.01576 -0.00787 C -0.01628 0.01181 -0.01133 0.02986 -0.00365 0.03125 C 0.00325 0.03241 0.00989 0.02014 0.01028 0.00186 C 0.0108 -0.01481 0.00638 -0.03032 2.91667E-6 -0.03148 C -0.00586 -0.03264 -0.01146 -0.02245 -0.01185 -0.00717 C -0.01211 0.00648 -0.00873 0.01991 -0.00326 0.02037 C 0.00143 0.02153 0.00586 0.01366 0.00625 0.00116 C 0.00664 -0.00995 0.00403 -0.0206 -0.00013 -0.02129 C -0.00378 -0.02176 -0.00769 -0.0162 -0.00782 -0.00648 C -0.00795 0.00162 -0.00625 0.00949 -0.00313 0.01019 C -0.00052 0.01065 0.00208 0.00718 0.00208 0.00047 C 0.00247 -0.00463 0.00143 -0.01018 -0.00052 -0.01088 C -0.00196 -0.01088 -0.00352 -0.00949 -0.00378 -0.00602 C -0.00378 -0.0037 -0.00365 -0.00139 -0.00274 -0.00046 C -0.00248 -3.33333E-6 -0.00222 -3.33333E-6 -0.00196 -0.00046 " pathEditMode="relative" rAng="0" ptsTypes="AAAAAAAAAAAAAAAAA">
                                      <p:cBhvr>
                                        <p:cTn id="14" dur="5000" fill="hold"/>
                                        <p:tgtEl>
                                          <p:spTgt spid="12"/>
                                        </p:tgtEl>
                                        <p:attrNameLst>
                                          <p:attrName>ppt_x</p:attrName>
                                          <p:attrName>ppt_y</p:attrName>
                                        </p:attrNameLst>
                                      </p:cBhvr>
                                      <p:rCtr x="-1523" y="-556"/>
                                    </p:animMotion>
                                  </p:childTnLst>
                                </p:cTn>
                              </p:par>
                              <p:par>
                                <p:cTn id="15" presetID="46" presetClass="path" presetSubtype="0" repeatCount="indefinite" accel="50000" decel="50000" fill="hold" nodeType="withEffect">
                                  <p:stCondLst>
                                    <p:cond delay="0"/>
                                  </p:stCondLst>
                                  <p:childTnLst>
                                    <p:animMotion origin="layout" path="M 4.58333E-6 -7.40741E-7 C -0.0004 -0.01481 0.0069 -0.02801 0.01666 -0.02893 C 0.02604 -0.02986 0.03489 -0.01968 0.03541 -0.00532 C 0.03632 0.0081 0.02981 0.02107 0.02122 0.02153 C 0.01315 0.02245 0.00559 0.01389 0.00481 0.00162 C 0.00429 -0.00995 0.00937 -0.0206 0.01705 -0.02153 C 0.02382 -0.02245 0.0302 -0.01551 0.03072 -0.00486 C 0.03112 0.00463 0.02708 0.01366 0.02083 0.01412 C 0.01523 0.01482 0.00989 0.00949 0.0095 0.00093 C 0.00924 -0.00671 0.01237 -0.01412 0.01731 -0.01458 C 0.02148 -0.01481 0.02565 -0.01111 0.02604 -0.0044 C 0.02643 0.00116 0.02408 0.00648 0.02044 0.00718 C 0.0177 0.00741 0.01458 0.00532 0.01445 0.0007 C 0.01419 -0.00301 0.01523 -0.00671 0.01757 -0.00741 C 0.01927 -0.00741 0.02096 -0.00648 0.02135 -0.00393 C 0.02148 -0.00255 0.02122 -0.00093 0.02031 -0.00023 C 0.01979 -7.40741E-7 0.0194 -7.40741E-7 0.01914 -0.00023 " pathEditMode="relative" rAng="0" ptsTypes="AAAAAAAAAAAAAAAAA">
                                      <p:cBhvr>
                                        <p:cTn id="16" dur="5000" fill="hold"/>
                                        <p:tgtEl>
                                          <p:spTgt spid="13"/>
                                        </p:tgtEl>
                                        <p:attrNameLst>
                                          <p:attrName>ppt_x</p:attrName>
                                          <p:attrName>ppt_y</p:attrName>
                                        </p:attrNameLst>
                                      </p:cBhvr>
                                      <p:rCtr x="1758" y="-394"/>
                                    </p:animMotion>
                                  </p:childTnLst>
                                </p:cTn>
                              </p:par>
                              <p:par>
                                <p:cTn id="17" presetID="46" presetClass="path" presetSubtype="0" repeatCount="indefinite" accel="50000" decel="50000" fill="hold" nodeType="withEffect">
                                  <p:stCondLst>
                                    <p:cond delay="0"/>
                                  </p:stCondLst>
                                  <p:childTnLst>
                                    <p:animMotion origin="layout" path="M -4.375E-6 4.07407E-6 C -0.00039 -0.01482 0.00691 -0.02801 0.01667 -0.02894 C 0.02605 -0.02987 0.0349 -0.01968 0.03542 -0.00533 C 0.03633 0.0081 0.02982 0.02106 0.02123 0.02152 C 0.01316 0.02245 0.0056 0.01388 0.00482 0.00162 C 0.0043 -0.00996 0.00938 -0.02061 0.01706 -0.02153 C 0.02383 -0.02246 0.03021 -0.01551 0.03073 -0.00487 C 0.03112 0.00463 0.02709 0.01365 0.02084 0.01412 C 0.01524 0.01481 0.0099 0.00949 0.00951 0.00092 C 0.00925 -0.00672 0.01237 -0.01412 0.01732 -0.01459 C 0.02149 -0.01482 0.02566 -0.01112 0.02605 -0.0044 C 0.02644 0.00115 0.02409 0.00648 0.02045 0.00717 C 0.01771 0.0074 0.01459 0.00532 0.01446 0.00069 C 0.0142 -0.00301 0.01524 -0.00672 0.01758 -0.00741 C 0.01928 -0.00741 0.02097 -0.00649 0.02136 -0.00394 C 0.02149 -0.00255 0.02123 -0.00093 0.02032 -0.00024 C 0.0198 4.07407E-6 0.01941 4.07407E-6 0.01915 -0.00024 " pathEditMode="relative" rAng="0" ptsTypes="AAAAAAAAAAAAAAAAA">
                                      <p:cBhvr>
                                        <p:cTn id="18" dur="5000" fill="hold"/>
                                        <p:tgtEl>
                                          <p:spTgt spid="15"/>
                                        </p:tgtEl>
                                        <p:attrNameLst>
                                          <p:attrName>ppt_x</p:attrName>
                                          <p:attrName>ppt_y</p:attrName>
                                        </p:attrNameLst>
                                      </p:cBhvr>
                                      <p:rCtr x="1758" y="-394"/>
                                    </p:animMotion>
                                  </p:childTnLst>
                                </p:cTn>
                              </p:par>
                              <p:par>
                                <p:cTn id="19" presetID="55" presetClass="path" presetSubtype="0" repeatCount="indefinite" accel="50000" decel="50000" fill="hold" nodeType="withEffect">
                                  <p:stCondLst>
                                    <p:cond delay="0"/>
                                  </p:stCondLst>
                                  <p:childTnLst>
                                    <p:animMotion origin="layout" path="M 0.01445 1.11111E-6 C 0.0151 -0.02199 0.00872 -0.04074 0.00039 -0.04236 C -0.00781 -0.04352 -0.01523 -0.0294 -0.01575 -0.00764 C -0.01628 0.0118 -0.01133 0.02986 -0.00365 0.03125 C 0.00326 0.03241 0.0099 0.02014 0.01029 0.00185 C 0.01081 -0.01482 0.00638 -0.03033 -4.16667E-7 -0.03148 C -0.00586 -0.03264 -0.01146 -0.02245 -0.01185 -0.00718 C -0.01211 0.00648 -0.00872 0.02014 -0.00325 0.02037 C 0.00143 0.02153 0.00586 0.01366 0.00625 0.00116 C 0.00664 -0.00995 0.00404 -0.0206 -0.00013 -0.0213 C -0.00378 -0.02199 -0.00768 -0.01597 -0.00781 -0.00648 C -0.00794 0.00162 -0.00625 0.00949 -0.00312 0.01018 C -0.00052 0.01088 0.00208 0.00717 0.00208 0.00023 C 0.00247 -0.00463 0.00143 -0.01019 -0.00052 -0.01088 C -0.00195 -0.01088 -0.00352 -0.00949 -0.00378 -0.00625 C -0.00378 -0.0037 -0.00365 -0.00162 -0.00273 -0.00023 C -0.00247 1.11111E-6 -0.00221 1.11111E-6 -0.00195 -0.00023 " pathEditMode="relative" rAng="0" ptsTypes="AAAAAAAAAAAAAAAAA">
                                      <p:cBhvr>
                                        <p:cTn id="20" dur="5000" fill="hold"/>
                                        <p:tgtEl>
                                          <p:spTgt spid="18"/>
                                        </p:tgtEl>
                                        <p:attrNameLst>
                                          <p:attrName>ppt_x</p:attrName>
                                          <p:attrName>ppt_y</p:attrName>
                                        </p:attrNameLst>
                                      </p:cBhvr>
                                      <p:rCtr x="-1523" y="-579"/>
                                    </p:animMotion>
                                  </p:childTnLst>
                                </p:cTn>
                              </p:par>
                              <p:par>
                                <p:cTn id="21" presetID="46" presetClass="path" presetSubtype="0" repeatCount="indefinite" accel="50000" decel="50000" fill="hold" nodeType="withEffect">
                                  <p:stCondLst>
                                    <p:cond delay="0"/>
                                  </p:stCondLst>
                                  <p:childTnLst>
                                    <p:animMotion origin="layout" path="M 2.91667E-6 4.07407E-6 C -0.00039 -0.01482 0.0069 -0.02801 0.01666 -0.02894 C 0.02604 -0.02987 0.03489 -0.01968 0.03541 -0.00533 C 0.03633 0.0081 0.02981 0.02106 0.02122 0.02152 C 0.01315 0.02245 0.0056 0.01388 0.00481 0.00162 C 0.00429 -0.00996 0.00937 -0.02061 0.01705 -0.02153 C 0.02383 -0.02246 0.03021 -0.01551 0.03073 -0.00487 C 0.03112 0.00463 0.02708 0.01365 0.02083 0.01412 C 0.01523 0.01481 0.00989 0.00949 0.0095 0.00092 C 0.00924 -0.00672 0.01237 -0.01412 0.01731 -0.01459 C 0.02148 -0.01482 0.02565 -0.01112 0.02604 -0.0044 C 0.02643 0.00115 0.02409 0.00648 0.02044 0.00717 C 0.01771 0.0074 0.01458 0.00532 0.01445 0.00069 C 0.01419 -0.00301 0.01523 -0.00672 0.01758 -0.00741 C 0.01927 -0.00741 0.02096 -0.00649 0.02135 -0.00394 C 0.02148 -0.00255 0.02122 -0.00093 0.02031 -0.00024 C 0.01979 4.07407E-6 0.0194 4.07407E-6 0.01914 -0.00024 " pathEditMode="relative" rAng="0" ptsTypes="AAAAAAAAAAAAAAAAA">
                                      <p:cBhvr>
                                        <p:cTn id="22" dur="5000" fill="hold"/>
                                        <p:tgtEl>
                                          <p:spTgt spid="5"/>
                                        </p:tgtEl>
                                        <p:attrNameLst>
                                          <p:attrName>ppt_x</p:attrName>
                                          <p:attrName>ppt_y</p:attrName>
                                        </p:attrNameLst>
                                      </p:cBhvr>
                                      <p:rCtr x="1758" y="-39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28"/>
                    </p:tgtEl>
                  </p:cond>
                </p:stCondLst>
                <p:endSync evt="end" delay="0">
                  <p:rtn val="all"/>
                </p:endSync>
                <p:childTnLst>
                  <p:par>
                    <p:cTn id="24" fill="hold">
                      <p:stCondLst>
                        <p:cond delay="0"/>
                      </p:stCondLst>
                      <p:childTnLst>
                        <p:par>
                          <p:cTn id="25" fill="hold">
                            <p:stCondLst>
                              <p:cond delay="0"/>
                            </p:stCondLst>
                            <p:childTnLst>
                              <p:par>
                                <p:cTn id="26" presetID="35" presetClass="path" presetSubtype="0" accel="50000" decel="50000" fill="hold" nodeType="clickEffect">
                                  <p:stCondLst>
                                    <p:cond delay="0"/>
                                  </p:stCondLst>
                                  <p:childTnLst>
                                    <p:animMotion origin="layout" path="M 0.01914 -0.00023 L -0.34688 0.27524 " pathEditMode="relative" rAng="0" ptsTypes="AA">
                                      <p:cBhvr>
                                        <p:cTn id="27" dur="1000" fill="hold"/>
                                        <p:tgtEl>
                                          <p:spTgt spid="1028"/>
                                        </p:tgtEl>
                                        <p:attrNameLst>
                                          <p:attrName>ppt_x</p:attrName>
                                          <p:attrName>ppt_y</p:attrName>
                                        </p:attrNameLst>
                                      </p:cBhvr>
                                      <p:rCtr x="-18307" y="13773"/>
                                    </p:animMotion>
                                  </p:childTnLst>
                                </p:cTn>
                              </p:par>
                              <p:par>
                                <p:cTn id="28" presetID="1" presetClass="exit" presetSubtype="0" fill="hold" nodeType="withEffect">
                                  <p:stCondLst>
                                    <p:cond delay="800"/>
                                  </p:stCondLst>
                                  <p:childTnLst>
                                    <p:set>
                                      <p:cBhvr>
                                        <p:cTn id="29" dur="1" fill="hold">
                                          <p:stCondLst>
                                            <p:cond delay="0"/>
                                          </p:stCondLst>
                                        </p:cTn>
                                        <p:tgtEl>
                                          <p:spTgt spid="1028"/>
                                        </p:tgtEl>
                                        <p:attrNameLst>
                                          <p:attrName>style.visibility</p:attrName>
                                        </p:attrNameLst>
                                      </p:cBhvr>
                                      <p:to>
                                        <p:strVal val="hidden"/>
                                      </p:to>
                                    </p:set>
                                  </p:childTnLst>
                                </p:cTn>
                              </p:par>
                              <p:par>
                                <p:cTn id="30" presetID="1" presetClass="exit" presetSubtype="0" fill="hold" grpId="0" nodeType="withEffect">
                                  <p:stCondLst>
                                    <p:cond delay="800"/>
                                  </p:stCondLst>
                                  <p:childTnLst>
                                    <p:set>
                                      <p:cBhvr>
                                        <p:cTn id="31"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32" restart="whenNotActive" fill="hold" evtFilter="cancelBubble" nodeType="interactiveSeq">
                <p:stCondLst>
                  <p:cond evt="onClick" delay="0">
                    <p:tgtEl>
                      <p:spTgt spid="1027"/>
                    </p:tgtEl>
                  </p:cond>
                </p:stCondLst>
                <p:endSync evt="end" delay="0">
                  <p:rtn val="all"/>
                </p:endSync>
                <p:childTnLst>
                  <p:par>
                    <p:cTn id="33" fill="hold">
                      <p:stCondLst>
                        <p:cond delay="0"/>
                      </p:stCondLst>
                      <p:childTnLst>
                        <p:par>
                          <p:cTn id="34" fill="hold">
                            <p:stCondLst>
                              <p:cond delay="0"/>
                            </p:stCondLst>
                            <p:childTnLst>
                              <p:par>
                                <p:cTn id="35" presetID="63" presetClass="path" presetSubtype="0" accel="50000" decel="50000" fill="hold" nodeType="clickEffect">
                                  <p:stCondLst>
                                    <p:cond delay="0"/>
                                  </p:stCondLst>
                                  <p:childTnLst>
                                    <p:animMotion origin="layout" path="M -0.00195 -0.00023 L 0.35313 0.2794 " pathEditMode="relative" rAng="0" ptsTypes="AA">
                                      <p:cBhvr>
                                        <p:cTn id="36" dur="1000" fill="hold"/>
                                        <p:tgtEl>
                                          <p:spTgt spid="1027"/>
                                        </p:tgtEl>
                                        <p:attrNameLst>
                                          <p:attrName>ppt_x</p:attrName>
                                          <p:attrName>ppt_y</p:attrName>
                                        </p:attrNameLst>
                                      </p:cBhvr>
                                      <p:rCtr x="17747" y="13981"/>
                                    </p:animMotion>
                                  </p:childTnLst>
                                </p:cTn>
                              </p:par>
                              <p:par>
                                <p:cTn id="37" presetID="1" presetClass="exit" presetSubtype="0" fill="hold" nodeType="withEffect">
                                  <p:stCondLst>
                                    <p:cond delay="800"/>
                                  </p:stCondLst>
                                  <p:childTnLst>
                                    <p:set>
                                      <p:cBhvr>
                                        <p:cTn id="38" dur="1" fill="hold">
                                          <p:stCondLst>
                                            <p:cond delay="0"/>
                                          </p:stCondLst>
                                        </p:cTn>
                                        <p:tgtEl>
                                          <p:spTgt spid="1027"/>
                                        </p:tgtEl>
                                        <p:attrNameLst>
                                          <p:attrName>style.visibility</p:attrName>
                                        </p:attrNameLst>
                                      </p:cBhvr>
                                      <p:to>
                                        <p:strVal val="hidden"/>
                                      </p:to>
                                    </p:set>
                                  </p:childTnLst>
                                </p:cTn>
                              </p:par>
                              <p:par>
                                <p:cTn id="39" presetID="1" presetClass="exit" presetSubtype="0" fill="hold" grpId="0" nodeType="withEffect">
                                  <p:stCondLst>
                                    <p:cond delay="800"/>
                                  </p:stCondLst>
                                  <p:childTnLst>
                                    <p:set>
                                      <p:cBhvr>
                                        <p:cTn id="40"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02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63" presetClass="path" presetSubtype="0" accel="50000" decel="50000" fill="hold" nodeType="clickEffect">
                                  <p:stCondLst>
                                    <p:cond delay="0"/>
                                  </p:stCondLst>
                                  <p:childTnLst>
                                    <p:animMotion origin="layout" path="M -4.16667E-6 3.7037E-7 L 0.08138 0.22315 " pathEditMode="relative" rAng="0" ptsTypes="AA">
                                      <p:cBhvr>
                                        <p:cTn id="45" dur="1000" fill="hold"/>
                                        <p:tgtEl>
                                          <p:spTgt spid="8"/>
                                        </p:tgtEl>
                                        <p:attrNameLst>
                                          <p:attrName>ppt_x</p:attrName>
                                          <p:attrName>ppt_y</p:attrName>
                                        </p:attrNameLst>
                                      </p:cBhvr>
                                      <p:rCtr x="4062" y="11157"/>
                                    </p:animMotion>
                                  </p:childTnLst>
                                </p:cTn>
                              </p:par>
                              <p:par>
                                <p:cTn id="46" presetID="1" presetClass="exit" presetSubtype="0" fill="hold" nodeType="withEffect">
                                  <p:stCondLst>
                                    <p:cond delay="600"/>
                                  </p:stCondLst>
                                  <p:childTnLst>
                                    <p:set>
                                      <p:cBhvr>
                                        <p:cTn id="47" dur="1" fill="hold">
                                          <p:stCondLst>
                                            <p:cond delay="0"/>
                                          </p:stCondLst>
                                        </p:cTn>
                                        <p:tgtEl>
                                          <p:spTgt spid="8"/>
                                        </p:tgtEl>
                                        <p:attrNameLst>
                                          <p:attrName>style.visibility</p:attrName>
                                        </p:attrNameLst>
                                      </p:cBhvr>
                                      <p:to>
                                        <p:strVal val="hidden"/>
                                      </p:to>
                                    </p:set>
                                  </p:childTnLst>
                                </p:cTn>
                              </p:par>
                              <p:par>
                                <p:cTn id="48" presetID="1" presetClass="exit" presetSubtype="0" fill="hold" grpId="0" nodeType="withEffect">
                                  <p:stCondLst>
                                    <p:cond delay="600"/>
                                  </p:stCondLst>
                                  <p:childTnLst>
                                    <p:set>
                                      <p:cBhvr>
                                        <p:cTn id="49"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35" presetClass="path" presetSubtype="0" accel="50000" decel="50000" fill="hold" nodeType="clickEffect">
                                  <p:stCondLst>
                                    <p:cond delay="0"/>
                                  </p:stCondLst>
                                  <p:childTnLst>
                                    <p:animMotion origin="layout" path="M 0.01914 -0.00023 L 0.4181 -0.02662 " pathEditMode="relative" rAng="0" ptsTypes="AA">
                                      <p:cBhvr>
                                        <p:cTn id="54" dur="1000" fill="hold"/>
                                        <p:tgtEl>
                                          <p:spTgt spid="11"/>
                                        </p:tgtEl>
                                        <p:attrNameLst>
                                          <p:attrName>ppt_x</p:attrName>
                                          <p:attrName>ppt_y</p:attrName>
                                        </p:attrNameLst>
                                      </p:cBhvr>
                                      <p:rCtr x="19948" y="-1319"/>
                                    </p:animMotion>
                                  </p:childTnLst>
                                </p:cTn>
                              </p:par>
                              <p:par>
                                <p:cTn id="55" presetID="1" presetClass="exit" presetSubtype="0" fill="hold" nodeType="withEffect">
                                  <p:stCondLst>
                                    <p:cond delay="800"/>
                                  </p:stCondLst>
                                  <p:childTnLst>
                                    <p:set>
                                      <p:cBhvr>
                                        <p:cTn id="56" dur="1" fill="hold">
                                          <p:stCondLst>
                                            <p:cond delay="0"/>
                                          </p:stCondLst>
                                        </p:cTn>
                                        <p:tgtEl>
                                          <p:spTgt spid="11"/>
                                        </p:tgtEl>
                                        <p:attrNameLst>
                                          <p:attrName>style.visibility</p:attrName>
                                        </p:attrNameLst>
                                      </p:cBhvr>
                                      <p:to>
                                        <p:strVal val="hidden"/>
                                      </p:to>
                                    </p:set>
                                  </p:childTnLst>
                                </p:cTn>
                              </p:par>
                              <p:par>
                                <p:cTn id="57" presetID="1" presetClass="exit" presetSubtype="0" fill="hold" grpId="0" nodeType="withEffect">
                                  <p:stCondLst>
                                    <p:cond delay="800"/>
                                  </p:stCondLst>
                                  <p:childTnLst>
                                    <p:set>
                                      <p:cBhvr>
                                        <p:cTn id="58"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63" presetClass="path" presetSubtype="0" accel="50000" decel="50000" fill="hold" nodeType="clickEffect">
                                  <p:stCondLst>
                                    <p:cond delay="0"/>
                                  </p:stCondLst>
                                  <p:childTnLst>
                                    <p:animMotion origin="layout" path="M -0.00196 -0.00046 L 0.17135 -0.23912 " pathEditMode="relative" rAng="0" ptsTypes="AA">
                                      <p:cBhvr>
                                        <p:cTn id="63" dur="1000" fill="hold"/>
                                        <p:tgtEl>
                                          <p:spTgt spid="12"/>
                                        </p:tgtEl>
                                        <p:attrNameLst>
                                          <p:attrName>ppt_x</p:attrName>
                                          <p:attrName>ppt_y</p:attrName>
                                        </p:attrNameLst>
                                      </p:cBhvr>
                                      <p:rCtr x="8659" y="-11944"/>
                                    </p:animMotion>
                                  </p:childTnLst>
                                </p:cTn>
                              </p:par>
                              <p:par>
                                <p:cTn id="64" presetID="1" presetClass="exit" presetSubtype="0" fill="hold" nodeType="withEffect">
                                  <p:stCondLst>
                                    <p:cond delay="800"/>
                                  </p:stCondLst>
                                  <p:childTnLst>
                                    <p:set>
                                      <p:cBhvr>
                                        <p:cTn id="65" dur="1" fill="hold">
                                          <p:stCondLst>
                                            <p:cond delay="0"/>
                                          </p:stCondLst>
                                        </p:cTn>
                                        <p:tgtEl>
                                          <p:spTgt spid="12"/>
                                        </p:tgtEl>
                                        <p:attrNameLst>
                                          <p:attrName>style.visibility</p:attrName>
                                        </p:attrNameLst>
                                      </p:cBhvr>
                                      <p:to>
                                        <p:strVal val="hidden"/>
                                      </p:to>
                                    </p:set>
                                  </p:childTnLst>
                                </p:cTn>
                              </p:par>
                              <p:par>
                                <p:cTn id="66" presetID="1" presetClass="exit" presetSubtype="0" fill="hold" grpId="0" nodeType="withEffect">
                                  <p:stCondLst>
                                    <p:cond delay="800"/>
                                  </p:stCondLst>
                                  <p:childTnLst>
                                    <p:set>
                                      <p:cBhvr>
                                        <p:cTn id="67"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8" restart="whenNotActive" fill="hold" evtFilter="cancelBubble" nodeType="interactiveSeq">
                <p:stCondLst>
                  <p:cond evt="onClick" delay="0">
                    <p:tgtEl>
                      <p:spTgt spid="13"/>
                    </p:tgtEl>
                  </p:cond>
                </p:stCondLst>
                <p:endSync evt="end" delay="0">
                  <p:rtn val="all"/>
                </p:endSync>
                <p:childTnLst>
                  <p:par>
                    <p:cTn id="69" fill="hold">
                      <p:stCondLst>
                        <p:cond delay="0"/>
                      </p:stCondLst>
                      <p:childTnLst>
                        <p:par>
                          <p:cTn id="70" fill="hold">
                            <p:stCondLst>
                              <p:cond delay="0"/>
                            </p:stCondLst>
                            <p:childTnLst>
                              <p:par>
                                <p:cTn id="71" presetID="35" presetClass="path" presetSubtype="0" accel="50000" decel="50000" fill="hold" nodeType="clickEffect">
                                  <p:stCondLst>
                                    <p:cond delay="0"/>
                                  </p:stCondLst>
                                  <p:childTnLst>
                                    <p:animMotion origin="layout" path="M 0.01914 -0.00023 L 0.3802 -0.27986 " pathEditMode="relative" rAng="0" ptsTypes="AA">
                                      <p:cBhvr>
                                        <p:cTn id="72" dur="1000" fill="hold"/>
                                        <p:tgtEl>
                                          <p:spTgt spid="13"/>
                                        </p:tgtEl>
                                        <p:attrNameLst>
                                          <p:attrName>ppt_x</p:attrName>
                                          <p:attrName>ppt_y</p:attrName>
                                        </p:attrNameLst>
                                      </p:cBhvr>
                                      <p:rCtr x="18047" y="-13981"/>
                                    </p:animMotion>
                                  </p:childTnLst>
                                </p:cTn>
                              </p:par>
                              <p:par>
                                <p:cTn id="73" presetID="1" presetClass="exit" presetSubtype="0" fill="hold" nodeType="withEffect">
                                  <p:stCondLst>
                                    <p:cond delay="800"/>
                                  </p:stCondLst>
                                  <p:childTnLst>
                                    <p:set>
                                      <p:cBhvr>
                                        <p:cTn id="74" dur="1" fill="hold">
                                          <p:stCondLst>
                                            <p:cond delay="0"/>
                                          </p:stCondLst>
                                        </p:cTn>
                                        <p:tgtEl>
                                          <p:spTgt spid="13"/>
                                        </p:tgtEl>
                                        <p:attrNameLst>
                                          <p:attrName>style.visibility</p:attrName>
                                        </p:attrNameLst>
                                      </p:cBhvr>
                                      <p:to>
                                        <p:strVal val="hidden"/>
                                      </p:to>
                                    </p:set>
                                  </p:childTnLst>
                                </p:cTn>
                              </p:par>
                              <p:par>
                                <p:cTn id="75" presetID="1" presetClass="exit" presetSubtype="0" fill="hold" grpId="0" nodeType="withEffect">
                                  <p:stCondLst>
                                    <p:cond delay="800"/>
                                  </p:stCondLst>
                                  <p:childTnLst>
                                    <p:set>
                                      <p:cBhvr>
                                        <p:cTn id="76"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77" restart="whenNotActive" fill="hold" evtFilter="cancelBubble" nodeType="interactiveSeq">
                <p:stCondLst>
                  <p:cond evt="onClick" delay="0">
                    <p:tgtEl>
                      <p:spTgt spid="15"/>
                    </p:tgtEl>
                  </p:cond>
                </p:stCondLst>
                <p:endSync evt="end" delay="0">
                  <p:rtn val="all"/>
                </p:endSync>
                <p:childTnLst>
                  <p:par>
                    <p:cTn id="78" fill="hold">
                      <p:stCondLst>
                        <p:cond delay="0"/>
                      </p:stCondLst>
                      <p:childTnLst>
                        <p:par>
                          <p:cTn id="79" fill="hold">
                            <p:stCondLst>
                              <p:cond delay="0"/>
                            </p:stCondLst>
                            <p:childTnLst>
                              <p:par>
                                <p:cTn id="80" presetID="35" presetClass="path" presetSubtype="0" accel="50000" decel="50000" fill="hold" nodeType="clickEffect">
                                  <p:stCondLst>
                                    <p:cond delay="0"/>
                                  </p:stCondLst>
                                  <p:childTnLst>
                                    <p:animMotion origin="layout" path="M -4.375E-6 -0.00024 L -0.11835 -0.3426 " pathEditMode="relative" rAng="0" ptsTypes="AA">
                                      <p:cBhvr>
                                        <p:cTn id="81" dur="1000" fill="hold"/>
                                        <p:tgtEl>
                                          <p:spTgt spid="15"/>
                                        </p:tgtEl>
                                        <p:attrNameLst>
                                          <p:attrName>ppt_x</p:attrName>
                                          <p:attrName>ppt_y</p:attrName>
                                        </p:attrNameLst>
                                      </p:cBhvr>
                                      <p:rCtr x="-5924" y="-17130"/>
                                    </p:animMotion>
                                  </p:childTnLst>
                                </p:cTn>
                              </p:par>
                              <p:par>
                                <p:cTn id="82" presetID="1" presetClass="exit" presetSubtype="0" fill="hold" nodeType="withEffect">
                                  <p:stCondLst>
                                    <p:cond delay="800"/>
                                  </p:stCondLst>
                                  <p:childTnLst>
                                    <p:set>
                                      <p:cBhvr>
                                        <p:cTn id="83" dur="1" fill="hold">
                                          <p:stCondLst>
                                            <p:cond delay="0"/>
                                          </p:stCondLst>
                                        </p:cTn>
                                        <p:tgtEl>
                                          <p:spTgt spid="15"/>
                                        </p:tgtEl>
                                        <p:attrNameLst>
                                          <p:attrName>style.visibility</p:attrName>
                                        </p:attrNameLst>
                                      </p:cBhvr>
                                      <p:to>
                                        <p:strVal val="hidden"/>
                                      </p:to>
                                    </p:set>
                                  </p:childTnLst>
                                </p:cTn>
                              </p:par>
                              <p:par>
                                <p:cTn id="84" presetID="1" presetClass="exit" presetSubtype="0" fill="hold" grpId="0" nodeType="withEffect">
                                  <p:stCondLst>
                                    <p:cond delay="800"/>
                                  </p:stCondLst>
                                  <p:childTnLst>
                                    <p:set>
                                      <p:cBhvr>
                                        <p:cTn id="85"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6" restart="whenNotActive" fill="hold" evtFilter="cancelBubble" nodeType="interactiveSeq">
                <p:stCondLst>
                  <p:cond evt="onClick" delay="0">
                    <p:tgtEl>
                      <p:spTgt spid="18"/>
                    </p:tgtEl>
                  </p:cond>
                </p:stCondLst>
                <p:endSync evt="end" delay="0">
                  <p:rtn val="all"/>
                </p:endSync>
                <p:childTnLst>
                  <p:par>
                    <p:cTn id="87" fill="hold">
                      <p:stCondLst>
                        <p:cond delay="0"/>
                      </p:stCondLst>
                      <p:childTnLst>
                        <p:par>
                          <p:cTn id="88" fill="hold">
                            <p:stCondLst>
                              <p:cond delay="0"/>
                            </p:stCondLst>
                            <p:childTnLst>
                              <p:par>
                                <p:cTn id="89" presetID="63" presetClass="path" presetSubtype="0" accel="50000" decel="50000" fill="hold" nodeType="clickEffect">
                                  <p:stCondLst>
                                    <p:cond delay="0"/>
                                  </p:stCondLst>
                                  <p:childTnLst>
                                    <p:animMotion origin="layout" path="M -0.00195 -0.00023 L 0.26003 -0.48519 " pathEditMode="relative" rAng="0" ptsTypes="AA">
                                      <p:cBhvr>
                                        <p:cTn id="90" dur="1000" fill="hold"/>
                                        <p:tgtEl>
                                          <p:spTgt spid="18"/>
                                        </p:tgtEl>
                                        <p:attrNameLst>
                                          <p:attrName>ppt_x</p:attrName>
                                          <p:attrName>ppt_y</p:attrName>
                                        </p:attrNameLst>
                                      </p:cBhvr>
                                      <p:rCtr x="13099" y="-24259"/>
                                    </p:animMotion>
                                  </p:childTnLst>
                                </p:cTn>
                              </p:par>
                              <p:par>
                                <p:cTn id="91" presetID="1" presetClass="exit" presetSubtype="0" fill="hold" nodeType="withEffect">
                                  <p:stCondLst>
                                    <p:cond delay="800"/>
                                  </p:stCondLst>
                                  <p:childTnLst>
                                    <p:set>
                                      <p:cBhvr>
                                        <p:cTn id="92" dur="1" fill="hold">
                                          <p:stCondLst>
                                            <p:cond delay="0"/>
                                          </p:stCondLst>
                                        </p:cTn>
                                        <p:tgtEl>
                                          <p:spTgt spid="18"/>
                                        </p:tgtEl>
                                        <p:attrNameLst>
                                          <p:attrName>style.visibility</p:attrName>
                                        </p:attrNameLst>
                                      </p:cBhvr>
                                      <p:to>
                                        <p:strVal val="hidden"/>
                                      </p:to>
                                    </p:set>
                                  </p:childTnLst>
                                </p:cTn>
                              </p:par>
                              <p:par>
                                <p:cTn id="93" presetID="1" presetClass="exit" presetSubtype="0" fill="hold" grpId="0" nodeType="withEffect">
                                  <p:stCondLst>
                                    <p:cond delay="800"/>
                                  </p:stCondLst>
                                  <p:childTnLst>
                                    <p:set>
                                      <p:cBhvr>
                                        <p:cTn id="94"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95" restart="whenNotActive" fill="hold" evtFilter="cancelBubble" nodeType="interactiveSeq">
                <p:stCondLst>
                  <p:cond evt="onClick" delay="0">
                    <p:tgtEl>
                      <p:spTgt spid="5"/>
                    </p:tgtEl>
                  </p:cond>
                </p:stCondLst>
                <p:endSync evt="end" delay="0">
                  <p:rtn val="all"/>
                </p:endSync>
                <p:childTnLst>
                  <p:par>
                    <p:cTn id="96" fill="hold">
                      <p:stCondLst>
                        <p:cond delay="0"/>
                      </p:stCondLst>
                      <p:childTnLst>
                        <p:par>
                          <p:cTn id="97" fill="hold">
                            <p:stCondLst>
                              <p:cond delay="0"/>
                            </p:stCondLst>
                            <p:childTnLst>
                              <p:par>
                                <p:cTn id="98" presetID="35" presetClass="path" presetSubtype="0" accel="50000" decel="50000" fill="hold" nodeType="clickEffect">
                                  <p:stCondLst>
                                    <p:cond delay="0"/>
                                  </p:stCondLst>
                                  <p:childTnLst>
                                    <p:animMotion origin="layout" path="M 0.01914 -0.00024 L -0.34688 0.27523 " pathEditMode="relative" rAng="0" ptsTypes="AA">
                                      <p:cBhvr>
                                        <p:cTn id="99" dur="1000" fill="hold"/>
                                        <p:tgtEl>
                                          <p:spTgt spid="5"/>
                                        </p:tgtEl>
                                        <p:attrNameLst>
                                          <p:attrName>ppt_x</p:attrName>
                                          <p:attrName>ppt_y</p:attrName>
                                        </p:attrNameLst>
                                      </p:cBhvr>
                                      <p:rCtr x="-18307" y="13773"/>
                                    </p:animMotion>
                                  </p:childTnLst>
                                </p:cTn>
                              </p:par>
                              <p:par>
                                <p:cTn id="100" presetID="1" presetClass="exit" presetSubtype="0" fill="hold" nodeType="withEffect">
                                  <p:stCondLst>
                                    <p:cond delay="800"/>
                                  </p:stCondLst>
                                  <p:childTnLst>
                                    <p:set>
                                      <p:cBhvr>
                                        <p:cTn id="101" dur="1" fill="hold">
                                          <p:stCondLst>
                                            <p:cond delay="0"/>
                                          </p:stCondLst>
                                        </p:cTn>
                                        <p:tgtEl>
                                          <p:spTgt spid="5"/>
                                        </p:tgtEl>
                                        <p:attrNameLst>
                                          <p:attrName>style.visibility</p:attrName>
                                        </p:attrNameLst>
                                      </p:cBhvr>
                                      <p:to>
                                        <p:strVal val="hidden"/>
                                      </p:to>
                                    </p:set>
                                  </p:childTnLst>
                                </p:cTn>
                              </p:par>
                              <p:par>
                                <p:cTn id="102" presetID="1" presetClass="exit" presetSubtype="0" fill="hold" grpId="0" nodeType="withEffect">
                                  <p:stCondLst>
                                    <p:cond delay="800"/>
                                  </p:stCondLst>
                                  <p:childTnLst>
                                    <p:set>
                                      <p:cBhvr>
                                        <p:cTn id="103"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2" grpId="0" animBg="1"/>
      <p:bldP spid="22" grpId="0" animBg="1"/>
      <p:bldP spid="23" grpId="0" animBg="1"/>
      <p:bldP spid="24" grpId="0" animBg="1"/>
      <p:bldP spid="25" grpId="0" animBg="1"/>
      <p:bldP spid="26" grpId="0" animBg="1"/>
      <p:bldP spid="27" grpId="0" animBg="1"/>
      <p:bldP spid="30"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stretch>
            <a:fillRect/>
          </a:stretch>
        </p:blipFill>
        <p:spPr>
          <a:xfrm>
            <a:off x="0" y="0"/>
            <a:ext cx="12192000" cy="6858000"/>
          </a:xfrm>
          <a:prstGeom prst="rect">
            <a:avLst/>
          </a:prstGeom>
        </p:spPr>
      </p:pic>
      <p:sp>
        <p:nvSpPr>
          <p:cNvPr id="4" name="Snip Diagonal Corner Rectangle 3"/>
          <p:cNvSpPr/>
          <p:nvPr/>
        </p:nvSpPr>
        <p:spPr>
          <a:xfrm>
            <a:off x="886609" y="211535"/>
            <a:ext cx="10488020" cy="122139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b="1" dirty="0">
                <a:solidFill>
                  <a:schemeClr val="tx1"/>
                </a:solidFill>
                <a:latin typeface="+mj-lt"/>
              </a:rPr>
              <a:t>Câu 1: Tác giả của Hoàng Hạc Lâu là ai?</a:t>
            </a:r>
            <a:endParaRPr lang="en-SG" sz="4000" b="1" dirty="0">
              <a:solidFill>
                <a:schemeClr val="tx1"/>
              </a:solidFill>
              <a:latin typeface="+mj-lt"/>
            </a:endParaRPr>
          </a:p>
        </p:txBody>
      </p:sp>
      <p:sp>
        <p:nvSpPr>
          <p:cNvPr id="26" name="Rectangle 25"/>
          <p:cNvSpPr/>
          <p:nvPr/>
        </p:nvSpPr>
        <p:spPr>
          <a:xfrm>
            <a:off x="596349" y="1778664"/>
            <a:ext cx="5420675" cy="12060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rPr>
              <a:t>A.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Hiệu</a:t>
            </a: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42" name="Rectangle 41"/>
          <p:cNvSpPr/>
          <p:nvPr/>
        </p:nvSpPr>
        <p:spPr>
          <a:xfrm>
            <a:off x="6130619" y="1782852"/>
            <a:ext cx="5658107" cy="12060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rPr>
              <a:t>B.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Trãi</a:t>
            </a: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43" name="Rectangle 42"/>
          <p:cNvSpPr/>
          <p:nvPr/>
        </p:nvSpPr>
        <p:spPr>
          <a:xfrm>
            <a:off x="596349" y="3241505"/>
            <a:ext cx="5420675" cy="12993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rPr>
              <a:t>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Bạch</a:t>
            </a: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44" name="Rectangle 43"/>
          <p:cNvSpPr/>
          <p:nvPr/>
        </p:nvSpPr>
        <p:spPr>
          <a:xfrm>
            <a:off x="6130619" y="3245693"/>
            <a:ext cx="5658107" cy="12993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rPr>
              <a:t>D.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Bỉnh</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Khiêm</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pic>
        <p:nvPicPr>
          <p:cNvPr id="47" name="Picture 46"/>
          <p:cNvPicPr>
            <a:picLocks noChangeAspect="1"/>
          </p:cNvPicPr>
          <p:nvPr/>
        </p:nvPicPr>
        <p:blipFill rotWithShape="1">
          <a:blip r:embed="rId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5131886" y="1974821"/>
            <a:ext cx="885137" cy="708059"/>
          </a:xfrm>
          <a:prstGeom prst="rect">
            <a:avLst/>
          </a:prstGeom>
        </p:spPr>
      </p:pic>
      <p:pic>
        <p:nvPicPr>
          <p:cNvPr id="51" name="Picture 50"/>
          <p:cNvPicPr>
            <a:picLocks noChangeAspect="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212483" y="3274870"/>
            <a:ext cx="804536" cy="704088"/>
          </a:xfrm>
          <a:prstGeom prst="rect">
            <a:avLst/>
          </a:prstGeom>
        </p:spPr>
      </p:pic>
      <p:pic>
        <p:nvPicPr>
          <p:cNvPr id="49" name="Picture 4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2675" y="3286467"/>
            <a:ext cx="804743" cy="707197"/>
          </a:xfrm>
          <a:prstGeom prst="rect">
            <a:avLst/>
          </a:prstGeom>
        </p:spPr>
      </p:pic>
      <p:pic>
        <p:nvPicPr>
          <p:cNvPr id="53" name="Picture 5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2675" y="1994792"/>
            <a:ext cx="804743" cy="707197"/>
          </a:xfrm>
          <a:prstGeom prst="rect">
            <a:avLst/>
          </a:prstGeom>
        </p:spPr>
      </p:pic>
      <p:sp>
        <p:nvSpPr>
          <p:cNvPr id="2" name="Thought Bubble: Cloud 1">
            <a:hlinkClick r:id="rId5" action="ppaction://hlinksldjump"/>
          </p:cNvPr>
          <p:cNvSpPr/>
          <p:nvPr/>
        </p:nvSpPr>
        <p:spPr>
          <a:xfrm>
            <a:off x="4987556" y="4801828"/>
            <a:ext cx="2216888"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rPr>
              <a:t>Quay lại</a:t>
            </a: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6"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7"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6"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8"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6"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8"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6"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8"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stretch>
            <a:fillRect/>
          </a:stretch>
        </p:blipFill>
        <p:spPr>
          <a:xfrm>
            <a:off x="0" y="0"/>
            <a:ext cx="12192000" cy="6858000"/>
          </a:xfrm>
          <a:prstGeom prst="rect">
            <a:avLst/>
          </a:prstGeom>
        </p:spPr>
      </p:pic>
      <p:pic>
        <p:nvPicPr>
          <p:cNvPr id="3" name="Picture 2"/>
          <p:cNvPicPr>
            <a:picLocks noChangeAspect="1"/>
          </p:cNvPicPr>
          <p:nvPr/>
        </p:nvPicPr>
        <p:blipFill>
          <a:blip r:embed="rId1"/>
          <a:stretch>
            <a:fillRect/>
          </a:stretch>
        </p:blipFill>
        <p:spPr>
          <a:xfrm>
            <a:off x="0" y="0"/>
            <a:ext cx="12192000" cy="6858000"/>
          </a:xfrm>
          <a:prstGeom prst="rect">
            <a:avLst/>
          </a:prstGeom>
        </p:spPr>
      </p:pic>
      <p:sp>
        <p:nvSpPr>
          <p:cNvPr id="4" name="Snip Diagonal Corner Rectangle 3"/>
          <p:cNvSpPr/>
          <p:nvPr/>
        </p:nvSpPr>
        <p:spPr>
          <a:xfrm>
            <a:off x="838205" y="373553"/>
            <a:ext cx="10199215" cy="118292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b="1" dirty="0">
                <a:solidFill>
                  <a:schemeClr val="tx1"/>
                </a:solidFill>
                <a:latin typeface="Times New Roman" panose="02020603050405020304" pitchFamily="18" charset="0"/>
                <a:cs typeface="Times New Roman" panose="02020603050405020304" pitchFamily="18" charset="0"/>
              </a:rPr>
              <a:t>Câu 2: Lầu Hoàng Hạc ở đâu?</a:t>
            </a:r>
            <a:endParaRPr lang="en-SG" sz="44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437664" y="1949346"/>
            <a:ext cx="5579357" cy="106385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a:p>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rPr>
              <a:t>A. </a:t>
            </a:r>
            <a:r>
              <a:rPr lang="vi-VN" sz="3600" dirty="0">
                <a:solidFill>
                  <a:schemeClr val="tx1"/>
                </a:solidFill>
                <a:latin typeface="Times New Roman" panose="02020603050405020304" pitchFamily="18" charset="0"/>
                <a:cs typeface="Times New Roman" panose="02020603050405020304" pitchFamily="18" charset="0"/>
              </a:rPr>
              <a:t>Hà Nam, Việt Nam.</a:t>
            </a:r>
            <a:endParaRPr lang="en-SG" sz="36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42" name="Rectangle 41"/>
          <p:cNvSpPr/>
          <p:nvPr/>
        </p:nvSpPr>
        <p:spPr>
          <a:xfrm>
            <a:off x="6130619" y="1949348"/>
            <a:ext cx="5506716" cy="106963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00">
              <a:buClr>
                <a:srgbClr val="000000"/>
              </a:buClr>
              <a:defRPr/>
            </a:pP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a:p>
            <a:pPr defTabSz="1219200">
              <a:buClr>
                <a:srgbClr val="000000"/>
              </a:buClr>
              <a:defRPr/>
            </a:pP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rPr>
              <a:t>B. </a:t>
            </a:r>
            <a:r>
              <a:rPr lang="vi-VN" sz="3600" dirty="0">
                <a:solidFill>
                  <a:schemeClr val="tx1"/>
                </a:solidFill>
                <a:latin typeface="Times New Roman" panose="02020603050405020304" pitchFamily="18" charset="0"/>
                <a:cs typeface="Times New Roman" panose="02020603050405020304" pitchFamily="18" charset="0"/>
              </a:rPr>
              <a:t>Vũ Hán, Trung Quốc.</a:t>
            </a:r>
            <a:endParaRPr lang="en-SG" sz="3600" dirty="0">
              <a:solidFill>
                <a:schemeClr val="tx1"/>
              </a:solidFill>
              <a:latin typeface="Times New Roman" panose="02020603050405020304" pitchFamily="18" charset="0"/>
              <a:cs typeface="Times New Roman" panose="02020603050405020304" pitchFamily="18" charset="0"/>
            </a:endParaRPr>
          </a:p>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43" name="Rectangle 42"/>
          <p:cNvSpPr/>
          <p:nvPr/>
        </p:nvSpPr>
        <p:spPr>
          <a:xfrm>
            <a:off x="473983" y="3294124"/>
            <a:ext cx="5579356" cy="108520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00">
              <a:buClr>
                <a:srgbClr val="000000"/>
              </a:buClr>
              <a:defRPr/>
            </a:pP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rPr>
              <a:t>C. </a:t>
            </a:r>
            <a:r>
              <a:rPr lang="vi-VN" sz="3600" dirty="0">
                <a:solidFill>
                  <a:schemeClr val="tx1"/>
                </a:solidFill>
                <a:latin typeface="Times New Roman" panose="02020603050405020304" pitchFamily="18" charset="0"/>
                <a:cs typeface="Times New Roman" panose="02020603050405020304" pitchFamily="18" charset="0"/>
              </a:rPr>
              <a:t>Hà Nam, Trung Quốc.</a:t>
            </a:r>
            <a:endParaRPr lang="en-SG" sz="3600" dirty="0">
              <a:solidFill>
                <a:schemeClr val="tx1"/>
              </a:solidFill>
              <a:latin typeface="Times New Roman" panose="02020603050405020304" pitchFamily="18" charset="0"/>
              <a:cs typeface="Times New Roman" panose="02020603050405020304" pitchFamily="18" charset="0"/>
            </a:endParaRPr>
          </a:p>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44" name="Rectangle 43"/>
          <p:cNvSpPr/>
          <p:nvPr/>
        </p:nvSpPr>
        <p:spPr>
          <a:xfrm>
            <a:off x="6211302" y="3263556"/>
            <a:ext cx="5506716" cy="108520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a:p>
            <a:pPr defTabSz="914400">
              <a:defRPr/>
            </a:pPr>
            <a:r>
              <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rPr>
              <a:t>D. </a:t>
            </a:r>
            <a:r>
              <a:rPr lang="vi-VN" sz="3600" dirty="0">
                <a:solidFill>
                  <a:schemeClr val="tx1"/>
                </a:solidFill>
                <a:latin typeface="Times New Roman" panose="02020603050405020304" pitchFamily="18" charset="0"/>
                <a:cs typeface="Times New Roman" panose="02020603050405020304" pitchFamily="18" charset="0"/>
              </a:rPr>
              <a:t>Bắc Ninh, Việt Nam.</a:t>
            </a:r>
            <a:endParaRPr lang="en-SG" sz="36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p:txBody>
      </p:sp>
      <p:pic>
        <p:nvPicPr>
          <p:cNvPr id="47" name="Picture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218424" y="3433571"/>
            <a:ext cx="804536" cy="704088"/>
          </a:xfrm>
          <a:prstGeom prst="rect">
            <a:avLst/>
          </a:prstGeom>
        </p:spPr>
      </p:pic>
      <p:pic>
        <p:nvPicPr>
          <p:cNvPr id="49" name="Picture 4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1755" y="3430462"/>
            <a:ext cx="804743" cy="707197"/>
          </a:xfrm>
          <a:prstGeom prst="rect">
            <a:avLst/>
          </a:prstGeom>
        </p:spPr>
      </p:pic>
      <p:pic>
        <p:nvPicPr>
          <p:cNvPr id="53" name="Picture 5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3358" y="2026498"/>
            <a:ext cx="804743" cy="643793"/>
          </a:xfrm>
          <a:prstGeom prst="rect">
            <a:avLst/>
          </a:prstGeom>
        </p:spPr>
      </p:pic>
      <p:sp>
        <p:nvSpPr>
          <p:cNvPr id="20" name="Thought Bubble: Cloud 19">
            <a:hlinkClick r:id="rId5" action="ppaction://hlinksldjump"/>
          </p:cNvPr>
          <p:cNvSpPr/>
          <p:nvPr/>
        </p:nvSpPr>
        <p:spPr>
          <a:xfrm>
            <a:off x="5218424" y="5106498"/>
            <a:ext cx="2146004"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rPr>
              <a:t>Quay lại</a:t>
            </a: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6"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7"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6"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8"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6"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7"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6"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7"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0" y="0"/>
            <a:ext cx="12192000" cy="6858000"/>
          </a:xfrm>
          <a:prstGeom prst="rect">
            <a:avLst/>
          </a:prstGeom>
        </p:spPr>
      </p:pic>
      <p:sp>
        <p:nvSpPr>
          <p:cNvPr id="4" name="Snip Diagonal Corner Rectangle 3"/>
          <p:cNvSpPr/>
          <p:nvPr/>
        </p:nvSpPr>
        <p:spPr>
          <a:xfrm>
            <a:off x="832636" y="199869"/>
            <a:ext cx="10526728" cy="123314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b="1" dirty="0">
                <a:solidFill>
                  <a:schemeClr val="tx1"/>
                </a:solidFill>
                <a:latin typeface="Times New Roman" panose="02020603050405020304" pitchFamily="18" charset="0"/>
                <a:cs typeface="Times New Roman" panose="02020603050405020304" pitchFamily="18" charset="0"/>
              </a:rPr>
              <a:t>Câu 3: Bài thơ Hoàng Hạc Lâu được viết theo thể thơ nào?</a:t>
            </a:r>
            <a:endParaRPr lang="en-SG" sz="40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910242" y="1744257"/>
            <a:ext cx="4783391" cy="123395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4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a:p>
            <a:endParaRPr kumimoji="0" lang="en-US" sz="4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a:p>
            <a:r>
              <a:rPr kumimoji="0" lang="en-US" sz="4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rPr>
              <a:t>A. </a:t>
            </a:r>
            <a:r>
              <a:rPr lang="vi-VN" sz="4000" dirty="0">
                <a:solidFill>
                  <a:schemeClr val="tx1"/>
                </a:solidFill>
                <a:latin typeface="Times New Roman" panose="02020603050405020304" pitchFamily="18" charset="0"/>
                <a:cs typeface="Times New Roman" panose="02020603050405020304" pitchFamily="18" charset="0"/>
              </a:rPr>
              <a:t>Thất ngôn bát cú.</a:t>
            </a:r>
            <a:endParaRPr lang="en-SG" sz="4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SG" sz="40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vi-VN" sz="4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42" name="Rectangle 41"/>
          <p:cNvSpPr/>
          <p:nvPr/>
        </p:nvSpPr>
        <p:spPr>
          <a:xfrm>
            <a:off x="6096001" y="1748445"/>
            <a:ext cx="5079423" cy="123395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4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a:p>
            <a:r>
              <a:rPr kumimoji="0" lang="en-US" sz="4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rPr>
              <a:t>B. </a:t>
            </a:r>
            <a:r>
              <a:rPr lang="vi-VN" sz="4000" dirty="0">
                <a:solidFill>
                  <a:schemeClr val="tx1"/>
                </a:solidFill>
                <a:latin typeface="Times New Roman" panose="02020603050405020304" pitchFamily="18" charset="0"/>
                <a:cs typeface="Times New Roman" panose="02020603050405020304" pitchFamily="18" charset="0"/>
              </a:rPr>
              <a:t>Lục bát.</a:t>
            </a:r>
            <a:endParaRPr lang="en-SG" sz="4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vi-VN" sz="4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43" name="Rectangle 42"/>
          <p:cNvSpPr/>
          <p:nvPr/>
        </p:nvSpPr>
        <p:spPr>
          <a:xfrm>
            <a:off x="910242" y="3197368"/>
            <a:ext cx="4783391" cy="14663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lang="en-US" sz="4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a:p>
            <a:r>
              <a:rPr kumimoji="0" lang="en-US" sz="4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rPr>
              <a:t>C. </a:t>
            </a:r>
            <a:r>
              <a:rPr lang="vi-VN" sz="4000" dirty="0">
                <a:solidFill>
                  <a:schemeClr val="tx1"/>
                </a:solidFill>
                <a:latin typeface="Times New Roman" panose="02020603050405020304" pitchFamily="18" charset="0"/>
                <a:cs typeface="Times New Roman" panose="02020603050405020304" pitchFamily="18" charset="0"/>
              </a:rPr>
              <a:t>Thất ngôn tứ tuyệt.</a:t>
            </a:r>
            <a:endParaRPr lang="en-SG" sz="4000" dirty="0">
              <a:solidFill>
                <a:schemeClr val="tx1"/>
              </a:solidFill>
              <a:latin typeface="Times New Roman" panose="02020603050405020304" pitchFamily="18" charset="0"/>
              <a:cs typeface="Times New Roman" panose="02020603050405020304" pitchFamily="18" charset="0"/>
            </a:endParaRPr>
          </a:p>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44" name="Rectangle 43"/>
          <p:cNvSpPr/>
          <p:nvPr/>
        </p:nvSpPr>
        <p:spPr>
          <a:xfrm>
            <a:off x="6096000" y="3201556"/>
            <a:ext cx="5079423" cy="14663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4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a:p>
            <a:r>
              <a:rPr kumimoji="0" lang="en-US" sz="4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rPr>
              <a:t>D. </a:t>
            </a:r>
            <a:r>
              <a:rPr lang="vi-VN" sz="4000" dirty="0">
                <a:solidFill>
                  <a:schemeClr val="tx1"/>
                </a:solidFill>
                <a:latin typeface="Times New Roman" panose="02020603050405020304" pitchFamily="18" charset="0"/>
                <a:cs typeface="Times New Roman" panose="02020603050405020304" pitchFamily="18" charset="0"/>
              </a:rPr>
              <a:t>Song thất lục bát.</a:t>
            </a:r>
            <a:endParaRPr lang="en-SG" sz="4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vi-VN" sz="4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p:txBody>
      </p:sp>
      <p:pic>
        <p:nvPicPr>
          <p:cNvPr id="47" name="Picture 46"/>
          <p:cNvPicPr>
            <a:picLocks noChangeAspect="1"/>
          </p:cNvPicPr>
          <p:nvPr/>
        </p:nvPicPr>
        <p:blipFill rotWithShape="1">
          <a:blip r:embed="rId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4922093" y="2042064"/>
            <a:ext cx="885137" cy="708059"/>
          </a:xfrm>
          <a:prstGeom prst="rect">
            <a:avLst/>
          </a:prstGeom>
        </p:spPr>
      </p:pic>
      <p:pic>
        <p:nvPicPr>
          <p:cNvPr id="51" name="Picture 50"/>
          <p:cNvPicPr>
            <a:picLocks noChangeAspect="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4776019" y="3615628"/>
            <a:ext cx="804536" cy="704088"/>
          </a:xfrm>
          <a:prstGeom prst="rect">
            <a:avLst/>
          </a:prstGeom>
        </p:spPr>
      </p:pic>
      <p:pic>
        <p:nvPicPr>
          <p:cNvPr id="49" name="Picture 4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8299" y="3429000"/>
            <a:ext cx="804743" cy="707197"/>
          </a:xfrm>
          <a:prstGeom prst="rect">
            <a:avLst/>
          </a:prstGeom>
        </p:spPr>
      </p:pic>
      <p:pic>
        <p:nvPicPr>
          <p:cNvPr id="53" name="Picture 5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314" y="1866198"/>
            <a:ext cx="804743" cy="707197"/>
          </a:xfrm>
          <a:prstGeom prst="rect">
            <a:avLst/>
          </a:prstGeom>
        </p:spPr>
      </p:pic>
      <p:sp>
        <p:nvSpPr>
          <p:cNvPr id="20" name="Thought Bubble: Cloud 19">
            <a:hlinkClick r:id="rId5" action="ppaction://hlinksldjump"/>
          </p:cNvPr>
          <p:cNvSpPr/>
          <p:nvPr/>
        </p:nvSpPr>
        <p:spPr>
          <a:xfrm>
            <a:off x="4858960" y="5282679"/>
            <a:ext cx="2316125" cy="112705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rPr>
              <a:t>Quay lại</a:t>
            </a: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6"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7"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6"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8"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6"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8"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6"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8"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2"/>
          <p:cNvGrpSpPr/>
          <p:nvPr/>
        </p:nvGrpSpPr>
        <p:grpSpPr bwMode="auto">
          <a:xfrm>
            <a:off x="142040" y="115613"/>
            <a:ext cx="11309626" cy="1015097"/>
            <a:chOff x="1152" y="1222"/>
            <a:chExt cx="3408" cy="472"/>
          </a:xfrm>
        </p:grpSpPr>
        <p:grpSp>
          <p:nvGrpSpPr>
            <p:cNvPr id="37" name="Group 3"/>
            <p:cNvGrpSpPr/>
            <p:nvPr/>
          </p:nvGrpSpPr>
          <p:grpSpPr bwMode="auto">
            <a:xfrm>
              <a:off x="1152" y="1275"/>
              <a:ext cx="480" cy="419"/>
              <a:chOff x="1110" y="2656"/>
              <a:chExt cx="1549" cy="1351"/>
            </a:xfrm>
          </p:grpSpPr>
          <p:sp>
            <p:nvSpPr>
              <p:cNvPr id="41" name="AutoShape 4"/>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330909"/>
                  </a:solidFill>
                  <a:effectLst/>
                  <a:uLnTx/>
                  <a:uFillTx/>
                  <a:latin typeface="Arial" panose="020B0604020202020204" pitchFamily="34" charset="0"/>
                  <a:ea typeface="+mn-ea"/>
                  <a:cs typeface="+mn-cs"/>
                </a:endParaRPr>
              </a:p>
            </p:txBody>
          </p:sp>
          <p:sp>
            <p:nvSpPr>
              <p:cNvPr id="42" name="AutoShape 5"/>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330909"/>
                  </a:solidFill>
                  <a:effectLst/>
                  <a:uLnTx/>
                  <a:uFillTx/>
                  <a:latin typeface="Arial" panose="020B0604020202020204" pitchFamily="34" charset="0"/>
                  <a:ea typeface="+mn-ea"/>
                  <a:cs typeface="+mn-cs"/>
                </a:endParaRPr>
              </a:p>
            </p:txBody>
          </p:sp>
          <p:sp>
            <p:nvSpPr>
              <p:cNvPr id="43" name="AutoShape 6"/>
              <p:cNvSpPr>
                <a:spLocks noChangeArrowheads="1"/>
              </p:cNvSpPr>
              <p:nvPr/>
            </p:nvSpPr>
            <p:spPr bwMode="gray">
              <a:xfrm>
                <a:off x="1200" y="2736"/>
                <a:ext cx="1350" cy="1168"/>
              </a:xfrm>
              <a:prstGeom prst="hexagon">
                <a:avLst>
                  <a:gd name="adj" fmla="val 28896"/>
                  <a:gd name="vf" fmla="val 115470"/>
                </a:avLst>
              </a:prstGeom>
              <a:gradFill rotWithShape="1">
                <a:gsLst>
                  <a:gs pos="0">
                    <a:srgbClr val="CC3300">
                      <a:gamma/>
                      <a:shade val="46275"/>
                      <a:invGamma/>
                    </a:srgbClr>
                  </a:gs>
                  <a:gs pos="100000">
                    <a:srgbClr val="CC3300"/>
                  </a:gs>
                </a:gsLst>
                <a:lin ang="2700000" scaled="1"/>
              </a:gradFill>
              <a:ln w="9525">
                <a:solidFill>
                  <a:srgbClr val="330909"/>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330909"/>
                  </a:solidFill>
                  <a:effectLst/>
                  <a:uLnTx/>
                  <a:uFillTx/>
                  <a:latin typeface="Arial" panose="020B0604020202020204" pitchFamily="34" charset="0"/>
                  <a:ea typeface="+mn-ea"/>
                  <a:cs typeface="+mn-cs"/>
                </a:endParaRPr>
              </a:p>
            </p:txBody>
          </p:sp>
        </p:grpSp>
        <p:sp>
          <p:nvSpPr>
            <p:cNvPr id="38" name="Line 11"/>
            <p:cNvSpPr>
              <a:spLocks noChangeShapeType="1"/>
            </p:cNvSpPr>
            <p:nvPr/>
          </p:nvSpPr>
          <p:spPr bwMode="auto">
            <a:xfrm>
              <a:off x="1536" y="1659"/>
              <a:ext cx="3024" cy="0"/>
            </a:xfrm>
            <a:prstGeom prst="line">
              <a:avLst/>
            </a:prstGeom>
            <a:noFill/>
            <a:ln w="25400">
              <a:solidFill>
                <a:srgbClr val="FFFFFF"/>
              </a:solidFill>
              <a:prstDash val="sysDot"/>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330909"/>
                </a:solidFill>
                <a:effectLst/>
                <a:uLnTx/>
                <a:uFillTx/>
                <a:latin typeface="Arial" panose="020B0604020202020204" pitchFamily="34" charset="0"/>
                <a:ea typeface="+mn-ea"/>
                <a:cs typeface="+mn-cs"/>
              </a:endParaRPr>
            </a:p>
          </p:txBody>
        </p:sp>
        <p:sp>
          <p:nvSpPr>
            <p:cNvPr id="39" name="Text Box 12"/>
            <p:cNvSpPr txBox="1">
              <a:spLocks noChangeArrowheads="1"/>
            </p:cNvSpPr>
            <p:nvPr/>
          </p:nvSpPr>
          <p:spPr bwMode="auto">
            <a:xfrm>
              <a:off x="1636" y="1222"/>
              <a:ext cx="2522" cy="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defRPr/>
              </a:pPr>
              <a:r>
                <a:rPr lang="en-US" altLang="en-US" sz="3000" i="1">
                  <a:solidFill>
                    <a:srgbClr val="000000"/>
                  </a:solidFill>
                  <a:latin typeface="Times New Roman" panose="02020603050405020304" pitchFamily="18" charset="0"/>
                  <a:cs typeface="Times New Roman" panose="02020603050405020304" pitchFamily="18" charset="0"/>
                </a:rPr>
                <a:t>Hoàng Hạc Lâu </a:t>
              </a:r>
              <a:r>
                <a:rPr lang="en-US" altLang="en-US" sz="3000">
                  <a:solidFill>
                    <a:srgbClr val="000000"/>
                  </a:solidFill>
                  <a:latin typeface="Times New Roman" panose="02020603050405020304" pitchFamily="18" charset="0"/>
                  <a:cs typeface="Times New Roman" panose="02020603050405020304" pitchFamily="18" charset="0"/>
                </a:rPr>
                <a:t>được xem là </a:t>
              </a:r>
              <a:r>
                <a:rPr lang="vi-VN" altLang="en-US" sz="3000">
                  <a:solidFill>
                    <a:srgbClr val="000000"/>
                  </a:solidFill>
                  <a:latin typeface="Times New Roman" panose="02020603050405020304" pitchFamily="18" charset="0"/>
                  <a:cs typeface="Times New Roman" panose="02020603050405020304" pitchFamily="18" charset="0"/>
                </a:rPr>
                <a:t>một trong những </a:t>
              </a:r>
              <a:r>
                <a:rPr lang="en-US" altLang="en-US" sz="3000">
                  <a:solidFill>
                    <a:srgbClr val="000000"/>
                  </a:solidFill>
                  <a:latin typeface="Times New Roman" panose="02020603050405020304" pitchFamily="18" charset="0"/>
                  <a:cs typeface="Times New Roman" panose="02020603050405020304" pitchFamily="18" charset="0"/>
                </a:rPr>
                <a:t>bài thơ hay nhất </a:t>
              </a:r>
              <a:r>
                <a:rPr lang="vi-VN" altLang="en-US" sz="3000">
                  <a:solidFill>
                    <a:srgbClr val="000000"/>
                  </a:solidFill>
                  <a:latin typeface="Times New Roman" panose="02020603050405020304" pitchFamily="18" charset="0"/>
                  <a:cs typeface="Times New Roman" panose="02020603050405020304" pitchFamily="18" charset="0"/>
                </a:rPr>
                <a:t>đời Đường</a:t>
              </a:r>
              <a:endParaRPr kumimoji="0" lang="vi-VN" altLang="en-US" sz="3000" b="0"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0" name="Text Box 13"/>
            <p:cNvSpPr txBox="1">
              <a:spLocks noChangeArrowheads="1"/>
            </p:cNvSpPr>
            <p:nvPr/>
          </p:nvSpPr>
          <p:spPr bwMode="gray">
            <a:xfrm>
              <a:off x="1360" y="1337"/>
              <a:ext cx="56" cy="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en-US" sz="2400" b="1"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sp>
        <p:nvSpPr>
          <p:cNvPr id="77" name="Line 11"/>
          <p:cNvSpPr>
            <a:spLocks noChangeShapeType="1"/>
          </p:cNvSpPr>
          <p:nvPr/>
        </p:nvSpPr>
        <p:spPr bwMode="auto">
          <a:xfrm flipV="1">
            <a:off x="1375161" y="1032050"/>
            <a:ext cx="9144877" cy="31577"/>
          </a:xfrm>
          <a:prstGeom prst="line">
            <a:avLst/>
          </a:prstGeom>
          <a:noFill/>
          <a:ln w="25400">
            <a:solidFill>
              <a:srgbClr val="C00000"/>
            </a:solidFill>
            <a:prstDash val="sysDot"/>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0" name="Group 34"/>
          <p:cNvGrpSpPr/>
          <p:nvPr/>
        </p:nvGrpSpPr>
        <p:grpSpPr bwMode="auto">
          <a:xfrm>
            <a:off x="361271" y="1436253"/>
            <a:ext cx="9461434" cy="1157039"/>
            <a:chOff x="1152" y="2294"/>
            <a:chExt cx="3382" cy="538"/>
          </a:xfrm>
        </p:grpSpPr>
        <p:grpSp>
          <p:nvGrpSpPr>
            <p:cNvPr id="21" name="Group 17"/>
            <p:cNvGrpSpPr/>
            <p:nvPr/>
          </p:nvGrpSpPr>
          <p:grpSpPr bwMode="auto">
            <a:xfrm>
              <a:off x="1152" y="2413"/>
              <a:ext cx="480" cy="419"/>
              <a:chOff x="1110" y="2656"/>
              <a:chExt cx="1549" cy="1351"/>
            </a:xfrm>
          </p:grpSpPr>
          <p:sp>
            <p:nvSpPr>
              <p:cNvPr id="25" name="AutoShape 18"/>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330909"/>
                  </a:solidFill>
                  <a:effectLst/>
                  <a:uLnTx/>
                  <a:uFillTx/>
                  <a:latin typeface="Arial" panose="020B0604020202020204" pitchFamily="34" charset="0"/>
                  <a:ea typeface="+mn-ea"/>
                  <a:cs typeface="+mn-cs"/>
                </a:endParaRPr>
              </a:p>
            </p:txBody>
          </p:sp>
          <p:sp>
            <p:nvSpPr>
              <p:cNvPr id="26" name="AutoShape 19"/>
              <p:cNvSpPr>
                <a:spLocks noChangeArrowheads="1"/>
              </p:cNvSpPr>
              <p:nvPr/>
            </p:nvSpPr>
            <p:spPr bwMode="gray">
              <a:xfrm>
                <a:off x="1110" y="2656"/>
                <a:ext cx="1440"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330909"/>
                  </a:solidFill>
                  <a:effectLst/>
                  <a:uLnTx/>
                  <a:uFillTx/>
                  <a:latin typeface="Arial" panose="020B0604020202020204" pitchFamily="34" charset="0"/>
                  <a:ea typeface="+mn-ea"/>
                  <a:cs typeface="+mn-cs"/>
                </a:endParaRPr>
              </a:p>
            </p:txBody>
          </p:sp>
          <p:sp>
            <p:nvSpPr>
              <p:cNvPr id="27" name="AutoShape 20"/>
              <p:cNvSpPr>
                <a:spLocks noChangeArrowheads="1"/>
              </p:cNvSpPr>
              <p:nvPr/>
            </p:nvSpPr>
            <p:spPr bwMode="gray">
              <a:xfrm>
                <a:off x="1200" y="2736"/>
                <a:ext cx="1350" cy="1168"/>
              </a:xfrm>
              <a:prstGeom prst="hexagon">
                <a:avLst>
                  <a:gd name="adj" fmla="val 28896"/>
                  <a:gd name="vf" fmla="val 115470"/>
                </a:avLst>
              </a:prstGeom>
              <a:solidFill>
                <a:srgbClr val="7030A0"/>
              </a:solidFill>
              <a:ln w="9525">
                <a:solidFill>
                  <a:srgbClr val="330909"/>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330909"/>
                  </a:solidFill>
                  <a:effectLst/>
                  <a:uLnTx/>
                  <a:uFillTx/>
                  <a:latin typeface="Arial" panose="020B0604020202020204" pitchFamily="34" charset="0"/>
                  <a:ea typeface="+mn-ea"/>
                  <a:cs typeface="+mn-cs"/>
                </a:endParaRPr>
              </a:p>
            </p:txBody>
          </p:sp>
        </p:grpSp>
        <p:sp>
          <p:nvSpPr>
            <p:cNvPr id="22" name="Line 25"/>
            <p:cNvSpPr>
              <a:spLocks noChangeShapeType="1"/>
            </p:cNvSpPr>
            <p:nvPr/>
          </p:nvSpPr>
          <p:spPr bwMode="auto">
            <a:xfrm>
              <a:off x="1536" y="2797"/>
              <a:ext cx="2998" cy="10"/>
            </a:xfrm>
            <a:prstGeom prst="line">
              <a:avLst/>
            </a:prstGeom>
            <a:noFill/>
            <a:ln w="25400">
              <a:solidFill>
                <a:srgbClr val="7030A0"/>
              </a:solidFill>
              <a:prstDash val="sysDot"/>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330909"/>
                </a:solidFill>
                <a:effectLst/>
                <a:uLnTx/>
                <a:uFillTx/>
                <a:latin typeface="Arial" panose="020B0604020202020204" pitchFamily="34" charset="0"/>
                <a:ea typeface="+mn-ea"/>
                <a:cs typeface="+mn-cs"/>
              </a:endParaRPr>
            </a:p>
          </p:txBody>
        </p:sp>
        <p:sp>
          <p:nvSpPr>
            <p:cNvPr id="23" name="Text Box 26"/>
            <p:cNvSpPr txBox="1">
              <a:spLocks noChangeArrowheads="1"/>
            </p:cNvSpPr>
            <p:nvPr/>
          </p:nvSpPr>
          <p:spPr bwMode="auto">
            <a:xfrm>
              <a:off x="1675" y="2294"/>
              <a:ext cx="2855"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defRPr/>
              </a:pPr>
              <a:r>
                <a:rPr lang="en-US" altLang="en-US" sz="3200">
                  <a:latin typeface="Times New Roman" panose="02020603050405020304" pitchFamily="18" charset="0"/>
                  <a:cs typeface="Times New Roman" panose="02020603050405020304" pitchFamily="18" charset="0"/>
                </a:rPr>
                <a:t>H</a:t>
              </a:r>
              <a:r>
                <a:rPr lang="vi-VN" altLang="en-US" sz="3200">
                  <a:latin typeface="Times New Roman" panose="02020603050405020304" pitchFamily="18" charset="0"/>
                  <a:cs typeface="Times New Roman" panose="02020603050405020304" pitchFamily="18" charset="0"/>
                </a:rPr>
                <a:t>oàn cảnh sáng tác</a:t>
              </a:r>
              <a:r>
                <a:rPr lang="en-US" altLang="en-US" sz="3200">
                  <a:latin typeface="Times New Roman" panose="02020603050405020304" pitchFamily="18" charset="0"/>
                  <a:cs typeface="Times New Roman" panose="02020603050405020304" pitchFamily="18" charset="0"/>
                </a:rPr>
                <a:t>: Sáng tác trong một lần Thôi Hiệu thăm thú lầu Hoàng Hạc</a:t>
              </a:r>
              <a:endParaRPr lang="en-US" altLang="en-US" sz="3200" dirty="0">
                <a:latin typeface="Times New Roman" panose="02020603050405020304" pitchFamily="18" charset="0"/>
                <a:cs typeface="Times New Roman" panose="02020603050405020304" pitchFamily="18" charset="0"/>
              </a:endParaRPr>
            </a:p>
          </p:txBody>
        </p:sp>
        <p:sp>
          <p:nvSpPr>
            <p:cNvPr id="24" name="Text Box 27"/>
            <p:cNvSpPr txBox="1">
              <a:spLocks noChangeArrowheads="1"/>
            </p:cNvSpPr>
            <p:nvPr/>
          </p:nvSpPr>
          <p:spPr bwMode="gray">
            <a:xfrm>
              <a:off x="1354" y="2475"/>
              <a:ext cx="66" cy="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en-US" sz="2400" b="1"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63" name="Picture 4" descr="Ghé thăm Hoàng Hạc Lâu kiệt tác nghệ thuật đẹp thơ mộng từ thi văn ra ngoài  đời - iVIVU.com"/>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462664" y="3225168"/>
            <a:ext cx="4210283" cy="2804114"/>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30" name="Group 34"/>
          <p:cNvGrpSpPr/>
          <p:nvPr>
            <p:custDataLst>
              <p:tags r:id="rId2"/>
            </p:custDataLst>
          </p:nvPr>
        </p:nvGrpSpPr>
        <p:grpSpPr bwMode="auto">
          <a:xfrm>
            <a:off x="288083" y="3152288"/>
            <a:ext cx="8721050" cy="903265"/>
            <a:chOff x="1152" y="2413"/>
            <a:chExt cx="3382" cy="420"/>
          </a:xfrm>
        </p:grpSpPr>
        <p:grpSp>
          <p:nvGrpSpPr>
            <p:cNvPr id="31" name="Group 17"/>
            <p:cNvGrpSpPr/>
            <p:nvPr/>
          </p:nvGrpSpPr>
          <p:grpSpPr bwMode="auto">
            <a:xfrm>
              <a:off x="1152" y="2413"/>
              <a:ext cx="479" cy="420"/>
              <a:chOff x="1112" y="2654"/>
              <a:chExt cx="1547" cy="1353"/>
            </a:xfrm>
          </p:grpSpPr>
          <p:sp>
            <p:nvSpPr>
              <p:cNvPr id="35" name="AutoShape 18"/>
              <p:cNvSpPr>
                <a:spLocks noChangeArrowheads="1"/>
              </p:cNvSpPr>
              <p:nvPr>
                <p:custDataLst>
                  <p:tags r:id="rId3"/>
                </p:custDataLst>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330909"/>
                  </a:solidFill>
                  <a:effectLst/>
                  <a:uLnTx/>
                  <a:uFillTx/>
                  <a:latin typeface="Arial" panose="020B0604020202020204" pitchFamily="34" charset="0"/>
                  <a:ea typeface="+mn-ea"/>
                  <a:cs typeface="+mn-cs"/>
                </a:endParaRPr>
              </a:p>
            </p:txBody>
          </p:sp>
          <p:sp>
            <p:nvSpPr>
              <p:cNvPr id="52" name="AutoShape 19"/>
              <p:cNvSpPr>
                <a:spLocks noChangeArrowheads="1"/>
              </p:cNvSpPr>
              <p:nvPr>
                <p:custDataLst>
                  <p:tags r:id="rId4"/>
                </p:custDataLst>
              </p:nvPr>
            </p:nvSpPr>
            <p:spPr bwMode="gray">
              <a:xfrm>
                <a:off x="1112" y="2654"/>
                <a:ext cx="1441" cy="1327"/>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330909"/>
                  </a:solidFill>
                  <a:effectLst/>
                  <a:uLnTx/>
                  <a:uFillTx/>
                  <a:latin typeface="Arial" panose="020B0604020202020204" pitchFamily="34" charset="0"/>
                  <a:ea typeface="+mn-ea"/>
                  <a:cs typeface="+mn-cs"/>
                </a:endParaRPr>
              </a:p>
            </p:txBody>
          </p:sp>
          <p:sp>
            <p:nvSpPr>
              <p:cNvPr id="53" name="AutoShape 20"/>
              <p:cNvSpPr>
                <a:spLocks noChangeArrowheads="1"/>
              </p:cNvSpPr>
              <p:nvPr>
                <p:custDataLst>
                  <p:tags r:id="rId5"/>
                </p:custDataLst>
              </p:nvPr>
            </p:nvSpPr>
            <p:spPr bwMode="gray">
              <a:xfrm>
                <a:off x="1200" y="2736"/>
                <a:ext cx="1350" cy="1168"/>
              </a:xfrm>
              <a:prstGeom prst="hexagon">
                <a:avLst>
                  <a:gd name="adj" fmla="val 28896"/>
                  <a:gd name="vf" fmla="val 115470"/>
                </a:avLst>
              </a:prstGeom>
            </p:spPr>
            <p:style>
              <a:lnRef idx="3">
                <a:schemeClr val="lt1"/>
              </a:lnRef>
              <a:fillRef idx="1">
                <a:schemeClr val="accent2"/>
              </a:fillRef>
              <a:effectRef idx="1">
                <a:schemeClr val="accent2"/>
              </a:effectRef>
              <a:fontRef idx="minor">
                <a:schemeClr val="lt1"/>
              </a:fontRef>
            </p:style>
            <p:txBody>
              <a:bodyPr wrap="none" anchor="ct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330909"/>
                  </a:solidFill>
                  <a:effectLst/>
                  <a:uLnTx/>
                  <a:uFillTx/>
                  <a:latin typeface="Arial" panose="020B0604020202020204" pitchFamily="34" charset="0"/>
                  <a:ea typeface="+mn-ea"/>
                  <a:cs typeface="+mn-cs"/>
                </a:endParaRPr>
              </a:p>
            </p:txBody>
          </p:sp>
        </p:grpSp>
        <p:sp>
          <p:nvSpPr>
            <p:cNvPr id="32" name="Line 25"/>
            <p:cNvSpPr>
              <a:spLocks noChangeShapeType="1"/>
            </p:cNvSpPr>
            <p:nvPr>
              <p:custDataLst>
                <p:tags r:id="rId6"/>
              </p:custDataLst>
            </p:nvPr>
          </p:nvSpPr>
          <p:spPr bwMode="auto">
            <a:xfrm>
              <a:off x="1536" y="2797"/>
              <a:ext cx="2998" cy="10"/>
            </a:xfrm>
            <a:prstGeom prst="line">
              <a:avLst/>
            </a:prstGeom>
            <a:noFill/>
            <a:ln w="25400">
              <a:solidFill>
                <a:srgbClr val="7030A0"/>
              </a:solidFill>
              <a:prstDash val="sysDot"/>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330909"/>
                </a:solidFill>
                <a:effectLst/>
                <a:uLnTx/>
                <a:uFillTx/>
                <a:latin typeface="Arial" panose="020B0604020202020204" pitchFamily="34" charset="0"/>
                <a:ea typeface="+mn-ea"/>
                <a:cs typeface="+mn-cs"/>
              </a:endParaRPr>
            </a:p>
          </p:txBody>
        </p:sp>
        <p:sp>
          <p:nvSpPr>
            <p:cNvPr id="33" name="Text Box 26"/>
            <p:cNvSpPr txBox="1">
              <a:spLocks noChangeArrowheads="1"/>
            </p:cNvSpPr>
            <p:nvPr/>
          </p:nvSpPr>
          <p:spPr bwMode="auto">
            <a:xfrm>
              <a:off x="1721" y="2427"/>
              <a:ext cx="2702"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lgn="just" eaLnBrk="1" hangingPunct="1">
                <a:defRPr/>
              </a:pPr>
              <a:r>
                <a:rPr lang="en-US" altLang="en-US" sz="3200">
                  <a:latin typeface="Times New Roman" panose="02020603050405020304" pitchFamily="18" charset="0"/>
                  <a:cs typeface="Times New Roman" panose="02020603050405020304" pitchFamily="18" charset="0"/>
                  <a:sym typeface="+mn-ea"/>
                </a:rPr>
                <a:t>Thể thơ: thất ngôn bát cú Đường luật</a:t>
              </a:r>
              <a:endParaRPr lang="vi-VN" altLang="en-US" sz="3200" b="1" dirty="0">
                <a:solidFill>
                  <a:srgbClr val="0070C0"/>
                </a:solidFill>
                <a:latin typeface="Times New Roman" panose="02020603050405020304" pitchFamily="18" charset="0"/>
                <a:cs typeface="Times New Roman" panose="02020603050405020304" pitchFamily="18" charset="0"/>
              </a:endParaRPr>
            </a:p>
          </p:txBody>
        </p:sp>
        <p:sp>
          <p:nvSpPr>
            <p:cNvPr id="34" name="Text Box 27"/>
            <p:cNvSpPr txBox="1">
              <a:spLocks noChangeArrowheads="1"/>
            </p:cNvSpPr>
            <p:nvPr/>
          </p:nvSpPr>
          <p:spPr bwMode="gray">
            <a:xfrm>
              <a:off x="1353" y="2475"/>
              <a:ext cx="70" cy="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en-US" sz="2400" b="1"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grpSp>
        <p:nvGrpSpPr>
          <p:cNvPr id="54" name="Group 34"/>
          <p:cNvGrpSpPr/>
          <p:nvPr>
            <p:custDataLst>
              <p:tags r:id="rId7"/>
            </p:custDataLst>
          </p:nvPr>
        </p:nvGrpSpPr>
        <p:grpSpPr bwMode="auto">
          <a:xfrm>
            <a:off x="439297" y="4334137"/>
            <a:ext cx="9001248" cy="3417273"/>
            <a:chOff x="433" y="1218"/>
            <a:chExt cx="4101" cy="1589"/>
          </a:xfrm>
        </p:grpSpPr>
        <p:sp>
          <p:nvSpPr>
            <p:cNvPr id="62" name="AutoShape 20"/>
            <p:cNvSpPr>
              <a:spLocks noChangeArrowheads="1"/>
            </p:cNvSpPr>
            <p:nvPr/>
          </p:nvSpPr>
          <p:spPr bwMode="gray">
            <a:xfrm>
              <a:off x="433" y="1218"/>
              <a:ext cx="570" cy="363"/>
            </a:xfrm>
            <a:prstGeom prst="hexagon">
              <a:avLst>
                <a:gd name="adj" fmla="val 28896"/>
                <a:gd name="vf" fmla="val 115470"/>
              </a:avLst>
            </a:prstGeom>
            <a:solidFill>
              <a:srgbClr val="FF33CC"/>
            </a:solidFill>
          </p:spPr>
          <p:style>
            <a:lnRef idx="3">
              <a:schemeClr val="lt1"/>
            </a:lnRef>
            <a:fillRef idx="1">
              <a:schemeClr val="accent2"/>
            </a:fillRef>
            <a:effectRef idx="1">
              <a:schemeClr val="accent2"/>
            </a:effectRef>
            <a:fontRef idx="minor">
              <a:schemeClr val="lt1"/>
            </a:fontRef>
          </p:style>
          <p:txBody>
            <a:bodyPr wrap="none" anchor="ct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330909"/>
                </a:solidFill>
                <a:effectLst/>
                <a:uLnTx/>
                <a:uFillTx/>
                <a:latin typeface="Arial" panose="020B0604020202020204" pitchFamily="34" charset="0"/>
                <a:ea typeface="+mn-ea"/>
                <a:cs typeface="+mn-cs"/>
              </a:endParaRPr>
            </a:p>
          </p:txBody>
        </p:sp>
        <p:sp>
          <p:nvSpPr>
            <p:cNvPr id="56" name="Line 25"/>
            <p:cNvSpPr>
              <a:spLocks noChangeShapeType="1"/>
            </p:cNvSpPr>
            <p:nvPr/>
          </p:nvSpPr>
          <p:spPr bwMode="auto">
            <a:xfrm>
              <a:off x="1536" y="2797"/>
              <a:ext cx="2998" cy="10"/>
            </a:xfrm>
            <a:prstGeom prst="line">
              <a:avLst/>
            </a:prstGeom>
            <a:noFill/>
            <a:ln w="25400">
              <a:solidFill>
                <a:srgbClr val="7030A0"/>
              </a:solidFill>
              <a:prstDash val="sysDot"/>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330909"/>
                </a:solidFill>
                <a:effectLst/>
                <a:uLnTx/>
                <a:uFillTx/>
                <a:latin typeface="Arial" panose="020B0604020202020204" pitchFamily="34" charset="0"/>
                <a:ea typeface="+mn-ea"/>
                <a:cs typeface="+mn-cs"/>
              </a:endParaRPr>
            </a:p>
          </p:txBody>
        </p:sp>
        <p:sp>
          <p:nvSpPr>
            <p:cNvPr id="57" name="Text Box 26"/>
            <p:cNvSpPr txBox="1">
              <a:spLocks noChangeArrowheads="1"/>
            </p:cNvSpPr>
            <p:nvPr>
              <p:custDataLst>
                <p:tags r:id="rId8"/>
              </p:custDataLst>
            </p:nvPr>
          </p:nvSpPr>
          <p:spPr bwMode="auto">
            <a:xfrm>
              <a:off x="1064" y="1222"/>
              <a:ext cx="3470"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lgn="just" eaLnBrk="1" hangingPunct="1">
                <a:defRPr/>
              </a:pPr>
              <a:r>
                <a:rPr lang="en-US" altLang="en-US" sz="3200">
                  <a:latin typeface="Times New Roman" panose="02020603050405020304" pitchFamily="18" charset="0"/>
                  <a:cs typeface="Times New Roman" panose="02020603050405020304" pitchFamily="18" charset="0"/>
                  <a:sym typeface="+mn-ea"/>
                </a:rPr>
                <a:t>Bố cục: </a:t>
              </a:r>
              <a:r>
                <a:rPr lang="en-US" altLang="en-US" sz="3200" b="1">
                  <a:solidFill>
                    <a:srgbClr val="FF0000"/>
                  </a:solidFill>
                  <a:latin typeface="Times New Roman" panose="02020603050405020304" pitchFamily="18" charset="0"/>
                  <a:cs typeface="Times New Roman" panose="02020603050405020304" pitchFamily="18" charset="0"/>
                  <a:sym typeface="+mn-ea"/>
                </a:rPr>
                <a:t>Đ</a:t>
              </a:r>
              <a:r>
                <a:rPr lang="vi-VN" altLang="en-US" sz="3200" b="1">
                  <a:solidFill>
                    <a:srgbClr val="FF0000"/>
                  </a:solidFill>
                  <a:latin typeface="Times New Roman" panose="02020603050405020304" pitchFamily="18" charset="0"/>
                  <a:cs typeface="Times New Roman" panose="02020603050405020304" pitchFamily="18" charset="0"/>
                  <a:sym typeface="+mn-ea"/>
                </a:rPr>
                <a:t>ề</a:t>
              </a:r>
              <a:r>
                <a:rPr lang="en-US" altLang="en-US" sz="3200" b="1">
                  <a:latin typeface="Times New Roman" panose="02020603050405020304" pitchFamily="18" charset="0"/>
                  <a:cs typeface="Times New Roman" panose="02020603050405020304" pitchFamily="18" charset="0"/>
                  <a:sym typeface="+mn-ea"/>
                </a:rPr>
                <a:t> - </a:t>
              </a:r>
              <a:r>
                <a:rPr lang="en-US" altLang="en-US" sz="3200" b="1">
                  <a:solidFill>
                    <a:srgbClr val="008000"/>
                  </a:solidFill>
                  <a:latin typeface="Times New Roman" panose="02020603050405020304" pitchFamily="18" charset="0"/>
                  <a:cs typeface="Times New Roman" panose="02020603050405020304" pitchFamily="18" charset="0"/>
                  <a:sym typeface="+mn-ea"/>
                </a:rPr>
                <a:t>T</a:t>
              </a:r>
              <a:r>
                <a:rPr lang="vi-VN" altLang="en-US" sz="3200" b="1">
                  <a:solidFill>
                    <a:srgbClr val="008000"/>
                  </a:solidFill>
                  <a:latin typeface="Times New Roman" panose="02020603050405020304" pitchFamily="18" charset="0"/>
                  <a:cs typeface="Times New Roman" panose="02020603050405020304" pitchFamily="18" charset="0"/>
                  <a:sym typeface="+mn-ea"/>
                </a:rPr>
                <a:t>hực</a:t>
              </a:r>
              <a:r>
                <a:rPr lang="en-US" altLang="en-US" sz="3200" b="1">
                  <a:solidFill>
                    <a:srgbClr val="008000"/>
                  </a:solidFill>
                  <a:latin typeface="Times New Roman" panose="02020603050405020304" pitchFamily="18" charset="0"/>
                  <a:cs typeface="Times New Roman" panose="02020603050405020304" pitchFamily="18" charset="0"/>
                  <a:sym typeface="+mn-ea"/>
                </a:rPr>
                <a:t> </a:t>
              </a:r>
              <a:r>
                <a:rPr lang="en-US" altLang="en-US" sz="3200" b="1">
                  <a:latin typeface="Times New Roman" panose="02020603050405020304" pitchFamily="18" charset="0"/>
                  <a:cs typeface="Times New Roman" panose="02020603050405020304" pitchFamily="18" charset="0"/>
                  <a:sym typeface="+mn-ea"/>
                </a:rPr>
                <a:t>– </a:t>
              </a:r>
              <a:r>
                <a:rPr lang="en-US" altLang="en-US" sz="3200" b="1">
                  <a:solidFill>
                    <a:srgbClr val="009900"/>
                  </a:solidFill>
                  <a:latin typeface="Times New Roman" panose="02020603050405020304" pitchFamily="18" charset="0"/>
                  <a:cs typeface="Times New Roman" panose="02020603050405020304" pitchFamily="18" charset="0"/>
                  <a:sym typeface="+mn-ea"/>
                </a:rPr>
                <a:t>L</a:t>
              </a:r>
              <a:r>
                <a:rPr lang="vi-VN" altLang="en-US" sz="3200" b="1">
                  <a:solidFill>
                    <a:srgbClr val="009900"/>
                  </a:solidFill>
                  <a:latin typeface="Times New Roman" panose="02020603050405020304" pitchFamily="18" charset="0"/>
                  <a:cs typeface="Times New Roman" panose="02020603050405020304" pitchFamily="18" charset="0"/>
                  <a:sym typeface="+mn-ea"/>
                </a:rPr>
                <a:t>uận</a:t>
              </a:r>
              <a:r>
                <a:rPr lang="en-US" altLang="en-US" sz="3200" b="1">
                  <a:latin typeface="Times New Roman" panose="02020603050405020304" pitchFamily="18" charset="0"/>
                  <a:cs typeface="Times New Roman" panose="02020603050405020304" pitchFamily="18" charset="0"/>
                  <a:sym typeface="+mn-ea"/>
                </a:rPr>
                <a:t> – </a:t>
              </a:r>
              <a:r>
                <a:rPr lang="en-US" altLang="en-US" sz="3200" b="1">
                  <a:solidFill>
                    <a:srgbClr val="0070C0"/>
                  </a:solidFill>
                  <a:latin typeface="Times New Roman" panose="02020603050405020304" pitchFamily="18" charset="0"/>
                  <a:cs typeface="Times New Roman" panose="02020603050405020304" pitchFamily="18" charset="0"/>
                  <a:sym typeface="+mn-ea"/>
                </a:rPr>
                <a:t>K</a:t>
              </a:r>
              <a:r>
                <a:rPr lang="vi-VN" altLang="en-US" sz="3200" b="1">
                  <a:solidFill>
                    <a:srgbClr val="0070C0"/>
                  </a:solidFill>
                  <a:latin typeface="Times New Roman" panose="02020603050405020304" pitchFamily="18" charset="0"/>
                  <a:cs typeface="Times New Roman" panose="02020603050405020304" pitchFamily="18" charset="0"/>
                  <a:sym typeface="+mn-ea"/>
                </a:rPr>
                <a:t>ết</a:t>
              </a:r>
              <a:endParaRPr lang="vi-VN" altLang="en-US" sz="3200" b="1" dirty="0">
                <a:solidFill>
                  <a:srgbClr val="0070C0"/>
                </a:solidFill>
                <a:latin typeface="Times New Roman" panose="02020603050405020304" pitchFamily="18" charset="0"/>
                <a:cs typeface="Times New Roman" panose="02020603050405020304" pitchFamily="18" charset="0"/>
              </a:endParaRPr>
            </a:p>
            <a:p>
              <a:pPr algn="just" eaLnBrk="1" hangingPunct="1">
                <a:defRPr/>
              </a:pPr>
              <a:endParaRPr lang="en-US" altLang="en-US" sz="3200" dirty="0">
                <a:latin typeface="Times New Roman" panose="02020603050405020304" pitchFamily="18" charset="0"/>
                <a:cs typeface="Times New Roman" panose="02020603050405020304" pitchFamily="18" charset="0"/>
              </a:endParaRPr>
            </a:p>
          </p:txBody>
        </p:sp>
        <p:sp>
          <p:nvSpPr>
            <p:cNvPr id="58" name="Text Box 27"/>
            <p:cNvSpPr txBox="1">
              <a:spLocks noChangeArrowheads="1"/>
            </p:cNvSpPr>
            <p:nvPr/>
          </p:nvSpPr>
          <p:spPr bwMode="gray">
            <a:xfrm>
              <a:off x="1353" y="2475"/>
              <a:ext cx="70" cy="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en-US" sz="2400" b="1"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wipe(down)">
                                      <p:cBhvr>
                                        <p:cTn id="1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0" y="0"/>
            <a:ext cx="12192000" cy="6858000"/>
          </a:xfrm>
          <a:prstGeom prst="rect">
            <a:avLst/>
          </a:prstGeom>
        </p:spPr>
      </p:pic>
      <p:sp>
        <p:nvSpPr>
          <p:cNvPr id="4" name="Snip Diagonal Corner Rectangle 3"/>
          <p:cNvSpPr/>
          <p:nvPr/>
        </p:nvSpPr>
        <p:spPr>
          <a:xfrm>
            <a:off x="832636" y="199869"/>
            <a:ext cx="10526728" cy="132413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solidFill>
                <a:latin typeface="Times New Roman" panose="02020603050405020304" pitchFamily="18" charset="0"/>
                <a:cs typeface="Times New Roman" panose="02020603050405020304" pitchFamily="18" charset="0"/>
              </a:rPr>
              <a:t>Câu 4: Những địa danh nào được nhắc đến trong bài thơ Hoàng Hạc Lâu?</a:t>
            </a:r>
            <a:endParaRPr lang="en-SG" sz="36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5" y="1949346"/>
            <a:ext cx="4906799" cy="113308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endParaRPr lang="en-US" sz="3200" b="1" dirty="0">
              <a:solidFill>
                <a:schemeClr val="tx1"/>
              </a:solidFill>
              <a:latin typeface="Times New Roman" panose="02020603050405020304" pitchFamily="18" charset="0"/>
              <a:cs typeface="Times New Roman" panose="02020603050405020304" pitchFamily="18" charset="0"/>
              <a:sym typeface="Arial" panose="020B0604020202020204"/>
            </a:endParaRPr>
          </a:p>
          <a:p>
            <a:pPr defTabSz="914400">
              <a:defRP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rPr>
              <a:t>A. </a:t>
            </a:r>
            <a:r>
              <a:rPr lang="vi-VN" sz="3200" dirty="0">
                <a:solidFill>
                  <a:schemeClr val="tx1"/>
                </a:solidFill>
                <a:latin typeface="Times New Roman" panose="02020603050405020304" pitchFamily="18" charset="0"/>
                <a:cs typeface="Times New Roman" panose="02020603050405020304" pitchFamily="18" charset="0"/>
              </a:rPr>
              <a:t>Sông Hán Dương, lầu Hoàng Hạc.</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42" name="Rectangle 41"/>
          <p:cNvSpPr/>
          <p:nvPr/>
        </p:nvSpPr>
        <p:spPr>
          <a:xfrm>
            <a:off x="6174983" y="1949346"/>
            <a:ext cx="4906799" cy="113308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a:p>
            <a:pPr defTabSz="1219200">
              <a:buClr>
                <a:srgbClr val="000000"/>
              </a:buClr>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a:p>
            <a:pPr defTabSz="1219200">
              <a:buClr>
                <a:srgbClr val="000000"/>
              </a:buClr>
              <a:defRP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rPr>
              <a:t>B. </a:t>
            </a:r>
            <a:r>
              <a:rPr lang="vi-VN" sz="3200" dirty="0">
                <a:solidFill>
                  <a:schemeClr val="tx1"/>
                </a:solidFill>
                <a:latin typeface="Times New Roman" panose="02020603050405020304" pitchFamily="18" charset="0"/>
                <a:cs typeface="Times New Roman" panose="02020603050405020304" pitchFamily="18" charset="0"/>
              </a:rPr>
              <a:t>Sông Dương Tử, sông Hằng.</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lang="en-US" sz="32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43" name="Rectangle 42"/>
          <p:cNvSpPr/>
          <p:nvPr/>
        </p:nvSpPr>
        <p:spPr>
          <a:xfrm>
            <a:off x="1110225" y="3312249"/>
            <a:ext cx="4906799" cy="11878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a:p>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rPr>
              <a:t>C. </a:t>
            </a:r>
            <a:r>
              <a:rPr lang="vi-VN" sz="3200" dirty="0">
                <a:solidFill>
                  <a:schemeClr val="tx1"/>
                </a:solidFill>
                <a:latin typeface="Times New Roman" panose="02020603050405020304" pitchFamily="18" charset="0"/>
                <a:cs typeface="Times New Roman" panose="02020603050405020304" pitchFamily="18" charset="0"/>
              </a:rPr>
              <a:t>Sông Hán Dương, bãi Anh Vũ.</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44" name="Rectangle 43"/>
          <p:cNvSpPr/>
          <p:nvPr/>
        </p:nvSpPr>
        <p:spPr>
          <a:xfrm>
            <a:off x="6198430" y="3349873"/>
            <a:ext cx="4906799" cy="11878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a:p>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rPr>
              <a:t>D. </a:t>
            </a:r>
            <a:r>
              <a:rPr lang="vi-VN" sz="3200" dirty="0">
                <a:solidFill>
                  <a:schemeClr val="tx1"/>
                </a:solidFill>
                <a:latin typeface="Times New Roman" panose="02020603050405020304" pitchFamily="18" charset="0"/>
                <a:cs typeface="Times New Roman" panose="02020603050405020304" pitchFamily="18" charset="0"/>
              </a:rPr>
              <a:t>Bãi Anh Vũ, lầu Hoàng Hạc, sông Tiền Đường.</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p:txBody>
      </p:sp>
      <p:pic>
        <p:nvPicPr>
          <p:cNvPr id="47" name="Picture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6079" y="3469455"/>
            <a:ext cx="804536" cy="643628"/>
          </a:xfrm>
          <a:prstGeom prst="rect">
            <a:avLst/>
          </a:prstGeom>
        </p:spPr>
      </p:pic>
      <p:pic>
        <p:nvPicPr>
          <p:cNvPr id="49" name="Picture 4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2675" y="3245748"/>
            <a:ext cx="804743" cy="707197"/>
          </a:xfrm>
          <a:prstGeom prst="rect">
            <a:avLst/>
          </a:prstGeom>
        </p:spPr>
      </p:pic>
      <p:pic>
        <p:nvPicPr>
          <p:cNvPr id="53" name="Picture 5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4821" y="2026498"/>
            <a:ext cx="732592" cy="643793"/>
          </a:xfrm>
          <a:prstGeom prst="rect">
            <a:avLst/>
          </a:prstGeom>
        </p:spPr>
      </p:pic>
      <p:sp>
        <p:nvSpPr>
          <p:cNvPr id="20" name="Thought Bubble: Cloud 19">
            <a:hlinkClick r:id="rId4" action="ppaction://hlinksldjump"/>
          </p:cNvPr>
          <p:cNvSpPr/>
          <p:nvPr/>
        </p:nvSpPr>
        <p:spPr>
          <a:xfrm>
            <a:off x="5448908" y="4941425"/>
            <a:ext cx="2097804"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rPr>
              <a:t>Quay lại</a:t>
            </a: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5"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6"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5"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6"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5"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7"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5"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6"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0" y="0"/>
            <a:ext cx="12192000" cy="6858000"/>
          </a:xfrm>
          <a:prstGeom prst="rect">
            <a:avLst/>
          </a:prstGeom>
        </p:spPr>
      </p:pic>
      <p:sp>
        <p:nvSpPr>
          <p:cNvPr id="4" name="Snip Diagonal Corner Rectangle 3"/>
          <p:cNvSpPr/>
          <p:nvPr/>
        </p:nvSpPr>
        <p:spPr>
          <a:xfrm>
            <a:off x="832636" y="199872"/>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solidFill>
                <a:latin typeface="Times New Roman" panose="02020603050405020304" pitchFamily="18" charset="0"/>
                <a:cs typeface="Times New Roman" panose="02020603050405020304" pitchFamily="18" charset="0"/>
              </a:rPr>
              <a:t>Câu 5: Trong bốn câu thơ đầu bài Hoàng Hạc Lâu cặp quan hệ nào sau đây không được thể hiện?</a:t>
            </a:r>
            <a:endParaRPr lang="en-SG" sz="36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custDataLst>
              <p:tags r:id="rId2"/>
            </p:custDataLst>
          </p:nvPr>
        </p:nvSpPr>
        <p:spPr>
          <a:xfrm>
            <a:off x="202020" y="1949346"/>
            <a:ext cx="5815004" cy="115984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a:p>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rPr>
              <a:t>A. </a:t>
            </a:r>
            <a:r>
              <a:rPr lang="vi-VN" sz="3600" dirty="0">
                <a:solidFill>
                  <a:schemeClr val="tx1"/>
                </a:solidFill>
                <a:latin typeface="Times New Roman" panose="02020603050405020304" pitchFamily="18" charset="0"/>
                <a:cs typeface="Times New Roman" panose="02020603050405020304" pitchFamily="18" charset="0"/>
              </a:rPr>
              <a:t>Có và không</a:t>
            </a:r>
            <a:endParaRPr lang="en-SG" sz="36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42" name="Rectangle 41"/>
          <p:cNvSpPr/>
          <p:nvPr>
            <p:custDataLst>
              <p:tags r:id="rId3"/>
            </p:custDataLst>
          </p:nvPr>
        </p:nvSpPr>
        <p:spPr>
          <a:xfrm>
            <a:off x="6130620" y="1953534"/>
            <a:ext cx="5859360" cy="115984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a:p>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rPr>
              <a:t>B.</a:t>
            </a:r>
            <a:r>
              <a:rPr kumimoji="0" lang="en-US" sz="36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vi-VN" altLang="en-US" sz="36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rPr>
              <a:t>Động và tĩnh</a:t>
            </a:r>
            <a:endParaRPr lang="en-SG" sz="3600" dirty="0">
              <a:solidFill>
                <a:schemeClr val="tx1"/>
              </a:solidFill>
              <a:latin typeface="Times New Roman" panose="02020603050405020304" pitchFamily="18" charset="0"/>
              <a:cs typeface="Times New Roman" panose="02020603050405020304" pitchFamily="18" charset="0"/>
            </a:endParaRPr>
          </a:p>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43" name="Rectangle 42"/>
          <p:cNvSpPr/>
          <p:nvPr>
            <p:custDataLst>
              <p:tags r:id="rId4"/>
            </p:custDataLst>
          </p:nvPr>
        </p:nvSpPr>
        <p:spPr>
          <a:xfrm>
            <a:off x="202024" y="3544220"/>
            <a:ext cx="5815004" cy="111691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a:p>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rPr>
              <a:t>C. </a:t>
            </a:r>
            <a:r>
              <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3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vi-VN" altLang="en-US" sz="3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rPr>
              <a:t>Vô cùng và hữu hạn</a:t>
            </a:r>
            <a:endParaRPr lang="en-SG" sz="36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44" name="Rectangle 43"/>
          <p:cNvSpPr/>
          <p:nvPr>
            <p:custDataLst>
              <p:tags r:id="rId5"/>
            </p:custDataLst>
          </p:nvPr>
        </p:nvSpPr>
        <p:spPr>
          <a:xfrm>
            <a:off x="6130620" y="3516710"/>
            <a:ext cx="5912341" cy="118089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a:p>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rPr>
              <a:t>D. </a:t>
            </a:r>
            <a:r>
              <a:rPr lang="vi-VN" sz="3600" dirty="0">
                <a:solidFill>
                  <a:schemeClr val="tx1"/>
                </a:solidFill>
                <a:latin typeface="Times New Roman" panose="02020603050405020304" pitchFamily="18" charset="0"/>
                <a:cs typeface="Times New Roman" panose="02020603050405020304" pitchFamily="18" charset="0"/>
              </a:rPr>
              <a:t>Thực và hư</a:t>
            </a:r>
            <a:endParaRPr lang="en-SG" sz="3600" dirty="0">
              <a:solidFill>
                <a:schemeClr val="tx1"/>
              </a:solidFill>
              <a:latin typeface="Times New Roman" panose="02020603050405020304" pitchFamily="18" charset="0"/>
              <a:cs typeface="Times New Roman" panose="02020603050405020304" pitchFamily="18" charset="0"/>
            </a:endParaRPr>
          </a:p>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lang="en-US" sz="36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p:txBody>
      </p:sp>
      <p:pic>
        <p:nvPicPr>
          <p:cNvPr id="47" name="Picture 46"/>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custDataLst>
              <p:tags r:id="rId8"/>
            </p:custDataLst>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212485" y="3744565"/>
            <a:ext cx="804536" cy="704088"/>
          </a:xfrm>
          <a:prstGeom prst="rect">
            <a:avLst/>
          </a:prstGeom>
        </p:spPr>
      </p:pic>
      <p:pic>
        <p:nvPicPr>
          <p:cNvPr id="49" name="Picture 48"/>
          <p:cNvPicPr>
            <a:picLocks noChangeAspect="1"/>
          </p:cNvPicPr>
          <p:nvPr>
            <p:custDataLst>
              <p:tags r:id="rId10"/>
            </p:custDataLst>
          </p:nvPr>
        </p:nvPicPr>
        <p:blipFill>
          <a:blip r:embed="rId7">
            <a:extLst>
              <a:ext uri="{28A0092B-C50C-407E-A947-70E740481C1C}">
                <a14:useLocalDpi xmlns:a14="http://schemas.microsoft.com/office/drawing/2010/main" val="0"/>
              </a:ext>
            </a:extLst>
          </a:blip>
          <a:stretch>
            <a:fillRect/>
          </a:stretch>
        </p:blipFill>
        <p:spPr>
          <a:xfrm>
            <a:off x="10232678" y="3756163"/>
            <a:ext cx="804743" cy="707197"/>
          </a:xfrm>
          <a:prstGeom prst="rect">
            <a:avLst/>
          </a:prstGeom>
        </p:spPr>
      </p:pic>
      <p:pic>
        <p:nvPicPr>
          <p:cNvPr id="53" name="Picture 52"/>
          <p:cNvPicPr>
            <a:picLocks noChangeAspect="1"/>
          </p:cNvPicPr>
          <p:nvPr>
            <p:custDataLst>
              <p:tags r:id="rId11"/>
            </p:custDataLst>
          </p:nvPr>
        </p:nvPicPr>
        <p:blipFill>
          <a:blip r:embed="rId12">
            <a:extLst>
              <a:ext uri="{28A0092B-C50C-407E-A947-70E740481C1C}">
                <a14:useLocalDpi xmlns:a14="http://schemas.microsoft.com/office/drawing/2010/main" val="0"/>
              </a:ext>
            </a:extLst>
          </a:blip>
          <a:stretch>
            <a:fillRect/>
          </a:stretch>
        </p:blipFill>
        <p:spPr>
          <a:xfrm>
            <a:off x="10232675" y="2026498"/>
            <a:ext cx="804743" cy="643793"/>
          </a:xfrm>
          <a:prstGeom prst="rect">
            <a:avLst/>
          </a:prstGeom>
        </p:spPr>
      </p:pic>
      <p:sp>
        <p:nvSpPr>
          <p:cNvPr id="20" name="Thought Bubble: Cloud 19">
            <a:hlinkClick r:id="rId13" action="ppaction://hlinksldjump"/>
          </p:cNvPr>
          <p:cNvSpPr/>
          <p:nvPr/>
        </p:nvSpPr>
        <p:spPr>
          <a:xfrm>
            <a:off x="4541157" y="5295072"/>
            <a:ext cx="2146004"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rPr>
              <a:t>Quay lại</a:t>
            </a: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14"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15"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14"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16" name="Check mark.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00B05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14"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15"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14"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15"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0" y="0"/>
            <a:ext cx="12192000" cy="6858000"/>
          </a:xfrm>
          <a:prstGeom prst="rect">
            <a:avLst/>
          </a:prstGeom>
        </p:spPr>
      </p:pic>
      <p:sp>
        <p:nvSpPr>
          <p:cNvPr id="4" name="Snip Diagonal Corner Rectangle 3"/>
          <p:cNvSpPr/>
          <p:nvPr/>
        </p:nvSpPr>
        <p:spPr>
          <a:xfrm>
            <a:off x="1110225" y="231751"/>
            <a:ext cx="10398761" cy="12572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solidFill>
                <a:latin typeface="Times New Roman" panose="02020603050405020304" pitchFamily="18" charset="0"/>
                <a:cs typeface="Times New Roman" panose="02020603050405020304" pitchFamily="18" charset="0"/>
              </a:rPr>
              <a:t>Câu 6: Vì sao khói sóng lại khiến chủ thể trữ tình cảm thấy buồn?</a:t>
            </a:r>
            <a:endParaRPr lang="en-SG" sz="36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382137" y="1772125"/>
            <a:ext cx="5634887" cy="101200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a:p>
            <a:pPr lvl="0" defTabSz="914400">
              <a:defRP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rPr>
              <a:t>A. </a:t>
            </a:r>
            <a:r>
              <a:rPr lang="vi-VN" sz="3200" dirty="0">
                <a:solidFill>
                  <a:schemeClr val="tx1"/>
                </a:solidFill>
                <a:latin typeface="Times New Roman" panose="02020603050405020304" pitchFamily="18" charset="0"/>
                <a:cs typeface="Times New Roman" panose="02020603050405020304" pitchFamily="18" charset="0"/>
              </a:rPr>
              <a:t>Vì tác giả thấy nhớ về người thương chốn cũ của mình.</a:t>
            </a: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42" name="Rectangle 41"/>
          <p:cNvSpPr/>
          <p:nvPr/>
        </p:nvSpPr>
        <p:spPr>
          <a:xfrm>
            <a:off x="6399161" y="1776313"/>
            <a:ext cx="4987480" cy="101200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a:p>
            <a:pPr defTabSz="914400">
              <a:defRP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rPr>
              <a:t>B. </a:t>
            </a:r>
            <a:r>
              <a:rPr lang="vi-VN" sz="3200" dirty="0">
                <a:solidFill>
                  <a:schemeClr val="tx1"/>
                </a:solidFill>
                <a:latin typeface="Times New Roman" panose="02020603050405020304" pitchFamily="18" charset="0"/>
                <a:cs typeface="Times New Roman" panose="02020603050405020304" pitchFamily="18" charset="0"/>
              </a:rPr>
              <a:t>Vì tác giả thấy lưu luyến quá khứ một thời vàng son.</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43" name="Rectangle 42"/>
          <p:cNvSpPr/>
          <p:nvPr/>
        </p:nvSpPr>
        <p:spPr>
          <a:xfrm>
            <a:off x="426498" y="3129490"/>
            <a:ext cx="5634887" cy="156667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a:p>
            <a:pPr defTabSz="1219200">
              <a:buClr>
                <a:srgbClr val="000000"/>
              </a:buClr>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a:p>
            <a:pPr defTabSz="1219200">
              <a:buClr>
                <a:srgbClr val="000000"/>
              </a:buClr>
              <a:defRP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rPr>
              <a:t>C. </a:t>
            </a:r>
            <a:r>
              <a:rPr lang="vi-VN" sz="3200" dirty="0">
                <a:solidFill>
                  <a:schemeClr val="tx1"/>
                </a:solidFill>
                <a:latin typeface="Times New Roman" panose="02020603050405020304" pitchFamily="18" charset="0"/>
                <a:cs typeface="Times New Roman" panose="02020603050405020304" pitchFamily="18" charset="0"/>
              </a:rPr>
              <a:t>Vì tác giả cảm thấy buồn khi đứng trước cảnh sông nước trong buổi chiều tà.</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lang="en-US" sz="32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44" name="Rectangle 43"/>
          <p:cNvSpPr/>
          <p:nvPr/>
        </p:nvSpPr>
        <p:spPr>
          <a:xfrm>
            <a:off x="6399161" y="3129491"/>
            <a:ext cx="4987480" cy="16492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a:p>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rPr>
              <a:t>D</a:t>
            </a:r>
            <a:r>
              <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rPr>
              <a:t>.</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rPr>
              <a:t> </a:t>
            </a:r>
            <a:r>
              <a:rPr lang="vi-VN" sz="3200" dirty="0">
                <a:solidFill>
                  <a:schemeClr val="tx1"/>
                </a:solidFill>
                <a:latin typeface="Times New Roman" panose="02020603050405020304" pitchFamily="18" charset="0"/>
                <a:cs typeface="Times New Roman" panose="02020603050405020304" pitchFamily="18" charset="0"/>
              </a:rPr>
              <a:t>Vì tác giả thấy nhớ quê hương của mình.</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p:txBody>
      </p:sp>
      <p:pic>
        <p:nvPicPr>
          <p:cNvPr id="47" name="Picture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3409" y="2076074"/>
            <a:ext cx="805723" cy="708059"/>
          </a:xfrm>
          <a:prstGeom prst="rect">
            <a:avLst/>
          </a:prstGeom>
        </p:spPr>
      </p:pic>
      <p:pic>
        <p:nvPicPr>
          <p:cNvPr id="51" name="Picture 5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6271" y="3271815"/>
            <a:ext cx="732404" cy="643628"/>
          </a:xfrm>
          <a:prstGeom prst="rect">
            <a:avLst/>
          </a:prstGeom>
        </p:spPr>
      </p:pic>
      <p:pic>
        <p:nvPicPr>
          <p:cNvPr id="49" name="Picture 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1415" y="3281708"/>
            <a:ext cx="804743" cy="643793"/>
          </a:xfrm>
          <a:prstGeom prst="rect">
            <a:avLst/>
          </a:prstGeom>
        </p:spPr>
      </p:pic>
      <p:pic>
        <p:nvPicPr>
          <p:cNvPr id="53" name="Picture 5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5503" y="1849276"/>
            <a:ext cx="732592" cy="643793"/>
          </a:xfrm>
          <a:prstGeom prst="rect">
            <a:avLst/>
          </a:prstGeom>
        </p:spPr>
      </p:pic>
      <p:sp>
        <p:nvSpPr>
          <p:cNvPr id="20" name="Thought Bubble: Cloud 19">
            <a:hlinkClick r:id="rId4" action="ppaction://hlinksldjump"/>
          </p:cNvPr>
          <p:cNvSpPr/>
          <p:nvPr/>
        </p:nvSpPr>
        <p:spPr>
          <a:xfrm>
            <a:off x="5211297" y="5223654"/>
            <a:ext cx="1905000"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rPr>
              <a:t>Quay lại</a:t>
            </a: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5"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6"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5"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6"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5"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5"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7"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0" y="0"/>
            <a:ext cx="12192000" cy="6858000"/>
          </a:xfrm>
          <a:prstGeom prst="rect">
            <a:avLst/>
          </a:prstGeom>
        </p:spPr>
      </p:pic>
      <p:sp>
        <p:nvSpPr>
          <p:cNvPr id="4" name="Snip Diagonal Corner Rectangle 3"/>
          <p:cNvSpPr/>
          <p:nvPr/>
        </p:nvSpPr>
        <p:spPr>
          <a:xfrm>
            <a:off x="846161" y="231751"/>
            <a:ext cx="10662825" cy="12572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Times New Roman" panose="02020603050405020304" pitchFamily="18" charset="0"/>
                <a:cs typeface="Times New Roman" panose="02020603050405020304" pitchFamily="18" charset="0"/>
              </a:rPr>
              <a:t>Câu 7: Hình ảnh thiên nhiên trong trẻo, tươi sáng trong hai câu thơ 5-6 trong bài Hoàng Hạc Lâu thể hiện điều gì?</a:t>
            </a:r>
            <a:endParaRPr lang="en-SG" sz="32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203212" y="1719075"/>
            <a:ext cx="5791736" cy="143345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a:p>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rPr>
              <a:t>A. </a:t>
            </a:r>
            <a:r>
              <a:rPr lang="vi-VN" sz="3200" dirty="0">
                <a:solidFill>
                  <a:schemeClr val="tx1"/>
                </a:solidFill>
                <a:latin typeface="Times New Roman" panose="02020603050405020304" pitchFamily="18" charset="0"/>
                <a:cs typeface="Times New Roman" panose="02020603050405020304" pitchFamily="18" charset="0"/>
              </a:rPr>
              <a:t>Làm tôn thêm vẻ đẹp thần tiên của lầu Hoàng Hạc.</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42" name="Rectangle 41"/>
          <p:cNvSpPr/>
          <p:nvPr/>
        </p:nvSpPr>
        <p:spPr>
          <a:xfrm>
            <a:off x="6265709" y="1719075"/>
            <a:ext cx="5535011" cy="143345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19200">
              <a:buClr>
                <a:srgbClr val="000000"/>
              </a:buClr>
              <a:defRP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rPr>
              <a:t>B. </a:t>
            </a:r>
            <a:r>
              <a:rPr lang="vi-VN" sz="3200" dirty="0">
                <a:solidFill>
                  <a:schemeClr val="tx1"/>
                </a:solidFill>
                <a:latin typeface="Times New Roman" panose="02020603050405020304" pitchFamily="18" charset="0"/>
                <a:cs typeface="Times New Roman" panose="02020603050405020304" pitchFamily="18" charset="0"/>
              </a:rPr>
              <a:t>Thể hiện niềm say đắm của tâm hồn nhà thơ trước cảnh sắc kì thú của thiên nhiên</a:t>
            </a: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43" name="Rectangle 42"/>
          <p:cNvSpPr/>
          <p:nvPr/>
        </p:nvSpPr>
        <p:spPr>
          <a:xfrm>
            <a:off x="241779" y="3327176"/>
            <a:ext cx="5791736" cy="143345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a:p>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rPr>
              <a:t>C. </a:t>
            </a:r>
            <a:r>
              <a:rPr lang="vi-VN" sz="3200" dirty="0">
                <a:solidFill>
                  <a:schemeClr val="tx1"/>
                </a:solidFill>
                <a:latin typeface="Times New Roman" panose="02020603050405020304" pitchFamily="18" charset="0"/>
                <a:cs typeface="Times New Roman" panose="02020603050405020304" pitchFamily="18" charset="0"/>
              </a:rPr>
              <a:t>Tạo nên hình ảnh đối lập với tâm trạng của con người.</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44" name="Rectangle 43"/>
          <p:cNvSpPr/>
          <p:nvPr/>
        </p:nvSpPr>
        <p:spPr>
          <a:xfrm>
            <a:off x="6275293" y="3327176"/>
            <a:ext cx="5535011" cy="143345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rPr>
              <a:t>D</a:t>
            </a:r>
            <a:r>
              <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rPr>
              <a:t>.</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rPr>
              <a:t> </a:t>
            </a:r>
            <a:r>
              <a:rPr lang="vi-VN" sz="3200" dirty="0">
                <a:solidFill>
                  <a:schemeClr val="tx1"/>
                </a:solidFill>
                <a:latin typeface="Times New Roman" panose="02020603050405020304" pitchFamily="18" charset="0"/>
                <a:cs typeface="Times New Roman" panose="02020603050405020304" pitchFamily="18" charset="0"/>
              </a:rPr>
              <a:t>Như một lời khẳng định: “Cái đẹp của quá khứ vẫn luôn hiện hữu và là mãi mãi”.</a:t>
            </a: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p:txBody>
      </p:sp>
      <p:pic>
        <p:nvPicPr>
          <p:cNvPr id="47" name="Picture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9225" y="1970164"/>
            <a:ext cx="805723" cy="708059"/>
          </a:xfrm>
          <a:prstGeom prst="rect">
            <a:avLst/>
          </a:prstGeom>
        </p:spPr>
      </p:pic>
      <p:pic>
        <p:nvPicPr>
          <p:cNvPr id="51" name="Picture 5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4615" y="3205225"/>
            <a:ext cx="732404" cy="643628"/>
          </a:xfrm>
          <a:prstGeom prst="rect">
            <a:avLst/>
          </a:prstGeom>
        </p:spPr>
      </p:pic>
      <p:pic>
        <p:nvPicPr>
          <p:cNvPr id="49" name="Picture 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5561" y="3227355"/>
            <a:ext cx="804743" cy="643793"/>
          </a:xfrm>
          <a:prstGeom prst="rect">
            <a:avLst/>
          </a:prstGeom>
        </p:spPr>
      </p:pic>
      <p:pic>
        <p:nvPicPr>
          <p:cNvPr id="53" name="Picture 5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5988" y="2060257"/>
            <a:ext cx="732592" cy="643793"/>
          </a:xfrm>
          <a:prstGeom prst="rect">
            <a:avLst/>
          </a:prstGeom>
        </p:spPr>
      </p:pic>
      <p:sp>
        <p:nvSpPr>
          <p:cNvPr id="16" name="Thought Bubble: Cloud 15">
            <a:hlinkClick r:id="rId4" action="ppaction://hlinksldjump"/>
          </p:cNvPr>
          <p:cNvSpPr/>
          <p:nvPr/>
        </p:nvSpPr>
        <p:spPr>
          <a:xfrm>
            <a:off x="5650817" y="5292961"/>
            <a:ext cx="1749056"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rPr>
              <a:t>Quay lại</a:t>
            </a: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5"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6"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5"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6"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5"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5"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7"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0" y="0"/>
            <a:ext cx="12192000" cy="6858000"/>
          </a:xfrm>
          <a:prstGeom prst="rect">
            <a:avLst/>
          </a:prstGeom>
        </p:spPr>
      </p:pic>
      <p:sp>
        <p:nvSpPr>
          <p:cNvPr id="4" name="Snip Diagonal Corner Rectangle 3"/>
          <p:cNvSpPr/>
          <p:nvPr/>
        </p:nvSpPr>
        <p:spPr>
          <a:xfrm>
            <a:off x="1250462" y="199869"/>
            <a:ext cx="10108903" cy="111677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Times New Roman" panose="02020603050405020304" pitchFamily="18" charset="0"/>
                <a:cs typeface="Times New Roman" panose="02020603050405020304" pitchFamily="18" charset="0"/>
              </a:rPr>
              <a:t>Câu 8: Nghệ thuật của bài thơ Hoàng Hạc Lâu là gì?</a:t>
            </a:r>
            <a:endParaRPr lang="en-SG" sz="32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343878" y="1491044"/>
            <a:ext cx="6096001" cy="122912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a:p>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rPr>
              <a:t>A</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rPr>
              <a:t>. </a:t>
            </a:r>
            <a:r>
              <a:rPr lang="vi-VN" sz="2800" dirty="0">
                <a:solidFill>
                  <a:schemeClr val="tx1"/>
                </a:solidFill>
                <a:latin typeface="Times New Roman" panose="02020603050405020304" pitchFamily="18" charset="0"/>
                <a:cs typeface="Times New Roman" panose="02020603050405020304" pitchFamily="18" charset="0"/>
              </a:rPr>
              <a:t>Vận dụng linh hoạt luật thơ và có những cách sáng tạo góp phần thể hiện cái hay cái đẹp của bài thơ.</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42" name="Rectangle 41"/>
          <p:cNvSpPr/>
          <p:nvPr/>
        </p:nvSpPr>
        <p:spPr>
          <a:xfrm>
            <a:off x="6706435" y="1516518"/>
            <a:ext cx="5033572" cy="122912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a:p>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rPr>
              <a:t>B</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rPr>
              <a:t>. </a:t>
            </a:r>
            <a:r>
              <a:rPr lang="vi-VN" sz="2800" dirty="0">
                <a:solidFill>
                  <a:schemeClr val="tx1"/>
                </a:solidFill>
                <a:latin typeface="Times New Roman" panose="02020603050405020304" pitchFamily="18" charset="0"/>
                <a:cs typeface="Times New Roman" panose="02020603050405020304" pitchFamily="18" charset="0"/>
              </a:rPr>
              <a:t>Sử dụng nhiều hình ảnh so sánh hấp dẫn.</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43" name="Rectangle 42"/>
          <p:cNvSpPr/>
          <p:nvPr/>
        </p:nvSpPr>
        <p:spPr>
          <a:xfrm>
            <a:off x="343878" y="2949980"/>
            <a:ext cx="6096001" cy="22334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200" rtl="0" eaLnBrk="1" fontAlgn="auto" latinLnBrk="0" hangingPunct="1">
              <a:lnSpc>
                <a:spcPct val="100000"/>
              </a:lnSpc>
              <a:spcBef>
                <a:spcPts val="0"/>
              </a:spcBef>
              <a:spcAft>
                <a:spcPts val="0"/>
              </a:spcAft>
              <a:buClr>
                <a:srgbClr val="000000"/>
              </a:buClr>
              <a:buSzTx/>
              <a:buFontTx/>
              <a:buNone/>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a:p>
            <a:pPr algn="just"/>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rPr>
              <a:t>C</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rPr>
              <a:t>. </a:t>
            </a:r>
            <a:r>
              <a:rPr lang="vi-VN" sz="2800" dirty="0">
                <a:solidFill>
                  <a:schemeClr val="tx1"/>
                </a:solidFill>
                <a:latin typeface="Times New Roman" panose="02020603050405020304" pitchFamily="18" charset="0"/>
                <a:cs typeface="Times New Roman" panose="02020603050405020304" pitchFamily="18" charset="0"/>
              </a:rPr>
              <a:t>Vận dụng linh hoạt luật thơ và có những cách sáng tạo góp phần thể hiện cái hay cái đẹp của bài thơ, cùng với những thanh điệu tài tình, kết hợp với hình ảnh ngôn ngữ tinh tế.</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just" defTabSz="1219200" rtl="0" eaLnBrk="1" fontAlgn="auto" latinLnBrk="0" hangingPunct="1">
              <a:lnSpc>
                <a:spcPct val="100000"/>
              </a:lnSpc>
              <a:spcBef>
                <a:spcPts val="0"/>
              </a:spcBef>
              <a:spcAft>
                <a:spcPts val="0"/>
              </a:spcAft>
              <a:buClr>
                <a:srgbClr val="000000"/>
              </a:buClr>
              <a:buSzTx/>
              <a:buFontTx/>
              <a:buNone/>
              <a:defRPr/>
            </a:pPr>
            <a:endPar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44" name="Rectangle 43"/>
          <p:cNvSpPr/>
          <p:nvPr/>
        </p:nvSpPr>
        <p:spPr>
          <a:xfrm>
            <a:off x="6689835" y="2949979"/>
            <a:ext cx="5273968" cy="223340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a:p>
            <a:pPr lvl="0" algn="just" defTabSz="1219200">
              <a:buClr>
                <a:srgbClr val="000000"/>
              </a:buClr>
              <a:defRPr/>
            </a:pP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rPr>
              <a:t>D</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rPr>
              <a:t>. </a:t>
            </a:r>
            <a:r>
              <a:rPr lang="vi-VN" sz="2800" dirty="0">
                <a:solidFill>
                  <a:schemeClr val="tx1"/>
                </a:solidFill>
                <a:latin typeface="Times New Roman" panose="02020603050405020304" pitchFamily="18" charset="0"/>
                <a:cs typeface="Times New Roman" panose="02020603050405020304" pitchFamily="18" charset="0"/>
              </a:rPr>
              <a:t>Sử dụng nhiều hình ảnh cùng với sự liên kết giữa quá khứ và hiện tại.</a:t>
            </a:r>
            <a:endParaRPr kumimoji="0" lang="en-US" sz="28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p:txBody>
      </p:sp>
      <p:pic>
        <p:nvPicPr>
          <p:cNvPr id="47" name="Picture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6792" y="1974821"/>
            <a:ext cx="805723" cy="708059"/>
          </a:xfrm>
          <a:prstGeom prst="rect">
            <a:avLst/>
          </a:prstGeom>
        </p:spPr>
      </p:pic>
      <p:pic>
        <p:nvPicPr>
          <p:cNvPr id="51" name="Picture 5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1572" y="3107187"/>
            <a:ext cx="804536" cy="643628"/>
          </a:xfrm>
          <a:prstGeom prst="rect">
            <a:avLst/>
          </a:prstGeom>
        </p:spPr>
      </p:pic>
      <p:pic>
        <p:nvPicPr>
          <p:cNvPr id="49" name="Picture 4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6993" y="3818017"/>
            <a:ext cx="804743" cy="707197"/>
          </a:xfrm>
          <a:prstGeom prst="rect">
            <a:avLst/>
          </a:prstGeom>
        </p:spPr>
      </p:pic>
      <p:pic>
        <p:nvPicPr>
          <p:cNvPr id="53" name="Picture 5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57507" y="2039088"/>
            <a:ext cx="732592" cy="643793"/>
          </a:xfrm>
          <a:prstGeom prst="rect">
            <a:avLst/>
          </a:prstGeom>
        </p:spPr>
      </p:pic>
      <p:sp>
        <p:nvSpPr>
          <p:cNvPr id="16" name="Thought Bubble: Cloud 15">
            <a:hlinkClick r:id="rId4" action="ppaction://hlinksldjump"/>
          </p:cNvPr>
          <p:cNvSpPr/>
          <p:nvPr/>
        </p:nvSpPr>
        <p:spPr>
          <a:xfrm>
            <a:off x="5636792" y="5455054"/>
            <a:ext cx="1905000"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rPr>
              <a:t>Quay lại</a:t>
            </a: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6"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6" name="Wrong Buzzer.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FFFF0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5"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7" name="Check mark.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00B05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5"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6"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0" y="0"/>
            <a:ext cx="12192000" cy="6858000"/>
          </a:xfrm>
          <a:prstGeom prst="rect">
            <a:avLst/>
          </a:prstGeom>
        </p:spPr>
      </p:pic>
      <p:sp>
        <p:nvSpPr>
          <p:cNvPr id="4" name="Snip Diagonal Corner Rectangle 3"/>
          <p:cNvSpPr/>
          <p:nvPr/>
        </p:nvSpPr>
        <p:spPr>
          <a:xfrm>
            <a:off x="1250462" y="199869"/>
            <a:ext cx="10108903" cy="132413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Times New Roman" panose="02020603050405020304" pitchFamily="18" charset="0"/>
                <a:cs typeface="Times New Roman" panose="02020603050405020304" pitchFamily="18" charset="0"/>
              </a:rPr>
              <a:t>Câu 9: Điệp từ hoàng hạc được nhắc đi nhắc lại trong bốn câu thơ đầu của bài có ý nghĩa gì?</a:t>
            </a:r>
            <a:endParaRPr lang="en-SG" sz="32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343878" y="1765626"/>
            <a:ext cx="6096001" cy="137348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a:p>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rPr>
              <a:t>A</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rPr>
              <a:t>. </a:t>
            </a:r>
            <a:r>
              <a:rPr lang="vi-VN" sz="2800" dirty="0">
                <a:solidFill>
                  <a:schemeClr val="tx1"/>
                </a:solidFill>
                <a:latin typeface="Times New Roman" panose="02020603050405020304" pitchFamily="18" charset="0"/>
                <a:cs typeface="Times New Roman" panose="02020603050405020304" pitchFamily="18" charset="0"/>
              </a:rPr>
              <a:t>Nhấn mạnh ấn tượng không phai mờ trong tâm trí tác giả về một cảnh thần tiên.</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42" name="Rectangle 41"/>
          <p:cNvSpPr/>
          <p:nvPr/>
        </p:nvSpPr>
        <p:spPr>
          <a:xfrm>
            <a:off x="6706435" y="1791100"/>
            <a:ext cx="5033572" cy="137348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a:p>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rPr>
              <a:t>B</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rPr>
              <a:t>. </a:t>
            </a:r>
            <a:r>
              <a:rPr lang="vi-VN" sz="2800" dirty="0">
                <a:solidFill>
                  <a:schemeClr val="tx1"/>
                </a:solidFill>
                <a:latin typeface="Times New Roman" panose="02020603050405020304" pitchFamily="18" charset="0"/>
                <a:cs typeface="Times New Roman" panose="02020603050405020304" pitchFamily="18" charset="0"/>
              </a:rPr>
              <a:t>Khắc họa bức tranh thiên nhiên sinh động về cảnh sắc lầu Hoàng Hạc.</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43" name="Rectangle 42"/>
          <p:cNvSpPr/>
          <p:nvPr/>
        </p:nvSpPr>
        <p:spPr>
          <a:xfrm>
            <a:off x="343878" y="3406207"/>
            <a:ext cx="6096001" cy="122514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a:p>
            <a:pPr defTabSz="1219200">
              <a:buClr>
                <a:srgbClr val="000000"/>
              </a:buClr>
              <a:defRPr/>
            </a:pP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rPr>
              <a:t>C</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rPr>
              <a:t>. </a:t>
            </a:r>
            <a:r>
              <a:rPr lang="vi-VN" sz="2800" dirty="0">
                <a:solidFill>
                  <a:schemeClr val="tx1"/>
                </a:solidFill>
                <a:latin typeface="Times New Roman" panose="02020603050405020304" pitchFamily="18" charset="0"/>
                <a:cs typeface="Times New Roman" panose="02020603050405020304" pitchFamily="18" charset="0"/>
              </a:rPr>
              <a:t>Nhấn mạnh những cảm nhận và suy tư của tác giả về quá khứ và hiện tại.</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lang="en-US" sz="28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44" name="Rectangle 43"/>
          <p:cNvSpPr/>
          <p:nvPr/>
        </p:nvSpPr>
        <p:spPr>
          <a:xfrm>
            <a:off x="6689835" y="3406206"/>
            <a:ext cx="5273968" cy="12251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a:p>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rPr>
              <a:t>D</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rPr>
              <a:t>. </a:t>
            </a:r>
            <a:r>
              <a:rPr lang="vi-VN" sz="2800" dirty="0">
                <a:solidFill>
                  <a:schemeClr val="tx1"/>
                </a:solidFill>
                <a:latin typeface="Times New Roman" panose="02020603050405020304" pitchFamily="18" charset="0"/>
                <a:cs typeface="Times New Roman" panose="02020603050405020304" pitchFamily="18" charset="0"/>
              </a:rPr>
              <a:t>Những cảm xúc choáng ngợp dâng trào trong lòng thi nhân khi đứng trước lầu Hoàng Hạc.</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8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panose="020B0604020202020204"/>
            </a:endParaRPr>
          </a:p>
        </p:txBody>
      </p:sp>
      <p:pic>
        <p:nvPicPr>
          <p:cNvPr id="47" name="Picture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6792" y="1974821"/>
            <a:ext cx="805723" cy="708059"/>
          </a:xfrm>
          <a:prstGeom prst="rect">
            <a:avLst/>
          </a:prstGeom>
        </p:spPr>
      </p:pic>
      <p:pic>
        <p:nvPicPr>
          <p:cNvPr id="51" name="Picture 5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1572" y="3563414"/>
            <a:ext cx="804536" cy="643628"/>
          </a:xfrm>
          <a:prstGeom prst="rect">
            <a:avLst/>
          </a:prstGeom>
        </p:spPr>
      </p:pic>
      <p:pic>
        <p:nvPicPr>
          <p:cNvPr id="49" name="Picture 4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2833" y="3450671"/>
            <a:ext cx="804743" cy="707197"/>
          </a:xfrm>
          <a:prstGeom prst="rect">
            <a:avLst/>
          </a:prstGeom>
        </p:spPr>
      </p:pic>
      <p:pic>
        <p:nvPicPr>
          <p:cNvPr id="53" name="Picture 5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57507" y="2039088"/>
            <a:ext cx="732592" cy="643793"/>
          </a:xfrm>
          <a:prstGeom prst="rect">
            <a:avLst/>
          </a:prstGeom>
        </p:spPr>
      </p:pic>
      <p:sp>
        <p:nvSpPr>
          <p:cNvPr id="16" name="Thought Bubble: Cloud 15">
            <a:hlinkClick r:id="rId4" action="ppaction://hlinksldjump"/>
          </p:cNvPr>
          <p:cNvSpPr/>
          <p:nvPr/>
        </p:nvSpPr>
        <p:spPr>
          <a:xfrm>
            <a:off x="5753935" y="5120693"/>
            <a:ext cx="1905000"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rPr>
              <a:t>Quay lại</a:t>
            </a: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6"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6" name="Wrong Buzzer.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FFFF0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5"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7" name="Check mark.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00B05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5"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6"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0" y="0"/>
            <a:ext cx="12192000" cy="6858000"/>
          </a:xfrm>
          <a:prstGeom prst="rect">
            <a:avLst/>
          </a:prstGeom>
        </p:spPr>
      </p:pic>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pic>
        <p:nvPicPr>
          <p:cNvPr id="49" name="Picture 4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2833" y="3450671"/>
            <a:ext cx="804743" cy="707197"/>
          </a:xfrm>
          <a:prstGeom prst="rect">
            <a:avLst/>
          </a:prstGeom>
        </p:spPr>
      </p:pic>
      <p:pic>
        <p:nvPicPr>
          <p:cNvPr id="53" name="Picture 5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57507" y="2039088"/>
            <a:ext cx="732592" cy="643793"/>
          </a:xfrm>
          <a:prstGeom prst="rect">
            <a:avLst/>
          </a:prstGeom>
        </p:spPr>
      </p:pic>
      <p:sp>
        <p:nvSpPr>
          <p:cNvPr id="2" name="AutoShape 17"/>
          <p:cNvSpPr/>
          <p:nvPr/>
        </p:nvSpPr>
        <p:spPr>
          <a:xfrm>
            <a:off x="1752600" y="228600"/>
            <a:ext cx="1257300" cy="1574800"/>
          </a:xfrm>
          <a:prstGeom prst="star32">
            <a:avLst>
              <a:gd name="adj" fmla="val 12005"/>
            </a:avLst>
          </a:prstGeom>
          <a:noFill/>
          <a:ln w="9525" cap="flat" cmpd="sng">
            <a:solidFill>
              <a:srgbClr val="FFFF00"/>
            </a:solidFill>
            <a:prstDash val="solid"/>
            <a:miter/>
            <a:headEnd type="none" w="med" len="med"/>
            <a:tailEnd type="none" w="med" len="med"/>
          </a:ln>
        </p:spPr>
        <p:txBody>
          <a:bodyPr anchor="ctr" anchorCtr="0"/>
          <a:p>
            <a:endParaRPr dirty="0">
              <a:latin typeface="Arial" panose="020B0604020202020204" pitchFamily="34" charset="0"/>
            </a:endParaRPr>
          </a:p>
        </p:txBody>
      </p:sp>
      <p:pic>
        <p:nvPicPr>
          <p:cNvPr id="24591" name="Picture 16" descr="bc3a1c-he1bb93-14"/>
          <p:cNvPicPr>
            <a:picLocks noChangeAspect="1"/>
          </p:cNvPicPr>
          <p:nvPr/>
        </p:nvPicPr>
        <p:blipFill>
          <a:blip r:embed="rId3"/>
          <a:stretch>
            <a:fillRect/>
          </a:stretch>
        </p:blipFill>
        <p:spPr>
          <a:xfrm>
            <a:off x="1752600" y="152400"/>
            <a:ext cx="1184275" cy="1524000"/>
          </a:xfrm>
          <a:prstGeom prst="rect">
            <a:avLst/>
          </a:prstGeom>
          <a:solidFill>
            <a:srgbClr val="FFFF00"/>
          </a:solidFill>
          <a:ln w="76200" cap="flat" cmpd="sng">
            <a:solidFill>
              <a:srgbClr val="FFFF00"/>
            </a:solidFill>
            <a:prstDash val="solid"/>
            <a:miter/>
            <a:headEnd type="none" w="med" len="med"/>
            <a:tailEnd type="none" w="med" len="med"/>
          </a:ln>
        </p:spPr>
      </p:pic>
      <p:pic>
        <p:nvPicPr>
          <p:cNvPr id="24593" name="Picture 19" descr="1756826jayn0q74js"/>
          <p:cNvPicPr>
            <a:picLocks noChangeAspect="1"/>
          </p:cNvPicPr>
          <p:nvPr/>
        </p:nvPicPr>
        <p:blipFill>
          <a:blip r:embed="rId4"/>
          <a:stretch>
            <a:fillRect/>
          </a:stretch>
        </p:blipFill>
        <p:spPr>
          <a:xfrm>
            <a:off x="8458200" y="152400"/>
            <a:ext cx="1885950" cy="1714500"/>
          </a:xfrm>
          <a:prstGeom prst="rect">
            <a:avLst/>
          </a:prstGeom>
          <a:noFill/>
          <a:ln w="9525">
            <a:noFill/>
          </a:ln>
        </p:spPr>
      </p:pic>
      <p:sp>
        <p:nvSpPr>
          <p:cNvPr id="19" name="AutoShape 17"/>
          <p:cNvSpPr/>
          <p:nvPr/>
        </p:nvSpPr>
        <p:spPr>
          <a:xfrm>
            <a:off x="3200400" y="0"/>
            <a:ext cx="5943600" cy="4806950"/>
          </a:xfrm>
          <a:prstGeom prst="star32">
            <a:avLst>
              <a:gd name="adj" fmla="val 37500"/>
            </a:avLst>
          </a:prstGeom>
          <a:noFill/>
          <a:ln w="9525" cap="flat" cmpd="sng">
            <a:solidFill>
              <a:srgbClr val="FF0000"/>
            </a:solidFill>
            <a:prstDash val="solid"/>
            <a:miter/>
            <a:headEnd type="none" w="med" len="med"/>
            <a:tailEnd type="none" w="med" len="med"/>
          </a:ln>
        </p:spPr>
        <p:txBody>
          <a:bodyPr anchor="ctr" anchorCtr="0"/>
          <a:p>
            <a:endParaRPr dirty="0">
              <a:latin typeface="Arial" panose="020B0604020202020204" pitchFamily="34" charset="0"/>
            </a:endParaRPr>
          </a:p>
        </p:txBody>
      </p:sp>
      <p:sp>
        <p:nvSpPr>
          <p:cNvPr id="24579" name="Oval 5"/>
          <p:cNvSpPr/>
          <p:nvPr/>
        </p:nvSpPr>
        <p:spPr>
          <a:xfrm>
            <a:off x="4267200" y="914400"/>
            <a:ext cx="3429000" cy="3429000"/>
          </a:xfrm>
          <a:prstGeom prst="ellipse">
            <a:avLst/>
          </a:prstGeom>
          <a:gradFill rotWithShape="1">
            <a:gsLst>
              <a:gs pos="0">
                <a:srgbClr val="76762F"/>
              </a:gs>
              <a:gs pos="50000">
                <a:srgbClr val="FFFF66"/>
              </a:gs>
              <a:gs pos="100000">
                <a:srgbClr val="76762F"/>
              </a:gs>
            </a:gsLst>
            <a:lin ang="5400000" scaled="1"/>
            <a:tileRect/>
          </a:gradFill>
          <a:ln w="9525" cap="flat" cmpd="sng">
            <a:solidFill>
              <a:srgbClr val="000000"/>
            </a:solidFill>
            <a:prstDash val="solid"/>
            <a:headEnd type="none" w="med" len="med"/>
            <a:tailEnd type="none" w="med" len="med"/>
          </a:ln>
        </p:spPr>
        <p:txBody>
          <a:bodyPr/>
          <a:p>
            <a:endParaRPr sz="2400" dirty="0">
              <a:latin typeface="Arial" panose="020B0604020202020204" pitchFamily="34" charset="0"/>
            </a:endParaRPr>
          </a:p>
        </p:txBody>
      </p:sp>
      <p:sp>
        <p:nvSpPr>
          <p:cNvPr id="24581" name="CurvedRibbon3"/>
          <p:cNvSpPr>
            <a:spLocks noEditPoints="1"/>
          </p:cNvSpPr>
          <p:nvPr/>
        </p:nvSpPr>
        <p:spPr>
          <a:xfrm>
            <a:off x="4705350" y="1495108"/>
            <a:ext cx="2503488" cy="2667000"/>
          </a:xfrm>
          <a:custGeom>
            <a:avLst/>
            <a:gdLst>
              <a:gd name="txL" fmla="*/ 3163 w 21600"/>
              <a:gd name="txT" fmla="*/ 3163 h 21600"/>
              <a:gd name="txR" fmla="*/ 18437 w 21600"/>
              <a:gd name="txB" fmla="*/ 18437 h 21600"/>
            </a:gdLst>
            <a:ahLst/>
            <a:cxnLst>
              <a:cxn ang="0">
                <a:pos x="2147483647" y="2147483647"/>
              </a:cxn>
              <a:cxn ang="0">
                <a:pos x="2147483647" y="0"/>
              </a:cxn>
              <a:cxn ang="0">
                <a:pos x="2147483647" y="2147483647"/>
              </a:cxn>
              <a:cxn ang="0">
                <a:pos x="2147483647" y="2147483647"/>
              </a:cxn>
            </a:cxnLst>
            <a:rect l="txL" t="txT" r="txR" b="txB"/>
            <a:pathLst>
              <a:path w="21600" h="21600">
                <a:moveTo>
                  <a:pt x="6877" y="16332"/>
                </a:moveTo>
                <a:lnTo>
                  <a:pt x="3445" y="15141"/>
                </a:lnTo>
                <a:lnTo>
                  <a:pt x="4842" y="19200"/>
                </a:lnTo>
                <a:cubicBezTo>
                  <a:pt x="2451" y="17503"/>
                  <a:pt x="895" y="14868"/>
                  <a:pt x="566" y="11955"/>
                </a:cubicBezTo>
                <a:lnTo>
                  <a:pt x="68" y="12010"/>
                </a:lnTo>
                <a:cubicBezTo>
                  <a:pt x="22" y="11608"/>
                  <a:pt x="0" y="11204"/>
                  <a:pt x="0" y="10800"/>
                </a:cubicBezTo>
                <a:cubicBezTo>
                  <a:pt x="0" y="4835"/>
                  <a:pt x="4835" y="0"/>
                  <a:pt x="10800" y="0"/>
                </a:cubicBezTo>
                <a:cubicBezTo>
                  <a:pt x="16764" y="0"/>
                  <a:pt x="21600" y="4835"/>
                  <a:pt x="21600" y="10800"/>
                </a:cubicBezTo>
                <a:cubicBezTo>
                  <a:pt x="21600" y="11204"/>
                  <a:pt x="21577" y="11608"/>
                  <a:pt x="21531" y="12010"/>
                </a:cubicBezTo>
                <a:lnTo>
                  <a:pt x="21033" y="11955"/>
                </a:lnTo>
                <a:cubicBezTo>
                  <a:pt x="20704" y="14868"/>
                  <a:pt x="19148" y="17503"/>
                  <a:pt x="16757" y="19200"/>
                </a:cubicBezTo>
                <a:lnTo>
                  <a:pt x="18155" y="15141"/>
                </a:lnTo>
                <a:lnTo>
                  <a:pt x="14723" y="16332"/>
                </a:lnTo>
                <a:cubicBezTo>
                  <a:pt x="16516" y="15060"/>
                  <a:pt x="17582" y="12998"/>
                  <a:pt x="17582" y="10800"/>
                </a:cubicBezTo>
                <a:cubicBezTo>
                  <a:pt x="17582" y="10101"/>
                  <a:pt x="17474" y="9406"/>
                  <a:pt x="17261" y="8741"/>
                </a:cubicBezTo>
                <a:lnTo>
                  <a:pt x="17740" y="8589"/>
                </a:lnTo>
                <a:cubicBezTo>
                  <a:pt x="16777" y="5567"/>
                  <a:pt x="13971" y="3516"/>
                  <a:pt x="10800" y="3516"/>
                </a:cubicBezTo>
                <a:cubicBezTo>
                  <a:pt x="7628" y="3515"/>
                  <a:pt x="4822" y="5567"/>
                  <a:pt x="3859" y="8589"/>
                </a:cubicBezTo>
                <a:lnTo>
                  <a:pt x="4338" y="8741"/>
                </a:lnTo>
                <a:cubicBezTo>
                  <a:pt x="4125" y="9406"/>
                  <a:pt x="4018" y="10101"/>
                  <a:pt x="4018" y="10799"/>
                </a:cubicBezTo>
                <a:cubicBezTo>
                  <a:pt x="4017" y="12998"/>
                  <a:pt x="5083" y="15060"/>
                  <a:pt x="6876" y="16332"/>
                </a:cubicBezTo>
                <a:lnTo>
                  <a:pt x="6877" y="16332"/>
                </a:lnTo>
                <a:close/>
              </a:path>
              <a:path w="21600" h="21600" fill="none">
                <a:moveTo>
                  <a:pt x="567" y="11955"/>
                </a:moveTo>
                <a:lnTo>
                  <a:pt x="3561" y="11616"/>
                </a:lnTo>
                <a:cubicBezTo>
                  <a:pt x="3531" y="11345"/>
                  <a:pt x="3516" y="11072"/>
                  <a:pt x="3516" y="10800"/>
                </a:cubicBezTo>
                <a:cubicBezTo>
                  <a:pt x="3515" y="10049"/>
                  <a:pt x="3631" y="9304"/>
                  <a:pt x="3859" y="8589"/>
                </a:cubicBezTo>
              </a:path>
              <a:path w="21600" h="21600" fill="none">
                <a:moveTo>
                  <a:pt x="3561" y="11617"/>
                </a:moveTo>
                <a:lnTo>
                  <a:pt x="4337" y="8741"/>
                </a:lnTo>
              </a:path>
              <a:path w="21600" h="21600" fill="none">
                <a:moveTo>
                  <a:pt x="21033" y="11955"/>
                </a:moveTo>
                <a:lnTo>
                  <a:pt x="18038" y="11616"/>
                </a:lnTo>
                <a:cubicBezTo>
                  <a:pt x="18068" y="11345"/>
                  <a:pt x="18084" y="11072"/>
                  <a:pt x="18084" y="10800"/>
                </a:cubicBezTo>
                <a:cubicBezTo>
                  <a:pt x="18084" y="10049"/>
                  <a:pt x="17968" y="9304"/>
                  <a:pt x="17740" y="8589"/>
                </a:cubicBezTo>
              </a:path>
              <a:path w="21600" h="21600" fill="none">
                <a:moveTo>
                  <a:pt x="18039" y="11617"/>
                </a:moveTo>
                <a:lnTo>
                  <a:pt x="17263" y="8741"/>
                </a:lnTo>
              </a:path>
            </a:pathLst>
          </a:custGeom>
          <a:gradFill rotWithShape="1">
            <a:gsLst>
              <a:gs pos="0">
                <a:srgbClr val="FF9900">
                  <a:alpha val="100000"/>
                </a:srgbClr>
              </a:gs>
              <a:gs pos="50000">
                <a:srgbClr val="FFFF66">
                  <a:alpha val="100000"/>
                </a:srgbClr>
              </a:gs>
              <a:gs pos="100000">
                <a:srgbClr val="FF9900">
                  <a:alpha val="100000"/>
                </a:srgbClr>
              </a:gs>
            </a:gsLst>
            <a:lin ang="0" scaled="1"/>
            <a:tileRect/>
          </a:gradFill>
          <a:ln w="19050" cap="flat" cmpd="sng">
            <a:solidFill>
              <a:schemeClr val="bg1">
                <a:alpha val="100000"/>
              </a:schemeClr>
            </a:solidFill>
            <a:prstDash val="solid"/>
            <a:miter lim="800000"/>
            <a:headEnd type="none" w="med" len="med"/>
            <a:tailEnd type="none" w="med" len="med"/>
          </a:ln>
          <a:effectLst>
            <a:outerShdw dist="107763" dir="2699999" algn="ctr" rotWithShape="0">
              <a:srgbClr val="808080">
                <a:alpha val="50000"/>
              </a:srgbClr>
            </a:outerShdw>
          </a:effectLst>
        </p:spPr>
        <p:txBody>
          <a:bodyPr/>
          <a:p>
            <a:endParaRPr lang="en-US"/>
          </a:p>
        </p:txBody>
      </p:sp>
      <p:pic>
        <p:nvPicPr>
          <p:cNvPr id="24588" name="Picture 15" descr="TORCH"/>
          <p:cNvPicPr>
            <a:picLocks noChangeAspect="1"/>
          </p:cNvPicPr>
          <p:nvPr/>
        </p:nvPicPr>
        <p:blipFill>
          <a:blip r:embed="rId5"/>
          <a:stretch>
            <a:fillRect/>
          </a:stretch>
        </p:blipFill>
        <p:spPr>
          <a:xfrm>
            <a:off x="5808663" y="1844675"/>
            <a:ext cx="433387" cy="1655763"/>
          </a:xfrm>
          <a:prstGeom prst="rect">
            <a:avLst/>
          </a:prstGeom>
          <a:noFill/>
          <a:ln w="9525">
            <a:noFill/>
          </a:ln>
        </p:spPr>
      </p:pic>
      <p:sp>
        <p:nvSpPr>
          <p:cNvPr id="24578" name="AutoShape 2"/>
          <p:cNvSpPr/>
          <p:nvPr/>
        </p:nvSpPr>
        <p:spPr>
          <a:xfrm>
            <a:off x="5375275" y="3357563"/>
            <a:ext cx="504825" cy="433387"/>
          </a:xfrm>
          <a:prstGeom prst="sun">
            <a:avLst>
              <a:gd name="adj" fmla="val 25000"/>
            </a:avLst>
          </a:prstGeom>
          <a:gradFill rotWithShape="1">
            <a:gsLst>
              <a:gs pos="0">
                <a:srgbClr val="CC6600"/>
              </a:gs>
              <a:gs pos="100000">
                <a:srgbClr val="5E2F00"/>
              </a:gs>
            </a:gsLst>
            <a:path path="rect">
              <a:fillToRect l="50000" t="50000" r="50000" b="50000"/>
            </a:path>
            <a:tileRect/>
          </a:gradFill>
          <a:ln w="9525" cap="flat" cmpd="sng">
            <a:solidFill>
              <a:schemeClr val="tx1"/>
            </a:solidFill>
            <a:prstDash val="solid"/>
            <a:miter/>
            <a:headEnd type="none" w="med" len="med"/>
            <a:tailEnd type="none" w="med" len="med"/>
          </a:ln>
          <a:effectLst>
            <a:outerShdw dist="107763" dir="18900000" algn="ctr" rotWithShape="0">
              <a:schemeClr val="bg2">
                <a:alpha val="50000"/>
              </a:schemeClr>
            </a:outerShdw>
          </a:effectLst>
        </p:spPr>
        <p:txBody>
          <a:bodyPr wrap="none" anchor="ctr" anchorCtr="0"/>
          <a:p>
            <a:endParaRPr dirty="0">
              <a:latin typeface="Arial" panose="020B0604020202020204" pitchFamily="34" charset="0"/>
            </a:endParaRPr>
          </a:p>
        </p:txBody>
      </p:sp>
      <p:sp>
        <p:nvSpPr>
          <p:cNvPr id="5" name="Oval 5"/>
          <p:cNvSpPr/>
          <p:nvPr/>
        </p:nvSpPr>
        <p:spPr>
          <a:xfrm>
            <a:off x="4267200" y="914400"/>
            <a:ext cx="3429000" cy="3429000"/>
          </a:xfrm>
          <a:prstGeom prst="ellipse">
            <a:avLst/>
          </a:prstGeom>
          <a:gradFill rotWithShape="1">
            <a:gsLst>
              <a:gs pos="0">
                <a:srgbClr val="76762F"/>
              </a:gs>
              <a:gs pos="50000">
                <a:srgbClr val="FFFF66"/>
              </a:gs>
              <a:gs pos="100000">
                <a:srgbClr val="76762F"/>
              </a:gs>
            </a:gsLst>
            <a:lin ang="5400000" scaled="1"/>
            <a:tileRect/>
          </a:gradFill>
          <a:ln w="9525" cap="flat" cmpd="sng">
            <a:solidFill>
              <a:srgbClr val="000000"/>
            </a:solidFill>
            <a:prstDash val="solid"/>
            <a:headEnd type="none" w="med" len="med"/>
            <a:tailEnd type="none" w="med" len="med"/>
          </a:ln>
        </p:spPr>
        <p:txBody>
          <a:bodyPr/>
          <a:p>
            <a:endParaRPr sz="2400" dirty="0">
              <a:latin typeface="Arial" panose="020B0604020202020204" pitchFamily="34" charset="0"/>
            </a:endParaRPr>
          </a:p>
        </p:txBody>
      </p:sp>
      <p:sp>
        <p:nvSpPr>
          <p:cNvPr id="24580" name="Freeform 6"/>
          <p:cNvSpPr/>
          <p:nvPr/>
        </p:nvSpPr>
        <p:spPr>
          <a:xfrm rot="10800000">
            <a:off x="5661025" y="2228850"/>
            <a:ext cx="1225550" cy="114300"/>
          </a:xfrm>
          <a:custGeom>
            <a:avLst/>
            <a:gdLst>
              <a:gd name="txL" fmla="*/ 0 w 1440"/>
              <a:gd name="txT" fmla="*/ 0 h 128"/>
              <a:gd name="txR" fmla="*/ 1440 w 1440"/>
              <a:gd name="txB" fmla="*/ 128 h 128"/>
            </a:gdLst>
            <a:ahLst/>
            <a:cxnLst>
              <a:cxn ang="0">
                <a:pos x="0" y="0"/>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1440" h="128">
                <a:moveTo>
                  <a:pt x="0" y="0"/>
                </a:moveTo>
                <a:lnTo>
                  <a:pt x="162" y="44"/>
                </a:lnTo>
                <a:lnTo>
                  <a:pt x="408" y="95"/>
                </a:lnTo>
                <a:lnTo>
                  <a:pt x="687" y="128"/>
                </a:lnTo>
                <a:lnTo>
                  <a:pt x="975" y="103"/>
                </a:lnTo>
                <a:lnTo>
                  <a:pt x="1204" y="61"/>
                </a:lnTo>
                <a:lnTo>
                  <a:pt x="1440" y="1"/>
                </a:lnTo>
              </a:path>
            </a:pathLst>
          </a:custGeom>
          <a:noFill/>
          <a:ln w="28575" cap="flat" cmpd="sng">
            <a:solidFill>
              <a:srgbClr val="009900">
                <a:alpha val="100000"/>
              </a:srgbClr>
            </a:solidFill>
            <a:prstDash val="solid"/>
            <a:round/>
            <a:headEnd type="none" w="med" len="med"/>
            <a:tailEnd type="none" w="med" len="med"/>
          </a:ln>
        </p:spPr>
        <p:txBody>
          <a:bodyPr/>
          <a:p>
            <a:endParaRPr lang="en-US"/>
          </a:p>
        </p:txBody>
      </p:sp>
      <p:sp>
        <p:nvSpPr>
          <p:cNvPr id="6" name="CurvedRibbon3"/>
          <p:cNvSpPr>
            <a:spLocks noEditPoints="1"/>
          </p:cNvSpPr>
          <p:nvPr/>
        </p:nvSpPr>
        <p:spPr>
          <a:xfrm>
            <a:off x="4832350" y="1622108"/>
            <a:ext cx="2503488" cy="2667000"/>
          </a:xfrm>
          <a:custGeom>
            <a:avLst/>
            <a:gdLst>
              <a:gd name="txL" fmla="*/ 3163 w 21600"/>
              <a:gd name="txT" fmla="*/ 3163 h 21600"/>
              <a:gd name="txR" fmla="*/ 18437 w 21600"/>
              <a:gd name="txB" fmla="*/ 18437 h 21600"/>
            </a:gdLst>
            <a:ahLst/>
            <a:cxnLst>
              <a:cxn ang="0">
                <a:pos x="2147483647" y="2147483647"/>
              </a:cxn>
              <a:cxn ang="0">
                <a:pos x="2147483647" y="0"/>
              </a:cxn>
              <a:cxn ang="0">
                <a:pos x="2147483647" y="2147483647"/>
              </a:cxn>
              <a:cxn ang="0">
                <a:pos x="2147483647" y="2147483647"/>
              </a:cxn>
            </a:cxnLst>
            <a:rect l="txL" t="txT" r="txR" b="txB"/>
            <a:pathLst>
              <a:path w="21600" h="21600">
                <a:moveTo>
                  <a:pt x="6877" y="16332"/>
                </a:moveTo>
                <a:lnTo>
                  <a:pt x="3445" y="15141"/>
                </a:lnTo>
                <a:lnTo>
                  <a:pt x="4842" y="19200"/>
                </a:lnTo>
                <a:cubicBezTo>
                  <a:pt x="2451" y="17503"/>
                  <a:pt x="895" y="14868"/>
                  <a:pt x="566" y="11955"/>
                </a:cubicBezTo>
                <a:lnTo>
                  <a:pt x="68" y="12010"/>
                </a:lnTo>
                <a:cubicBezTo>
                  <a:pt x="22" y="11608"/>
                  <a:pt x="0" y="11204"/>
                  <a:pt x="0" y="10800"/>
                </a:cubicBezTo>
                <a:cubicBezTo>
                  <a:pt x="0" y="4835"/>
                  <a:pt x="4835" y="0"/>
                  <a:pt x="10800" y="0"/>
                </a:cubicBezTo>
                <a:cubicBezTo>
                  <a:pt x="16764" y="0"/>
                  <a:pt x="21600" y="4835"/>
                  <a:pt x="21600" y="10800"/>
                </a:cubicBezTo>
                <a:cubicBezTo>
                  <a:pt x="21600" y="11204"/>
                  <a:pt x="21577" y="11608"/>
                  <a:pt x="21531" y="12010"/>
                </a:cubicBezTo>
                <a:lnTo>
                  <a:pt x="21033" y="11955"/>
                </a:lnTo>
                <a:cubicBezTo>
                  <a:pt x="20704" y="14868"/>
                  <a:pt x="19148" y="17503"/>
                  <a:pt x="16757" y="19200"/>
                </a:cubicBezTo>
                <a:lnTo>
                  <a:pt x="18155" y="15141"/>
                </a:lnTo>
                <a:lnTo>
                  <a:pt x="14723" y="16332"/>
                </a:lnTo>
                <a:cubicBezTo>
                  <a:pt x="16516" y="15060"/>
                  <a:pt x="17582" y="12998"/>
                  <a:pt x="17582" y="10800"/>
                </a:cubicBezTo>
                <a:cubicBezTo>
                  <a:pt x="17582" y="10101"/>
                  <a:pt x="17474" y="9406"/>
                  <a:pt x="17261" y="8741"/>
                </a:cubicBezTo>
                <a:lnTo>
                  <a:pt x="17740" y="8589"/>
                </a:lnTo>
                <a:cubicBezTo>
                  <a:pt x="16777" y="5567"/>
                  <a:pt x="13971" y="3516"/>
                  <a:pt x="10800" y="3516"/>
                </a:cubicBezTo>
                <a:cubicBezTo>
                  <a:pt x="7628" y="3515"/>
                  <a:pt x="4822" y="5567"/>
                  <a:pt x="3859" y="8589"/>
                </a:cubicBezTo>
                <a:lnTo>
                  <a:pt x="4338" y="8741"/>
                </a:lnTo>
                <a:cubicBezTo>
                  <a:pt x="4125" y="9406"/>
                  <a:pt x="4018" y="10101"/>
                  <a:pt x="4018" y="10799"/>
                </a:cubicBezTo>
                <a:cubicBezTo>
                  <a:pt x="4017" y="12998"/>
                  <a:pt x="5083" y="15060"/>
                  <a:pt x="6876" y="16332"/>
                </a:cubicBezTo>
                <a:lnTo>
                  <a:pt x="6877" y="16332"/>
                </a:lnTo>
                <a:close/>
              </a:path>
              <a:path w="21600" h="21600" fill="none">
                <a:moveTo>
                  <a:pt x="567" y="11955"/>
                </a:moveTo>
                <a:lnTo>
                  <a:pt x="3561" y="11616"/>
                </a:lnTo>
                <a:cubicBezTo>
                  <a:pt x="3531" y="11345"/>
                  <a:pt x="3516" y="11072"/>
                  <a:pt x="3516" y="10800"/>
                </a:cubicBezTo>
                <a:cubicBezTo>
                  <a:pt x="3515" y="10049"/>
                  <a:pt x="3631" y="9304"/>
                  <a:pt x="3859" y="8589"/>
                </a:cubicBezTo>
              </a:path>
              <a:path w="21600" h="21600" fill="none">
                <a:moveTo>
                  <a:pt x="3561" y="11617"/>
                </a:moveTo>
                <a:lnTo>
                  <a:pt x="4337" y="8741"/>
                </a:lnTo>
              </a:path>
              <a:path w="21600" h="21600" fill="none">
                <a:moveTo>
                  <a:pt x="21033" y="11955"/>
                </a:moveTo>
                <a:lnTo>
                  <a:pt x="18038" y="11616"/>
                </a:lnTo>
                <a:cubicBezTo>
                  <a:pt x="18068" y="11345"/>
                  <a:pt x="18084" y="11072"/>
                  <a:pt x="18084" y="10800"/>
                </a:cubicBezTo>
                <a:cubicBezTo>
                  <a:pt x="18084" y="10049"/>
                  <a:pt x="17968" y="9304"/>
                  <a:pt x="17740" y="8589"/>
                </a:cubicBezTo>
              </a:path>
              <a:path w="21600" h="21600" fill="none">
                <a:moveTo>
                  <a:pt x="18039" y="11617"/>
                </a:moveTo>
                <a:lnTo>
                  <a:pt x="17263" y="8741"/>
                </a:lnTo>
              </a:path>
            </a:pathLst>
          </a:custGeom>
          <a:gradFill rotWithShape="1">
            <a:gsLst>
              <a:gs pos="0">
                <a:srgbClr val="FF9900">
                  <a:alpha val="100000"/>
                </a:srgbClr>
              </a:gs>
              <a:gs pos="50000">
                <a:srgbClr val="FFFF66">
                  <a:alpha val="100000"/>
                </a:srgbClr>
              </a:gs>
              <a:gs pos="100000">
                <a:srgbClr val="FF9900">
                  <a:alpha val="100000"/>
                </a:srgbClr>
              </a:gs>
            </a:gsLst>
            <a:lin ang="0" scaled="1"/>
            <a:tileRect/>
          </a:gradFill>
          <a:ln w="19050" cap="flat" cmpd="sng">
            <a:solidFill>
              <a:schemeClr val="bg1">
                <a:alpha val="100000"/>
              </a:schemeClr>
            </a:solidFill>
            <a:prstDash val="solid"/>
            <a:miter lim="800000"/>
            <a:headEnd type="none" w="med" len="med"/>
            <a:tailEnd type="none" w="med" len="med"/>
          </a:ln>
          <a:effectLst>
            <a:outerShdw dist="107763" dir="2699999" algn="ctr" rotWithShape="0">
              <a:srgbClr val="808080">
                <a:alpha val="50000"/>
              </a:srgbClr>
            </a:outerShdw>
          </a:effectLst>
        </p:spPr>
        <p:txBody>
          <a:bodyPr/>
          <a:p>
            <a:endParaRPr lang="en-US"/>
          </a:p>
        </p:txBody>
      </p:sp>
      <p:sp>
        <p:nvSpPr>
          <p:cNvPr id="24582" name="WordArt 9"/>
          <p:cNvSpPr>
            <a:spLocks noTextEdit="1"/>
          </p:cNvSpPr>
          <p:nvPr/>
        </p:nvSpPr>
        <p:spPr>
          <a:xfrm>
            <a:off x="4502150" y="1397000"/>
            <a:ext cx="2887663" cy="2765425"/>
          </a:xfrm>
          <a:prstGeom prst="rect">
            <a:avLst/>
          </a:prstGeom>
        </p:spPr>
        <p:txBody>
          <a:bodyPr wrap="none" fromWordArt="1">
            <a:prstTxWarp prst="textArchDown">
              <a:avLst>
                <a:gd name="adj" fmla="val 1234767"/>
              </a:avLst>
            </a:prstTxWarp>
            <a:normAutofit/>
          </a:bodyPr>
          <a:p>
            <a:pPr algn="ctr" eaLnBrk="0" hangingPunct="0"/>
            <a:r>
              <a:rPr lang="en-US" sz="2000" b="1">
                <a:solidFill>
                  <a:srgbClr val="800000"/>
                </a:solidFill>
                <a:effectLst>
                  <a:outerShdw dist="35921" dir="2699999" algn="ctr" rotWithShape="0">
                    <a:srgbClr val="C0C0C0">
                      <a:alpha val="79999"/>
                    </a:srgbClr>
                  </a:outerShdw>
                </a:effectLst>
                <a:latin typeface="VNI-Times" charset="0"/>
                <a:ea typeface="VNI-Times" charset="0"/>
              </a:rPr>
              <a:t>NAÊM HOÏC 20</a:t>
            </a:r>
            <a:r>
              <a:rPr lang="vi-VN" altLang="en-US" sz="2000" b="1">
                <a:solidFill>
                  <a:srgbClr val="800000"/>
                </a:solidFill>
                <a:effectLst>
                  <a:outerShdw dist="35921" dir="2699999" algn="ctr" rotWithShape="0">
                    <a:srgbClr val="C0C0C0">
                      <a:alpha val="79999"/>
                    </a:srgbClr>
                  </a:outerShdw>
                </a:effectLst>
                <a:latin typeface="VNI-Times" charset="0"/>
                <a:ea typeface="VNI-Times" charset="0"/>
              </a:rPr>
              <a:t>25</a:t>
            </a:r>
            <a:r>
              <a:rPr lang="en-US" sz="2000" b="1">
                <a:solidFill>
                  <a:srgbClr val="800000"/>
                </a:solidFill>
                <a:effectLst>
                  <a:outerShdw dist="35921" dir="2699999" algn="ctr" rotWithShape="0">
                    <a:srgbClr val="C0C0C0">
                      <a:alpha val="79999"/>
                    </a:srgbClr>
                  </a:outerShdw>
                </a:effectLst>
                <a:latin typeface="VNI-Times" charset="0"/>
                <a:ea typeface="VNI-Times" charset="0"/>
              </a:rPr>
              <a:t>-202</a:t>
            </a:r>
            <a:r>
              <a:rPr lang="vi-VN" altLang="en-US" sz="2000" b="1">
                <a:solidFill>
                  <a:srgbClr val="800000"/>
                </a:solidFill>
                <a:effectLst>
                  <a:outerShdw dist="35921" dir="2699999" algn="ctr" rotWithShape="0">
                    <a:srgbClr val="C0C0C0">
                      <a:alpha val="79999"/>
                    </a:srgbClr>
                  </a:outerShdw>
                </a:effectLst>
                <a:latin typeface="VNI-Times" charset="0"/>
                <a:ea typeface="VNI-Times" charset="0"/>
              </a:rPr>
              <a:t>6</a:t>
            </a:r>
            <a:endParaRPr lang="vi-VN" altLang="en-US" sz="2000" b="1">
              <a:solidFill>
                <a:srgbClr val="800000"/>
              </a:solidFill>
              <a:effectLst>
                <a:outerShdw dist="35921" dir="2699999" algn="ctr" rotWithShape="0">
                  <a:srgbClr val="C0C0C0">
                    <a:alpha val="79999"/>
                  </a:srgbClr>
                </a:outerShdw>
              </a:effectLst>
              <a:latin typeface="VNI-Times" charset="0"/>
              <a:ea typeface="VNI-Times" charset="0"/>
            </a:endParaRPr>
          </a:p>
        </p:txBody>
      </p:sp>
      <p:sp>
        <p:nvSpPr>
          <p:cNvPr id="24583" name="WordArt 10"/>
          <p:cNvSpPr>
            <a:spLocks noTextEdit="1"/>
          </p:cNvSpPr>
          <p:nvPr/>
        </p:nvSpPr>
        <p:spPr>
          <a:xfrm>
            <a:off x="4972050" y="1695450"/>
            <a:ext cx="1955800" cy="1857375"/>
          </a:xfrm>
          <a:prstGeom prst="rect">
            <a:avLst/>
          </a:prstGeom>
        </p:spPr>
        <p:txBody>
          <a:bodyPr wrap="none" fromWordArt="1">
            <a:prstTxWarp prst="textArchUp">
              <a:avLst>
                <a:gd name="adj" fmla="val 10800003"/>
              </a:avLst>
            </a:prstTxWarp>
            <a:normAutofit/>
          </a:bodyPr>
          <a:p>
            <a:pPr algn="ctr" eaLnBrk="0" hangingPunct="0"/>
            <a:r>
              <a:rPr lang="en-US" sz="1600">
                <a:solidFill>
                  <a:srgbClr val="800000"/>
                </a:solidFill>
                <a:effectLst>
                  <a:outerShdw dist="107763" dir="2699999" algn="ctr" rotWithShape="0">
                    <a:srgbClr val="C0C0C0">
                      <a:alpha val="50000"/>
                    </a:srgbClr>
                  </a:outerShdw>
                </a:effectLst>
                <a:latin typeface="VNI-Times" charset="0"/>
                <a:ea typeface="VNI-Times" charset="0"/>
              </a:rPr>
              <a:t>THI ÑUA DAÏY TOÁT,HOÏC TOÁT</a:t>
            </a:r>
            <a:endParaRPr lang="en-US" sz="1600">
              <a:solidFill>
                <a:srgbClr val="800000"/>
              </a:solidFill>
              <a:effectLst>
                <a:outerShdw dist="107763" dir="2699999" algn="ctr" rotWithShape="0">
                  <a:srgbClr val="C0C0C0">
                    <a:alpha val="50000"/>
                  </a:srgbClr>
                </a:outerShdw>
              </a:effectLst>
              <a:latin typeface="VNI-Times" charset="0"/>
              <a:ea typeface="VNI-Times" charset="0"/>
            </a:endParaRPr>
          </a:p>
        </p:txBody>
      </p:sp>
      <p:sp>
        <p:nvSpPr>
          <p:cNvPr id="24584" name="Oval 11"/>
          <p:cNvSpPr/>
          <p:nvPr/>
        </p:nvSpPr>
        <p:spPr>
          <a:xfrm>
            <a:off x="5303838" y="1874838"/>
            <a:ext cx="1538287" cy="1524000"/>
          </a:xfrm>
          <a:prstGeom prst="ellipse">
            <a:avLst/>
          </a:prstGeom>
          <a:gradFill rotWithShape="1">
            <a:gsLst>
              <a:gs pos="0">
                <a:srgbClr val="006600"/>
              </a:gs>
              <a:gs pos="100000">
                <a:srgbClr val="002F00"/>
              </a:gs>
            </a:gsLst>
            <a:path path="shape">
              <a:fillToRect l="50000" t="50000" r="50000" b="50000"/>
            </a:path>
            <a:tileRect/>
          </a:gradFill>
          <a:ln w="9525" cap="flat" cmpd="sng">
            <a:solidFill>
              <a:schemeClr val="tx1"/>
            </a:solidFill>
            <a:prstDash val="solid"/>
            <a:headEnd type="none" w="med" len="med"/>
            <a:tailEnd type="none" w="med" len="med"/>
          </a:ln>
        </p:spPr>
        <p:txBody>
          <a:bodyPr wrap="none" anchor="ctr" anchorCtr="0"/>
          <a:p>
            <a:pPr algn="ctr"/>
            <a:endParaRPr sz="2400" dirty="0">
              <a:latin typeface="Arial" panose="020B0604020202020204" pitchFamily="34" charset="0"/>
            </a:endParaRPr>
          </a:p>
        </p:txBody>
      </p:sp>
      <p:pic>
        <p:nvPicPr>
          <p:cNvPr id="24585" name="Picture 12" descr="J0105298"/>
          <p:cNvPicPr>
            <a:picLocks noChangeAspect="1"/>
          </p:cNvPicPr>
          <p:nvPr/>
        </p:nvPicPr>
        <p:blipFill>
          <a:blip r:embed="rId6"/>
          <a:stretch>
            <a:fillRect/>
          </a:stretch>
        </p:blipFill>
        <p:spPr>
          <a:xfrm>
            <a:off x="5664200" y="3429000"/>
            <a:ext cx="865188" cy="358775"/>
          </a:xfrm>
          <a:prstGeom prst="rect">
            <a:avLst/>
          </a:prstGeom>
          <a:noFill/>
          <a:ln w="9525">
            <a:noFill/>
          </a:ln>
        </p:spPr>
      </p:pic>
      <p:pic>
        <p:nvPicPr>
          <p:cNvPr id="24586" name="Picture 13" descr="GUESTAN"/>
          <p:cNvPicPr>
            <a:picLocks noChangeAspect="1"/>
          </p:cNvPicPr>
          <p:nvPr/>
        </p:nvPicPr>
        <p:blipFill>
          <a:blip r:embed="rId7"/>
          <a:stretch>
            <a:fillRect/>
          </a:stretch>
        </p:blipFill>
        <p:spPr>
          <a:xfrm rot="374333">
            <a:off x="5638800" y="2286000"/>
            <a:ext cx="1368425" cy="1416050"/>
          </a:xfrm>
          <a:prstGeom prst="rect">
            <a:avLst/>
          </a:prstGeom>
          <a:noFill/>
          <a:ln w="9525">
            <a:noFill/>
          </a:ln>
        </p:spPr>
      </p:pic>
      <p:sp>
        <p:nvSpPr>
          <p:cNvPr id="7" name="AutoShape 14"/>
          <p:cNvSpPr/>
          <p:nvPr/>
        </p:nvSpPr>
        <p:spPr>
          <a:xfrm>
            <a:off x="5462588" y="1930400"/>
            <a:ext cx="1079500" cy="1079500"/>
          </a:xfrm>
          <a:prstGeom prst="star32">
            <a:avLst>
              <a:gd name="adj" fmla="val 15278"/>
            </a:avLst>
          </a:prstGeom>
          <a:noFill/>
          <a:ln w="9525" cap="flat" cmpd="sng">
            <a:solidFill>
              <a:srgbClr val="FFFF00"/>
            </a:solidFill>
            <a:prstDash val="solid"/>
            <a:miter/>
            <a:headEnd type="none" w="med" len="med"/>
            <a:tailEnd type="none" w="med" len="med"/>
          </a:ln>
        </p:spPr>
        <p:txBody>
          <a:bodyPr anchor="ctr" anchorCtr="0"/>
          <a:p>
            <a:endParaRPr dirty="0">
              <a:latin typeface="Arial" panose="020B0604020202020204" pitchFamily="34" charset="0"/>
            </a:endParaRPr>
          </a:p>
        </p:txBody>
      </p:sp>
      <p:pic>
        <p:nvPicPr>
          <p:cNvPr id="8" name="Picture 15" descr="TORCH"/>
          <p:cNvPicPr>
            <a:picLocks noChangeAspect="1"/>
          </p:cNvPicPr>
          <p:nvPr/>
        </p:nvPicPr>
        <p:blipFill>
          <a:blip r:embed="rId5"/>
          <a:stretch>
            <a:fillRect/>
          </a:stretch>
        </p:blipFill>
        <p:spPr>
          <a:xfrm>
            <a:off x="5935663" y="1971675"/>
            <a:ext cx="433387" cy="1655763"/>
          </a:xfrm>
          <a:prstGeom prst="rect">
            <a:avLst/>
          </a:prstGeom>
          <a:noFill/>
          <a:ln w="9525">
            <a:noFill/>
          </a:ln>
        </p:spPr>
      </p:pic>
      <p:sp>
        <p:nvSpPr>
          <p:cNvPr id="18" name="AutoShape 16"/>
          <p:cNvSpPr/>
          <p:nvPr/>
        </p:nvSpPr>
        <p:spPr>
          <a:xfrm>
            <a:off x="2895600" y="4419600"/>
            <a:ext cx="7391400" cy="762000"/>
          </a:xfrm>
          <a:prstGeom prst="ribbon">
            <a:avLst>
              <a:gd name="adj1" fmla="val 18236"/>
              <a:gd name="adj2" fmla="val 75000"/>
            </a:avLst>
          </a:prstGeom>
          <a:gradFill rotWithShape="1">
            <a:gsLst>
              <a:gs pos="0">
                <a:srgbClr val="760000"/>
              </a:gs>
              <a:gs pos="50000">
                <a:srgbClr val="FF0000"/>
              </a:gs>
              <a:gs pos="100000">
                <a:srgbClr val="760000"/>
              </a:gs>
            </a:gsLst>
            <a:lin ang="0" scaled="1"/>
            <a:tileRect/>
          </a:gradFill>
          <a:ln w="9525" cap="flat" cmpd="sng">
            <a:solidFill>
              <a:schemeClr val="tx1"/>
            </a:solidFill>
            <a:prstDash val="solid"/>
            <a:headEnd type="none" w="med" len="med"/>
            <a:tailEnd type="none" w="med" len="med"/>
          </a:ln>
        </p:spPr>
        <p:txBody>
          <a:bodyPr wrap="none" anchor="ctr" anchorCtr="0"/>
          <a:p>
            <a:pPr algn="ctr"/>
            <a:r>
              <a:rPr sz="2500" b="1" dirty="0">
                <a:solidFill>
                  <a:srgbClr val="FFFF66"/>
                </a:solidFill>
                <a:latin typeface="Tahoma" panose="020B0604030504040204" pitchFamily="34" charset="0"/>
                <a:cs typeface="Tahoma" panose="020B0604030504040204" pitchFamily="34" charset="0"/>
              </a:rPr>
              <a:t>Ch</a:t>
            </a:r>
            <a:r>
              <a:rPr sz="2500" b="1" dirty="0">
                <a:solidFill>
                  <a:srgbClr val="FFFF66"/>
                </a:solidFill>
                <a:latin typeface="Tahoma" panose="020B0604030504040204" pitchFamily="34" charset="0"/>
                <a:ea typeface="Tahoma" panose="020B0604030504040204" pitchFamily="34" charset="0"/>
              </a:rPr>
              <a:t>à</a:t>
            </a:r>
            <a:r>
              <a:rPr sz="2500" b="1" dirty="0">
                <a:solidFill>
                  <a:srgbClr val="FFFF66"/>
                </a:solidFill>
                <a:latin typeface="Tahoma" panose="020B0604030504040204" pitchFamily="34" charset="0"/>
                <a:cs typeface="Tahoma" panose="020B0604030504040204" pitchFamily="34" charset="0"/>
              </a:rPr>
              <a:t>o tạm biệt v</a:t>
            </a:r>
            <a:r>
              <a:rPr sz="2500" b="1" dirty="0">
                <a:solidFill>
                  <a:srgbClr val="FFFF66"/>
                </a:solidFill>
                <a:latin typeface="Tahoma" panose="020B0604030504040204" pitchFamily="34" charset="0"/>
                <a:ea typeface="Tahoma" panose="020B0604030504040204" pitchFamily="34" charset="0"/>
              </a:rPr>
              <a:t>à</a:t>
            </a:r>
            <a:r>
              <a:rPr sz="2500" b="1" dirty="0">
                <a:solidFill>
                  <a:srgbClr val="FFFF66"/>
                </a:solidFill>
                <a:latin typeface="Tahoma" panose="020B0604030504040204" pitchFamily="34" charset="0"/>
                <a:cs typeface="Tahoma" panose="020B0604030504040204" pitchFamily="34" charset="0"/>
              </a:rPr>
              <a:t> hẹn gặp lại </a:t>
            </a:r>
            <a:endParaRPr sz="2500" b="1" dirty="0">
              <a:solidFill>
                <a:srgbClr val="FFFF66"/>
              </a:solidFill>
              <a:latin typeface="Tahoma" panose="020B0604030504040204" pitchFamily="34" charset="0"/>
              <a:ea typeface="Tahoma" panose="020B060403050404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withEffect">
                                  <p:stCondLst>
                                    <p:cond delay="50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20000" fill="hold"/>
                                        <p:tgtEl>
                                          <p:spTgt spid="40"/>
                                        </p:tgtEl>
                                        <p:attrNameLst>
                                          <p:attrName>ppt_x</p:attrName>
                                        </p:attrNameLst>
                                      </p:cBhvr>
                                      <p:tavLst>
                                        <p:tav tm="0">
                                          <p:val>
                                            <p:strVal val="1+#ppt_w/2"/>
                                          </p:val>
                                        </p:tav>
                                        <p:tav tm="100000">
                                          <p:val>
                                            <p:strVal val="#ppt_x"/>
                                          </p:val>
                                        </p:tav>
                                      </p:tavLst>
                                    </p:anim>
                                    <p:anim calcmode="lin" valueType="num">
                                      <p:cBhvr additive="base">
                                        <p:cTn id="8" dur="20000" fill="hold"/>
                                        <p:tgtEl>
                                          <p:spTgt spid="40"/>
                                        </p:tgtEl>
                                        <p:attrNameLst>
                                          <p:attrName>ppt_y</p:attrName>
                                        </p:attrNameLst>
                                      </p:cBhvr>
                                      <p:tavLst>
                                        <p:tav tm="0">
                                          <p:val>
                                            <p:strVal val="#ppt_y"/>
                                          </p:val>
                                        </p:tav>
                                        <p:tav tm="100000">
                                          <p:val>
                                            <p:strVal val="#ppt_y"/>
                                          </p:val>
                                        </p:tav>
                                      </p:tavLst>
                                    </p:anim>
                                  </p:childTnLst>
                                </p:cTn>
                              </p:par>
                              <p:par>
                                <p:cTn id="9" presetID="23" presetClass="entr" presetSubtype="32" fill="hold" nodeType="withEffect">
                                  <p:stCondLst>
                                    <p:cond delay="1000"/>
                                  </p:stCondLst>
                                  <p:childTnLst>
                                    <p:set>
                                      <p:cBhvr>
                                        <p:cTn id="10" dur="1" fill="hold">
                                          <p:stCondLst>
                                            <p:cond delay="0"/>
                                          </p:stCondLst>
                                        </p:cTn>
                                        <p:tgtEl>
                                          <p:spTgt spid="53"/>
                                        </p:tgtEl>
                                        <p:attrNameLst>
                                          <p:attrName>style.visibility</p:attrName>
                                        </p:attrNameLst>
                                      </p:cBhvr>
                                      <p:to>
                                        <p:strVal val="visible"/>
                                      </p:to>
                                    </p:set>
                                    <p:anim calcmode="lin" valueType="num">
                                      <p:cBhvr>
                                        <p:cTn id="11" dur="250" fill="hold"/>
                                        <p:tgtEl>
                                          <p:spTgt spid="53"/>
                                        </p:tgtEl>
                                        <p:attrNameLst>
                                          <p:attrName>ppt_w</p:attrName>
                                        </p:attrNameLst>
                                      </p:cBhvr>
                                      <p:tavLst>
                                        <p:tav tm="0">
                                          <p:val>
                                            <p:strVal val="4*#ppt_w"/>
                                          </p:val>
                                        </p:tav>
                                        <p:tav tm="100000">
                                          <p:val>
                                            <p:strVal val="#ppt_w"/>
                                          </p:val>
                                        </p:tav>
                                      </p:tavLst>
                                    </p:anim>
                                    <p:anim calcmode="lin" valueType="num">
                                      <p:cBhvr>
                                        <p:cTn id="12"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8" name="Wrong Buzzer.wav"/>
                                        </p:tgtEl>
                                      </p:cMediaNode>
                                    </p:audio>
                                  </p:subTnLst>
                                </p:cTn>
                              </p:par>
                              <p:par>
                                <p:cTn id="13" presetID="23" presetClass="entr" presetSubtype="32" fill="hold" nodeType="withEffect">
                                  <p:stCondLst>
                                    <p:cond delay="1000"/>
                                  </p:stCondLst>
                                  <p:childTnLst>
                                    <p:set>
                                      <p:cBhvr>
                                        <p:cTn id="14" dur="1" fill="hold">
                                          <p:stCondLst>
                                            <p:cond delay="0"/>
                                          </p:stCondLst>
                                        </p:cTn>
                                        <p:tgtEl>
                                          <p:spTgt spid="49"/>
                                        </p:tgtEl>
                                        <p:attrNameLst>
                                          <p:attrName>style.visibility</p:attrName>
                                        </p:attrNameLst>
                                      </p:cBhvr>
                                      <p:to>
                                        <p:strVal val="visible"/>
                                      </p:to>
                                    </p:set>
                                    <p:anim calcmode="lin" valueType="num">
                                      <p:cBhvr>
                                        <p:cTn id="15" dur="250" fill="hold"/>
                                        <p:tgtEl>
                                          <p:spTgt spid="49"/>
                                        </p:tgtEl>
                                        <p:attrNameLst>
                                          <p:attrName>ppt_w</p:attrName>
                                        </p:attrNameLst>
                                      </p:cBhvr>
                                      <p:tavLst>
                                        <p:tav tm="0">
                                          <p:val>
                                            <p:strVal val="4*#ppt_w"/>
                                          </p:val>
                                        </p:tav>
                                        <p:tav tm="100000">
                                          <p:val>
                                            <p:strVal val="#ppt_w"/>
                                          </p:val>
                                        </p:tav>
                                      </p:tavLst>
                                    </p:anim>
                                    <p:anim calcmode="lin" valueType="num">
                                      <p:cBhvr>
                                        <p:cTn id="16"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3"/>
                                            </p:cond>
                                          </p:stCondLst>
                                          <p:endCondLst>
                                            <p:cond evt="onStopAudio" delay="0">
                                              <p:tgtEl>
                                                <p:sldTgt/>
                                              </p:tgtEl>
                                            </p:cond>
                                          </p:endCondLst>
                                        </p:cTn>
                                        <p:tgtEl>
                                          <p:sndTgt r:embed="rId8" name="Wrong Buzzer.wav"/>
                                        </p:tgtEl>
                                      </p:cMediaNode>
                                    </p:audio>
                                  </p:subTnLst>
                                </p:cTn>
                              </p:par>
                              <p:par>
                                <p:cTn id="17" presetID="8" presetClass="emph" presetSubtype="0" repeatCount="indefinite" fill="hold" grpId="0" nodeType="withEffect">
                                  <p:stCondLst>
                                    <p:cond delay="0"/>
                                  </p:stCondLst>
                                  <p:childTnLst>
                                    <p:animRot by="21600000">
                                      <p:cBhvr>
                                        <p:cTn id="18" dur="2000" fill="hold"/>
                                        <p:tgtEl>
                                          <p:spTgt spid="2"/>
                                        </p:tgtEl>
                                        <p:attrNameLst>
                                          <p:attrName>r</p:attrName>
                                        </p:attrNameLst>
                                      </p:cBhvr>
                                    </p:animRot>
                                  </p:childTnLst>
                                </p:cTn>
                              </p:par>
                              <p:par>
                                <p:cTn id="19" presetID="8" presetClass="emph" presetSubtype="0" repeatCount="indefinite" fill="hold" grpId="0" nodeType="withEffect">
                                  <p:stCondLst>
                                    <p:cond delay="0"/>
                                  </p:stCondLst>
                                  <p:childTnLst>
                                    <p:animRot by="21600000">
                                      <p:cBhvr>
                                        <p:cTn id="20" dur="2000" fill="hold"/>
                                        <p:tgtEl>
                                          <p:spTgt spid="19"/>
                                        </p:tgtEl>
                                        <p:attrNameLst>
                                          <p:attrName>r</p:attrName>
                                        </p:attrNameLst>
                                      </p:cBhvr>
                                    </p:animRot>
                                  </p:childTnLst>
                                </p:cTn>
                              </p:par>
                            </p:childTnLst>
                          </p:cTn>
                        </p:par>
                        <p:par>
                          <p:cTn id="21" fill="hold">
                            <p:stCondLst>
                              <p:cond delay="20500"/>
                            </p:stCondLst>
                            <p:childTnLst>
                              <p:par>
                                <p:cTn id="22" presetID="2" presetClass="entr" presetSubtype="4"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0" fill="hold"/>
                                        <p:tgtEl>
                                          <p:spTgt spid="18"/>
                                        </p:tgtEl>
                                        <p:attrNameLst>
                                          <p:attrName>ppt_x</p:attrName>
                                        </p:attrNameLst>
                                      </p:cBhvr>
                                      <p:tavLst>
                                        <p:tav tm="0">
                                          <p:val>
                                            <p:strVal val="#ppt_x"/>
                                          </p:val>
                                        </p:tav>
                                        <p:tav tm="100000">
                                          <p:val>
                                            <p:strVal val="#ppt_x"/>
                                          </p:val>
                                        </p:tav>
                                      </p:tavLst>
                                    </p:anim>
                                    <p:anim calcmode="lin" valueType="num">
                                      <p:cBhvr additive="base">
                                        <p:cTn id="25" dur="50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9" name="chuan tieng hat ban be minh 2.wav"/>
                                        </p:tgtEl>
                                      </p:cMediaNode>
                                    </p:audio>
                                  </p:subTnLst>
                                </p:cTn>
                              </p:par>
                              <p:par>
                                <p:cTn id="26" presetID="8" presetClass="emph" presetSubtype="0" repeatCount="indefinite" fill="hold" grpId="0" nodeType="withEffect">
                                  <p:stCondLst>
                                    <p:cond delay="0"/>
                                  </p:stCondLst>
                                  <p:childTnLst>
                                    <p:animRot by="21600000">
                                      <p:cBhvr>
                                        <p:cTn id="27" dur="2000" fill="hold"/>
                                        <p:tgtEl>
                                          <p:spTgt spid="7"/>
                                        </p:tgtEl>
                                        <p:attrNameLst>
                                          <p:attrName>r</p:attrName>
                                        </p:attrNameLst>
                                      </p:cBhvr>
                                    </p:animRot>
                                  </p:childTnLst>
                                </p:cTn>
                              </p:par>
                              <p:par>
                                <p:cTn id="28" presetID="1" presetClass="emph" presetSubtype="2" repeatCount="indefinite" fill="hold" nodeType="withEffect">
                                  <p:stCondLst>
                                    <p:cond delay="0"/>
                                  </p:stCondLst>
                                  <p:childTnLst>
                                    <p:animClr clrSpc="rgb" dir="cw">
                                      <p:cBhvr>
                                        <p:cTn id="29" dur="2000" fill="hold"/>
                                        <p:tgtEl>
                                          <p:spTgt spid="18"/>
                                        </p:tgtEl>
                                        <p:attrNameLst>
                                          <p:attrName>fillcolor</p:attrName>
                                        </p:attrNameLst>
                                      </p:cBhvr>
                                      <p:to>
                                        <a:schemeClr val="accent2"/>
                                      </p:to>
                                    </p:animClr>
                                    <p:set>
                                      <p:cBhvr>
                                        <p:cTn id="30" dur="2000" fill="hold"/>
                                        <p:tgtEl>
                                          <p:spTgt spid="18"/>
                                        </p:tgtEl>
                                        <p:attrNameLst>
                                          <p:attrName>fill.type</p:attrName>
                                        </p:attrNameLst>
                                      </p:cBhvr>
                                      <p:to>
                                        <p:strVal val="solid"/>
                                      </p:to>
                                    </p:set>
                                    <p:set>
                                      <p:cBhvr>
                                        <p:cTn id="31" dur="2000" fill="hold"/>
                                        <p:tgtEl>
                                          <p:spTgt spid="1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ldLvl="0" animBg="1"/>
      <p:bldP spid="2" grpId="0" bldLvl="0" animBg="1"/>
      <p:bldP spid="19" grpId="0" bldLvl="0" animBg="1"/>
      <p:bldP spid="7" grpId="0" bldLvl="0" animBg="1"/>
      <p:bldP spid="18"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7"/>
          <p:cNvPicPr>
            <a:picLocks noChangeAspect="1"/>
          </p:cNvPicPr>
          <p:nvPr/>
        </p:nvPicPr>
        <p:blipFill rotWithShape="1">
          <a:blip r:embed="rId1" cstate="print">
            <a:extLst>
              <a:ext uri="{28A0092B-C50C-407E-A947-70E740481C1C}">
                <a14:useLocalDpi xmlns:a14="http://schemas.microsoft.com/office/drawing/2010/main" val="0"/>
              </a:ext>
            </a:extLst>
          </a:blip>
          <a:srcRect t="11051" r="54022"/>
          <a:stretch>
            <a:fillRect/>
          </a:stretch>
        </p:blipFill>
        <p:spPr>
          <a:xfrm flipH="1">
            <a:off x="9698285" y="6242833"/>
            <a:ext cx="2569066" cy="665146"/>
          </a:xfrm>
          <a:prstGeom prst="rect">
            <a:avLst/>
          </a:prstGeom>
        </p:spPr>
      </p:pic>
      <p:pic>
        <p:nvPicPr>
          <p:cNvPr id="5" name="图片 20" descr="6"/>
          <p:cNvPicPr>
            <a:picLocks noChangeAspect="1"/>
          </p:cNvPicPr>
          <p:nvPr/>
        </p:nvPicPr>
        <p:blipFill>
          <a:blip r:embed="rId2"/>
          <a:srcRect l="75468" t="28111" r="-213" b="26538"/>
          <a:stretch>
            <a:fillRect/>
          </a:stretch>
        </p:blipFill>
        <p:spPr>
          <a:xfrm>
            <a:off x="10641475" y="615167"/>
            <a:ext cx="1443990" cy="1488668"/>
          </a:xfrm>
          <a:prstGeom prst="rect">
            <a:avLst/>
          </a:prstGeom>
        </p:spPr>
      </p:pic>
      <p:pic>
        <p:nvPicPr>
          <p:cNvPr id="6" name="图片 27"/>
          <p:cNvPicPr>
            <a:picLocks noChangeAspect="1"/>
          </p:cNvPicPr>
          <p:nvPr/>
        </p:nvPicPr>
        <p:blipFill rotWithShape="1">
          <a:blip r:embed="rId3" cstate="print">
            <a:extLst>
              <a:ext uri="{28A0092B-C50C-407E-A947-70E740481C1C}">
                <a14:useLocalDpi xmlns:a14="http://schemas.microsoft.com/office/drawing/2010/main" val="0"/>
              </a:ext>
            </a:extLst>
          </a:blip>
          <a:srcRect t="11051" r="54022"/>
          <a:stretch>
            <a:fillRect/>
          </a:stretch>
        </p:blipFill>
        <p:spPr>
          <a:xfrm>
            <a:off x="13021" y="5410496"/>
            <a:ext cx="5749846" cy="1488668"/>
          </a:xfrm>
          <a:prstGeom prst="rect">
            <a:avLst/>
          </a:prstGeom>
        </p:spPr>
      </p:pic>
      <p:pic>
        <p:nvPicPr>
          <p:cNvPr id="8"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74" y="128601"/>
            <a:ext cx="5172051" cy="749736"/>
          </a:xfrm>
          <a:prstGeom prst="rect">
            <a:avLst/>
          </a:prstGeom>
        </p:spPr>
      </p:pic>
      <p:pic>
        <p:nvPicPr>
          <p:cNvPr id="9" name="图片 3" descr="6"/>
          <p:cNvPicPr>
            <a:picLocks noChangeAspect="1"/>
          </p:cNvPicPr>
          <p:nvPr/>
        </p:nvPicPr>
        <p:blipFill>
          <a:blip r:embed="rId2"/>
          <a:srcRect r="71469" b="61454"/>
          <a:stretch>
            <a:fillRect/>
          </a:stretch>
        </p:blipFill>
        <p:spPr>
          <a:xfrm>
            <a:off x="131734" y="406552"/>
            <a:ext cx="1837055" cy="1396068"/>
          </a:xfrm>
          <a:prstGeom prst="rect">
            <a:avLst/>
          </a:prstGeom>
        </p:spPr>
      </p:pic>
      <p:pic>
        <p:nvPicPr>
          <p:cNvPr id="10"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56654" y="5931347"/>
            <a:ext cx="414225" cy="153186"/>
          </a:xfrm>
          <a:prstGeom prst="rect">
            <a:avLst/>
          </a:prstGeom>
        </p:spPr>
      </p:pic>
      <p:sp>
        <p:nvSpPr>
          <p:cNvPr id="11" name="Google Shape;2664;p41"/>
          <p:cNvSpPr/>
          <p:nvPr/>
        </p:nvSpPr>
        <p:spPr>
          <a:xfrm>
            <a:off x="3116319" y="173702"/>
            <a:ext cx="6891131" cy="609504"/>
          </a:xfrm>
          <a:prstGeom prst="roundRect">
            <a:avLst>
              <a:gd name="adj" fmla="val 42367"/>
            </a:avLst>
          </a:prstGeom>
          <a:solidFill>
            <a:srgbClr val="F6D81A"/>
          </a:solidFill>
          <a:ln>
            <a:noFill/>
          </a:ln>
        </p:spPr>
        <p:txBody>
          <a:bodyPr spcFirstLastPara="1" wrap="square" lIns="121900" tIns="0" rIns="121900" bIns="121900" anchor="ctr" anchorCtr="0">
            <a:noAutofit/>
          </a:bodyPr>
          <a:lstStyle/>
          <a:p>
            <a:pPr algn="ctr" defTabSz="1219200">
              <a:buClr>
                <a:srgbClr val="000000"/>
              </a:buClr>
              <a:defRPr/>
            </a:pPr>
            <a:r>
              <a:rPr lang="en-SG" sz="3200" b="1" kern="0" dirty="0" err="1">
                <a:solidFill>
                  <a:srgbClr val="E7E6E6">
                    <a:lumMod val="10000"/>
                  </a:srgbClr>
                </a:solidFill>
                <a:latin typeface="Times New Roman" panose="02020603050405020304" pitchFamily="18" charset="0"/>
                <a:ea typeface="Gochi Hand"/>
                <a:cs typeface="Times New Roman" panose="02020603050405020304" pitchFamily="18" charset="0"/>
                <a:sym typeface="Gochi Hand"/>
              </a:rPr>
              <a:t>Lầu</a:t>
            </a:r>
            <a:r>
              <a:rPr lang="en-SG" sz="3200" b="1" kern="0" dirty="0">
                <a:solidFill>
                  <a:srgbClr val="E7E6E6">
                    <a:lumMod val="10000"/>
                  </a:srgbClr>
                </a:solidFill>
                <a:latin typeface="Times New Roman" panose="02020603050405020304" pitchFamily="18" charset="0"/>
                <a:ea typeface="Gochi Hand"/>
                <a:cs typeface="Times New Roman" panose="02020603050405020304" pitchFamily="18" charset="0"/>
                <a:sym typeface="Gochi Hand"/>
              </a:rPr>
              <a:t> Hoàng H</a:t>
            </a:r>
            <a:r>
              <a:rPr lang="en-SG" sz="3200" b="1" kern="0" dirty="0" err="1">
                <a:solidFill>
                  <a:srgbClr val="E7E6E6">
                    <a:lumMod val="10000"/>
                  </a:srgbClr>
                </a:solidFill>
                <a:latin typeface="Times New Roman" panose="02020603050405020304" pitchFamily="18" charset="0"/>
                <a:ea typeface="Gochi Hand"/>
                <a:cs typeface="Times New Roman" panose="02020603050405020304" pitchFamily="18" charset="0"/>
                <a:sym typeface="Gochi Hand"/>
              </a:rPr>
              <a:t>ạc</a:t>
            </a:r>
            <a:endParaRPr sz="3200" b="1" kern="0" dirty="0">
              <a:solidFill>
                <a:srgbClr val="E7E6E6">
                  <a:lumMod val="10000"/>
                </a:srgbClr>
              </a:solidFill>
              <a:latin typeface="Times New Roman" panose="02020603050405020304" pitchFamily="18" charset="0"/>
              <a:ea typeface="Gochi Hand"/>
              <a:cs typeface="Times New Roman" panose="02020603050405020304" pitchFamily="18" charset="0"/>
              <a:sym typeface="Gochi Hand"/>
            </a:endParaRPr>
          </a:p>
        </p:txBody>
      </p:sp>
      <p:sp>
        <p:nvSpPr>
          <p:cNvPr id="12" name="Google Shape;2667;p41"/>
          <p:cNvSpPr/>
          <p:nvPr>
            <p:custDataLst>
              <p:tags r:id="rId6"/>
            </p:custDataLst>
          </p:nvPr>
        </p:nvSpPr>
        <p:spPr>
          <a:xfrm>
            <a:off x="555405" y="2793064"/>
            <a:ext cx="3047310" cy="474556"/>
          </a:xfrm>
          <a:prstGeom prst="roundRect">
            <a:avLst>
              <a:gd name="adj" fmla="val 50000"/>
            </a:avLst>
          </a:prstGeom>
          <a:solidFill>
            <a:srgbClr val="BCDEEA"/>
          </a:solidFill>
          <a:ln>
            <a:noFill/>
          </a:ln>
        </p:spPr>
        <p:txBody>
          <a:bodyPr spcFirstLastPara="1" wrap="square" lIns="121900" tIns="0" rIns="121900" bIns="121900" anchor="ctr" anchorCtr="0">
            <a:noAutofit/>
          </a:bodyPr>
          <a:lstStyle/>
          <a:p>
            <a:pPr algn="ctr" defTabSz="1219200">
              <a:buClr>
                <a:srgbClr val="000000"/>
              </a:buClr>
              <a:defRPr/>
            </a:pPr>
            <a:r>
              <a:rPr lang="en-US" sz="2800" b="1" i="1" kern="0" dirty="0">
                <a:solidFill>
                  <a:srgbClr val="E7E6E6">
                    <a:lumMod val="10000"/>
                  </a:srgbClr>
                </a:solidFill>
                <a:latin typeface="Times New Roman" panose="02020603050405020304" pitchFamily="18" charset="0"/>
                <a:ea typeface="Gochi Hand"/>
                <a:cs typeface="Times New Roman" panose="02020603050405020304" pitchFamily="18" charset="0"/>
                <a:sym typeface="Gochi Hand"/>
              </a:rPr>
              <a:t>01</a:t>
            </a:r>
            <a:endParaRPr sz="2800" b="1" i="1" kern="0" dirty="0">
              <a:solidFill>
                <a:srgbClr val="E7E6E6">
                  <a:lumMod val="10000"/>
                </a:srgbClr>
              </a:solidFill>
              <a:latin typeface="Times New Roman" panose="02020603050405020304" pitchFamily="18" charset="0"/>
              <a:ea typeface="Gochi Hand"/>
              <a:cs typeface="Times New Roman" panose="02020603050405020304" pitchFamily="18" charset="0"/>
              <a:sym typeface="Gochi Hand"/>
            </a:endParaRPr>
          </a:p>
        </p:txBody>
      </p:sp>
      <p:sp>
        <p:nvSpPr>
          <p:cNvPr id="13" name="Google Shape;2668;p41"/>
          <p:cNvSpPr txBox="1"/>
          <p:nvPr/>
        </p:nvSpPr>
        <p:spPr>
          <a:xfrm>
            <a:off x="-18150" y="3563546"/>
            <a:ext cx="4003287" cy="3294454"/>
          </a:xfrm>
          <a:prstGeom prst="rect">
            <a:avLst/>
          </a:prstGeom>
          <a:noFill/>
          <a:ln>
            <a:noFill/>
          </a:ln>
        </p:spPr>
        <p:txBody>
          <a:bodyPr spcFirstLastPara="1" wrap="square" lIns="121900" tIns="121900" rIns="121900" bIns="121900" anchor="t" anchorCtr="0">
            <a:noAutofit/>
          </a:bodyPr>
          <a:lstStyle/>
          <a:p>
            <a:pPr algn="ctr"/>
            <a:r>
              <a:rPr lang="en-US" sz="4000">
                <a:solidFill>
                  <a:prstClr val="black"/>
                </a:solidFill>
                <a:latin typeface="Times New Roman" panose="02020603050405020304" pitchFamily="18" charset="0"/>
                <a:ea typeface="等线" panose="020F0502020204030204"/>
                <a:cs typeface="Times New Roman" panose="02020603050405020304" pitchFamily="18" charset="0"/>
              </a:rPr>
              <a:t>Xây từ thời </a:t>
            </a:r>
            <a:br>
              <a:rPr lang="en-US" sz="4000">
                <a:solidFill>
                  <a:prstClr val="black"/>
                </a:solidFill>
                <a:latin typeface="Times New Roman" panose="02020603050405020304" pitchFamily="18" charset="0"/>
                <a:ea typeface="等线" panose="020F0502020204030204"/>
                <a:cs typeface="Times New Roman" panose="02020603050405020304" pitchFamily="18" charset="0"/>
              </a:rPr>
            </a:br>
            <a:r>
              <a:rPr lang="vi-VN" sz="4000">
                <a:solidFill>
                  <a:prstClr val="black"/>
                </a:solidFill>
                <a:latin typeface="Times New Roman" panose="02020603050405020304" pitchFamily="18" charset="0"/>
                <a:ea typeface="等线" panose="020F0502020204030204"/>
                <a:cs typeface="Times New Roman" panose="02020603050405020304" pitchFamily="18" charset="0"/>
              </a:rPr>
              <a:t>Tam Quốc </a:t>
            </a:r>
            <a:endParaRPr lang="en-SG" sz="4000" dirty="0">
              <a:solidFill>
                <a:prstClr val="black"/>
              </a:solidFill>
              <a:latin typeface="Times New Roman" panose="02020603050405020304" pitchFamily="18" charset="0"/>
              <a:ea typeface="等线" panose="020F0502020204030204"/>
              <a:cs typeface="Times New Roman" panose="02020603050405020304" pitchFamily="18" charset="0"/>
            </a:endParaRPr>
          </a:p>
        </p:txBody>
      </p:sp>
      <p:sp>
        <p:nvSpPr>
          <p:cNvPr id="14" name="Google Shape;2669;p41"/>
          <p:cNvSpPr/>
          <p:nvPr>
            <p:custDataLst>
              <p:tags r:id="rId7"/>
            </p:custDataLst>
          </p:nvPr>
        </p:nvSpPr>
        <p:spPr>
          <a:xfrm>
            <a:off x="1539980" y="1524265"/>
            <a:ext cx="1078125" cy="1042550"/>
          </a:xfrm>
          <a:prstGeom prst="ellipse">
            <a:avLst/>
          </a:prstGeom>
          <a:solidFill>
            <a:srgbClr val="BCDEEA"/>
          </a:solidFill>
          <a:ln>
            <a:noFill/>
          </a:ln>
        </p:spPr>
        <p:txBody>
          <a:bodyPr spcFirstLastPara="1" wrap="square" lIns="121900" tIns="121900" rIns="121900" bIns="121900" anchor="ctr" anchorCtr="0">
            <a:noAutofit/>
          </a:bodyPr>
          <a:lstStyle/>
          <a:p>
            <a:pPr defTabSz="1219200">
              <a:buClr>
                <a:srgbClr val="000000"/>
              </a:buClr>
              <a:defRPr/>
            </a:pPr>
            <a:endParaRPr sz="2800" kern="0">
              <a:solidFill>
                <a:srgbClr val="E7E6E6">
                  <a:lumMod val="10000"/>
                </a:srgbClr>
              </a:solidFill>
              <a:latin typeface="Times New Roman" panose="02020603050405020304" pitchFamily="18" charset="0"/>
              <a:ea typeface="等线" panose="020F0502020204030204"/>
              <a:cs typeface="Times New Roman" panose="02020603050405020304" pitchFamily="18" charset="0"/>
              <a:sym typeface="Arial" panose="020B0604020202020204"/>
            </a:endParaRPr>
          </a:p>
        </p:txBody>
      </p:sp>
      <p:cxnSp>
        <p:nvCxnSpPr>
          <p:cNvPr id="15" name="Google Shape;2670;p41"/>
          <p:cNvCxnSpPr>
            <a:stCxn id="11" idx="2"/>
            <a:endCxn id="14" idx="0"/>
          </p:cNvCxnSpPr>
          <p:nvPr/>
        </p:nvCxnSpPr>
        <p:spPr>
          <a:xfrm rot="5400000">
            <a:off x="3949935" y="-1087686"/>
            <a:ext cx="741059" cy="4482842"/>
          </a:xfrm>
          <a:prstGeom prst="bentConnector3">
            <a:avLst>
              <a:gd name="adj1" fmla="val 50000"/>
            </a:avLst>
          </a:prstGeom>
          <a:noFill/>
          <a:ln w="9525" cap="flat" cmpd="sng">
            <a:solidFill>
              <a:srgbClr val="6A6A6A"/>
            </a:solidFill>
            <a:prstDash val="solid"/>
            <a:round/>
            <a:headEnd type="none" w="med" len="med"/>
            <a:tailEnd type="none" w="med" len="med"/>
          </a:ln>
        </p:spPr>
      </p:cxnSp>
      <p:cxnSp>
        <p:nvCxnSpPr>
          <p:cNvPr id="16" name="Google Shape;2671;p41"/>
          <p:cNvCxnSpPr>
            <a:stCxn id="11" idx="2"/>
            <a:endCxn id="18" idx="0"/>
          </p:cNvCxnSpPr>
          <p:nvPr/>
        </p:nvCxnSpPr>
        <p:spPr>
          <a:xfrm rot="16200000" flipH="1">
            <a:off x="6287255" y="1057836"/>
            <a:ext cx="741060" cy="191800"/>
          </a:xfrm>
          <a:prstGeom prst="bentConnector3">
            <a:avLst>
              <a:gd name="adj1" fmla="val 50000"/>
            </a:avLst>
          </a:prstGeom>
          <a:noFill/>
          <a:ln w="9525" cap="flat" cmpd="sng">
            <a:solidFill>
              <a:srgbClr val="6A6A6A"/>
            </a:solidFill>
            <a:prstDash val="solid"/>
            <a:round/>
            <a:headEnd type="none" w="med" len="med"/>
            <a:tailEnd type="none" w="med" len="med"/>
          </a:ln>
        </p:spPr>
      </p:cxnSp>
      <p:cxnSp>
        <p:nvCxnSpPr>
          <p:cNvPr id="17" name="Google Shape;2673;p41"/>
          <p:cNvCxnSpPr>
            <a:stCxn id="11" idx="2"/>
            <a:endCxn id="21" idx="0"/>
          </p:cNvCxnSpPr>
          <p:nvPr/>
        </p:nvCxnSpPr>
        <p:spPr>
          <a:xfrm rot="16200000" flipH="1">
            <a:off x="8247591" y="-902500"/>
            <a:ext cx="741060" cy="4112472"/>
          </a:xfrm>
          <a:prstGeom prst="bentConnector3">
            <a:avLst>
              <a:gd name="adj1" fmla="val 50000"/>
            </a:avLst>
          </a:prstGeom>
          <a:noFill/>
          <a:ln w="9525" cap="flat" cmpd="sng">
            <a:solidFill>
              <a:srgbClr val="6A6A6A"/>
            </a:solidFill>
            <a:prstDash val="solid"/>
            <a:round/>
            <a:headEnd type="none" w="med" len="med"/>
            <a:tailEnd type="none" w="med" len="med"/>
          </a:ln>
        </p:spPr>
      </p:cxnSp>
      <p:sp>
        <p:nvSpPr>
          <p:cNvPr id="18" name="Google Shape;2672;p41"/>
          <p:cNvSpPr/>
          <p:nvPr>
            <p:custDataLst>
              <p:tags r:id="rId8"/>
            </p:custDataLst>
          </p:nvPr>
        </p:nvSpPr>
        <p:spPr>
          <a:xfrm>
            <a:off x="6214622" y="1524266"/>
            <a:ext cx="1078125" cy="1042550"/>
          </a:xfrm>
          <a:prstGeom prst="ellipse">
            <a:avLst/>
          </a:prstGeom>
          <a:solidFill>
            <a:srgbClr val="EDCFD4"/>
          </a:solidFill>
          <a:ln>
            <a:noFill/>
          </a:ln>
        </p:spPr>
        <p:txBody>
          <a:bodyPr spcFirstLastPara="1" wrap="square" lIns="121900" tIns="121900" rIns="121900" bIns="121900" anchor="ctr" anchorCtr="0">
            <a:noAutofit/>
          </a:bodyPr>
          <a:lstStyle/>
          <a:p>
            <a:pPr defTabSz="1219200">
              <a:buClr>
                <a:srgbClr val="000000"/>
              </a:buClr>
              <a:defRPr/>
            </a:pPr>
            <a:endParaRPr sz="2800" kern="0">
              <a:solidFill>
                <a:srgbClr val="E7E6E6">
                  <a:lumMod val="10000"/>
                </a:srgbClr>
              </a:solidFill>
              <a:latin typeface="Times New Roman" panose="02020603050405020304" pitchFamily="18" charset="0"/>
              <a:ea typeface="等线" panose="020F0502020204030204"/>
              <a:cs typeface="Times New Roman" panose="02020603050405020304" pitchFamily="18" charset="0"/>
              <a:sym typeface="Arial" panose="020B0604020202020204"/>
            </a:endParaRPr>
          </a:p>
        </p:txBody>
      </p:sp>
      <p:sp>
        <p:nvSpPr>
          <p:cNvPr id="19" name="Google Shape;2677;p41"/>
          <p:cNvSpPr/>
          <p:nvPr>
            <p:custDataLst>
              <p:tags r:id="rId9"/>
            </p:custDataLst>
          </p:nvPr>
        </p:nvSpPr>
        <p:spPr>
          <a:xfrm>
            <a:off x="5438723" y="2732567"/>
            <a:ext cx="2751781" cy="535058"/>
          </a:xfrm>
          <a:prstGeom prst="roundRect">
            <a:avLst>
              <a:gd name="adj" fmla="val 50000"/>
            </a:avLst>
          </a:prstGeom>
          <a:solidFill>
            <a:srgbClr val="EDCFD4"/>
          </a:solidFill>
          <a:ln>
            <a:noFill/>
          </a:ln>
        </p:spPr>
        <p:txBody>
          <a:bodyPr spcFirstLastPara="1" wrap="square" lIns="121900" tIns="0" rIns="121900" bIns="121900" anchor="ctr" anchorCtr="0">
            <a:noAutofit/>
          </a:bodyPr>
          <a:lstStyle/>
          <a:p>
            <a:pPr algn="ctr" defTabSz="1219200">
              <a:buClr>
                <a:srgbClr val="000000"/>
              </a:buClr>
              <a:defRPr/>
            </a:pPr>
            <a:r>
              <a:rPr lang="en-US" sz="2800" b="1" i="1" kern="0" dirty="0">
                <a:solidFill>
                  <a:srgbClr val="E7E6E6">
                    <a:lumMod val="10000"/>
                  </a:srgbClr>
                </a:solidFill>
                <a:latin typeface="Times New Roman" panose="02020603050405020304" pitchFamily="18" charset="0"/>
                <a:ea typeface="Gochi Hand"/>
                <a:cs typeface="Times New Roman" panose="02020603050405020304" pitchFamily="18" charset="0"/>
                <a:sym typeface="Gochi Hand"/>
              </a:rPr>
              <a:t>02</a:t>
            </a:r>
            <a:endParaRPr sz="2800" b="1" i="1" kern="0" dirty="0">
              <a:solidFill>
                <a:srgbClr val="E7E6E6">
                  <a:lumMod val="10000"/>
                </a:srgbClr>
              </a:solidFill>
              <a:latin typeface="Times New Roman" panose="02020603050405020304" pitchFamily="18" charset="0"/>
              <a:ea typeface="Gochi Hand"/>
              <a:cs typeface="Times New Roman" panose="02020603050405020304" pitchFamily="18" charset="0"/>
              <a:sym typeface="Gochi Hand"/>
            </a:endParaRPr>
          </a:p>
        </p:txBody>
      </p:sp>
      <p:sp>
        <p:nvSpPr>
          <p:cNvPr id="20" name="Google Shape;2678;p41"/>
          <p:cNvSpPr txBox="1"/>
          <p:nvPr/>
        </p:nvSpPr>
        <p:spPr>
          <a:xfrm>
            <a:off x="4347845" y="3315335"/>
            <a:ext cx="4183380" cy="2759075"/>
          </a:xfrm>
          <a:prstGeom prst="rect">
            <a:avLst/>
          </a:prstGeom>
          <a:noFill/>
          <a:ln>
            <a:noFill/>
          </a:ln>
        </p:spPr>
        <p:txBody>
          <a:bodyPr spcFirstLastPara="1" wrap="square" lIns="121900" tIns="121900" rIns="121900" bIns="121900" anchor="t" anchorCtr="0">
            <a:noAutofit/>
          </a:bodyPr>
          <a:lstStyle/>
          <a:p>
            <a:pPr algn="ctr">
              <a:spcAft>
                <a:spcPts val="800"/>
              </a:spcAft>
            </a:pPr>
            <a:r>
              <a:rPr lang="en-US" sz="4000">
                <a:solidFill>
                  <a:prstClr val="black"/>
                </a:solidFill>
                <a:latin typeface="Times New Roman" panose="02020603050405020304" pitchFamily="18" charset="0"/>
                <a:ea typeface="等线" panose="020F0502020204030204"/>
                <a:cs typeface="Times New Roman" panose="02020603050405020304" pitchFamily="18" charset="0"/>
              </a:rPr>
              <a:t>Cảm hứng sáng tác cho </a:t>
            </a:r>
            <a:r>
              <a:rPr lang="vi-VN" altLang="en-US" sz="4000">
                <a:solidFill>
                  <a:prstClr val="black"/>
                </a:solidFill>
                <a:latin typeface="Times New Roman" panose="02020603050405020304" pitchFamily="18" charset="0"/>
                <a:ea typeface="等线" panose="020F0502020204030204"/>
                <a:cs typeface="Times New Roman" panose="02020603050405020304" pitchFamily="18" charset="0"/>
              </a:rPr>
              <a:t>nhiều thi nhân</a:t>
            </a:r>
            <a:endParaRPr lang="vi-VN" altLang="en-US" sz="4000" dirty="0">
              <a:solidFill>
                <a:prstClr val="black"/>
              </a:solidFill>
              <a:latin typeface="Times New Roman" panose="02020603050405020304" pitchFamily="18" charset="0"/>
              <a:ea typeface="等线" panose="020F0502020204030204"/>
              <a:cs typeface="Times New Roman" panose="02020603050405020304" pitchFamily="18" charset="0"/>
            </a:endParaRPr>
          </a:p>
        </p:txBody>
      </p:sp>
      <p:sp>
        <p:nvSpPr>
          <p:cNvPr id="21" name="Google Shape;2674;p41"/>
          <p:cNvSpPr/>
          <p:nvPr>
            <p:custDataLst>
              <p:tags r:id="rId10"/>
            </p:custDataLst>
          </p:nvPr>
        </p:nvSpPr>
        <p:spPr>
          <a:xfrm>
            <a:off x="10135293" y="1524265"/>
            <a:ext cx="1078125" cy="1042550"/>
          </a:xfrm>
          <a:prstGeom prst="ellipse">
            <a:avLst/>
          </a:prstGeom>
          <a:solidFill>
            <a:srgbClr val="6D9EEB"/>
          </a:solidFill>
          <a:ln>
            <a:noFill/>
          </a:ln>
        </p:spPr>
        <p:txBody>
          <a:bodyPr spcFirstLastPara="1" wrap="square" lIns="121900" tIns="121900" rIns="121900" bIns="121900" anchor="ctr" anchorCtr="0">
            <a:noAutofit/>
          </a:bodyPr>
          <a:lstStyle/>
          <a:p>
            <a:pPr defTabSz="1219200">
              <a:buClr>
                <a:srgbClr val="000000"/>
              </a:buClr>
              <a:defRPr/>
            </a:pPr>
            <a:endParaRPr sz="2800" kern="0" dirty="0">
              <a:solidFill>
                <a:srgbClr val="E7E6E6">
                  <a:lumMod val="10000"/>
                </a:srgbClr>
              </a:solidFill>
              <a:latin typeface="Times New Roman" panose="02020603050405020304" pitchFamily="18" charset="0"/>
              <a:ea typeface="等线" panose="020F0502020204030204"/>
              <a:cs typeface="Times New Roman" panose="02020603050405020304" pitchFamily="18" charset="0"/>
              <a:sym typeface="Arial" panose="020B0604020202020204"/>
            </a:endParaRPr>
          </a:p>
        </p:txBody>
      </p:sp>
      <p:sp>
        <p:nvSpPr>
          <p:cNvPr id="22" name="Google Shape;2681;p41"/>
          <p:cNvSpPr/>
          <p:nvPr>
            <p:custDataLst>
              <p:tags r:id="rId11"/>
            </p:custDataLst>
          </p:nvPr>
        </p:nvSpPr>
        <p:spPr>
          <a:xfrm>
            <a:off x="9151292" y="2793064"/>
            <a:ext cx="3047310" cy="474556"/>
          </a:xfrm>
          <a:prstGeom prst="roundRect">
            <a:avLst>
              <a:gd name="adj" fmla="val 50000"/>
            </a:avLst>
          </a:prstGeom>
          <a:solidFill>
            <a:srgbClr val="6D9EEB"/>
          </a:solidFill>
          <a:ln>
            <a:noFill/>
          </a:ln>
        </p:spPr>
        <p:txBody>
          <a:bodyPr spcFirstLastPara="1" wrap="square" lIns="121900" tIns="0" rIns="121900" bIns="121900" anchor="ctr" anchorCtr="0">
            <a:noAutofit/>
          </a:bodyPr>
          <a:lstStyle/>
          <a:p>
            <a:pPr algn="ctr" defTabSz="1219200">
              <a:buClr>
                <a:srgbClr val="000000"/>
              </a:buClr>
              <a:defRPr/>
            </a:pPr>
            <a:r>
              <a:rPr lang="en-GB" sz="2800" b="1" i="1" kern="0" dirty="0">
                <a:solidFill>
                  <a:srgbClr val="E7E6E6">
                    <a:lumMod val="10000"/>
                  </a:srgbClr>
                </a:solidFill>
                <a:latin typeface="Times New Roman" panose="02020603050405020304" pitchFamily="18" charset="0"/>
                <a:ea typeface="Gochi Hand"/>
                <a:cs typeface="Times New Roman" panose="02020603050405020304" pitchFamily="18" charset="0"/>
                <a:sym typeface="Gochi Hand"/>
              </a:rPr>
              <a:t>03</a:t>
            </a:r>
            <a:endParaRPr sz="2800" b="1" i="1" kern="0" dirty="0">
              <a:solidFill>
                <a:srgbClr val="E7E6E6">
                  <a:lumMod val="10000"/>
                </a:srgbClr>
              </a:solidFill>
              <a:latin typeface="Times New Roman" panose="02020603050405020304" pitchFamily="18" charset="0"/>
              <a:ea typeface="Gochi Hand"/>
              <a:cs typeface="Times New Roman" panose="02020603050405020304" pitchFamily="18" charset="0"/>
              <a:sym typeface="Gochi Hand"/>
            </a:endParaRPr>
          </a:p>
        </p:txBody>
      </p:sp>
      <p:sp>
        <p:nvSpPr>
          <p:cNvPr id="23" name="Google Shape;2682;p41"/>
          <p:cNvSpPr txBox="1"/>
          <p:nvPr/>
        </p:nvSpPr>
        <p:spPr>
          <a:xfrm>
            <a:off x="8636000" y="3267710"/>
            <a:ext cx="3631565" cy="3416935"/>
          </a:xfrm>
          <a:prstGeom prst="rect">
            <a:avLst/>
          </a:prstGeom>
          <a:noFill/>
          <a:ln>
            <a:noFill/>
          </a:ln>
        </p:spPr>
        <p:txBody>
          <a:bodyPr spcFirstLastPara="1" wrap="square" lIns="121900" tIns="121900" rIns="121900" bIns="121900" anchor="t" anchorCtr="0">
            <a:noAutofit/>
          </a:bodyPr>
          <a:lstStyle/>
          <a:p>
            <a:pPr algn="ctr" defTabSz="1219200">
              <a:buClr>
                <a:srgbClr val="000000"/>
              </a:buClr>
              <a:buSzPts val="1100"/>
              <a:defRPr/>
            </a:pPr>
            <a:r>
              <a:rPr lang="vi-VN" sz="3600" i="1" dirty="0">
                <a:solidFill>
                  <a:prstClr val="black"/>
                </a:solidFill>
                <a:latin typeface="Times New Roman" panose="02020603050405020304" pitchFamily="18" charset="0"/>
                <a:ea typeface="等线" panose="020F0502020204030204"/>
                <a:cs typeface="Times New Roman" panose="02020603050405020304" pitchFamily="18" charset="0"/>
              </a:rPr>
              <a:t>Hoàng Hạc lâu tống Mạnh Hạo Nhiên chi Quảng </a:t>
            </a:r>
            <a:r>
              <a:rPr lang="vi-VN" sz="3600" i="1">
                <a:solidFill>
                  <a:prstClr val="black"/>
                </a:solidFill>
                <a:latin typeface="Times New Roman" panose="02020603050405020304" pitchFamily="18" charset="0"/>
                <a:ea typeface="等线" panose="020F0502020204030204"/>
                <a:cs typeface="Times New Roman" panose="02020603050405020304" pitchFamily="18" charset="0"/>
              </a:rPr>
              <a:t>Lăng</a:t>
            </a:r>
            <a:r>
              <a:rPr lang="vi-VN" sz="3600">
                <a:solidFill>
                  <a:prstClr val="black"/>
                </a:solidFill>
                <a:latin typeface="Times New Roman" panose="02020603050405020304" pitchFamily="18" charset="0"/>
                <a:ea typeface="等线" panose="020F0502020204030204"/>
                <a:cs typeface="Times New Roman" panose="02020603050405020304" pitchFamily="18" charset="0"/>
              </a:rPr>
              <a:t> (</a:t>
            </a:r>
            <a:r>
              <a:rPr lang="en-US" sz="3600">
                <a:solidFill>
                  <a:prstClr val="black"/>
                </a:solidFill>
                <a:latin typeface="Times New Roman" panose="02020603050405020304" pitchFamily="18" charset="0"/>
                <a:ea typeface="等线" panose="020F0502020204030204"/>
                <a:cs typeface="Times New Roman" panose="02020603050405020304" pitchFamily="18" charset="0"/>
              </a:rPr>
              <a:t>Lí Bạch</a:t>
            </a:r>
            <a:r>
              <a:rPr lang="vi-VN" sz="3600">
                <a:solidFill>
                  <a:prstClr val="black"/>
                </a:solidFill>
                <a:latin typeface="Times New Roman" panose="02020603050405020304" pitchFamily="18" charset="0"/>
                <a:ea typeface="等线" panose="020F0502020204030204"/>
                <a:cs typeface="Times New Roman" panose="02020603050405020304" pitchFamily="18" charset="0"/>
              </a:rPr>
              <a:t>).</a:t>
            </a:r>
            <a:endParaRPr sz="4800" kern="0" dirty="0">
              <a:solidFill>
                <a:srgbClr val="E7E6E6">
                  <a:lumMod val="10000"/>
                </a:srgbClr>
              </a:solidFill>
              <a:latin typeface="Times New Roman" panose="02020603050405020304" pitchFamily="18" charset="0"/>
              <a:ea typeface="Chilanka"/>
              <a:cs typeface="Times New Roman" panose="02020603050405020304" pitchFamily="18" charset="0"/>
              <a:sym typeface="Chilanka"/>
            </a:endParaRPr>
          </a:p>
        </p:txBody>
      </p:sp>
      <p:pic>
        <p:nvPicPr>
          <p:cNvPr id="24" name="Picture 23" descr="A painting of a pagoda&#10;&#10;Description automatically generated"/>
          <p:cNvPicPr>
            <a:picLocks noChangeAspect="1"/>
          </p:cNvPicPr>
          <p:nvPr>
            <p:custDataLst>
              <p:tags r:id="rId12"/>
            </p:custDataLst>
          </p:nvPr>
        </p:nvPicPr>
        <p:blipFill>
          <a:blip r:embed="rId13" cstate="print">
            <a:extLst>
              <a:ext uri="{28A0092B-C50C-407E-A947-70E740481C1C}">
                <a14:useLocalDpi xmlns:a14="http://schemas.microsoft.com/office/drawing/2010/main" val="0"/>
              </a:ext>
            </a:extLst>
          </a:blip>
          <a:stretch>
            <a:fillRect/>
          </a:stretch>
        </p:blipFill>
        <p:spPr>
          <a:xfrm>
            <a:off x="1614407" y="1447504"/>
            <a:ext cx="981770" cy="1285063"/>
          </a:xfrm>
          <a:prstGeom prst="rect">
            <a:avLst/>
          </a:prstGeom>
        </p:spPr>
      </p:pic>
      <p:pic>
        <p:nvPicPr>
          <p:cNvPr id="25" name="Picture 24" descr="A painting of a pagoda&#10;&#10;Description automatically generated"/>
          <p:cNvPicPr>
            <a:picLocks noChangeAspect="1"/>
          </p:cNvPicPr>
          <p:nvPr>
            <p:custDataLst>
              <p:tags r:id="rId14"/>
            </p:custDataLst>
          </p:nvPr>
        </p:nvPicPr>
        <p:blipFill>
          <a:blip r:embed="rId13" cstate="print">
            <a:extLst>
              <a:ext uri="{28A0092B-C50C-407E-A947-70E740481C1C}">
                <a14:useLocalDpi xmlns:a14="http://schemas.microsoft.com/office/drawing/2010/main" val="0"/>
              </a:ext>
            </a:extLst>
          </a:blip>
          <a:stretch>
            <a:fillRect/>
          </a:stretch>
        </p:blipFill>
        <p:spPr>
          <a:xfrm>
            <a:off x="6310977" y="1438689"/>
            <a:ext cx="981770" cy="1285063"/>
          </a:xfrm>
          <a:prstGeom prst="rect">
            <a:avLst/>
          </a:prstGeom>
        </p:spPr>
      </p:pic>
      <p:pic>
        <p:nvPicPr>
          <p:cNvPr id="26" name="Picture 25" descr="A painting of a pagoda&#10;&#10;Description automatically generated"/>
          <p:cNvPicPr>
            <a:picLocks noChangeAspect="1"/>
          </p:cNvPicPr>
          <p:nvPr>
            <p:custDataLst>
              <p:tags r:id="rId15"/>
            </p:custDataLst>
          </p:nvPr>
        </p:nvPicPr>
        <p:blipFill>
          <a:blip r:embed="rId13" cstate="print">
            <a:extLst>
              <a:ext uri="{28A0092B-C50C-407E-A947-70E740481C1C}">
                <a14:useLocalDpi xmlns:a14="http://schemas.microsoft.com/office/drawing/2010/main" val="0"/>
              </a:ext>
            </a:extLst>
          </a:blip>
          <a:stretch>
            <a:fillRect/>
          </a:stretch>
        </p:blipFill>
        <p:spPr>
          <a:xfrm>
            <a:off x="10183470" y="1475894"/>
            <a:ext cx="981770" cy="1285063"/>
          </a:xfrm>
          <a:prstGeom prst="rect">
            <a:avLst/>
          </a:prstGeom>
        </p:spPr>
      </p:pic>
      <p:pic>
        <p:nvPicPr>
          <p:cNvPr id="27" name="Picture 26"/>
          <p:cNvPicPr>
            <a:picLocks noChangeAspect="1"/>
          </p:cNvPicPr>
          <p:nvPr/>
        </p:nvPicPr>
        <p:blipFill rotWithShape="1">
          <a:blip r:embed="rId16"/>
          <a:srcRect t="-1728" r="42191" b="-1"/>
          <a:stretch>
            <a:fillRect/>
          </a:stretch>
        </p:blipFill>
        <p:spPr>
          <a:xfrm>
            <a:off x="1760855" y="3378200"/>
            <a:ext cx="2225040" cy="37439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barn(inVertical)">
                                      <p:cBhvr>
                                        <p:cTn id="11" dur="500"/>
                                        <p:tgtEl>
                                          <p:spTgt spid="26"/>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par>
                                <p:cTn id="28" presetID="16" presetClass="entr" presetSubtype="21"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par>
                                <p:cTn id="31" presetID="16" presetClass="entr" presetSubtype="21"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par>
                                <p:cTn id="34" presetID="16" presetClass="entr" presetSubtype="21"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arn(inVertical)">
                                      <p:cBhvr>
                                        <p:cTn id="45" dur="500"/>
                                        <p:tgtEl>
                                          <p:spTgt spid="21"/>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barn(inVertical)">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3">
                                            <p:txEl>
                                              <p:pRg st="0" end="0"/>
                                            </p:txEl>
                                          </p:spTgt>
                                        </p:tgtEl>
                                        <p:attrNameLst>
                                          <p:attrName>style.visibility</p:attrName>
                                        </p:attrNameLst>
                                      </p:cBhvr>
                                      <p:to>
                                        <p:strVal val="visible"/>
                                      </p:to>
                                    </p:set>
                                    <p:anim calcmode="lin" valueType="num">
                                      <p:cBhvr additive="base">
                                        <p:cTn id="5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additive="base">
                                        <p:cTn id="59" dur="500" fill="hold"/>
                                        <p:tgtEl>
                                          <p:spTgt spid="20"/>
                                        </p:tgtEl>
                                        <p:attrNameLst>
                                          <p:attrName>ppt_x</p:attrName>
                                        </p:attrNameLst>
                                      </p:cBhvr>
                                      <p:tavLst>
                                        <p:tav tm="0">
                                          <p:val>
                                            <p:strVal val="#ppt_x"/>
                                          </p:val>
                                        </p:tav>
                                        <p:tav tm="100000">
                                          <p:val>
                                            <p:strVal val="#ppt_x"/>
                                          </p:val>
                                        </p:tav>
                                      </p:tavLst>
                                    </p:anim>
                                    <p:anim calcmode="lin" valueType="num">
                                      <p:cBhvr additive="base">
                                        <p:cTn id="6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additive="base">
                                        <p:cTn id="65" dur="500" fill="hold"/>
                                        <p:tgtEl>
                                          <p:spTgt spid="23"/>
                                        </p:tgtEl>
                                        <p:attrNameLst>
                                          <p:attrName>ppt_x</p:attrName>
                                        </p:attrNameLst>
                                      </p:cBhvr>
                                      <p:tavLst>
                                        <p:tav tm="0">
                                          <p:val>
                                            <p:strVal val="#ppt_x"/>
                                          </p:val>
                                        </p:tav>
                                        <p:tav tm="100000">
                                          <p:val>
                                            <p:strVal val="#ppt_x"/>
                                          </p:val>
                                        </p:tav>
                                      </p:tavLst>
                                    </p:anim>
                                    <p:anim calcmode="lin" valueType="num">
                                      <p:cBhvr additive="base">
                                        <p:cTn id="6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8" grpId="0" animBg="1"/>
      <p:bldP spid="19" grpId="0" animBg="1"/>
      <p:bldP spid="20" grpId="0"/>
      <p:bldP spid="21" grpId="0" animBg="1"/>
      <p:bldP spid="22" grpId="0" animBg="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754603" y="81251"/>
            <a:ext cx="7917736" cy="708736"/>
          </a:xfrm>
          <a:noFill/>
          <a:ln>
            <a:noFill/>
          </a:ln>
        </p:spPr>
        <p:style>
          <a:lnRef idx="0">
            <a:scrgbClr r="0" g="0" b="0"/>
          </a:lnRef>
          <a:fillRef idx="0">
            <a:scrgbClr r="0" g="0" b="0"/>
          </a:fillRef>
          <a:effectRef idx="0">
            <a:scrgbClr r="0" g="0" b="0"/>
          </a:effectRef>
          <a:fontRef idx="minor">
            <a:schemeClr val="dk1"/>
          </a:fontRef>
        </p:style>
        <p:txBody>
          <a:bodyPr>
            <a:noAutofit/>
          </a:bodyPr>
          <a:lstStyle/>
          <a:p>
            <a:pPr marL="0" indent="0" algn="just">
              <a:buNone/>
            </a:pPr>
            <a:r>
              <a:rPr lang="en-US" sz="4800" b="1">
                <a:solidFill>
                  <a:srgbClr val="C00000"/>
                </a:solidFill>
                <a:latin typeface="Arial" panose="020B0604020202020204" pitchFamily="34" charset="0"/>
                <a:cs typeface="Arial" panose="020B0604020202020204" pitchFamily="34" charset="0"/>
              </a:rPr>
              <a:t>II. ĐỌC HIỂU VĂN BẢN</a:t>
            </a:r>
            <a:endParaRPr lang="en-US" sz="4800" b="1">
              <a:solidFill>
                <a:srgbClr val="C00000"/>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79725" y="175218"/>
            <a:ext cx="457877" cy="520803"/>
          </a:xfrm>
          <a:prstGeom prst="rect">
            <a:avLst/>
          </a:prstGeom>
        </p:spPr>
      </p:pic>
      <p:sp>
        <p:nvSpPr>
          <p:cNvPr id="5" name="AutoShape 6" descr="Kết quả hình ảnh cho quê hương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387"/>
            <a:ext cx="12192000" cy="82863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12300" t="53579" r="5497" b="487"/>
          <a:stretch>
            <a:fillRect/>
          </a:stretch>
        </p:blipFill>
        <p:spPr>
          <a:xfrm>
            <a:off x="0" y="5013071"/>
            <a:ext cx="12191999" cy="194331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rot="16200000">
            <a:off x="5843742" y="-2662873"/>
            <a:ext cx="846221" cy="6285306"/>
            <a:chOff x="982219" y="1975757"/>
            <a:chExt cx="846221" cy="7191716"/>
          </a:xfrm>
        </p:grpSpPr>
        <p:sp>
          <p:nvSpPr>
            <p:cNvPr id="7" name="矩形 15"/>
            <p:cNvSpPr/>
            <p:nvPr/>
          </p:nvSpPr>
          <p:spPr>
            <a:xfrm>
              <a:off x="982219" y="1975757"/>
              <a:ext cx="749734" cy="7191716"/>
            </a:xfrm>
            <a:prstGeom prst="rect">
              <a:avLst/>
            </a:prstGeom>
            <a:solidFill>
              <a:srgbClr val="05777B"/>
            </a:solidFill>
            <a:ln w="57150">
              <a:solidFill>
                <a:srgbClr val="E1A9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思源宋体 CN Light" panose="02020300000000000000"/>
                <a:cs typeface="思源宋体 CN Light" panose="02020300000000000000" charset="-122"/>
              </a:endParaRPr>
            </a:p>
          </p:txBody>
        </p:sp>
        <p:sp>
          <p:nvSpPr>
            <p:cNvPr id="8" name="矩形 16"/>
            <p:cNvSpPr/>
            <p:nvPr/>
          </p:nvSpPr>
          <p:spPr>
            <a:xfrm>
              <a:off x="1657131" y="3029168"/>
              <a:ext cx="171309" cy="171309"/>
            </a:xfrm>
            <a:prstGeom prst="rect">
              <a:avLst/>
            </a:prstGeom>
            <a:solidFill>
              <a:srgbClr val="E1A9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思源宋体 CN Light" panose="02020300000000000000"/>
                <a:cs typeface="思源宋体 CN Light" panose="02020300000000000000" charset="-122"/>
              </a:endParaRPr>
            </a:p>
          </p:txBody>
        </p:sp>
      </p:grpSp>
      <p:sp>
        <p:nvSpPr>
          <p:cNvPr id="13" name="文本框 20"/>
          <p:cNvSpPr txBox="1"/>
          <p:nvPr/>
        </p:nvSpPr>
        <p:spPr>
          <a:xfrm>
            <a:off x="3055620" y="127720"/>
            <a:ext cx="6080759" cy="618708"/>
          </a:xfrm>
          <a:prstGeom prst="rect">
            <a:avLst/>
          </a:prstGeom>
          <a:noFill/>
        </p:spPr>
        <p:txBody>
          <a:bodyPr vert="horz"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0" u="none" strike="noStrike" kern="1200" cap="none" spc="0" normalizeH="0" baseline="0" noProof="0">
                <a:ln>
                  <a:noFill/>
                </a:ln>
                <a:solidFill>
                  <a:prstClr val="white"/>
                </a:solidFill>
                <a:effectLst/>
                <a:uLnTx/>
                <a:uFillTx/>
                <a:latin typeface="Times New Roman" panose="02020603050405020304" pitchFamily="18" charset="0"/>
                <a:ea typeface="思源宋体 CN Light" panose="02020300000000000000"/>
                <a:cs typeface="Times New Roman" panose="02020603050405020304" pitchFamily="18" charset="0"/>
              </a:rPr>
              <a:t>Trước </a:t>
            </a:r>
            <a:r>
              <a:rPr kumimoji="0" lang="en-US" altLang="zh-CN" sz="4400" b="1" i="0" u="none" strike="noStrike" kern="1200" cap="none" spc="0" normalizeH="0" baseline="0" noProof="0" dirty="0" err="1">
                <a:ln>
                  <a:noFill/>
                </a:ln>
                <a:solidFill>
                  <a:prstClr val="white"/>
                </a:solidFill>
                <a:effectLst/>
                <a:uLnTx/>
                <a:uFillTx/>
                <a:latin typeface="Times New Roman" panose="02020603050405020304" pitchFamily="18" charset="0"/>
                <a:ea typeface="思源宋体 CN Light" panose="02020300000000000000"/>
                <a:cs typeface="Times New Roman" panose="02020603050405020304" pitchFamily="18" charset="0"/>
              </a:rPr>
              <a:t>khi</a:t>
            </a:r>
            <a:r>
              <a:rPr kumimoji="0" lang="en-US" altLang="zh-CN" sz="4400" b="1" i="0" u="none" strike="noStrike" kern="1200" cap="none" spc="0" normalizeH="0" baseline="0" noProof="0" dirty="0">
                <a:ln>
                  <a:noFill/>
                </a:ln>
                <a:solidFill>
                  <a:prstClr val="white"/>
                </a:solidFill>
                <a:effectLst/>
                <a:uLnTx/>
                <a:uFillTx/>
                <a:latin typeface="Times New Roman" panose="02020603050405020304" pitchFamily="18" charset="0"/>
                <a:ea typeface="思源宋体 CN Light" panose="02020300000000000000"/>
                <a:cs typeface="Times New Roman" panose="02020603050405020304" pitchFamily="18" charset="0"/>
              </a:rPr>
              <a:t> </a:t>
            </a:r>
            <a:r>
              <a:rPr kumimoji="0" lang="en-US" altLang="zh-CN" sz="4400" b="1" i="0" u="none" strike="noStrike" kern="1200" cap="none" spc="0" normalizeH="0" baseline="0" noProof="0" dirty="0" err="1">
                <a:ln>
                  <a:noFill/>
                </a:ln>
                <a:solidFill>
                  <a:prstClr val="white"/>
                </a:solidFill>
                <a:effectLst/>
                <a:uLnTx/>
                <a:uFillTx/>
                <a:latin typeface="Times New Roman" panose="02020603050405020304" pitchFamily="18" charset="0"/>
                <a:ea typeface="思源宋体 CN Light" panose="02020300000000000000"/>
                <a:cs typeface="Times New Roman" panose="02020603050405020304" pitchFamily="18" charset="0"/>
              </a:rPr>
              <a:t>đọc</a:t>
            </a:r>
            <a:endParaRPr kumimoji="0" lang="en-US" altLang="zh-CN" sz="4400" b="1" i="0" u="none" strike="noStrike" kern="1200" cap="none" spc="0" normalizeH="0" baseline="0" noProof="0" dirty="0">
              <a:ln>
                <a:noFill/>
              </a:ln>
              <a:solidFill>
                <a:prstClr val="white"/>
              </a:solidFill>
              <a:effectLst/>
              <a:uLnTx/>
              <a:uFillTx/>
              <a:latin typeface="Times New Roman" panose="02020603050405020304" pitchFamily="18" charset="0"/>
              <a:ea typeface="思源宋体 CN Light" panose="02020300000000000000"/>
              <a:cs typeface="Times New Roman" panose="02020603050405020304" pitchFamily="18" charset="0"/>
            </a:endParaRPr>
          </a:p>
        </p:txBody>
      </p:sp>
      <p:grpSp>
        <p:nvGrpSpPr>
          <p:cNvPr id="14" name="Google Shape;1750;p38"/>
          <p:cNvGrpSpPr/>
          <p:nvPr/>
        </p:nvGrpSpPr>
        <p:grpSpPr>
          <a:xfrm rot="-988">
            <a:off x="5802853" y="1101549"/>
            <a:ext cx="5682161" cy="5188465"/>
            <a:chOff x="883500" y="1328639"/>
            <a:chExt cx="760725" cy="871561"/>
          </a:xfrm>
        </p:grpSpPr>
        <p:sp>
          <p:nvSpPr>
            <p:cNvPr id="15" name="Google Shape;1751;p38"/>
            <p:cNvSpPr/>
            <p:nvPr/>
          </p:nvSpPr>
          <p:spPr>
            <a:xfrm>
              <a:off x="883500" y="1341300"/>
              <a:ext cx="747450" cy="858900"/>
            </a:xfrm>
            <a:custGeom>
              <a:avLst/>
              <a:gdLst/>
              <a:ahLst/>
              <a:cxnLst/>
              <a:rect l="l" t="t" r="r" b="b"/>
              <a:pathLst>
                <a:path w="29898" h="34356" extrusionOk="0">
                  <a:moveTo>
                    <a:pt x="27902" y="0"/>
                  </a:moveTo>
                  <a:cubicBezTo>
                    <a:pt x="26504" y="187"/>
                    <a:pt x="25099" y="357"/>
                    <a:pt x="23683" y="509"/>
                  </a:cubicBezTo>
                  <a:cubicBezTo>
                    <a:pt x="23686" y="697"/>
                    <a:pt x="23688" y="888"/>
                    <a:pt x="23693" y="1077"/>
                  </a:cubicBezTo>
                  <a:cubicBezTo>
                    <a:pt x="23562" y="908"/>
                    <a:pt x="23445" y="730"/>
                    <a:pt x="23343" y="545"/>
                  </a:cubicBezTo>
                  <a:cubicBezTo>
                    <a:pt x="23219" y="558"/>
                    <a:pt x="23093" y="572"/>
                    <a:pt x="22969" y="584"/>
                  </a:cubicBezTo>
                  <a:cubicBezTo>
                    <a:pt x="22945" y="805"/>
                    <a:pt x="22919" y="1025"/>
                    <a:pt x="22895" y="1245"/>
                  </a:cubicBezTo>
                  <a:cubicBezTo>
                    <a:pt x="22811" y="1038"/>
                    <a:pt x="22734" y="827"/>
                    <a:pt x="22665" y="615"/>
                  </a:cubicBezTo>
                  <a:cubicBezTo>
                    <a:pt x="18078" y="1078"/>
                    <a:pt x="13416" y="1348"/>
                    <a:pt x="8765" y="1348"/>
                  </a:cubicBezTo>
                  <a:cubicBezTo>
                    <a:pt x="8053" y="1348"/>
                    <a:pt x="7341" y="1342"/>
                    <a:pt x="6629" y="1329"/>
                  </a:cubicBezTo>
                  <a:cubicBezTo>
                    <a:pt x="6589" y="1739"/>
                    <a:pt x="6523" y="2146"/>
                    <a:pt x="6432" y="2547"/>
                  </a:cubicBezTo>
                  <a:cubicBezTo>
                    <a:pt x="6192" y="2160"/>
                    <a:pt x="6013" y="1743"/>
                    <a:pt x="5899" y="1314"/>
                  </a:cubicBezTo>
                  <a:cubicBezTo>
                    <a:pt x="5809" y="1312"/>
                    <a:pt x="5720" y="1310"/>
                    <a:pt x="5631" y="1308"/>
                  </a:cubicBezTo>
                  <a:cubicBezTo>
                    <a:pt x="5547" y="1763"/>
                    <a:pt x="5465" y="2218"/>
                    <a:pt x="5380" y="2674"/>
                  </a:cubicBezTo>
                  <a:cubicBezTo>
                    <a:pt x="5258" y="2213"/>
                    <a:pt x="5134" y="1752"/>
                    <a:pt x="5012" y="1290"/>
                  </a:cubicBezTo>
                  <a:cubicBezTo>
                    <a:pt x="3335" y="1237"/>
                    <a:pt x="1664" y="1144"/>
                    <a:pt x="1" y="1012"/>
                  </a:cubicBezTo>
                  <a:lnTo>
                    <a:pt x="1" y="1012"/>
                  </a:lnTo>
                  <a:cubicBezTo>
                    <a:pt x="83" y="2151"/>
                    <a:pt x="164" y="3307"/>
                    <a:pt x="243" y="4472"/>
                  </a:cubicBezTo>
                  <a:cubicBezTo>
                    <a:pt x="603" y="4634"/>
                    <a:pt x="968" y="4788"/>
                    <a:pt x="1338" y="4927"/>
                  </a:cubicBezTo>
                  <a:cubicBezTo>
                    <a:pt x="982" y="4937"/>
                    <a:pt x="626" y="4976"/>
                    <a:pt x="281" y="5047"/>
                  </a:cubicBezTo>
                  <a:cubicBezTo>
                    <a:pt x="285" y="5114"/>
                    <a:pt x="288" y="5179"/>
                    <a:pt x="294" y="5243"/>
                  </a:cubicBezTo>
                  <a:cubicBezTo>
                    <a:pt x="610" y="5293"/>
                    <a:pt x="921" y="5374"/>
                    <a:pt x="1220" y="5490"/>
                  </a:cubicBezTo>
                  <a:cubicBezTo>
                    <a:pt x="921" y="5567"/>
                    <a:pt x="624" y="5646"/>
                    <a:pt x="325" y="5723"/>
                  </a:cubicBezTo>
                  <a:cubicBezTo>
                    <a:pt x="929" y="14908"/>
                    <a:pt x="1406" y="24772"/>
                    <a:pt x="1680" y="33672"/>
                  </a:cubicBezTo>
                  <a:cubicBezTo>
                    <a:pt x="5820" y="34137"/>
                    <a:pt x="9807" y="34355"/>
                    <a:pt x="13758" y="34355"/>
                  </a:cubicBezTo>
                  <a:cubicBezTo>
                    <a:pt x="19104" y="34355"/>
                    <a:pt x="24386" y="33956"/>
                    <a:pt x="29898" y="33230"/>
                  </a:cubicBezTo>
                  <a:cubicBezTo>
                    <a:pt x="29851" y="32353"/>
                    <a:pt x="29801" y="31475"/>
                    <a:pt x="29752" y="30597"/>
                  </a:cubicBezTo>
                  <a:cubicBezTo>
                    <a:pt x="29450" y="30559"/>
                    <a:pt x="29146" y="30523"/>
                    <a:pt x="28843" y="30485"/>
                  </a:cubicBezTo>
                  <a:cubicBezTo>
                    <a:pt x="29138" y="30376"/>
                    <a:pt x="29433" y="30264"/>
                    <a:pt x="29728" y="30155"/>
                  </a:cubicBezTo>
                  <a:cubicBezTo>
                    <a:pt x="29717" y="29969"/>
                    <a:pt x="29707" y="29786"/>
                    <a:pt x="29696" y="29600"/>
                  </a:cubicBezTo>
                  <a:cubicBezTo>
                    <a:pt x="29484" y="29560"/>
                    <a:pt x="29269" y="29538"/>
                    <a:pt x="29056" y="29538"/>
                  </a:cubicBezTo>
                  <a:cubicBezTo>
                    <a:pt x="29016" y="29538"/>
                    <a:pt x="28976" y="29539"/>
                    <a:pt x="28937" y="29540"/>
                  </a:cubicBezTo>
                  <a:cubicBezTo>
                    <a:pt x="29161" y="29386"/>
                    <a:pt x="29409" y="29261"/>
                    <a:pt x="29671" y="29169"/>
                  </a:cubicBezTo>
                  <a:cubicBezTo>
                    <a:pt x="29108" y="19455"/>
                    <a:pt x="28427" y="9699"/>
                    <a:pt x="27902" y="0"/>
                  </a:cubicBezTo>
                  <a:close/>
                </a:path>
              </a:pathLst>
            </a:custGeom>
            <a:solidFill>
              <a:srgbClr val="B3A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1752;p38"/>
            <p:cNvSpPr/>
            <p:nvPr/>
          </p:nvSpPr>
          <p:spPr>
            <a:xfrm>
              <a:off x="896775" y="1328639"/>
              <a:ext cx="747450" cy="858900"/>
            </a:xfrm>
            <a:custGeom>
              <a:avLst/>
              <a:gdLst/>
              <a:ahLst/>
              <a:cxnLst/>
              <a:rect l="l" t="t" r="r" b="b"/>
              <a:pathLst>
                <a:path w="29898" h="34356" extrusionOk="0">
                  <a:moveTo>
                    <a:pt x="27902" y="0"/>
                  </a:moveTo>
                  <a:cubicBezTo>
                    <a:pt x="26504" y="187"/>
                    <a:pt x="25099" y="357"/>
                    <a:pt x="23683" y="509"/>
                  </a:cubicBezTo>
                  <a:cubicBezTo>
                    <a:pt x="23686" y="697"/>
                    <a:pt x="23688" y="888"/>
                    <a:pt x="23693" y="1077"/>
                  </a:cubicBezTo>
                  <a:cubicBezTo>
                    <a:pt x="23562" y="908"/>
                    <a:pt x="23445" y="730"/>
                    <a:pt x="23343" y="545"/>
                  </a:cubicBezTo>
                  <a:cubicBezTo>
                    <a:pt x="23219" y="558"/>
                    <a:pt x="23093" y="572"/>
                    <a:pt x="22969" y="584"/>
                  </a:cubicBezTo>
                  <a:cubicBezTo>
                    <a:pt x="22945" y="805"/>
                    <a:pt x="22919" y="1025"/>
                    <a:pt x="22895" y="1245"/>
                  </a:cubicBezTo>
                  <a:cubicBezTo>
                    <a:pt x="22811" y="1038"/>
                    <a:pt x="22734" y="827"/>
                    <a:pt x="22665" y="615"/>
                  </a:cubicBezTo>
                  <a:cubicBezTo>
                    <a:pt x="18078" y="1078"/>
                    <a:pt x="13416" y="1348"/>
                    <a:pt x="8765" y="1348"/>
                  </a:cubicBezTo>
                  <a:cubicBezTo>
                    <a:pt x="8053" y="1348"/>
                    <a:pt x="7341" y="1342"/>
                    <a:pt x="6629" y="1329"/>
                  </a:cubicBezTo>
                  <a:cubicBezTo>
                    <a:pt x="6589" y="1739"/>
                    <a:pt x="6523" y="2146"/>
                    <a:pt x="6432" y="2547"/>
                  </a:cubicBezTo>
                  <a:cubicBezTo>
                    <a:pt x="6192" y="2160"/>
                    <a:pt x="6013" y="1743"/>
                    <a:pt x="5899" y="1314"/>
                  </a:cubicBezTo>
                  <a:cubicBezTo>
                    <a:pt x="5809" y="1312"/>
                    <a:pt x="5720" y="1310"/>
                    <a:pt x="5631" y="1308"/>
                  </a:cubicBezTo>
                  <a:cubicBezTo>
                    <a:pt x="5547" y="1763"/>
                    <a:pt x="5465" y="2218"/>
                    <a:pt x="5380" y="2674"/>
                  </a:cubicBezTo>
                  <a:cubicBezTo>
                    <a:pt x="5258" y="2213"/>
                    <a:pt x="5134" y="1752"/>
                    <a:pt x="5012" y="1290"/>
                  </a:cubicBezTo>
                  <a:cubicBezTo>
                    <a:pt x="3335" y="1237"/>
                    <a:pt x="1664" y="1144"/>
                    <a:pt x="1" y="1012"/>
                  </a:cubicBezTo>
                  <a:lnTo>
                    <a:pt x="1" y="1012"/>
                  </a:lnTo>
                  <a:cubicBezTo>
                    <a:pt x="83" y="2151"/>
                    <a:pt x="164" y="3307"/>
                    <a:pt x="243" y="4472"/>
                  </a:cubicBezTo>
                  <a:cubicBezTo>
                    <a:pt x="603" y="4634"/>
                    <a:pt x="968" y="4788"/>
                    <a:pt x="1338" y="4927"/>
                  </a:cubicBezTo>
                  <a:cubicBezTo>
                    <a:pt x="982" y="4937"/>
                    <a:pt x="626" y="4976"/>
                    <a:pt x="281" y="5047"/>
                  </a:cubicBezTo>
                  <a:cubicBezTo>
                    <a:pt x="285" y="5114"/>
                    <a:pt x="288" y="5179"/>
                    <a:pt x="294" y="5243"/>
                  </a:cubicBezTo>
                  <a:cubicBezTo>
                    <a:pt x="610" y="5293"/>
                    <a:pt x="921" y="5374"/>
                    <a:pt x="1220" y="5490"/>
                  </a:cubicBezTo>
                  <a:cubicBezTo>
                    <a:pt x="921" y="5567"/>
                    <a:pt x="624" y="5646"/>
                    <a:pt x="325" y="5723"/>
                  </a:cubicBezTo>
                  <a:cubicBezTo>
                    <a:pt x="929" y="14908"/>
                    <a:pt x="1406" y="24772"/>
                    <a:pt x="1680" y="33672"/>
                  </a:cubicBezTo>
                  <a:cubicBezTo>
                    <a:pt x="5820" y="34137"/>
                    <a:pt x="9807" y="34355"/>
                    <a:pt x="13758" y="34355"/>
                  </a:cubicBezTo>
                  <a:cubicBezTo>
                    <a:pt x="19104" y="34355"/>
                    <a:pt x="24386" y="33956"/>
                    <a:pt x="29898" y="33230"/>
                  </a:cubicBezTo>
                  <a:cubicBezTo>
                    <a:pt x="29851" y="32353"/>
                    <a:pt x="29801" y="31475"/>
                    <a:pt x="29752" y="30597"/>
                  </a:cubicBezTo>
                  <a:cubicBezTo>
                    <a:pt x="29450" y="30559"/>
                    <a:pt x="29146" y="30523"/>
                    <a:pt x="28843" y="30485"/>
                  </a:cubicBezTo>
                  <a:cubicBezTo>
                    <a:pt x="29138" y="30376"/>
                    <a:pt x="29433" y="30264"/>
                    <a:pt x="29728" y="30155"/>
                  </a:cubicBezTo>
                  <a:cubicBezTo>
                    <a:pt x="29717" y="29969"/>
                    <a:pt x="29707" y="29786"/>
                    <a:pt x="29696" y="29600"/>
                  </a:cubicBezTo>
                  <a:cubicBezTo>
                    <a:pt x="29484" y="29560"/>
                    <a:pt x="29269" y="29538"/>
                    <a:pt x="29056" y="29538"/>
                  </a:cubicBezTo>
                  <a:cubicBezTo>
                    <a:pt x="29016" y="29538"/>
                    <a:pt x="28976" y="29539"/>
                    <a:pt x="28937" y="29540"/>
                  </a:cubicBezTo>
                  <a:cubicBezTo>
                    <a:pt x="29161" y="29386"/>
                    <a:pt x="29409" y="29261"/>
                    <a:pt x="29671" y="29169"/>
                  </a:cubicBezTo>
                  <a:cubicBezTo>
                    <a:pt x="29108" y="19455"/>
                    <a:pt x="28427" y="9699"/>
                    <a:pt x="27902"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 name="Google Shape;1760;p38"/>
          <p:cNvGrpSpPr/>
          <p:nvPr/>
        </p:nvGrpSpPr>
        <p:grpSpPr>
          <a:xfrm>
            <a:off x="10793586" y="1080056"/>
            <a:ext cx="782312" cy="672279"/>
            <a:chOff x="2453850" y="2364725"/>
            <a:chExt cx="312650" cy="268675"/>
          </a:xfrm>
        </p:grpSpPr>
        <p:sp>
          <p:nvSpPr>
            <p:cNvPr id="18" name="Google Shape;1761;p38"/>
            <p:cNvSpPr/>
            <p:nvPr/>
          </p:nvSpPr>
          <p:spPr>
            <a:xfrm>
              <a:off x="2453850" y="2387050"/>
              <a:ext cx="137675" cy="95325"/>
            </a:xfrm>
            <a:custGeom>
              <a:avLst/>
              <a:gdLst/>
              <a:ahLst/>
              <a:cxnLst/>
              <a:rect l="l" t="t" r="r" b="b"/>
              <a:pathLst>
                <a:path w="5507" h="3813" extrusionOk="0">
                  <a:moveTo>
                    <a:pt x="1" y="1"/>
                  </a:moveTo>
                  <a:cubicBezTo>
                    <a:pt x="223" y="2317"/>
                    <a:pt x="2440" y="3813"/>
                    <a:pt x="3907" y="3813"/>
                  </a:cubicBezTo>
                  <a:cubicBezTo>
                    <a:pt x="4424" y="3813"/>
                    <a:pt x="4848" y="3626"/>
                    <a:pt x="5058" y="3224"/>
                  </a:cubicBezTo>
                  <a:cubicBezTo>
                    <a:pt x="5506" y="2369"/>
                    <a:pt x="4886" y="1361"/>
                    <a:pt x="3743" y="876"/>
                  </a:cubicBezTo>
                  <a:cubicBezTo>
                    <a:pt x="2472" y="336"/>
                    <a:pt x="1031" y="727"/>
                    <a:pt x="1" y="1"/>
                  </a:cubicBezTo>
                  <a:close/>
                </a:path>
              </a:pathLst>
            </a:custGeom>
            <a:solidFill>
              <a:srgbClr val="87CFB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762;p38"/>
            <p:cNvSpPr/>
            <p:nvPr/>
          </p:nvSpPr>
          <p:spPr>
            <a:xfrm>
              <a:off x="2606400" y="2364725"/>
              <a:ext cx="103475" cy="105950"/>
            </a:xfrm>
            <a:custGeom>
              <a:avLst/>
              <a:gdLst/>
              <a:ahLst/>
              <a:cxnLst/>
              <a:rect l="l" t="t" r="r" b="b"/>
              <a:pathLst>
                <a:path w="4139" h="4238" extrusionOk="0">
                  <a:moveTo>
                    <a:pt x="35" y="0"/>
                  </a:moveTo>
                  <a:cubicBezTo>
                    <a:pt x="1" y="1189"/>
                    <a:pt x="386" y="4005"/>
                    <a:pt x="2104" y="4230"/>
                  </a:cubicBezTo>
                  <a:cubicBezTo>
                    <a:pt x="2141" y="4235"/>
                    <a:pt x="2178" y="4237"/>
                    <a:pt x="2215" y="4237"/>
                  </a:cubicBezTo>
                  <a:cubicBezTo>
                    <a:pt x="3438" y="4237"/>
                    <a:pt x="4139" y="1576"/>
                    <a:pt x="35" y="0"/>
                  </a:cubicBezTo>
                  <a:close/>
                </a:path>
              </a:pathLst>
            </a:custGeom>
            <a:solidFill>
              <a:srgbClr val="87CFB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1763;p38"/>
            <p:cNvSpPr/>
            <p:nvPr/>
          </p:nvSpPr>
          <p:spPr>
            <a:xfrm>
              <a:off x="2533875" y="2508675"/>
              <a:ext cx="110875" cy="79125"/>
            </a:xfrm>
            <a:custGeom>
              <a:avLst/>
              <a:gdLst/>
              <a:ahLst/>
              <a:cxnLst/>
              <a:rect l="l" t="t" r="r" b="b"/>
              <a:pathLst>
                <a:path w="4435" h="3165" extrusionOk="0">
                  <a:moveTo>
                    <a:pt x="3030" y="1"/>
                  </a:moveTo>
                  <a:cubicBezTo>
                    <a:pt x="2804" y="1"/>
                    <a:pt x="2572" y="38"/>
                    <a:pt x="2354" y="113"/>
                  </a:cubicBezTo>
                  <a:cubicBezTo>
                    <a:pt x="1072" y="547"/>
                    <a:pt x="829" y="1796"/>
                    <a:pt x="1" y="2630"/>
                  </a:cubicBezTo>
                  <a:cubicBezTo>
                    <a:pt x="687" y="3005"/>
                    <a:pt x="1352" y="3165"/>
                    <a:pt x="1948" y="3165"/>
                  </a:cubicBezTo>
                  <a:cubicBezTo>
                    <a:pt x="3356" y="3165"/>
                    <a:pt x="4381" y="2271"/>
                    <a:pt x="4413" y="1192"/>
                  </a:cubicBezTo>
                  <a:cubicBezTo>
                    <a:pt x="4435" y="392"/>
                    <a:pt x="3761" y="1"/>
                    <a:pt x="3030" y="1"/>
                  </a:cubicBezTo>
                  <a:close/>
                </a:path>
              </a:pathLst>
            </a:custGeom>
            <a:solidFill>
              <a:srgbClr val="87CFB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1764;p38"/>
            <p:cNvSpPr/>
            <p:nvPr/>
          </p:nvSpPr>
          <p:spPr>
            <a:xfrm>
              <a:off x="2682475" y="2448125"/>
              <a:ext cx="84025" cy="94550"/>
            </a:xfrm>
            <a:custGeom>
              <a:avLst/>
              <a:gdLst/>
              <a:ahLst/>
              <a:cxnLst/>
              <a:rect l="l" t="t" r="r" b="b"/>
              <a:pathLst>
                <a:path w="3361" h="3782" extrusionOk="0">
                  <a:moveTo>
                    <a:pt x="1242" y="1"/>
                  </a:moveTo>
                  <a:cubicBezTo>
                    <a:pt x="872" y="53"/>
                    <a:pt x="0" y="985"/>
                    <a:pt x="477" y="2344"/>
                  </a:cubicBezTo>
                  <a:cubicBezTo>
                    <a:pt x="783" y="3213"/>
                    <a:pt x="1438" y="3695"/>
                    <a:pt x="1994" y="3776"/>
                  </a:cubicBezTo>
                  <a:cubicBezTo>
                    <a:pt x="2019" y="3779"/>
                    <a:pt x="2046" y="3781"/>
                    <a:pt x="2073" y="3781"/>
                  </a:cubicBezTo>
                  <a:cubicBezTo>
                    <a:pt x="2616" y="3781"/>
                    <a:pt x="3361" y="3028"/>
                    <a:pt x="2899" y="1834"/>
                  </a:cubicBezTo>
                  <a:cubicBezTo>
                    <a:pt x="2503" y="813"/>
                    <a:pt x="1645" y="773"/>
                    <a:pt x="1242" y="1"/>
                  </a:cubicBezTo>
                  <a:close/>
                </a:path>
              </a:pathLst>
            </a:custGeom>
            <a:solidFill>
              <a:srgbClr val="87CFB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1765;p38"/>
            <p:cNvSpPr/>
            <p:nvPr/>
          </p:nvSpPr>
          <p:spPr>
            <a:xfrm>
              <a:off x="2617700" y="2565275"/>
              <a:ext cx="90775" cy="68125"/>
            </a:xfrm>
            <a:custGeom>
              <a:avLst/>
              <a:gdLst/>
              <a:ahLst/>
              <a:cxnLst/>
              <a:rect l="l" t="t" r="r" b="b"/>
              <a:pathLst>
                <a:path w="3631" h="2725" extrusionOk="0">
                  <a:moveTo>
                    <a:pt x="2380" y="0"/>
                  </a:moveTo>
                  <a:cubicBezTo>
                    <a:pt x="1627" y="0"/>
                    <a:pt x="663" y="606"/>
                    <a:pt x="0" y="2027"/>
                  </a:cubicBezTo>
                  <a:cubicBezTo>
                    <a:pt x="686" y="2528"/>
                    <a:pt x="1297" y="2725"/>
                    <a:pt x="1809" y="2725"/>
                  </a:cubicBezTo>
                  <a:cubicBezTo>
                    <a:pt x="2972" y="2725"/>
                    <a:pt x="3631" y="1716"/>
                    <a:pt x="3511" y="975"/>
                  </a:cubicBezTo>
                  <a:cubicBezTo>
                    <a:pt x="3411" y="357"/>
                    <a:pt x="2957" y="0"/>
                    <a:pt x="2380" y="0"/>
                  </a:cubicBezTo>
                  <a:close/>
                </a:path>
              </a:pathLst>
            </a:custGeom>
            <a:solidFill>
              <a:srgbClr val="87CFB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1766;p38"/>
            <p:cNvSpPr/>
            <p:nvPr/>
          </p:nvSpPr>
          <p:spPr>
            <a:xfrm>
              <a:off x="2456225" y="2367175"/>
              <a:ext cx="305875" cy="248700"/>
            </a:xfrm>
            <a:custGeom>
              <a:avLst/>
              <a:gdLst/>
              <a:ahLst/>
              <a:cxnLst/>
              <a:rect l="l" t="t" r="r" b="b"/>
              <a:pathLst>
                <a:path w="12235" h="9948" extrusionOk="0">
                  <a:moveTo>
                    <a:pt x="6106" y="1"/>
                  </a:moveTo>
                  <a:cubicBezTo>
                    <a:pt x="6100" y="1"/>
                    <a:pt x="6094" y="3"/>
                    <a:pt x="6090" y="6"/>
                  </a:cubicBezTo>
                  <a:cubicBezTo>
                    <a:pt x="6083" y="15"/>
                    <a:pt x="6083" y="30"/>
                    <a:pt x="6090" y="38"/>
                  </a:cubicBezTo>
                  <a:cubicBezTo>
                    <a:pt x="6265" y="220"/>
                    <a:pt x="6427" y="414"/>
                    <a:pt x="6582" y="612"/>
                  </a:cubicBezTo>
                  <a:cubicBezTo>
                    <a:pt x="6737" y="813"/>
                    <a:pt x="6884" y="1018"/>
                    <a:pt x="7021" y="1229"/>
                  </a:cubicBezTo>
                  <a:cubicBezTo>
                    <a:pt x="7294" y="1653"/>
                    <a:pt x="7533" y="2100"/>
                    <a:pt x="7714" y="2567"/>
                  </a:cubicBezTo>
                  <a:cubicBezTo>
                    <a:pt x="7803" y="2802"/>
                    <a:pt x="7879" y="3040"/>
                    <a:pt x="7935" y="3285"/>
                  </a:cubicBezTo>
                  <a:cubicBezTo>
                    <a:pt x="7988" y="3528"/>
                    <a:pt x="8025" y="3776"/>
                    <a:pt x="8040" y="4025"/>
                  </a:cubicBezTo>
                  <a:cubicBezTo>
                    <a:pt x="8052" y="4273"/>
                    <a:pt x="8037" y="4520"/>
                    <a:pt x="8001" y="4766"/>
                  </a:cubicBezTo>
                  <a:cubicBezTo>
                    <a:pt x="7966" y="4982"/>
                    <a:pt x="7907" y="5195"/>
                    <a:pt x="7833" y="5401"/>
                  </a:cubicBezTo>
                  <a:cubicBezTo>
                    <a:pt x="7364" y="5137"/>
                    <a:pt x="6884" y="4890"/>
                    <a:pt x="6401" y="4653"/>
                  </a:cubicBezTo>
                  <a:cubicBezTo>
                    <a:pt x="5294" y="4108"/>
                    <a:pt x="4162" y="3621"/>
                    <a:pt x="3061" y="3073"/>
                  </a:cubicBezTo>
                  <a:cubicBezTo>
                    <a:pt x="2511" y="2797"/>
                    <a:pt x="1969" y="2507"/>
                    <a:pt x="1454" y="2171"/>
                  </a:cubicBezTo>
                  <a:cubicBezTo>
                    <a:pt x="940" y="1834"/>
                    <a:pt x="454" y="1452"/>
                    <a:pt x="41" y="997"/>
                  </a:cubicBezTo>
                  <a:cubicBezTo>
                    <a:pt x="37" y="992"/>
                    <a:pt x="31" y="990"/>
                    <a:pt x="25" y="990"/>
                  </a:cubicBezTo>
                  <a:cubicBezTo>
                    <a:pt x="20" y="990"/>
                    <a:pt x="14" y="992"/>
                    <a:pt x="10" y="996"/>
                  </a:cubicBezTo>
                  <a:cubicBezTo>
                    <a:pt x="1" y="1004"/>
                    <a:pt x="1" y="1018"/>
                    <a:pt x="8" y="1027"/>
                  </a:cubicBezTo>
                  <a:cubicBezTo>
                    <a:pt x="421" y="1490"/>
                    <a:pt x="908" y="1880"/>
                    <a:pt x="1420" y="2223"/>
                  </a:cubicBezTo>
                  <a:cubicBezTo>
                    <a:pt x="1933" y="2566"/>
                    <a:pt x="2476" y="2862"/>
                    <a:pt x="3025" y="3145"/>
                  </a:cubicBezTo>
                  <a:cubicBezTo>
                    <a:pt x="4124" y="3706"/>
                    <a:pt x="5252" y="4205"/>
                    <a:pt x="6350" y="4761"/>
                  </a:cubicBezTo>
                  <a:cubicBezTo>
                    <a:pt x="7344" y="5260"/>
                    <a:pt x="8319" y="5803"/>
                    <a:pt x="9221" y="6451"/>
                  </a:cubicBezTo>
                  <a:cubicBezTo>
                    <a:pt x="9054" y="6563"/>
                    <a:pt x="8873" y="6652"/>
                    <a:pt x="8682" y="6709"/>
                  </a:cubicBezTo>
                  <a:cubicBezTo>
                    <a:pt x="8453" y="6779"/>
                    <a:pt x="8211" y="6805"/>
                    <a:pt x="7969" y="6805"/>
                  </a:cubicBezTo>
                  <a:cubicBezTo>
                    <a:pt x="7482" y="6803"/>
                    <a:pt x="6989" y="6709"/>
                    <a:pt x="6486" y="6697"/>
                  </a:cubicBezTo>
                  <a:cubicBezTo>
                    <a:pt x="6450" y="6696"/>
                    <a:pt x="6414" y="6696"/>
                    <a:pt x="6377" y="6696"/>
                  </a:cubicBezTo>
                  <a:cubicBezTo>
                    <a:pt x="6162" y="6696"/>
                    <a:pt x="5946" y="6713"/>
                    <a:pt x="5734" y="6755"/>
                  </a:cubicBezTo>
                  <a:cubicBezTo>
                    <a:pt x="5486" y="6805"/>
                    <a:pt x="5246" y="6888"/>
                    <a:pt x="5021" y="7001"/>
                  </a:cubicBezTo>
                  <a:cubicBezTo>
                    <a:pt x="4797" y="7114"/>
                    <a:pt x="4589" y="7259"/>
                    <a:pt x="4396" y="7417"/>
                  </a:cubicBezTo>
                  <a:lnTo>
                    <a:pt x="4254" y="7539"/>
                  </a:lnTo>
                  <a:lnTo>
                    <a:pt x="4118" y="7669"/>
                  </a:lnTo>
                  <a:cubicBezTo>
                    <a:pt x="4095" y="7693"/>
                    <a:pt x="4073" y="7712"/>
                    <a:pt x="4051" y="7735"/>
                  </a:cubicBezTo>
                  <a:lnTo>
                    <a:pt x="3988" y="7803"/>
                  </a:lnTo>
                  <a:lnTo>
                    <a:pt x="3861" y="7940"/>
                  </a:lnTo>
                  <a:cubicBezTo>
                    <a:pt x="3853" y="7948"/>
                    <a:pt x="3853" y="7963"/>
                    <a:pt x="3863" y="7971"/>
                  </a:cubicBezTo>
                  <a:cubicBezTo>
                    <a:pt x="3867" y="7975"/>
                    <a:pt x="3872" y="7976"/>
                    <a:pt x="3877" y="7976"/>
                  </a:cubicBezTo>
                  <a:cubicBezTo>
                    <a:pt x="3883" y="7976"/>
                    <a:pt x="3889" y="7974"/>
                    <a:pt x="3893" y="7969"/>
                  </a:cubicBezTo>
                  <a:lnTo>
                    <a:pt x="3895" y="7968"/>
                  </a:lnTo>
                  <a:lnTo>
                    <a:pt x="4024" y="7835"/>
                  </a:lnTo>
                  <a:lnTo>
                    <a:pt x="4088" y="7769"/>
                  </a:lnTo>
                  <a:cubicBezTo>
                    <a:pt x="4110" y="7747"/>
                    <a:pt x="4133" y="7727"/>
                    <a:pt x="4157" y="7705"/>
                  </a:cubicBezTo>
                  <a:lnTo>
                    <a:pt x="4293" y="7581"/>
                  </a:lnTo>
                  <a:lnTo>
                    <a:pt x="4436" y="7464"/>
                  </a:lnTo>
                  <a:cubicBezTo>
                    <a:pt x="4630" y="7312"/>
                    <a:pt x="4835" y="7176"/>
                    <a:pt x="5057" y="7071"/>
                  </a:cubicBezTo>
                  <a:cubicBezTo>
                    <a:pt x="5279" y="6965"/>
                    <a:pt x="5514" y="6890"/>
                    <a:pt x="5754" y="6849"/>
                  </a:cubicBezTo>
                  <a:cubicBezTo>
                    <a:pt x="5931" y="6818"/>
                    <a:pt x="6112" y="6805"/>
                    <a:pt x="6293" y="6805"/>
                  </a:cubicBezTo>
                  <a:cubicBezTo>
                    <a:pt x="6357" y="6805"/>
                    <a:pt x="6421" y="6807"/>
                    <a:pt x="6485" y="6810"/>
                  </a:cubicBezTo>
                  <a:cubicBezTo>
                    <a:pt x="6975" y="6831"/>
                    <a:pt x="7463" y="6938"/>
                    <a:pt x="7970" y="6953"/>
                  </a:cubicBezTo>
                  <a:cubicBezTo>
                    <a:pt x="7995" y="6953"/>
                    <a:pt x="8020" y="6953"/>
                    <a:pt x="8046" y="6953"/>
                  </a:cubicBezTo>
                  <a:cubicBezTo>
                    <a:pt x="8274" y="6953"/>
                    <a:pt x="8505" y="6931"/>
                    <a:pt x="8730" y="6868"/>
                  </a:cubicBezTo>
                  <a:cubicBezTo>
                    <a:pt x="8961" y="6807"/>
                    <a:pt x="9179" y="6699"/>
                    <a:pt x="9376" y="6563"/>
                  </a:cubicBezTo>
                  <a:cubicBezTo>
                    <a:pt x="9418" y="6594"/>
                    <a:pt x="9461" y="6625"/>
                    <a:pt x="9503" y="6658"/>
                  </a:cubicBezTo>
                  <a:cubicBezTo>
                    <a:pt x="9944" y="6991"/>
                    <a:pt x="10367" y="7351"/>
                    <a:pt x="10759" y="7741"/>
                  </a:cubicBezTo>
                  <a:cubicBezTo>
                    <a:pt x="10712" y="7844"/>
                    <a:pt x="10661" y="7946"/>
                    <a:pt x="10603" y="8043"/>
                  </a:cubicBezTo>
                  <a:cubicBezTo>
                    <a:pt x="10411" y="8369"/>
                    <a:pt x="10159" y="8660"/>
                    <a:pt x="9865" y="8901"/>
                  </a:cubicBezTo>
                  <a:cubicBezTo>
                    <a:pt x="9719" y="9023"/>
                    <a:pt x="9563" y="9134"/>
                    <a:pt x="9399" y="9230"/>
                  </a:cubicBezTo>
                  <a:cubicBezTo>
                    <a:pt x="9236" y="9328"/>
                    <a:pt x="9065" y="9415"/>
                    <a:pt x="8889" y="9490"/>
                  </a:cubicBezTo>
                  <a:cubicBezTo>
                    <a:pt x="8538" y="9640"/>
                    <a:pt x="8167" y="9744"/>
                    <a:pt x="7789" y="9809"/>
                  </a:cubicBezTo>
                  <a:cubicBezTo>
                    <a:pt x="7494" y="9860"/>
                    <a:pt x="7195" y="9883"/>
                    <a:pt x="6894" y="9883"/>
                  </a:cubicBezTo>
                  <a:cubicBezTo>
                    <a:pt x="6810" y="9883"/>
                    <a:pt x="6725" y="9882"/>
                    <a:pt x="6640" y="9878"/>
                  </a:cubicBezTo>
                  <a:cubicBezTo>
                    <a:pt x="6628" y="9878"/>
                    <a:pt x="6618" y="9888"/>
                    <a:pt x="6618" y="9901"/>
                  </a:cubicBezTo>
                  <a:cubicBezTo>
                    <a:pt x="6616" y="9912"/>
                    <a:pt x="6625" y="9923"/>
                    <a:pt x="6632" y="9926"/>
                  </a:cubicBezTo>
                  <a:cubicBezTo>
                    <a:pt x="6785" y="9941"/>
                    <a:pt x="6939" y="9948"/>
                    <a:pt x="7093" y="9948"/>
                  </a:cubicBezTo>
                  <a:cubicBezTo>
                    <a:pt x="7329" y="9948"/>
                    <a:pt x="7564" y="9931"/>
                    <a:pt x="7799" y="9900"/>
                  </a:cubicBezTo>
                  <a:cubicBezTo>
                    <a:pt x="8186" y="9846"/>
                    <a:pt x="8566" y="9744"/>
                    <a:pt x="8930" y="9598"/>
                  </a:cubicBezTo>
                  <a:cubicBezTo>
                    <a:pt x="9112" y="9524"/>
                    <a:pt x="9289" y="9438"/>
                    <a:pt x="9460" y="9341"/>
                  </a:cubicBezTo>
                  <a:cubicBezTo>
                    <a:pt x="9629" y="9242"/>
                    <a:pt x="9792" y="9130"/>
                    <a:pt x="9944" y="9004"/>
                  </a:cubicBezTo>
                  <a:cubicBezTo>
                    <a:pt x="10249" y="8755"/>
                    <a:pt x="10514" y="8455"/>
                    <a:pt x="10718" y="8116"/>
                  </a:cubicBezTo>
                  <a:cubicBezTo>
                    <a:pt x="10769" y="8028"/>
                    <a:pt x="10817" y="7939"/>
                    <a:pt x="10861" y="7848"/>
                  </a:cubicBezTo>
                  <a:cubicBezTo>
                    <a:pt x="10867" y="7854"/>
                    <a:pt x="10873" y="7860"/>
                    <a:pt x="10878" y="7865"/>
                  </a:cubicBezTo>
                  <a:cubicBezTo>
                    <a:pt x="11305" y="8302"/>
                    <a:pt x="11696" y="8774"/>
                    <a:pt x="12040" y="9278"/>
                  </a:cubicBezTo>
                  <a:cubicBezTo>
                    <a:pt x="12059" y="9306"/>
                    <a:pt x="12090" y="9321"/>
                    <a:pt x="12122" y="9321"/>
                  </a:cubicBezTo>
                  <a:cubicBezTo>
                    <a:pt x="12141" y="9321"/>
                    <a:pt x="12161" y="9315"/>
                    <a:pt x="12178" y="9303"/>
                  </a:cubicBezTo>
                  <a:cubicBezTo>
                    <a:pt x="12222" y="9272"/>
                    <a:pt x="12234" y="9211"/>
                    <a:pt x="12203" y="9165"/>
                  </a:cubicBezTo>
                  <a:lnTo>
                    <a:pt x="12203" y="9164"/>
                  </a:lnTo>
                  <a:cubicBezTo>
                    <a:pt x="11848" y="8653"/>
                    <a:pt x="11445" y="8176"/>
                    <a:pt x="11006" y="7738"/>
                  </a:cubicBezTo>
                  <a:cubicBezTo>
                    <a:pt x="10984" y="7715"/>
                    <a:pt x="10961" y="7694"/>
                    <a:pt x="10937" y="7671"/>
                  </a:cubicBezTo>
                  <a:cubicBezTo>
                    <a:pt x="10950" y="7641"/>
                    <a:pt x="10963" y="7610"/>
                    <a:pt x="10974" y="7580"/>
                  </a:cubicBezTo>
                  <a:cubicBezTo>
                    <a:pt x="11041" y="7392"/>
                    <a:pt x="11088" y="7197"/>
                    <a:pt x="11109" y="6999"/>
                  </a:cubicBezTo>
                  <a:cubicBezTo>
                    <a:pt x="11130" y="6800"/>
                    <a:pt x="11124" y="6599"/>
                    <a:pt x="11091" y="6402"/>
                  </a:cubicBezTo>
                  <a:cubicBezTo>
                    <a:pt x="11058" y="6207"/>
                    <a:pt x="11001" y="6015"/>
                    <a:pt x="10929" y="5833"/>
                  </a:cubicBezTo>
                  <a:cubicBezTo>
                    <a:pt x="10785" y="5467"/>
                    <a:pt x="10582" y="5133"/>
                    <a:pt x="10423" y="4784"/>
                  </a:cubicBezTo>
                  <a:cubicBezTo>
                    <a:pt x="10342" y="4610"/>
                    <a:pt x="10275" y="4432"/>
                    <a:pt x="10245" y="4246"/>
                  </a:cubicBezTo>
                  <a:cubicBezTo>
                    <a:pt x="10240" y="4223"/>
                    <a:pt x="10239" y="4199"/>
                    <a:pt x="10237" y="4176"/>
                  </a:cubicBezTo>
                  <a:cubicBezTo>
                    <a:pt x="10235" y="4154"/>
                    <a:pt x="10232" y="4130"/>
                    <a:pt x="10232" y="4106"/>
                  </a:cubicBezTo>
                  <a:cubicBezTo>
                    <a:pt x="10233" y="4059"/>
                    <a:pt x="10230" y="4012"/>
                    <a:pt x="10237" y="3966"/>
                  </a:cubicBezTo>
                  <a:cubicBezTo>
                    <a:pt x="10244" y="3870"/>
                    <a:pt x="10269" y="3779"/>
                    <a:pt x="10298" y="3689"/>
                  </a:cubicBezTo>
                  <a:lnTo>
                    <a:pt x="10298" y="3688"/>
                  </a:lnTo>
                  <a:cubicBezTo>
                    <a:pt x="10302" y="3676"/>
                    <a:pt x="10296" y="3663"/>
                    <a:pt x="10283" y="3660"/>
                  </a:cubicBezTo>
                  <a:cubicBezTo>
                    <a:pt x="10281" y="3659"/>
                    <a:pt x="10278" y="3659"/>
                    <a:pt x="10276" y="3659"/>
                  </a:cubicBezTo>
                  <a:cubicBezTo>
                    <a:pt x="10267" y="3659"/>
                    <a:pt x="10260" y="3664"/>
                    <a:pt x="10256" y="3672"/>
                  </a:cubicBezTo>
                  <a:cubicBezTo>
                    <a:pt x="10180" y="3853"/>
                    <a:pt x="10149" y="4058"/>
                    <a:pt x="10175" y="4255"/>
                  </a:cubicBezTo>
                  <a:cubicBezTo>
                    <a:pt x="10197" y="4452"/>
                    <a:pt x="10261" y="4643"/>
                    <a:pt x="10337" y="4822"/>
                  </a:cubicBezTo>
                  <a:cubicBezTo>
                    <a:pt x="10491" y="5181"/>
                    <a:pt x="10683" y="5519"/>
                    <a:pt x="10813" y="5877"/>
                  </a:cubicBezTo>
                  <a:cubicBezTo>
                    <a:pt x="10881" y="6055"/>
                    <a:pt x="10932" y="6237"/>
                    <a:pt x="10961" y="6424"/>
                  </a:cubicBezTo>
                  <a:cubicBezTo>
                    <a:pt x="10989" y="6609"/>
                    <a:pt x="10993" y="6798"/>
                    <a:pt x="10973" y="6985"/>
                  </a:cubicBezTo>
                  <a:cubicBezTo>
                    <a:pt x="10950" y="7181"/>
                    <a:pt x="10900" y="7376"/>
                    <a:pt x="10829" y="7564"/>
                  </a:cubicBezTo>
                  <a:cubicBezTo>
                    <a:pt x="10441" y="7192"/>
                    <a:pt x="10026" y="6847"/>
                    <a:pt x="9595" y="6529"/>
                  </a:cubicBezTo>
                  <a:cubicBezTo>
                    <a:pt x="9080" y="6148"/>
                    <a:pt x="8541" y="5805"/>
                    <a:pt x="7987" y="5487"/>
                  </a:cubicBezTo>
                  <a:cubicBezTo>
                    <a:pt x="8066" y="5260"/>
                    <a:pt x="8127" y="5028"/>
                    <a:pt x="8159" y="4788"/>
                  </a:cubicBezTo>
                  <a:cubicBezTo>
                    <a:pt x="8191" y="4531"/>
                    <a:pt x="8201" y="4273"/>
                    <a:pt x="8183" y="4015"/>
                  </a:cubicBezTo>
                  <a:cubicBezTo>
                    <a:pt x="8162" y="3758"/>
                    <a:pt x="8120" y="3505"/>
                    <a:pt x="8058" y="3255"/>
                  </a:cubicBezTo>
                  <a:cubicBezTo>
                    <a:pt x="7994" y="3007"/>
                    <a:pt x="7912" y="2765"/>
                    <a:pt x="7816" y="2527"/>
                  </a:cubicBezTo>
                  <a:cubicBezTo>
                    <a:pt x="7622" y="2054"/>
                    <a:pt x="7371" y="1608"/>
                    <a:pt x="7085" y="1186"/>
                  </a:cubicBezTo>
                  <a:cubicBezTo>
                    <a:pt x="6942" y="976"/>
                    <a:pt x="6790" y="772"/>
                    <a:pt x="6630" y="575"/>
                  </a:cubicBezTo>
                  <a:cubicBezTo>
                    <a:pt x="6469" y="379"/>
                    <a:pt x="6302" y="187"/>
                    <a:pt x="6121" y="6"/>
                  </a:cubicBezTo>
                  <a:cubicBezTo>
                    <a:pt x="6117" y="3"/>
                    <a:pt x="6112" y="1"/>
                    <a:pt x="6106"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4" name="Google Shape;1767;p38"/>
          <p:cNvGrpSpPr/>
          <p:nvPr/>
        </p:nvGrpSpPr>
        <p:grpSpPr>
          <a:xfrm>
            <a:off x="5979567" y="5586759"/>
            <a:ext cx="520214" cy="234680"/>
            <a:chOff x="2973429" y="1267445"/>
            <a:chExt cx="719920" cy="324772"/>
          </a:xfrm>
        </p:grpSpPr>
        <p:sp>
          <p:nvSpPr>
            <p:cNvPr id="25" name="Google Shape;1768;p38"/>
            <p:cNvSpPr/>
            <p:nvPr/>
          </p:nvSpPr>
          <p:spPr>
            <a:xfrm>
              <a:off x="2973429" y="1267445"/>
              <a:ext cx="549561" cy="324772"/>
            </a:xfrm>
            <a:custGeom>
              <a:avLst/>
              <a:gdLst/>
              <a:ahLst/>
              <a:cxnLst/>
              <a:rect l="l" t="t" r="r" b="b"/>
              <a:pathLst>
                <a:path w="2413" h="1426" extrusionOk="0">
                  <a:moveTo>
                    <a:pt x="816" y="0"/>
                  </a:moveTo>
                  <a:cubicBezTo>
                    <a:pt x="574" y="0"/>
                    <a:pt x="303" y="53"/>
                    <a:pt x="1" y="181"/>
                  </a:cubicBezTo>
                  <a:cubicBezTo>
                    <a:pt x="1" y="181"/>
                    <a:pt x="475" y="1426"/>
                    <a:pt x="1472" y="1426"/>
                  </a:cubicBezTo>
                  <a:cubicBezTo>
                    <a:pt x="1746" y="1426"/>
                    <a:pt x="2059" y="1332"/>
                    <a:pt x="2413" y="1093"/>
                  </a:cubicBezTo>
                  <a:cubicBezTo>
                    <a:pt x="2413" y="1093"/>
                    <a:pt x="1919" y="0"/>
                    <a:pt x="816" y="0"/>
                  </a:cubicBezTo>
                  <a:close/>
                </a:path>
              </a:pathLst>
            </a:custGeom>
            <a:solidFill>
              <a:srgbClr val="FFCC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1769;p38"/>
            <p:cNvSpPr/>
            <p:nvPr/>
          </p:nvSpPr>
          <p:spPr>
            <a:xfrm>
              <a:off x="3101882" y="1352398"/>
              <a:ext cx="591467" cy="214085"/>
            </a:xfrm>
            <a:custGeom>
              <a:avLst/>
              <a:gdLst/>
              <a:ahLst/>
              <a:cxnLst/>
              <a:rect l="l" t="t" r="r" b="b"/>
              <a:pathLst>
                <a:path w="2597" h="940" extrusionOk="0">
                  <a:moveTo>
                    <a:pt x="25" y="1"/>
                  </a:moveTo>
                  <a:cubicBezTo>
                    <a:pt x="17" y="1"/>
                    <a:pt x="8" y="6"/>
                    <a:pt x="5" y="14"/>
                  </a:cubicBezTo>
                  <a:cubicBezTo>
                    <a:pt x="1" y="25"/>
                    <a:pt x="6" y="39"/>
                    <a:pt x="17" y="43"/>
                  </a:cubicBezTo>
                  <a:cubicBezTo>
                    <a:pt x="34" y="49"/>
                    <a:pt x="1836" y="808"/>
                    <a:pt x="2569" y="939"/>
                  </a:cubicBezTo>
                  <a:lnTo>
                    <a:pt x="2574" y="939"/>
                  </a:lnTo>
                  <a:cubicBezTo>
                    <a:pt x="2584" y="939"/>
                    <a:pt x="2594" y="931"/>
                    <a:pt x="2594" y="922"/>
                  </a:cubicBezTo>
                  <a:cubicBezTo>
                    <a:pt x="2596" y="909"/>
                    <a:pt x="2589" y="899"/>
                    <a:pt x="2576" y="897"/>
                  </a:cubicBezTo>
                  <a:cubicBezTo>
                    <a:pt x="1849" y="767"/>
                    <a:pt x="50" y="11"/>
                    <a:pt x="33" y="2"/>
                  </a:cubicBezTo>
                  <a:cubicBezTo>
                    <a:pt x="31" y="1"/>
                    <a:pt x="28" y="1"/>
                    <a:pt x="25" y="1"/>
                  </a:cubicBezTo>
                  <a:close/>
                </a:path>
              </a:pathLst>
            </a:custGeom>
            <a:solidFill>
              <a:srgbClr val="ACAD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1770;p38"/>
            <p:cNvSpPr/>
            <p:nvPr/>
          </p:nvSpPr>
          <p:spPr>
            <a:xfrm>
              <a:off x="3225097" y="1433023"/>
              <a:ext cx="85178" cy="25736"/>
            </a:xfrm>
            <a:custGeom>
              <a:avLst/>
              <a:gdLst/>
              <a:ahLst/>
              <a:cxnLst/>
              <a:rect l="l" t="t" r="r" b="b"/>
              <a:pathLst>
                <a:path w="374" h="113" extrusionOk="0">
                  <a:moveTo>
                    <a:pt x="351" y="0"/>
                  </a:moveTo>
                  <a:cubicBezTo>
                    <a:pt x="349" y="0"/>
                    <a:pt x="347" y="1"/>
                    <a:pt x="346" y="1"/>
                  </a:cubicBezTo>
                  <a:lnTo>
                    <a:pt x="19" y="70"/>
                  </a:lnTo>
                  <a:cubicBezTo>
                    <a:pt x="8" y="72"/>
                    <a:pt x="0" y="83"/>
                    <a:pt x="3" y="94"/>
                  </a:cubicBezTo>
                  <a:cubicBezTo>
                    <a:pt x="6" y="105"/>
                    <a:pt x="15" y="113"/>
                    <a:pt x="24" y="113"/>
                  </a:cubicBezTo>
                  <a:cubicBezTo>
                    <a:pt x="26" y="113"/>
                    <a:pt x="27" y="113"/>
                    <a:pt x="28" y="110"/>
                  </a:cubicBezTo>
                  <a:lnTo>
                    <a:pt x="355" y="43"/>
                  </a:lnTo>
                  <a:cubicBezTo>
                    <a:pt x="366" y="40"/>
                    <a:pt x="374" y="29"/>
                    <a:pt x="371" y="17"/>
                  </a:cubicBezTo>
                  <a:cubicBezTo>
                    <a:pt x="369" y="8"/>
                    <a:pt x="360" y="0"/>
                    <a:pt x="351" y="0"/>
                  </a:cubicBezTo>
                  <a:close/>
                </a:path>
              </a:pathLst>
            </a:custGeom>
            <a:solidFill>
              <a:srgbClr val="ACAD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1771;p38"/>
            <p:cNvSpPr/>
            <p:nvPr/>
          </p:nvSpPr>
          <p:spPr>
            <a:xfrm>
              <a:off x="3175902" y="1333494"/>
              <a:ext cx="35985" cy="65820"/>
            </a:xfrm>
            <a:custGeom>
              <a:avLst/>
              <a:gdLst/>
              <a:ahLst/>
              <a:cxnLst/>
              <a:rect l="l" t="t" r="r" b="b"/>
              <a:pathLst>
                <a:path w="158" h="289" extrusionOk="0">
                  <a:moveTo>
                    <a:pt x="26" y="0"/>
                  </a:moveTo>
                  <a:cubicBezTo>
                    <a:pt x="23" y="0"/>
                    <a:pt x="20" y="1"/>
                    <a:pt x="17" y="3"/>
                  </a:cubicBezTo>
                  <a:cubicBezTo>
                    <a:pt x="6" y="6"/>
                    <a:pt x="1" y="20"/>
                    <a:pt x="6" y="30"/>
                  </a:cubicBezTo>
                  <a:lnTo>
                    <a:pt x="113" y="276"/>
                  </a:lnTo>
                  <a:cubicBezTo>
                    <a:pt x="117" y="284"/>
                    <a:pt x="125" y="289"/>
                    <a:pt x="133" y="289"/>
                  </a:cubicBezTo>
                  <a:cubicBezTo>
                    <a:pt x="136" y="289"/>
                    <a:pt x="138" y="289"/>
                    <a:pt x="141" y="287"/>
                  </a:cubicBezTo>
                  <a:cubicBezTo>
                    <a:pt x="152" y="282"/>
                    <a:pt x="157" y="269"/>
                    <a:pt x="152" y="258"/>
                  </a:cubicBezTo>
                  <a:lnTo>
                    <a:pt x="45" y="13"/>
                  </a:lnTo>
                  <a:cubicBezTo>
                    <a:pt x="42" y="5"/>
                    <a:pt x="34" y="0"/>
                    <a:pt x="26" y="0"/>
                  </a:cubicBezTo>
                  <a:close/>
                </a:path>
              </a:pathLst>
            </a:custGeom>
            <a:solidFill>
              <a:srgbClr val="ACAD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9" name="TextBox 28"/>
          <p:cNvSpPr txBox="1"/>
          <p:nvPr/>
        </p:nvSpPr>
        <p:spPr>
          <a:xfrm>
            <a:off x="5423573" y="1752335"/>
            <a:ext cx="6670110" cy="425757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defRPr/>
            </a:pP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 </a:t>
            </a: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t>
            </a:r>
            <a:r>
              <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T – </a:t>
            </a: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 </a:t>
            </a:r>
            <a:r>
              <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 – </a:t>
            </a: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t>
            </a:r>
            <a:r>
              <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B (vần) </a:t>
            </a:r>
            <a:endParaRPr kumimoji="0" lang="en-SG" sz="24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800"/>
              </a:spcAft>
              <a:buClrTx/>
              <a:buSzTx/>
              <a:buFontTx/>
              <a:buNone/>
              <a:defRPr/>
            </a:pPr>
            <a:r>
              <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 – </a:t>
            </a: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t>
            </a:r>
            <a:r>
              <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B – </a:t>
            </a: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t>
            </a:r>
            <a:r>
              <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T – </a:t>
            </a: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t>
            </a:r>
            <a:r>
              <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B (vần) </a:t>
            </a:r>
            <a:endParaRPr kumimoji="0" lang="en-SG" sz="24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800"/>
              </a:spcAft>
              <a:buClrTx/>
              <a:buSzTx/>
              <a:buFontTx/>
              <a:buNone/>
              <a:defRPr/>
            </a:pPr>
            <a:r>
              <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 – </a:t>
            </a: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t>
            </a:r>
            <a:r>
              <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B – </a:t>
            </a: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t>
            </a:r>
            <a:r>
              <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B – </a:t>
            </a: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 </a:t>
            </a:r>
            <a:r>
              <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 </a:t>
            </a:r>
            <a:endParaRPr kumimoji="0" lang="en-SG" sz="24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800"/>
              </a:spcAft>
              <a:buClrTx/>
              <a:buSzTx/>
              <a:buFontTx/>
              <a:buNone/>
              <a:defRPr/>
            </a:pPr>
            <a:r>
              <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 – </a:t>
            </a: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t>
            </a:r>
            <a:r>
              <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T – </a:t>
            </a: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t>
            </a:r>
            <a:r>
              <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T – </a:t>
            </a: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t>
            </a:r>
            <a:r>
              <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B (vần) </a:t>
            </a:r>
            <a:endParaRPr kumimoji="0" lang="en-SG" sz="24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800"/>
              </a:spcAft>
              <a:buClrTx/>
              <a:buSzTx/>
              <a:buFontTx/>
              <a:buNone/>
              <a:defRPr/>
            </a:pPr>
            <a:r>
              <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 – </a:t>
            </a: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t>
            </a:r>
            <a:r>
              <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T – </a:t>
            </a: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t>
            </a:r>
            <a:r>
              <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B – </a:t>
            </a: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t>
            </a:r>
            <a:r>
              <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T </a:t>
            </a:r>
            <a:endParaRPr kumimoji="0" lang="en-SG" sz="24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800"/>
              </a:spcAft>
              <a:buClrTx/>
              <a:buSzTx/>
              <a:buFontTx/>
              <a:buNone/>
              <a:defRPr/>
            </a:pPr>
            <a:r>
              <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 – </a:t>
            </a: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t>
            </a:r>
            <a:r>
              <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B – </a:t>
            </a: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t>
            </a:r>
            <a:r>
              <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T – </a:t>
            </a: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t>
            </a:r>
            <a:r>
              <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B (vần) </a:t>
            </a:r>
            <a:endParaRPr kumimoji="0" lang="en-SG" sz="24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800"/>
              </a:spcAft>
              <a:buClrTx/>
              <a:buSzTx/>
              <a:buFontTx/>
              <a:buNone/>
              <a:defRPr/>
            </a:pPr>
            <a:r>
              <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 – </a:t>
            </a: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t>
            </a:r>
            <a:r>
              <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B – </a:t>
            </a: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t>
            </a:r>
            <a:r>
              <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B </a:t>
            </a: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a:t>
            </a:r>
            <a:r>
              <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T </a:t>
            </a:r>
            <a:endParaRPr kumimoji="0" lang="en-SG" sz="24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800"/>
              </a:spcAft>
              <a:buClrTx/>
              <a:buSzTx/>
              <a:buFontTx/>
              <a:buNone/>
              <a:defRPr/>
            </a:pPr>
            <a:r>
              <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 – </a:t>
            </a: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t>
            </a:r>
            <a:r>
              <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T – </a:t>
            </a: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 </a:t>
            </a:r>
            <a:r>
              <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 – </a:t>
            </a: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t>
            </a:r>
            <a:r>
              <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B (vần) </a:t>
            </a:r>
            <a:endParaRPr kumimoji="0" lang="en-SG" sz="24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30" name="Google Shape;2819;p37"/>
          <p:cNvCxnSpPr/>
          <p:nvPr/>
        </p:nvCxnSpPr>
        <p:spPr>
          <a:xfrm rot="10800000" flipH="1">
            <a:off x="4510001" y="2922339"/>
            <a:ext cx="1491300" cy="2383500"/>
          </a:xfrm>
          <a:prstGeom prst="bentConnector3">
            <a:avLst>
              <a:gd name="adj1" fmla="val 49995"/>
            </a:avLst>
          </a:prstGeom>
          <a:noFill/>
          <a:ln w="19050" cap="flat" cmpd="sng">
            <a:solidFill>
              <a:srgbClr val="FF7C35"/>
            </a:solidFill>
            <a:prstDash val="dash"/>
            <a:round/>
            <a:headEnd type="oval" w="med" len="med"/>
            <a:tailEnd type="oval" w="med" len="med"/>
          </a:ln>
        </p:spPr>
      </p:cxnSp>
      <p:cxnSp>
        <p:nvCxnSpPr>
          <p:cNvPr id="31" name="Google Shape;2824;p37"/>
          <p:cNvCxnSpPr>
            <a:endCxn id="33" idx="0"/>
          </p:cNvCxnSpPr>
          <p:nvPr/>
        </p:nvCxnSpPr>
        <p:spPr>
          <a:xfrm>
            <a:off x="2572958" y="2869957"/>
            <a:ext cx="0" cy="508200"/>
          </a:xfrm>
          <a:prstGeom prst="straightConnector1">
            <a:avLst/>
          </a:prstGeom>
          <a:noFill/>
          <a:ln w="19050" cap="flat" cmpd="sng">
            <a:solidFill>
              <a:srgbClr val="FF7C35"/>
            </a:solidFill>
            <a:prstDash val="dash"/>
            <a:round/>
            <a:headEnd type="oval" w="med" len="med"/>
            <a:tailEnd type="oval" w="med" len="med"/>
          </a:ln>
        </p:spPr>
      </p:cxnSp>
      <p:cxnSp>
        <p:nvCxnSpPr>
          <p:cNvPr id="32" name="Google Shape;2827;p37"/>
          <p:cNvCxnSpPr>
            <a:stCxn id="33" idx="4"/>
          </p:cNvCxnSpPr>
          <p:nvPr/>
        </p:nvCxnSpPr>
        <p:spPr>
          <a:xfrm flipH="1">
            <a:off x="2570858" y="4190857"/>
            <a:ext cx="2100" cy="567900"/>
          </a:xfrm>
          <a:prstGeom prst="straightConnector1">
            <a:avLst/>
          </a:prstGeom>
          <a:noFill/>
          <a:ln w="19050" cap="flat" cmpd="sng">
            <a:solidFill>
              <a:srgbClr val="FF7C35"/>
            </a:solidFill>
            <a:prstDash val="dash"/>
            <a:round/>
            <a:headEnd type="oval" w="med" len="med"/>
            <a:tailEnd type="oval" w="med" len="med"/>
          </a:ln>
        </p:spPr>
      </p:cxnSp>
      <p:sp>
        <p:nvSpPr>
          <p:cNvPr id="33" name="Google Shape;2826;p37"/>
          <p:cNvSpPr/>
          <p:nvPr/>
        </p:nvSpPr>
        <p:spPr>
          <a:xfrm>
            <a:off x="2166608" y="3378157"/>
            <a:ext cx="812700" cy="812700"/>
          </a:xfrm>
          <a:prstGeom prst="ellipse">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34" name="Google Shape;2828;p37"/>
          <p:cNvGrpSpPr/>
          <p:nvPr/>
        </p:nvGrpSpPr>
        <p:grpSpPr>
          <a:xfrm>
            <a:off x="170412" y="1029834"/>
            <a:ext cx="4210138" cy="1929164"/>
            <a:chOff x="3802943" y="2269057"/>
            <a:chExt cx="1538100" cy="538693"/>
          </a:xfrm>
          <a:solidFill>
            <a:schemeClr val="accent1">
              <a:lumMod val="20000"/>
              <a:lumOff val="80000"/>
            </a:schemeClr>
          </a:solidFill>
        </p:grpSpPr>
        <p:sp>
          <p:nvSpPr>
            <p:cNvPr id="35" name="Google Shape;2829;p37"/>
            <p:cNvSpPr/>
            <p:nvPr/>
          </p:nvSpPr>
          <p:spPr>
            <a:xfrm>
              <a:off x="3803850" y="2367050"/>
              <a:ext cx="1536300" cy="438900"/>
            </a:xfrm>
            <a:prstGeom prst="roundRect">
              <a:avLst>
                <a:gd name="adj" fmla="val 50000"/>
              </a:avLst>
            </a:prstGeom>
            <a:grp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1" i="0" u="none" strike="noStrike" kern="0" cap="none" spc="0" normalizeH="0" baseline="0" noProof="0">
                <a:ln>
                  <a:noFill/>
                </a:ln>
                <a:solidFill>
                  <a:prstClr val="black"/>
                </a:solidFill>
                <a:effectLst/>
                <a:uLnTx/>
                <a:uFillTx/>
                <a:latin typeface="Arial" panose="020B0604020202020204"/>
                <a:cs typeface="Arial" panose="020B0604020202020204"/>
                <a:sym typeface="Arial" panose="020B0604020202020204"/>
              </a:endParaRPr>
            </a:p>
          </p:txBody>
        </p:sp>
        <p:sp>
          <p:nvSpPr>
            <p:cNvPr id="36" name="Google Shape;2830;p37"/>
            <p:cNvSpPr/>
            <p:nvPr/>
          </p:nvSpPr>
          <p:spPr>
            <a:xfrm>
              <a:off x="3802943" y="2269057"/>
              <a:ext cx="1538100" cy="538693"/>
            </a:xfrm>
            <a:prstGeom prst="roundRect">
              <a:avLst>
                <a:gd name="adj" fmla="val 50000"/>
              </a:avLst>
            </a:pr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800"/>
                </a:spcAft>
                <a:buClr>
                  <a:srgbClr val="000000"/>
                </a:buClr>
                <a:buSzTx/>
                <a:buFont typeface="Arial" panose="020B0604020202020204"/>
                <a:buNone/>
                <a:defRPr/>
              </a:pPr>
              <a:r>
                <a:rPr lang="en-US" sz="3200" b="1" i="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Hoàng </a:t>
              </a:r>
              <a:r>
                <a:rPr kumimoji="0" lang="vi-VN" sz="3200" b="1"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Hạc </a:t>
              </a:r>
              <a:r>
                <a:rPr kumimoji="0" lang="vi-VN" sz="3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lâu</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là bài thơ thất ngôn bát cú luật bằng vần bằng.</a:t>
              </a:r>
              <a:endParaRPr kumimoji="0" lang="en-SG"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panose="020B0604020202020204"/>
              </a:endParaRPr>
            </a:p>
          </p:txBody>
        </p:sp>
      </p:grpSp>
      <p:grpSp>
        <p:nvGrpSpPr>
          <p:cNvPr id="37" name="Google Shape;2843;p37"/>
          <p:cNvGrpSpPr/>
          <p:nvPr/>
        </p:nvGrpSpPr>
        <p:grpSpPr>
          <a:xfrm>
            <a:off x="2125268" y="3365348"/>
            <a:ext cx="895480" cy="899848"/>
            <a:chOff x="312766" y="80708"/>
            <a:chExt cx="1860932" cy="1869620"/>
          </a:xfrm>
        </p:grpSpPr>
        <p:sp>
          <p:nvSpPr>
            <p:cNvPr id="38" name="Google Shape;2844;p37"/>
            <p:cNvSpPr/>
            <p:nvPr/>
          </p:nvSpPr>
          <p:spPr>
            <a:xfrm>
              <a:off x="312770" y="80732"/>
              <a:ext cx="1860928" cy="1869566"/>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524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2845;p37"/>
            <p:cNvSpPr/>
            <p:nvPr/>
          </p:nvSpPr>
          <p:spPr>
            <a:xfrm>
              <a:off x="312766" y="80708"/>
              <a:ext cx="1860928" cy="1869620"/>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C38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0" name="Freeform 9"/>
          <p:cNvSpPr/>
          <p:nvPr/>
        </p:nvSpPr>
        <p:spPr>
          <a:xfrm flipH="1">
            <a:off x="113599" y="4704870"/>
            <a:ext cx="4540840" cy="1403748"/>
          </a:xfrm>
          <a:custGeom>
            <a:avLst/>
            <a:gdLst/>
            <a:ahLst/>
            <a:cxnLst/>
            <a:rect l="l" t="t" r="r" b="b"/>
            <a:pathLst>
              <a:path w="9464699" h="1239919">
                <a:moveTo>
                  <a:pt x="9464700" y="0"/>
                </a:moveTo>
                <a:lnTo>
                  <a:pt x="0" y="0"/>
                </a:lnTo>
                <a:lnTo>
                  <a:pt x="0" y="1239919"/>
                </a:lnTo>
                <a:lnTo>
                  <a:pt x="9464700" y="1239919"/>
                </a:lnTo>
                <a:lnTo>
                  <a:pt x="9464700" y="0"/>
                </a:lnTo>
                <a:close/>
              </a:path>
            </a:pathLst>
          </a:custGeom>
          <a:blipFill>
            <a:blip r:embed="rId1"/>
            <a:stretch>
              <a:fillRect l="-7720" t="-33154" r="-45801" b="-984529"/>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SG" sz="1200" b="0" i="0" u="none" strike="noStrike" kern="1200" cap="none" spc="0" normalizeH="0" baseline="0" noProof="0">
              <a:ln>
                <a:noFill/>
              </a:ln>
              <a:solidFill>
                <a:prstClr val="black"/>
              </a:solidFill>
              <a:effectLst/>
              <a:uLnTx/>
              <a:uFillTx/>
              <a:latin typeface="Calibri" panose="020F0502020204030204"/>
              <a:ea typeface="等线" panose="020F0502020204030204"/>
              <a:cs typeface="Arial" panose="020B0604020202020204"/>
            </a:endParaRPr>
          </a:p>
        </p:txBody>
      </p:sp>
      <p:sp>
        <p:nvSpPr>
          <p:cNvPr id="41" name="TextBox 40"/>
          <p:cNvSpPr txBox="1"/>
          <p:nvPr/>
        </p:nvSpPr>
        <p:spPr>
          <a:xfrm>
            <a:off x="134138" y="4895227"/>
            <a:ext cx="4520301"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F0502020204030204"/>
                <a:cs typeface="Arial" panose="020B0604020202020204"/>
              </a:rPr>
              <a:t>Bảng luật thơ thất ngôn bát cú luật vần bằng</a:t>
            </a:r>
            <a:endParaRPr kumimoji="0" lang="en-SG" sz="3200" b="1" i="0" u="none" strike="noStrike" kern="1200" cap="none" spc="0" normalizeH="0" baseline="0" noProof="0" dirty="0">
              <a:ln>
                <a:noFill/>
              </a:ln>
              <a:solidFill>
                <a:prstClr val="black"/>
              </a:solidFill>
              <a:effectLst/>
              <a:uLnTx/>
              <a:uFillTx/>
              <a:latin typeface="等线 Light" panose="020F0302020204030204"/>
              <a:ea typeface="等线" panose="020F0502020204030204"/>
              <a:cs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par>
                                <p:cTn id="11" presetID="16" presetClass="entr" presetSubtype="21"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barn(inVertical)">
                                      <p:cBhvr>
                                        <p:cTn id="13" dur="500"/>
                                        <p:tgtEl>
                                          <p:spTgt spid="37"/>
                                        </p:tgtEl>
                                      </p:cBhvr>
                                    </p:animEffect>
                                  </p:childTnLst>
                                </p:cTn>
                              </p:par>
                              <p:par>
                                <p:cTn id="14" presetID="16" presetClass="entr" presetSubtype="21"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barn(inVertical)">
                                      <p:cBhvr>
                                        <p:cTn id="19" dur="500"/>
                                        <p:tgtEl>
                                          <p:spTgt spid="4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barn(inVertical)">
                                      <p:cBhvr>
                                        <p:cTn id="24" dur="500"/>
                                        <p:tgtEl>
                                          <p:spTgt spid="4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barn(inVertical)">
                                      <p:cBhvr>
                                        <p:cTn id="29" dur="500"/>
                                        <p:tgtEl>
                                          <p:spTgt spid="3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par>
                                <p:cTn id="33" presetID="16" presetClass="entr" presetSubtype="21"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0" grpId="0" animBg="1"/>
      <p:bldP spid="4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p:cNvPicPr>
            <a:picLocks noChangeAspect="1"/>
          </p:cNvPicPr>
          <p:nvPr/>
        </p:nvPicPr>
        <p:blipFill rotWithShape="1">
          <a:blip r:embed="rId1" cstate="screen">
            <a:extLst>
              <a:ext uri="{BEBA8EAE-BF5A-486C-A8C5-ECC9F3942E4B}">
                <a14:imgProps xmlns:a14="http://schemas.microsoft.com/office/drawing/2010/main">
                  <a14:imgLayer r:embed="rId2">
                    <a14:imgEffect>
                      <a14:saturation sat="0"/>
                    </a14:imgEffect>
                  </a14:imgLayer>
                </a14:imgProps>
              </a:ext>
            </a:extLst>
          </a:blip>
          <a:srcRect/>
          <a:stretch>
            <a:fillRect/>
          </a:stretch>
        </p:blipFill>
        <p:spPr>
          <a:xfrm>
            <a:off x="-561719" y="4759614"/>
            <a:ext cx="5219699" cy="2621204"/>
          </a:xfrm>
          <a:prstGeom prst="rect">
            <a:avLst/>
          </a:prstGeom>
        </p:spPr>
      </p:pic>
      <p:pic>
        <p:nvPicPr>
          <p:cNvPr id="3" name="图片 27"/>
          <p:cNvPicPr>
            <a:picLocks noChangeAspect="1"/>
          </p:cNvPicPr>
          <p:nvPr/>
        </p:nvPicPr>
        <p:blipFill rotWithShape="1">
          <a:blip r:embed="rId3" cstate="print">
            <a:extLst>
              <a:ext uri="{28A0092B-C50C-407E-A947-70E740481C1C}">
                <a14:useLocalDpi xmlns:a14="http://schemas.microsoft.com/office/drawing/2010/main" val="0"/>
              </a:ext>
            </a:extLst>
          </a:blip>
          <a:srcRect t="11051" r="54022"/>
          <a:stretch>
            <a:fillRect/>
          </a:stretch>
        </p:blipFill>
        <p:spPr>
          <a:xfrm flipH="1">
            <a:off x="6598919" y="5369332"/>
            <a:ext cx="5749846" cy="1488668"/>
          </a:xfrm>
          <a:prstGeom prst="rect">
            <a:avLst/>
          </a:prstGeom>
        </p:spPr>
      </p:pic>
      <p:pic>
        <p:nvPicPr>
          <p:cNvPr id="4" name="图片 20" descr="6"/>
          <p:cNvPicPr>
            <a:picLocks noChangeAspect="1"/>
          </p:cNvPicPr>
          <p:nvPr/>
        </p:nvPicPr>
        <p:blipFill>
          <a:blip r:embed="rId4"/>
          <a:srcRect l="75468" t="28111" r="-213" b="26538"/>
          <a:stretch>
            <a:fillRect/>
          </a:stretch>
        </p:blipFill>
        <p:spPr>
          <a:xfrm>
            <a:off x="10850881" y="5546497"/>
            <a:ext cx="1443990" cy="1488668"/>
          </a:xfrm>
          <a:prstGeom prst="rect">
            <a:avLst/>
          </a:prstGeom>
        </p:spPr>
      </p:pic>
      <p:grpSp>
        <p:nvGrpSpPr>
          <p:cNvPr id="5" name="Group 4"/>
          <p:cNvGrpSpPr/>
          <p:nvPr/>
        </p:nvGrpSpPr>
        <p:grpSpPr>
          <a:xfrm rot="16200000">
            <a:off x="5843742" y="-2662873"/>
            <a:ext cx="846221" cy="6285306"/>
            <a:chOff x="982219" y="1975757"/>
            <a:chExt cx="846221" cy="7191716"/>
          </a:xfrm>
        </p:grpSpPr>
        <p:sp>
          <p:nvSpPr>
            <p:cNvPr id="6" name="矩形 15"/>
            <p:cNvSpPr/>
            <p:nvPr/>
          </p:nvSpPr>
          <p:spPr>
            <a:xfrm>
              <a:off x="982219" y="1975757"/>
              <a:ext cx="749734" cy="7191716"/>
            </a:xfrm>
            <a:prstGeom prst="rect">
              <a:avLst/>
            </a:prstGeom>
            <a:solidFill>
              <a:srgbClr val="05777B"/>
            </a:solidFill>
            <a:ln w="57150">
              <a:solidFill>
                <a:srgbClr val="E1A9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思源宋体 CN Light" panose="02020300000000000000"/>
                <a:cs typeface="思源宋体 CN Light" panose="02020300000000000000" charset="-122"/>
              </a:endParaRPr>
            </a:p>
          </p:txBody>
        </p:sp>
        <p:sp>
          <p:nvSpPr>
            <p:cNvPr id="7" name="矩形 16"/>
            <p:cNvSpPr/>
            <p:nvPr/>
          </p:nvSpPr>
          <p:spPr>
            <a:xfrm>
              <a:off x="1657131" y="3029168"/>
              <a:ext cx="171309" cy="171309"/>
            </a:xfrm>
            <a:prstGeom prst="rect">
              <a:avLst/>
            </a:prstGeom>
            <a:solidFill>
              <a:srgbClr val="E1A9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思源宋体 CN Light" panose="02020300000000000000"/>
                <a:cs typeface="思源宋体 CN Light" panose="02020300000000000000" charset="-122"/>
              </a:endParaRPr>
            </a:p>
          </p:txBody>
        </p:sp>
      </p:grpSp>
      <p:pic>
        <p:nvPicPr>
          <p:cNvPr id="8" name="图片 27"/>
          <p:cNvPicPr>
            <a:picLocks noChangeAspect="1"/>
          </p:cNvPicPr>
          <p:nvPr/>
        </p:nvPicPr>
        <p:blipFill rotWithShape="1">
          <a:blip r:embed="rId3" cstate="print">
            <a:extLst>
              <a:ext uri="{28A0092B-C50C-407E-A947-70E740481C1C}">
                <a14:useLocalDpi xmlns:a14="http://schemas.microsoft.com/office/drawing/2010/main" val="0"/>
              </a:ext>
            </a:extLst>
          </a:blip>
          <a:srcRect t="11051" r="54022"/>
          <a:stretch>
            <a:fillRect/>
          </a:stretch>
        </p:blipFill>
        <p:spPr>
          <a:xfrm>
            <a:off x="0" y="5369332"/>
            <a:ext cx="5749846" cy="1488668"/>
          </a:xfrm>
          <a:prstGeom prst="rect">
            <a:avLst/>
          </a:prstGeom>
        </p:spPr>
      </p:pic>
      <p:pic>
        <p:nvPicPr>
          <p:cNvPr id="9"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425823" y="96485"/>
            <a:ext cx="3162416" cy="458421"/>
          </a:xfrm>
          <a:prstGeom prst="rect">
            <a:avLst/>
          </a:prstGeom>
        </p:spPr>
      </p:pic>
      <p:pic>
        <p:nvPicPr>
          <p:cNvPr id="10"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8971" y="190567"/>
            <a:ext cx="5172051" cy="749736"/>
          </a:xfrm>
          <a:prstGeom prst="rect">
            <a:avLst/>
          </a:prstGeom>
        </p:spPr>
      </p:pic>
      <p:pic>
        <p:nvPicPr>
          <p:cNvPr id="11" name="图片 3" descr="6"/>
          <p:cNvPicPr>
            <a:picLocks noChangeAspect="1"/>
          </p:cNvPicPr>
          <p:nvPr/>
        </p:nvPicPr>
        <p:blipFill>
          <a:blip r:embed="rId4"/>
          <a:srcRect r="71469" b="61454"/>
          <a:stretch>
            <a:fillRect/>
          </a:stretch>
        </p:blipFill>
        <p:spPr>
          <a:xfrm>
            <a:off x="0" y="0"/>
            <a:ext cx="1837055" cy="1396068"/>
          </a:xfrm>
          <a:prstGeom prst="rect">
            <a:avLst/>
          </a:prstGeom>
        </p:spPr>
      </p:pic>
      <p:sp>
        <p:nvSpPr>
          <p:cNvPr id="12" name="文本框 20"/>
          <p:cNvSpPr txBox="1"/>
          <p:nvPr/>
        </p:nvSpPr>
        <p:spPr>
          <a:xfrm>
            <a:off x="3055620" y="127720"/>
            <a:ext cx="6080759" cy="618708"/>
          </a:xfrm>
          <a:prstGeom prst="rect">
            <a:avLst/>
          </a:prstGeom>
          <a:noFill/>
        </p:spPr>
        <p:txBody>
          <a:bodyPr vert="horz"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0" u="none" strike="noStrike" kern="1200" cap="none" spc="0" normalizeH="0" baseline="0" noProof="0">
                <a:ln>
                  <a:noFill/>
                </a:ln>
                <a:solidFill>
                  <a:prstClr val="white"/>
                </a:solidFill>
                <a:effectLst/>
                <a:uLnTx/>
                <a:uFillTx/>
                <a:latin typeface="Times New Roman" panose="02020603050405020304" pitchFamily="18" charset="0"/>
                <a:ea typeface="思源宋体 CN Light" panose="02020300000000000000"/>
                <a:cs typeface="Times New Roman" panose="02020603050405020304" pitchFamily="18" charset="0"/>
              </a:rPr>
              <a:t>Trước </a:t>
            </a:r>
            <a:r>
              <a:rPr kumimoji="0" lang="en-US" altLang="zh-CN" sz="4400" b="1" i="0" u="none" strike="noStrike" kern="1200" cap="none" spc="0" normalizeH="0" baseline="0" noProof="0" dirty="0" err="1">
                <a:ln>
                  <a:noFill/>
                </a:ln>
                <a:solidFill>
                  <a:prstClr val="white"/>
                </a:solidFill>
                <a:effectLst/>
                <a:uLnTx/>
                <a:uFillTx/>
                <a:latin typeface="Times New Roman" panose="02020603050405020304" pitchFamily="18" charset="0"/>
                <a:ea typeface="思源宋体 CN Light" panose="02020300000000000000"/>
                <a:cs typeface="Times New Roman" panose="02020603050405020304" pitchFamily="18" charset="0"/>
              </a:rPr>
              <a:t>khi</a:t>
            </a:r>
            <a:r>
              <a:rPr kumimoji="0" lang="en-US" altLang="zh-CN" sz="4400" b="1" i="0" u="none" strike="noStrike" kern="1200" cap="none" spc="0" normalizeH="0" baseline="0" noProof="0" dirty="0">
                <a:ln>
                  <a:noFill/>
                </a:ln>
                <a:solidFill>
                  <a:prstClr val="white"/>
                </a:solidFill>
                <a:effectLst/>
                <a:uLnTx/>
                <a:uFillTx/>
                <a:latin typeface="Times New Roman" panose="02020603050405020304" pitchFamily="18" charset="0"/>
                <a:ea typeface="思源宋体 CN Light" panose="02020300000000000000"/>
                <a:cs typeface="Times New Roman" panose="02020603050405020304" pitchFamily="18" charset="0"/>
              </a:rPr>
              <a:t> </a:t>
            </a:r>
            <a:r>
              <a:rPr kumimoji="0" lang="en-US" altLang="zh-CN" sz="4400" b="1" i="0" u="none" strike="noStrike" kern="1200" cap="none" spc="0" normalizeH="0" baseline="0" noProof="0" dirty="0" err="1">
                <a:ln>
                  <a:noFill/>
                </a:ln>
                <a:solidFill>
                  <a:prstClr val="white"/>
                </a:solidFill>
                <a:effectLst/>
                <a:uLnTx/>
                <a:uFillTx/>
                <a:latin typeface="Times New Roman" panose="02020603050405020304" pitchFamily="18" charset="0"/>
                <a:ea typeface="思源宋体 CN Light" panose="02020300000000000000"/>
                <a:cs typeface="Times New Roman" panose="02020603050405020304" pitchFamily="18" charset="0"/>
              </a:rPr>
              <a:t>đọc</a:t>
            </a:r>
            <a:endParaRPr kumimoji="0" lang="en-US" altLang="zh-CN" sz="4400" b="1" i="0" u="none" strike="noStrike" kern="1200" cap="none" spc="0" normalizeH="0" baseline="0" noProof="0" dirty="0">
              <a:ln>
                <a:noFill/>
              </a:ln>
              <a:solidFill>
                <a:prstClr val="white"/>
              </a:solidFill>
              <a:effectLst/>
              <a:uLnTx/>
              <a:uFillTx/>
              <a:latin typeface="Times New Roman" panose="02020603050405020304" pitchFamily="18" charset="0"/>
              <a:ea typeface="思源宋体 CN Light" panose="02020300000000000000"/>
              <a:cs typeface="Times New Roman" panose="02020603050405020304" pitchFamily="18" charset="0"/>
            </a:endParaRPr>
          </a:p>
        </p:txBody>
      </p:sp>
      <p:sp>
        <p:nvSpPr>
          <p:cNvPr id="13" name="Google Shape;2377;p45"/>
          <p:cNvSpPr txBox="1"/>
          <p:nvPr/>
        </p:nvSpPr>
        <p:spPr>
          <a:xfrm>
            <a:off x="2880986" y="1302390"/>
            <a:ext cx="3831901" cy="563600"/>
          </a:xfrm>
          <a:prstGeom prst="rect">
            <a:avLst/>
          </a:prstGeom>
          <a:solidFill>
            <a:schemeClr val="accent6">
              <a:lumMod val="20000"/>
              <a:lumOff val="80000"/>
            </a:schemeClr>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3600" b="1" i="0" u="none" strike="noStrike" kern="0" cap="none" spc="0" normalizeH="0" baseline="0" noProof="0" dirty="0">
                <a:ln>
                  <a:noFill/>
                </a:ln>
                <a:solidFill>
                  <a:srgbClr val="191919"/>
                </a:solidFill>
                <a:effectLst/>
                <a:uLnTx/>
                <a:uFillTx/>
                <a:latin typeface="Roboto Slab"/>
                <a:ea typeface="Roboto Slab"/>
                <a:cs typeface="Roboto Slab"/>
                <a:sym typeface="Roboto Slab"/>
              </a:rPr>
              <a:t>K</a:t>
            </a:r>
            <a:r>
              <a:rPr kumimoji="0" lang="en-SG" sz="3600" b="1" i="0" u="none" strike="noStrike" kern="0" cap="none" spc="0" normalizeH="0" baseline="0" noProof="0" dirty="0">
                <a:ln>
                  <a:noFill/>
                </a:ln>
                <a:solidFill>
                  <a:srgbClr val="191919"/>
                </a:solidFill>
                <a:effectLst/>
                <a:uLnTx/>
                <a:uFillTx/>
                <a:latin typeface="Roboto Slab"/>
                <a:ea typeface="Roboto Slab"/>
                <a:cs typeface="Roboto Slab"/>
                <a:sym typeface="Roboto Slab"/>
              </a:rPr>
              <a:t>h</a:t>
            </a:r>
            <a:r>
              <a:rPr kumimoji="0" lang="en-US" sz="3600" b="1" i="0" u="none" strike="noStrike" kern="0" cap="none" spc="0" normalizeH="0" baseline="0" noProof="0" dirty="0">
                <a:ln>
                  <a:noFill/>
                </a:ln>
                <a:solidFill>
                  <a:srgbClr val="191919"/>
                </a:solidFill>
                <a:effectLst/>
                <a:uLnTx/>
                <a:uFillTx/>
                <a:latin typeface="Roboto Slab"/>
                <a:ea typeface="Roboto Slab"/>
                <a:cs typeface="Roboto Slab"/>
                <a:sym typeface="Roboto Slab"/>
              </a:rPr>
              <a:t>ói sóng</a:t>
            </a:r>
            <a:endParaRPr kumimoji="0" sz="3600" b="1" i="0" u="none" strike="noStrike" kern="0" cap="none" spc="0" normalizeH="0" baseline="0" noProof="0" dirty="0">
              <a:ln>
                <a:noFill/>
              </a:ln>
              <a:solidFill>
                <a:srgbClr val="191919"/>
              </a:solidFill>
              <a:effectLst/>
              <a:uLnTx/>
              <a:uFillTx/>
              <a:latin typeface="Roboto Slab"/>
              <a:ea typeface="Roboto Slab"/>
              <a:cs typeface="Roboto Slab"/>
              <a:sym typeface="Roboto Slab"/>
            </a:endParaRPr>
          </a:p>
        </p:txBody>
      </p:sp>
      <p:sp>
        <p:nvSpPr>
          <p:cNvPr id="14" name="Google Shape;2378;p45"/>
          <p:cNvSpPr txBox="1"/>
          <p:nvPr/>
        </p:nvSpPr>
        <p:spPr>
          <a:xfrm>
            <a:off x="212942" y="2248027"/>
            <a:ext cx="3831901" cy="563600"/>
          </a:xfrm>
          <a:prstGeom prst="rect">
            <a:avLst/>
          </a:prstGeom>
          <a:no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rPr>
              <a:t>là làn sương khói mỏng manh</a:t>
            </a:r>
            <a:r>
              <a:rPr kumimoji="0" lang="en-GB"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rPr>
              <a: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rPr>
              <a:t> phảng phất trên mặt nước, thường xuất hiện lúc bình minh hoặc hoàng hôn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rPr>
              <a:t>.</a:t>
            </a:r>
            <a:endParaRPr kumimoji="0" sz="3600" b="1" i="0" u="none" strike="noStrike" kern="0" cap="none" spc="0" normalizeH="0" baseline="0" noProof="0" dirty="0">
              <a:ln>
                <a:noFill/>
              </a:ln>
              <a:solidFill>
                <a:srgbClr val="191919"/>
              </a:solidFill>
              <a:effectLst/>
              <a:uLnTx/>
              <a:uFillTx/>
              <a:latin typeface="Roboto Slab"/>
              <a:ea typeface="Roboto Slab"/>
              <a:cs typeface="Roboto Slab"/>
              <a:sym typeface="Roboto Slab"/>
            </a:endParaRPr>
          </a:p>
        </p:txBody>
      </p:sp>
      <p:sp>
        <p:nvSpPr>
          <p:cNvPr id="15" name="Google Shape;2379;p45"/>
          <p:cNvSpPr txBox="1"/>
          <p:nvPr/>
        </p:nvSpPr>
        <p:spPr>
          <a:xfrm>
            <a:off x="5685237" y="2256655"/>
            <a:ext cx="4807218" cy="1957955"/>
          </a:xfrm>
          <a:prstGeom prst="rect">
            <a:avLst/>
          </a:prstGeom>
          <a:no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rPr>
              <a:t>thi nhân nhìn khói sóng mỏng manh ẩn hiện buổi hoàng hôn mà chợt nhận ra mình đang cô đơn nơi đất khách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rPr>
              <a:t>.</a:t>
            </a:r>
            <a:endParaRPr kumimoji="0" sz="3600" b="1" i="0" u="none" strike="noStrike" kern="0" cap="none" spc="0" normalizeH="0" baseline="0" noProof="0" dirty="0">
              <a:ln>
                <a:noFill/>
              </a:ln>
              <a:solidFill>
                <a:srgbClr val="191919"/>
              </a:solidFill>
              <a:effectLst/>
              <a:uLnTx/>
              <a:uFillTx/>
              <a:latin typeface="Roboto Slab"/>
              <a:ea typeface="Roboto Slab"/>
              <a:cs typeface="Roboto Slab"/>
              <a:sym typeface="Roboto Slab"/>
            </a:endParaRPr>
          </a:p>
        </p:txBody>
      </p:sp>
      <p:cxnSp>
        <p:nvCxnSpPr>
          <p:cNvPr id="16" name="Google Shape;2381;p45"/>
          <p:cNvCxnSpPr>
            <a:stCxn id="13" idx="2"/>
            <a:endCxn id="14" idx="0"/>
          </p:cNvCxnSpPr>
          <p:nvPr/>
        </p:nvCxnSpPr>
        <p:spPr>
          <a:xfrm rot="5400000">
            <a:off x="3271897" y="722986"/>
            <a:ext cx="382037" cy="2668044"/>
          </a:xfrm>
          <a:prstGeom prst="bentConnector3">
            <a:avLst>
              <a:gd name="adj1" fmla="val 50000"/>
            </a:avLst>
          </a:prstGeom>
          <a:noFill/>
          <a:ln w="28575" cap="flat" cmpd="sng">
            <a:solidFill>
              <a:schemeClr val="tx1"/>
            </a:solidFill>
            <a:prstDash val="solid"/>
            <a:round/>
            <a:headEnd type="none" w="med" len="med"/>
            <a:tailEnd type="stealth" w="med" len="med"/>
          </a:ln>
        </p:spPr>
      </p:cxnSp>
      <p:cxnSp>
        <p:nvCxnSpPr>
          <p:cNvPr id="17" name="Google Shape;2382;p45"/>
          <p:cNvCxnSpPr>
            <a:stCxn id="13" idx="2"/>
            <a:endCxn id="15" idx="0"/>
          </p:cNvCxnSpPr>
          <p:nvPr/>
        </p:nvCxnSpPr>
        <p:spPr>
          <a:xfrm rot="16200000" flipH="1">
            <a:off x="6247559" y="415367"/>
            <a:ext cx="390665" cy="3291909"/>
          </a:xfrm>
          <a:prstGeom prst="bentConnector3">
            <a:avLst>
              <a:gd name="adj1" fmla="val 50000"/>
            </a:avLst>
          </a:prstGeom>
          <a:noFill/>
          <a:ln w="28575" cap="flat" cmpd="sng">
            <a:solidFill>
              <a:schemeClr val="tx1"/>
            </a:solidFill>
            <a:prstDash val="solid"/>
            <a:round/>
            <a:headEnd type="none" w="med" len="med"/>
            <a:tailEnd type="stealth" w="med" len="med"/>
          </a:ln>
        </p:spPr>
      </p:cxnSp>
      <p:sp>
        <p:nvSpPr>
          <p:cNvPr id="18" name="Google Shape;2388;p45"/>
          <p:cNvSpPr txBox="1"/>
          <p:nvPr/>
        </p:nvSpPr>
        <p:spPr>
          <a:xfrm>
            <a:off x="5875837" y="5010156"/>
            <a:ext cx="4695896" cy="928400"/>
          </a:xfrm>
          <a:prstGeom prst="rect">
            <a:avLst/>
          </a:prstGeom>
          <a:noFill/>
          <a:ln>
            <a:noFill/>
          </a:ln>
        </p:spPr>
        <p:txBody>
          <a:bodyPr spcFirstLastPara="1" wrap="square" lIns="121900" tIns="121900" rIns="121900" bIns="121900" anchor="t" anchorCtr="0">
            <a:noAutofit/>
          </a:bodyPr>
          <a:lstStyle/>
          <a:p>
            <a:pPr marL="0" marR="0" lvl="0" indent="0" algn="just" defTabSz="914400" rtl="0" eaLnBrk="1" fontAlgn="auto" latinLnBrk="0" hangingPunct="1">
              <a:lnSpc>
                <a:spcPct val="100000"/>
              </a:lnSpc>
              <a:spcBef>
                <a:spcPts val="0"/>
              </a:spcBef>
              <a:spcAft>
                <a:spcPts val="800"/>
              </a:spcAft>
              <a:buClrTx/>
              <a:buSzTx/>
              <a:buFontTx/>
              <a:buNone/>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nỗi niềm đơn độc sẵn có đã khiến thi nhân tìm một thi ảnh để k</a:t>
            </a:r>
            <a:r>
              <a:rPr kumimoji="0" lang="en-GB"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í</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thác tâm trạng của mình.  </a:t>
            </a:r>
            <a:endParaRPr kumimoji="0" lang="en-SG"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19" name="Google Shape;2389;p45"/>
          <p:cNvGrpSpPr/>
          <p:nvPr/>
        </p:nvGrpSpPr>
        <p:grpSpPr>
          <a:xfrm>
            <a:off x="10471868" y="2643388"/>
            <a:ext cx="208800" cy="3501768"/>
            <a:chOff x="5797375" y="1379625"/>
            <a:chExt cx="156600" cy="3268200"/>
          </a:xfrm>
        </p:grpSpPr>
        <p:cxnSp>
          <p:nvCxnSpPr>
            <p:cNvPr id="20" name="Google Shape;2390;p45"/>
            <p:cNvCxnSpPr/>
            <p:nvPr/>
          </p:nvCxnSpPr>
          <p:spPr>
            <a:xfrm>
              <a:off x="5940475" y="1379625"/>
              <a:ext cx="13500" cy="3268200"/>
            </a:xfrm>
            <a:prstGeom prst="straightConnector1">
              <a:avLst/>
            </a:prstGeom>
            <a:noFill/>
            <a:ln w="28575" cap="flat" cmpd="sng">
              <a:solidFill>
                <a:schemeClr val="tx1"/>
              </a:solidFill>
              <a:prstDash val="solid"/>
              <a:round/>
              <a:headEnd type="none" w="med" len="med"/>
              <a:tailEnd type="none" w="med" len="med"/>
            </a:ln>
          </p:spPr>
        </p:cxnSp>
        <p:cxnSp>
          <p:nvCxnSpPr>
            <p:cNvPr id="21" name="Google Shape;2391;p45"/>
            <p:cNvCxnSpPr/>
            <p:nvPr/>
          </p:nvCxnSpPr>
          <p:spPr>
            <a:xfrm>
              <a:off x="5797375" y="1379625"/>
              <a:ext cx="147300" cy="0"/>
            </a:xfrm>
            <a:prstGeom prst="straightConnector1">
              <a:avLst/>
            </a:prstGeom>
            <a:noFill/>
            <a:ln w="28575" cap="flat" cmpd="sng">
              <a:solidFill>
                <a:schemeClr val="tx1"/>
              </a:solidFill>
              <a:prstDash val="solid"/>
              <a:round/>
              <a:headEnd type="none" w="med" len="med"/>
              <a:tailEnd type="none" w="med" len="med"/>
            </a:ln>
          </p:spPr>
        </p:cxnSp>
        <p:cxnSp>
          <p:nvCxnSpPr>
            <p:cNvPr id="22" name="Google Shape;2392;p45"/>
            <p:cNvCxnSpPr/>
            <p:nvPr/>
          </p:nvCxnSpPr>
          <p:spPr>
            <a:xfrm>
              <a:off x="5804072" y="4647825"/>
              <a:ext cx="147300" cy="0"/>
            </a:xfrm>
            <a:prstGeom prst="straightConnector1">
              <a:avLst/>
            </a:prstGeom>
            <a:noFill/>
            <a:ln w="28575" cap="flat" cmpd="sng">
              <a:solidFill>
                <a:schemeClr val="tx1"/>
              </a:solidFill>
              <a:prstDash val="solid"/>
              <a:round/>
              <a:headEnd type="none" w="med" len="med"/>
              <a:tailEnd type="none" w="med" len="med"/>
            </a:ln>
          </p:spPr>
        </p:cxnSp>
      </p:grpSp>
      <p:grpSp>
        <p:nvGrpSpPr>
          <p:cNvPr id="23" name="Google Shape;2421;p45"/>
          <p:cNvGrpSpPr/>
          <p:nvPr/>
        </p:nvGrpSpPr>
        <p:grpSpPr>
          <a:xfrm>
            <a:off x="1601572" y="1541068"/>
            <a:ext cx="474408" cy="314225"/>
            <a:chOff x="3304127" y="359385"/>
            <a:chExt cx="492397" cy="326140"/>
          </a:xfrm>
        </p:grpSpPr>
        <p:sp>
          <p:nvSpPr>
            <p:cNvPr id="24" name="Google Shape;2422;p45"/>
            <p:cNvSpPr/>
            <p:nvPr/>
          </p:nvSpPr>
          <p:spPr>
            <a:xfrm>
              <a:off x="3304127" y="432267"/>
              <a:ext cx="382620" cy="253258"/>
            </a:xfrm>
            <a:custGeom>
              <a:avLst/>
              <a:gdLst/>
              <a:ahLst/>
              <a:cxnLst/>
              <a:rect l="l" t="t" r="r" b="b"/>
              <a:pathLst>
                <a:path w="1680" h="1112" extrusionOk="0">
                  <a:moveTo>
                    <a:pt x="1" y="1032"/>
                  </a:moveTo>
                  <a:cubicBezTo>
                    <a:pt x="1" y="1032"/>
                    <a:pt x="1" y="1032"/>
                    <a:pt x="1" y="1032"/>
                  </a:cubicBezTo>
                  <a:cubicBezTo>
                    <a:pt x="1" y="1032"/>
                    <a:pt x="1" y="1032"/>
                    <a:pt x="1" y="1032"/>
                  </a:cubicBezTo>
                  <a:close/>
                  <a:moveTo>
                    <a:pt x="1324" y="0"/>
                  </a:moveTo>
                  <a:cubicBezTo>
                    <a:pt x="909" y="0"/>
                    <a:pt x="248" y="148"/>
                    <a:pt x="1" y="1032"/>
                  </a:cubicBezTo>
                  <a:lnTo>
                    <a:pt x="1" y="1032"/>
                  </a:lnTo>
                  <a:cubicBezTo>
                    <a:pt x="1" y="1032"/>
                    <a:pt x="1" y="1032"/>
                    <a:pt x="1" y="1032"/>
                  </a:cubicBezTo>
                  <a:cubicBezTo>
                    <a:pt x="4" y="1032"/>
                    <a:pt x="253" y="1111"/>
                    <a:pt x="559" y="1111"/>
                  </a:cubicBezTo>
                  <a:cubicBezTo>
                    <a:pt x="1019" y="1111"/>
                    <a:pt x="1607" y="932"/>
                    <a:pt x="1679" y="38"/>
                  </a:cubicBezTo>
                  <a:cubicBezTo>
                    <a:pt x="1679" y="38"/>
                    <a:pt x="1533" y="0"/>
                    <a:pt x="1324" y="0"/>
                  </a:cubicBezTo>
                  <a:close/>
                </a:path>
              </a:pathLst>
            </a:custGeom>
            <a:solidFill>
              <a:srgbClr val="FFCC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等线" panose="020F0502020204030204"/>
                <a:cs typeface="Arial" panose="020B0604020202020204"/>
                <a:sym typeface="Arial" panose="020B0604020202020204"/>
              </a:endParaRPr>
            </a:p>
          </p:txBody>
        </p:sp>
        <p:sp>
          <p:nvSpPr>
            <p:cNvPr id="25" name="Google Shape;2423;p45"/>
            <p:cNvSpPr/>
            <p:nvPr/>
          </p:nvSpPr>
          <p:spPr>
            <a:xfrm>
              <a:off x="3390446" y="359385"/>
              <a:ext cx="406078" cy="256219"/>
            </a:xfrm>
            <a:custGeom>
              <a:avLst/>
              <a:gdLst/>
              <a:ahLst/>
              <a:cxnLst/>
              <a:rect l="l" t="t" r="r" b="b"/>
              <a:pathLst>
                <a:path w="1783" h="1125" extrusionOk="0">
                  <a:moveTo>
                    <a:pt x="1758" y="0"/>
                  </a:moveTo>
                  <a:cubicBezTo>
                    <a:pt x="1753" y="0"/>
                    <a:pt x="1747" y="2"/>
                    <a:pt x="1743" y="6"/>
                  </a:cubicBezTo>
                  <a:cubicBezTo>
                    <a:pt x="1323" y="374"/>
                    <a:pt x="27" y="1078"/>
                    <a:pt x="14" y="1085"/>
                  </a:cubicBezTo>
                  <a:cubicBezTo>
                    <a:pt x="5" y="1090"/>
                    <a:pt x="0" y="1103"/>
                    <a:pt x="6" y="1114"/>
                  </a:cubicBezTo>
                  <a:cubicBezTo>
                    <a:pt x="10" y="1120"/>
                    <a:pt x="16" y="1125"/>
                    <a:pt x="25" y="1125"/>
                  </a:cubicBezTo>
                  <a:cubicBezTo>
                    <a:pt x="29" y="1125"/>
                    <a:pt x="32" y="1125"/>
                    <a:pt x="35" y="1123"/>
                  </a:cubicBezTo>
                  <a:cubicBezTo>
                    <a:pt x="48" y="1116"/>
                    <a:pt x="1346" y="410"/>
                    <a:pt x="1772" y="39"/>
                  </a:cubicBezTo>
                  <a:cubicBezTo>
                    <a:pt x="1781" y="31"/>
                    <a:pt x="1783" y="18"/>
                    <a:pt x="1774" y="8"/>
                  </a:cubicBezTo>
                  <a:cubicBezTo>
                    <a:pt x="1770" y="3"/>
                    <a:pt x="1764" y="0"/>
                    <a:pt x="1758" y="0"/>
                  </a:cubicBezTo>
                  <a:close/>
                </a:path>
              </a:pathLst>
            </a:custGeom>
            <a:solidFill>
              <a:srgbClr val="ACAD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等线" panose="020F0502020204030204"/>
                <a:cs typeface="Arial" panose="020B0604020202020204"/>
                <a:sym typeface="Arial" panose="020B0604020202020204"/>
              </a:endParaRPr>
            </a:p>
          </p:txBody>
        </p:sp>
        <p:sp>
          <p:nvSpPr>
            <p:cNvPr id="26" name="Google Shape;2424;p45"/>
            <p:cNvSpPr/>
            <p:nvPr/>
          </p:nvSpPr>
          <p:spPr>
            <a:xfrm>
              <a:off x="3505689" y="527469"/>
              <a:ext cx="37351" cy="61265"/>
            </a:xfrm>
            <a:custGeom>
              <a:avLst/>
              <a:gdLst/>
              <a:ahLst/>
              <a:cxnLst/>
              <a:rect l="l" t="t" r="r" b="b"/>
              <a:pathLst>
                <a:path w="164" h="269" extrusionOk="0">
                  <a:moveTo>
                    <a:pt x="138" y="0"/>
                  </a:moveTo>
                  <a:cubicBezTo>
                    <a:pt x="130" y="0"/>
                    <a:pt x="123" y="4"/>
                    <a:pt x="120" y="11"/>
                  </a:cubicBezTo>
                  <a:lnTo>
                    <a:pt x="6" y="236"/>
                  </a:lnTo>
                  <a:cubicBezTo>
                    <a:pt x="1" y="247"/>
                    <a:pt x="4" y="261"/>
                    <a:pt x="15" y="266"/>
                  </a:cubicBezTo>
                  <a:cubicBezTo>
                    <a:pt x="18" y="267"/>
                    <a:pt x="22" y="269"/>
                    <a:pt x="24" y="269"/>
                  </a:cubicBezTo>
                  <a:cubicBezTo>
                    <a:pt x="33" y="269"/>
                    <a:pt x="40" y="263"/>
                    <a:pt x="45" y="257"/>
                  </a:cubicBezTo>
                  <a:lnTo>
                    <a:pt x="158" y="32"/>
                  </a:lnTo>
                  <a:cubicBezTo>
                    <a:pt x="164" y="21"/>
                    <a:pt x="159" y="8"/>
                    <a:pt x="149" y="3"/>
                  </a:cubicBezTo>
                  <a:cubicBezTo>
                    <a:pt x="145" y="1"/>
                    <a:pt x="142" y="0"/>
                    <a:pt x="138" y="0"/>
                  </a:cubicBezTo>
                  <a:close/>
                </a:path>
              </a:pathLst>
            </a:custGeom>
            <a:solidFill>
              <a:srgbClr val="ACAD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等线" panose="020F0502020204030204"/>
                <a:cs typeface="Arial" panose="020B0604020202020204"/>
                <a:sym typeface="Arial" panose="020B0604020202020204"/>
              </a:endParaRPr>
            </a:p>
          </p:txBody>
        </p:sp>
        <p:sp>
          <p:nvSpPr>
            <p:cNvPr id="27" name="Google Shape;2425;p45"/>
            <p:cNvSpPr/>
            <p:nvPr/>
          </p:nvSpPr>
          <p:spPr>
            <a:xfrm>
              <a:off x="3414588" y="552522"/>
              <a:ext cx="56254" cy="22547"/>
            </a:xfrm>
            <a:custGeom>
              <a:avLst/>
              <a:gdLst/>
              <a:ahLst/>
              <a:cxnLst/>
              <a:rect l="l" t="t" r="r" b="b"/>
              <a:pathLst>
                <a:path w="247" h="99" extrusionOk="0">
                  <a:moveTo>
                    <a:pt x="25" y="1"/>
                  </a:moveTo>
                  <a:cubicBezTo>
                    <a:pt x="15" y="1"/>
                    <a:pt x="7" y="7"/>
                    <a:pt x="5" y="17"/>
                  </a:cubicBezTo>
                  <a:cubicBezTo>
                    <a:pt x="1" y="29"/>
                    <a:pt x="7" y="41"/>
                    <a:pt x="20" y="44"/>
                  </a:cubicBezTo>
                  <a:lnTo>
                    <a:pt x="215" y="97"/>
                  </a:lnTo>
                  <a:cubicBezTo>
                    <a:pt x="216" y="99"/>
                    <a:pt x="219" y="99"/>
                    <a:pt x="220" y="99"/>
                  </a:cubicBezTo>
                  <a:cubicBezTo>
                    <a:pt x="230" y="99"/>
                    <a:pt x="238" y="93"/>
                    <a:pt x="242" y="82"/>
                  </a:cubicBezTo>
                  <a:cubicBezTo>
                    <a:pt x="246" y="71"/>
                    <a:pt x="240" y="59"/>
                    <a:pt x="227" y="56"/>
                  </a:cubicBezTo>
                  <a:lnTo>
                    <a:pt x="32" y="2"/>
                  </a:lnTo>
                  <a:cubicBezTo>
                    <a:pt x="29" y="1"/>
                    <a:pt x="27" y="1"/>
                    <a:pt x="25" y="1"/>
                  </a:cubicBezTo>
                  <a:close/>
                </a:path>
              </a:pathLst>
            </a:custGeom>
            <a:solidFill>
              <a:srgbClr val="ACAD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等线" panose="020F0502020204030204"/>
                <a:cs typeface="Arial" panose="020B0604020202020204"/>
                <a:sym typeface="Arial" panose="020B0604020202020204"/>
              </a:endParaRPr>
            </a:p>
          </p:txBody>
        </p:sp>
      </p:grpSp>
      <p:sp>
        <p:nvSpPr>
          <p:cNvPr id="28" name="Google Shape;3069;p40"/>
          <p:cNvSpPr/>
          <p:nvPr/>
        </p:nvSpPr>
        <p:spPr>
          <a:xfrm rot="-600415">
            <a:off x="5304585" y="3005665"/>
            <a:ext cx="478720" cy="338014"/>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chemeClr val="accent4"/>
          </a:solidFill>
          <a:ln w="28575" cap="flat" cmpd="sng">
            <a:solidFill>
              <a:srgbClr val="FFFFFF"/>
            </a:solidFill>
            <a:prstDash val="solid"/>
            <a:round/>
            <a:headEnd type="none" w="sm" len="sm"/>
            <a:tailEnd type="none" w="sm" len="sm"/>
          </a:ln>
          <a:effectLst>
            <a:outerShdw blurRad="57150" dist="19050" dir="5400000" algn="bl" rotWithShape="0">
              <a:schemeClr val="dk1">
                <a:alpha val="52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3069;p40"/>
          <p:cNvSpPr/>
          <p:nvPr/>
        </p:nvSpPr>
        <p:spPr>
          <a:xfrm rot="-600415">
            <a:off x="5304795" y="5405068"/>
            <a:ext cx="478720" cy="338014"/>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chemeClr val="accent4"/>
          </a:solidFill>
          <a:ln w="28575" cap="flat" cmpd="sng">
            <a:solidFill>
              <a:srgbClr val="FFFFFF"/>
            </a:solidFill>
            <a:prstDash val="solid"/>
            <a:round/>
            <a:headEnd type="none" w="sm" len="sm"/>
            <a:tailEnd type="none" w="sm" len="sm"/>
          </a:ln>
          <a:effectLst>
            <a:outerShdw blurRad="57150" dist="19050" dir="5400000" algn="bl" rotWithShape="0">
              <a:schemeClr val="dk1">
                <a:alpha val="52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 name="Freeform 12"/>
          <p:cNvSpPr/>
          <p:nvPr/>
        </p:nvSpPr>
        <p:spPr>
          <a:xfrm>
            <a:off x="10803388" y="2820256"/>
            <a:ext cx="1329461" cy="2545790"/>
          </a:xfrm>
          <a:custGeom>
            <a:avLst/>
            <a:gdLst/>
            <a:ahLst/>
            <a:cxnLst/>
            <a:rect l="l" t="t" r="r" b="b"/>
            <a:pathLst>
              <a:path w="11185048" h="8229600">
                <a:moveTo>
                  <a:pt x="0" y="0"/>
                </a:moveTo>
                <a:lnTo>
                  <a:pt x="11185048" y="0"/>
                </a:lnTo>
                <a:lnTo>
                  <a:pt x="11185048" y="8229600"/>
                </a:lnTo>
                <a:lnTo>
                  <a:pt x="0" y="822960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SG" sz="1800" b="0" i="0" u="none" strike="noStrike" kern="1200" cap="none" spc="0" normalizeH="0" baseline="0" noProof="0">
              <a:ln>
                <a:noFill/>
              </a:ln>
              <a:solidFill>
                <a:prstClr val="black"/>
              </a:solidFill>
              <a:effectLst/>
              <a:uLnTx/>
              <a:uFillTx/>
              <a:latin typeface="等线" panose="020F0502020204030204"/>
              <a:ea typeface="等线" panose="020F0502020204030204"/>
              <a:cs typeface="Arial" panose="020B0604020202020204"/>
            </a:endParaRPr>
          </a:p>
        </p:txBody>
      </p:sp>
      <p:sp>
        <p:nvSpPr>
          <p:cNvPr id="31" name="TextBox 30"/>
          <p:cNvSpPr txBox="1"/>
          <p:nvPr/>
        </p:nvSpPr>
        <p:spPr>
          <a:xfrm>
            <a:off x="10905209" y="3382701"/>
            <a:ext cx="1125818"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a:rPr>
              <a:t>2. Suy luận</a:t>
            </a:r>
            <a:endParaRPr kumimoji="0" lang="en-SG" sz="3200" b="1" i="0" u="none" strike="noStrike" kern="1200" cap="none" spc="0" normalizeH="0" baseline="0" noProof="0" dirty="0">
              <a:ln>
                <a:noFill/>
              </a:ln>
              <a:solidFill>
                <a:prstClr val="black"/>
              </a:solidFill>
              <a:effectLst/>
              <a:uLnTx/>
              <a:uFillTx/>
              <a:latin typeface="等线" panose="020F0502020204030204"/>
              <a:ea typeface="等线" panose="020F0502020204030204"/>
              <a:cs typeface="Arial" panose="020B0604020202020204"/>
            </a:endParaRPr>
          </a:p>
        </p:txBody>
      </p:sp>
      <p:pic>
        <p:nvPicPr>
          <p:cNvPr id="32" name="Picture 31"/>
          <p:cNvPicPr>
            <a:picLocks noChangeAspect="1"/>
          </p:cNvPicPr>
          <p:nvPr/>
        </p:nvPicPr>
        <p:blipFill rotWithShape="1">
          <a:blip r:embed="rId8"/>
          <a:srcRect t="-1728" r="42191" b="-1"/>
          <a:stretch>
            <a:fillRect/>
          </a:stretch>
        </p:blipFill>
        <p:spPr>
          <a:xfrm>
            <a:off x="1859631" y="2772613"/>
            <a:ext cx="3415755" cy="41964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par>
                                <p:cTn id="30" presetID="16" presetClass="entr" presetSubtype="21"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barn(inVertical)">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barn(inVertical)">
                                      <p:cBhvr>
                                        <p:cTn id="48" dur="500"/>
                                        <p:tgtEl>
                                          <p:spTgt spid="29"/>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Vertical)">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8" grpId="0"/>
      <p:bldP spid="28" grpId="0" animBg="1"/>
      <p:bldP spid="29" grpId="0" animBg="1"/>
      <p:bldP spid="30" grpId="0" animBg="1"/>
      <p:bldP spid="31" grpId="0"/>
    </p:bldLst>
  </p:timing>
</p:sld>
</file>

<file path=ppt/tags/tag1.xml><?xml version="1.0" encoding="utf-8"?>
<p:tagLst xmlns:p="http://schemas.openxmlformats.org/presentationml/2006/main">
  <p:tag name="KSO_WM_DIAGRAM_VIRTUALLY_FRAME" val="{&quot;height&quot;:494.7115748031496,&quot;left&quot;:11.184251968503936,&quot;top&quot;:9.103385826771653,&quot;width&quot;:890.5217322834645}"/>
</p:tagLst>
</file>

<file path=ppt/tags/tag10.xml><?xml version="1.0" encoding="utf-8"?>
<p:tagLst xmlns:p="http://schemas.openxmlformats.org/presentationml/2006/main">
  <p:tag name="KSO_WM_DIAGRAM_VIRTUALLY_FRAME" val="{&quot;height&quot;:144.01070866141734,&quot;left&quot;:43.73267716535433,&quot;top&quot;:113.28259842519685,&quot;width&quot;:916.7871653543307}"/>
</p:tagLst>
</file>

<file path=ppt/tags/tag11.xml><?xml version="1.0" encoding="utf-8"?>
<p:tagLst xmlns:p="http://schemas.openxmlformats.org/presentationml/2006/main">
  <p:tag name="KSO_WM_DIAGRAM_VIRTUALLY_FRAME" val="{&quot;height&quot;:144.01070866141734,&quot;left&quot;:43.73267716535433,&quot;top&quot;:113.28259842519685,&quot;width&quot;:916.7871653543307}"/>
</p:tagLst>
</file>

<file path=ppt/tags/tag12.xml><?xml version="1.0" encoding="utf-8"?>
<p:tagLst xmlns:p="http://schemas.openxmlformats.org/presentationml/2006/main">
  <p:tag name="KSO_WM_DIAGRAM_VIRTUALLY_FRAME" val="{&quot;height&quot;:144.01070866141734,&quot;left&quot;:43.73267716535433,&quot;top&quot;:113.28259842519685,&quot;width&quot;:916.7871653543307}"/>
</p:tagLst>
</file>

<file path=ppt/tags/tag13.xml><?xml version="1.0" encoding="utf-8"?>
<p:tagLst xmlns:p="http://schemas.openxmlformats.org/presentationml/2006/main">
  <p:tag name="KSO_WM_DIAGRAM_VIRTUALLY_FRAME" val="{&quot;height&quot;:144.01070866141734,&quot;left&quot;:43.73267716535433,&quot;top&quot;:113.28259842519685,&quot;width&quot;:916.7871653543307}"/>
</p:tagLst>
</file>

<file path=ppt/tags/tag14.xml><?xml version="1.0" encoding="utf-8"?>
<p:tagLst xmlns:p="http://schemas.openxmlformats.org/presentationml/2006/main">
  <p:tag name="KSO_WM_DIAGRAM_VIRTUALLY_FRAME" val="{&quot;height&quot;:144.01070866141734,&quot;left&quot;:43.73267716535433,&quot;top&quot;:113.28259842519685,&quot;width&quot;:916.7871653543307}"/>
</p:tagLst>
</file>

<file path=ppt/tags/tag15.xml><?xml version="1.0" encoding="utf-8"?>
<p:tagLst xmlns:p="http://schemas.openxmlformats.org/presentationml/2006/main">
  <p:tag name="KSO_WM_DIAGRAM_VIRTUALLY_FRAME" val="{&quot;height&quot;:144.01070866141734,&quot;left&quot;:43.73267716535433,&quot;top&quot;:113.28259842519685,&quot;width&quot;:916.7871653543307}"/>
</p:tagLst>
</file>

<file path=ppt/tags/tag16.xml><?xml version="1.0" encoding="utf-8"?>
<p:tagLst xmlns:p="http://schemas.openxmlformats.org/presentationml/2006/main">
  <p:tag name="KSO_WM_DIAGRAM_VIRTUALLY_FRAME" val="{&quot;height&quot;:144.01070866141734,&quot;left&quot;:43.73267716535433,&quot;top&quot;:113.28259842519685,&quot;width&quot;:916.7871653543307}"/>
</p:tagLst>
</file>

<file path=ppt/tags/tag17.xml><?xml version="1.0" encoding="utf-8"?>
<p:tagLst xmlns:p="http://schemas.openxmlformats.org/presentationml/2006/main">
  <p:tag name="MH" val="20160401104922"/>
  <p:tag name="MH_LIBRARY" val="GRAPHIC"/>
  <p:tag name="MH_TYPE" val="Text"/>
  <p:tag name="MH_ORDER" val="1"/>
</p:tagLst>
</file>

<file path=ppt/tags/tag18.xml><?xml version="1.0" encoding="utf-8"?>
<p:tagLst xmlns:p="http://schemas.openxmlformats.org/presentationml/2006/main">
  <p:tag name="MH" val="20160401104922"/>
  <p:tag name="MH_LIBRARY" val="GRAPHIC"/>
  <p:tag name="MH_TYPE" val="Text"/>
  <p:tag name="MH_ORDER" val="1"/>
</p:tagLst>
</file>

<file path=ppt/tags/tag19.xml><?xml version="1.0" encoding="utf-8"?>
<p:tagLst xmlns:p="http://schemas.openxmlformats.org/presentationml/2006/main">
  <p:tag name="KSO_WM_DIAGRAM_VIRTUALLY_FRAME" val="{&quot;height&quot;:216.39834645669293,&quot;left&quot;:15.907086614173227,&quot;top&quot;:153.49181102362203,&quot;width&quot;:932.3575590551181}"/>
</p:tagLst>
</file>

<file path=ppt/tags/tag2.xml><?xml version="1.0" encoding="utf-8"?>
<p:tagLst xmlns:p="http://schemas.openxmlformats.org/presentationml/2006/main">
  <p:tag name="KSO_WM_DIAGRAM_VIRTUALLY_FRAME" val="{&quot;height&quot;:494.7115748031496,&quot;left&quot;:11.184251968503936,&quot;top&quot;:9.103385826771653,&quot;width&quot;:890.5217322834645}"/>
</p:tagLst>
</file>

<file path=ppt/tags/tag20.xml><?xml version="1.0" encoding="utf-8"?>
<p:tagLst xmlns:p="http://schemas.openxmlformats.org/presentationml/2006/main">
  <p:tag name="KSO_WM_DIAGRAM_VIRTUALLY_FRAME" val="{&quot;height&quot;:216.39834645669293,&quot;left&quot;:15.907086614173227,&quot;top&quot;:153.49181102362203,&quot;width&quot;:932.3575590551181}"/>
</p:tagLst>
</file>

<file path=ppt/tags/tag21.xml><?xml version="1.0" encoding="utf-8"?>
<p:tagLst xmlns:p="http://schemas.openxmlformats.org/presentationml/2006/main">
  <p:tag name="KSO_WM_DIAGRAM_VIRTUALLY_FRAME" val="{&quot;height&quot;:216.39834645669293,&quot;left&quot;:15.907086614173227,&quot;top&quot;:153.49181102362203,&quot;width&quot;:932.3575590551181}"/>
</p:tagLst>
</file>

<file path=ppt/tags/tag22.xml><?xml version="1.0" encoding="utf-8"?>
<p:tagLst xmlns:p="http://schemas.openxmlformats.org/presentationml/2006/main">
  <p:tag name="KSO_WM_DIAGRAM_VIRTUALLY_FRAME" val="{&quot;height&quot;:216.39834645669293,&quot;left&quot;:15.907086614173227,&quot;top&quot;:153.49181102362203,&quot;width&quot;:932.3575590551181}"/>
</p:tagLst>
</file>

<file path=ppt/tags/tag23.xml><?xml version="1.0" encoding="utf-8"?>
<p:tagLst xmlns:p="http://schemas.openxmlformats.org/presentationml/2006/main">
  <p:tag name="KSO_WM_DIAGRAM_VIRTUALLY_FRAME" val="{&quot;height&quot;:216.39834645669293,&quot;left&quot;:15.907086614173227,&quot;top&quot;:153.49181102362203,&quot;width&quot;:932.3575590551181}"/>
</p:tagLst>
</file>

<file path=ppt/tags/tag24.xml><?xml version="1.0" encoding="utf-8"?>
<p:tagLst xmlns:p="http://schemas.openxmlformats.org/presentationml/2006/main">
  <p:tag name="KSO_WM_DIAGRAM_VIRTUALLY_FRAME" val="{&quot;height&quot;:216.39834645669293,&quot;left&quot;:15.907086614173227,&quot;top&quot;:153.49181102362203,&quot;width&quot;:932.3575590551181}"/>
</p:tagLst>
</file>

<file path=ppt/tags/tag25.xml><?xml version="1.0" encoding="utf-8"?>
<p:tagLst xmlns:p="http://schemas.openxmlformats.org/presentationml/2006/main">
  <p:tag name="KSO_WM_DIAGRAM_VIRTUALLY_FRAME" val="{&quot;height&quot;:216.39834645669293,&quot;left&quot;:15.907086614173227,&quot;top&quot;:153.49181102362203,&quot;width&quot;:932.3575590551181}"/>
</p:tagLst>
</file>

<file path=ppt/tags/tag26.xml><?xml version="1.0" encoding="utf-8"?>
<p:tagLst xmlns:p="http://schemas.openxmlformats.org/presentationml/2006/main">
  <p:tag name="KSO_WM_DIAGRAM_VIRTUALLY_FRAME" val="{&quot;height&quot;:216.39834645669293,&quot;left&quot;:15.907086614173227,&quot;top&quot;:153.49181102362203,&quot;width&quot;:932.3575590551181}"/>
</p:tagLst>
</file>

<file path=ppt/tags/tag3.xml><?xml version="1.0" encoding="utf-8"?>
<p:tagLst xmlns:p="http://schemas.openxmlformats.org/presentationml/2006/main">
  <p:tag name="KSO_WM_DIAGRAM_VIRTUALLY_FRAME" val="{&quot;height&quot;:494.7115748031496,&quot;left&quot;:11.184251968503936,&quot;top&quot;:9.103385826771653,&quot;width&quot;:890.5217322834645}"/>
</p:tagLst>
</file>

<file path=ppt/tags/tag4.xml><?xml version="1.0" encoding="utf-8"?>
<p:tagLst xmlns:p="http://schemas.openxmlformats.org/presentationml/2006/main">
  <p:tag name="KSO_WM_DIAGRAM_VIRTUALLY_FRAME" val="{&quot;height&quot;:494.7115748031496,&quot;left&quot;:11.184251968503936,&quot;top&quot;:9.103385826771653,&quot;width&quot;:890.5217322834645}"/>
</p:tagLst>
</file>

<file path=ppt/tags/tag5.xml><?xml version="1.0" encoding="utf-8"?>
<p:tagLst xmlns:p="http://schemas.openxmlformats.org/presentationml/2006/main">
  <p:tag name="KSO_WM_DIAGRAM_VIRTUALLY_FRAME" val="{&quot;height&quot;:494.7115748031496,&quot;left&quot;:11.184251968503936,&quot;top&quot;:9.103385826771653,&quot;width&quot;:890.5217322834645}"/>
</p:tagLst>
</file>

<file path=ppt/tags/tag6.xml><?xml version="1.0" encoding="utf-8"?>
<p:tagLst xmlns:p="http://schemas.openxmlformats.org/presentationml/2006/main">
  <p:tag name="KSO_WM_DIAGRAM_VIRTUALLY_FRAME" val="{&quot;height&quot;:494.7115748031496,&quot;left&quot;:11.184251968503936,&quot;top&quot;:9.103385826771653,&quot;width&quot;:890.5217322834645}"/>
</p:tagLst>
</file>

<file path=ppt/tags/tag7.xml><?xml version="1.0" encoding="utf-8"?>
<p:tagLst xmlns:p="http://schemas.openxmlformats.org/presentationml/2006/main">
  <p:tag name="KSO_WM_DIAGRAM_VIRTUALLY_FRAME" val="{&quot;height&quot;:494.7115748031496,&quot;left&quot;:11.184251968503936,&quot;top&quot;:9.103385826771653,&quot;width&quot;:890.5217322834645}"/>
</p:tagLst>
</file>

<file path=ppt/tags/tag8.xml><?xml version="1.0" encoding="utf-8"?>
<p:tagLst xmlns:p="http://schemas.openxmlformats.org/presentationml/2006/main">
  <p:tag name="KSO_WM_DIAGRAM_VIRTUALLY_FRAME" val="{&quot;height&quot;:144.01070866141734,&quot;left&quot;:43.73267716535433,&quot;top&quot;:113.28259842519685,&quot;width&quot;:916.7871653543307}"/>
</p:tagLst>
</file>

<file path=ppt/tags/tag9.xml><?xml version="1.0" encoding="utf-8"?>
<p:tagLst xmlns:p="http://schemas.openxmlformats.org/presentationml/2006/main">
  <p:tag name="KSO_WM_DIAGRAM_VIRTUALLY_FRAME" val="{&quot;height&quot;:144.01070866141734,&quot;left&quot;:43.73267716535433,&quot;top&quot;:113.28259842519685,&quot;width&quot;:916.787165354330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exican Literature Bachelor's Thesis by Slidesgo">
  <a:themeElements>
    <a:clrScheme name="Simple Light">
      <a:dk1>
        <a:srgbClr val="000000"/>
      </a:dk1>
      <a:lt1>
        <a:srgbClr val="FFFFFF"/>
      </a:lt1>
      <a:dk2>
        <a:srgbClr val="B3A9FF"/>
      </a:dk2>
      <a:lt2>
        <a:srgbClr val="87CFB7"/>
      </a:lt2>
      <a:accent1>
        <a:srgbClr val="ACAD00"/>
      </a:accent1>
      <a:accent2>
        <a:srgbClr val="FFCC00"/>
      </a:accent2>
      <a:accent3>
        <a:srgbClr val="FFA101"/>
      </a:accent3>
      <a:accent4>
        <a:srgbClr val="FF4400"/>
      </a:accent4>
      <a:accent5>
        <a:srgbClr val="FFC3A5"/>
      </a:accent5>
      <a:accent6>
        <a:srgbClr val="FFF9F5"/>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TM03457491[[fn=Metropolitan]]</Template>
  <TotalTime>0</TotalTime>
  <Words>11551</Words>
  <Application>WPS Presentation</Application>
  <PresentationFormat>Widescreen</PresentationFormat>
  <Paragraphs>749</Paragraphs>
  <Slides>56</Slides>
  <Notes>21</Notes>
  <HiddenSlides>0</HiddenSlides>
  <MMClips>1</MMClips>
  <ScaleCrop>false</ScaleCrop>
  <HeadingPairs>
    <vt:vector size="6" baseType="variant">
      <vt:variant>
        <vt:lpstr>已用的字体</vt:lpstr>
      </vt:variant>
      <vt:variant>
        <vt:i4>37</vt:i4>
      </vt:variant>
      <vt:variant>
        <vt:lpstr>主题</vt:lpstr>
      </vt:variant>
      <vt:variant>
        <vt:i4>4</vt:i4>
      </vt:variant>
      <vt:variant>
        <vt:lpstr>幻灯片标题</vt:lpstr>
      </vt:variant>
      <vt:variant>
        <vt:i4>56</vt:i4>
      </vt:variant>
    </vt:vector>
  </HeadingPairs>
  <TitlesOfParts>
    <vt:vector size="97" baseType="lpstr">
      <vt:lpstr>Arial</vt:lpstr>
      <vt:lpstr>SimSun</vt:lpstr>
      <vt:lpstr>Wingdings</vt:lpstr>
      <vt:lpstr>Roboto Slab</vt:lpstr>
      <vt:lpstr>Segoe Print</vt:lpstr>
      <vt:lpstr>Merriweather Black</vt:lpstr>
      <vt:lpstr>DM Sans</vt:lpstr>
      <vt:lpstr>Arial</vt:lpstr>
      <vt:lpstr>Anaheim</vt:lpstr>
      <vt:lpstr>Roboto Condensed Light</vt:lpstr>
      <vt:lpstr>Times New Roman</vt:lpstr>
      <vt:lpstr>Amazone</vt:lpstr>
      <vt:lpstr>Vrinda</vt:lpstr>
      <vt:lpstr>Roboto</vt:lpstr>
      <vt:lpstr>VNI-Aztek</vt:lpstr>
      <vt:lpstr>Calibri</vt:lpstr>
      <vt:lpstr>Gochi Hand</vt:lpstr>
      <vt:lpstr>等线</vt:lpstr>
      <vt:lpstr>Chilanka</vt:lpstr>
      <vt:lpstr>等线 Light</vt:lpstr>
      <vt:lpstr>Calibri</vt:lpstr>
      <vt:lpstr>思源宋体 CN Light</vt:lpstr>
      <vt:lpstr>思源宋体 CN Light</vt:lpstr>
      <vt:lpstr>Microsoft YaHei</vt:lpstr>
      <vt:lpstr>Arial Unicode MS</vt:lpstr>
      <vt:lpstr>Calibri Light</vt:lpstr>
      <vt:lpstr>times</vt:lpstr>
      <vt:lpstr>Traditional Arabic</vt:lpstr>
      <vt:lpstr>Verdana</vt:lpstr>
      <vt:lpstr>Fredoka</vt:lpstr>
      <vt:lpstr>字魂95号-手刻宋</vt:lpstr>
      <vt:lpstr>Fira Sans Extra Condensed</vt:lpstr>
      <vt:lpstr>Berkshire Swash</vt:lpstr>
      <vt:lpstr>Calistoga</vt:lpstr>
      <vt:lpstr>Comic Sans MS</vt:lpstr>
      <vt:lpstr>VNI-Times</vt:lpstr>
      <vt:lpstr>Tahoma</vt:lpstr>
      <vt:lpstr>Office Theme</vt:lpstr>
      <vt:lpstr>1_Office Theme</vt:lpstr>
      <vt:lpstr>2_Office Theme</vt:lpstr>
      <vt:lpstr>Mexican Literature Bachelor's Thesis by Slidesgo</vt:lpstr>
      <vt:lpstr> HOÀNG HẠC LÂU (Lầu Hoàng Hạc)</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TỪ NGỮ ĐỊA PHƯƠNG VÀ BIỆT NGỮ XÃ HỘI</dc:title>
  <dc:creator>Admin</dc:creator>
  <cp:lastModifiedBy>Văn Thống Hà</cp:lastModifiedBy>
  <cp:revision>1567</cp:revision>
  <dcterms:created xsi:type="dcterms:W3CDTF">2017-08-14T07:36:00Z</dcterms:created>
  <dcterms:modified xsi:type="dcterms:W3CDTF">2025-09-07T08:26:32Z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1A5C3A82BF364A919B4993117E30D8A8_12</vt:lpwstr>
  </property>
  <property fmtid="{D5CDD505-2E9C-101B-9397-08002B2CF9AE}" pid="3" name="KSOProductBuildVer">
    <vt:lpwstr>1033-12.2.0.22530</vt:lpwstr>
  </property>
</Properties>
</file>