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2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BEAD8-B90D-4AA9-6A5E-7369B94D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6059F3-50CD-F2A7-1147-E08A8815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C005-1BAC-4195-8DCE-562408A7272E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E60BB-DE9E-ECC5-DD5A-F92BACAF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20A3A0-4FCD-0D1B-2FE4-D0C63E64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C97C-3586-4EBB-97BD-E21AD0949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70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8E8BF4D-98D9-AD70-9A43-51FF3D0D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25D39B-EF90-1B2E-472D-FC2A48EE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77C58-89C3-EAC2-1E2D-98AE67C8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AC005-1BAC-4195-8DCE-562408A7272E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506BC-6E05-4E28-D80D-A94ED9331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D450EA-FC79-56EF-57DF-8B318DB9F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7C97C-3586-4EBB-97BD-E21AD0949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81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FAD765-D2A9-1FD7-A6CD-1FBAA063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1524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BẢNG TUẦN HOÀN CÁC NGUYÊN TỐ HÓA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53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349792C-9B01-8CD5-3996-C898D1BD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1001B-2030-0365-F9FD-C44F80DDD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4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DF62E84-0CD5-AC83-A430-629C1E19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653C0B-5137-0E59-A8A5-DBA9F4AA7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36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58BEAD0-B798-FB7C-33D8-50A28C0B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0CDCC2-3552-6350-411D-9567251C6D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07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F5B8BB9-48E1-1827-93C3-9C44C2D6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7BF680-BA1F-E537-C7B1-2AE7402A8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23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F376B17-A037-7DBB-4FF3-75C16E30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731240-5622-AA87-6C51-C95510FFDB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549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2245A77-F2B3-086B-19FE-BF07AA37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43F371-75A8-A473-B331-AA44C35AEC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93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2682AAA-F985-82D6-1DA9-14AB4F05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A04A72-238A-A720-439E-9BCE3AA1F5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7B2C1C3-E69C-A52C-F904-08C107E6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F7E56A-B8CC-8611-1213-85AFA2CD8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18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01DDEB0-0E92-025A-6507-DF28839D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KHOA HỌC TỰ NHIÊN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7130BE-5D3A-A3EC-882C-3DF8F9C54D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286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F18F31C-4614-C9DC-8D1A-279288DDA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BD4B7D-32D5-FA4D-A79C-C25792FA4F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30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EC6F371-A34B-6909-8196-6D5F262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FC92D4-2A39-DE21-0C43-7A7ED45E69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2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A0B2C13-8118-43AE-4027-3313DE3A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58809B-3C4A-2061-BE6D-4BB4876FCF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96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5E4398-7C9A-E010-A674-766C1340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F85235-55B3-71F8-CA3A-935922761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63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97DAA0A-2DB4-B8C9-CF03-3A580E05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1FC719-945D-FCEB-FDBC-974967B7D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99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A5A94D3-17C7-2924-F99B-A269F1B6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153AB1-1FBD-8E8F-6D3A-18BA0CD29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83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FF94AF9-4951-2E69-8E54-28FDCBEC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4FDB7A-0ACA-18FB-B4B1-6543A9C485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91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DDECED1-0253-E232-D998-773129DF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C1F65D-CEAE-9298-52DC-57F6FFC2A2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95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F79E85A-E1ED-F1FD-341D-6F9F1049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812424-9636-3915-A047-B35E2FBF22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57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C5A24AA-9138-8F8A-C776-B14ED591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10691B-596F-D5AD-C255-314CCDD8E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879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DD4527B-1B17-8D09-0BBE-8A6F936E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83269F-8B96-4056-45A5-5B6A01B77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52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9F2ACF8-62C8-577B-B974-561BEAAB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48BA76-63FD-F6DD-7B9D-108C46DA8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7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9BDDDF2-AFC6-AE31-0AEC-14605E84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CC4C43-66E5-3155-3099-75D3A1287C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49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E56755F-5B38-D63A-7B60-6F3EE7A0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71CDC8-3160-C0B8-B7C9-64BB28F931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7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EF5AA5F-3FF3-86F3-B712-A835F44E5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4FB363-76DF-4487-DC87-C157890CB4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8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CFB8B4-51BC-0690-F488-98F18B90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E93910-B191-0A00-9374-C238B2C28B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84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36AB1B-EF2C-C5BB-2476-F97C5897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EDF4FD-E0CF-561E-5554-EBFDEE8D03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30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86492F3-09B3-DBBD-034C-6EB68A41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29C87-0E58-5504-9A1C-7E9CAEAF0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36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9DF1955-9BAC-DDB4-9E7F-5B9F3C14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82C9B7-1402-C3AD-12ED-A66EFC840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33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143A75A-BA69-3533-2633-469D2A75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394593-BDD0-3EE9-ED4A-CEBFA7255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44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276ECC5-C18A-C442-8F66-8F391FF3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CF2B03-FD45-39A7-1BD3-BE74C6315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58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1485102-19FA-B22F-8A9A-E3A196BD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CCB39-73F8-6CC6-E9CA-D2C53F6260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09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ABE2700-993D-6531-CE01-731E991C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E548DE-4E8D-A408-A84C-15D1A987C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8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455B9D2-7EEE-31DF-8E87-741E6764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AF43B-85E2-968D-D2C0-1DD592AC4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85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9C64F4C-AD22-C5D7-5C6E-7BF980E5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2398AF-C7B7-A72F-CEA1-E8BF1B61C2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684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D8F7283-205E-5F06-FEC9-1179F910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F4AC8B-75CF-E10A-669B-F55F49B03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87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B35CED0-15F5-2D28-5F64-9C7C7888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0A53B-DB16-6402-828D-0E943F0E91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07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26E07C2-C6D5-8CB9-1287-92D6AADD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E51477-24AD-B1C7-FC2E-A84363AFD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26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D8A5F5-202A-8631-DCF8-CF2C016D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98102-B309-2820-9D66-3EAE4A86D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59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C72097-750A-C2F0-BE94-18BA75C8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2DBCF9-2F86-5F8B-2A7E-F5A2B29C05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23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69C6378-365C-5DAD-5AB5-37AE64FF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52F4B-79EE-0F1E-3569-DCC6FEED6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30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5F114BD-C4D4-B9BC-41F8-2DC468A3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2148DD-C4FA-08B5-519B-57524270F3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30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97CC984-04EA-C50A-83D2-D358BAD7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33E9B2-D812-1B9B-29F1-0B0C2A5BCB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6B16E8-7143-1C77-CDD9-E21550F7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AEA300-A2A8-3EBB-7D5B-965104BEDC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31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461728-2233-3894-8D24-415E7261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9920AB-006A-2659-D81D-D221BE8D2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97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3647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F143FF-3CB6-1D9B-7A5E-8ABF43D1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6CFBF9-CC8D-EA56-1F63-5260D5340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44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0A28E54-9DA1-F2C1-5F4B-E7DE5323F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4A7263-B802-09D9-05B8-60911F0A6F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91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BE9B65E-F835-ED15-47CB-57A03CCD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20AA91-8493-3B3E-9EFF-1EF327785D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8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A919450-E8E2-6FEE-0473-B3C42DDD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34668E-0A6D-DBC2-5E8B-1D05BFB3F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50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956160-E9F3-DE3F-DB15-383C2502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DC8169-0447-CA8F-5431-D6B72177A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336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83647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8D66108-1671-4F47-F3BC-E78383B0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CFF2C2-D3EA-7D9C-A0FA-65FE961CB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29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39BE6F8-6133-E8F8-0CA6-059B39B3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1A851D-5B8F-3188-92A4-C9B012EDB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47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794FD3-965D-20B3-AE48-A3E5B9FC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16CD2F-19FF-D2CC-16FF-473B0154F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93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698477-F040-3FA5-BAB9-B759A11C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2E5DA4-47B2-C90E-38F9-AAAEA8F1CC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51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</Words>
  <Application>Microsoft Office PowerPoint</Application>
  <PresentationFormat>Custom</PresentationFormat>
  <Paragraphs>2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Liên hệ chuyển giao tài liệu để nhận tài liệu chỉnh sửa, có đầy đủ hiệu ứng, video và quyền lợi sử dụng  sản phẩm ---------------------- fb: Thầy Hoàng Oppa  Group facebook: GIÁO VIÊN KHOA HỌC TỰ NHIÊN  (Quản trị viên)  Zalo: 0932.99.00.90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Windows User</cp:lastModifiedBy>
  <cp:revision>3</cp:revision>
  <dcterms:created xsi:type="dcterms:W3CDTF">2022-09-04T18:35:43Z</dcterms:created>
  <dcterms:modified xsi:type="dcterms:W3CDTF">2026-01-13T07:33:05Z</dcterms:modified>
</cp:coreProperties>
</file>