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6" r:id="rId56"/>
    <p:sldId id="317" r:id="rId57"/>
    <p:sldId id="318" r:id="rId58"/>
    <p:sldId id="319" r:id="rId59"/>
    <p:sldId id="320" r:id="rId60"/>
    <p:sldId id="321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8D517-8E2E-BE35-78EB-B594D0DDB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06ECE6-7F0D-BE8F-EF52-C62EAE3C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C654-C51D-4A3D-BF5D-97DA26D73D22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EA788B2-DB68-8170-EF4F-8E9DBF8A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E5435B-8C1F-BB42-71DE-2EEEEF98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9A361-4052-40BF-BED0-72CDF9927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0549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FF1BA39-F6C3-FBE3-33A3-14FE3C84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046F65-BA80-8C3E-FD6A-DFFDE0C9D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9CDC08-20AC-33D0-B2EA-0EBBC4387A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5C654-C51D-4A3D-BF5D-97DA26D73D22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E08EF2-DB3A-0801-A9E2-D33B46069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20D55D-A5AD-6EC4-B192-AEAA49F9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9A361-4052-40BF-BED0-72CDF9927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622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E8EA163-0194-0937-5EC0-ED5A3138B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97ADC9-3888-1EFF-3F6F-6C1B5AA896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796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DAFE948-9CC0-B5C4-7264-6134FCD28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A5701F-B45A-43A9-FE57-45DABBACFA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96400" y="3886200"/>
            <a:ext cx="3124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805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44447BE-21C6-A4B2-4A03-FAAAAA9F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7C48DE-25EC-983C-7342-0EEAF18023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67800" y="0"/>
            <a:ext cx="3124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632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B88EF1E-BD91-89F9-527D-7F59FC66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DA4704-CFC7-2693-7201-95E0724315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67800" y="0"/>
            <a:ext cx="3124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875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5C4B28D-DD54-CA02-1450-59EB8FB73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180B63-6C01-D9A0-716F-A67EEF471C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20200" y="3810000"/>
            <a:ext cx="3124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036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82D27BD-0DA9-0AFA-61B2-46C50061A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1ED310-03A2-8135-8A81-92F676F010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736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664DFFB-C7B7-13F2-1DF4-254AD4921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18A196-8130-241C-DD4F-B240D62941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639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494793C-F56C-CA77-9A76-3FEB2267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9796E2-27B2-568B-C6B2-009C0C2218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334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1E50733-CF1A-40B2-578C-D9D4D186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4224EC-1140-29DF-71F8-4361E4E7E0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635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31EF6F4-21D5-07B3-C7F2-F46712D53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37C6BA-16B5-3011-1DE3-2DA9CFBA84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729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8037655-38CE-2A08-17AE-C997D0427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5D424B-FD22-AB85-6FB3-CA554047B8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919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02DFB49-889B-F9F7-1E69-2D9C892DA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9C2E0F-C3F5-C3A7-9004-2D7BF69B42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408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6417E60-85A1-DAEE-4DF6-3F836827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D57154-3812-F923-0861-82D57E7A7A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128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58199BE-149E-249C-E3F9-D1AE50908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FD7F16-B8E2-826A-52AD-1350953180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1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EDDADA0-D2A9-6347-5F7E-43C22128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38320D-5546-EE05-6029-301DF45CCE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0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374A963-8EDB-98D7-08A5-43C7B47B5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D631E4-CFFA-33F1-320B-40F9F4750C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262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5A0169D-6D77-7B69-0E30-173DAE8D4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ED345F-DF94-A1D4-C7D8-B855334FC5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31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C0F8086-09A8-C2DC-DF02-B72823EC3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3ABD86-E7F5-085C-D57D-B0B83EC311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132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C6101E7-A4A0-9238-38BD-6E7CC1C2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6C0CE0-8272-138A-1931-28471328AE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314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7ED7033-E151-AC0D-FCD9-35F155E31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8AAE99-BE65-0ADE-C029-E24827D873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213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802843E-3B5D-3516-0F34-65A25B86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73FF1F-5C2C-D3BA-E46E-C093F7CC73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561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45C93E9-8CD0-9F47-CFE4-E502DC38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905745-EACE-4CD7-7A92-1C8B38760D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854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E079955-6045-F4E8-1671-6BA7D6F86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C1113B-EE9D-7B72-3FB7-9B3EB2FAB1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505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379C2B4-54FF-26B9-8B38-861446026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53DCAB-6232-7C67-52F3-40F1F6AC50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376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4880824-D82B-4733-07B2-CF58F8777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199DE2-7A51-2732-402D-036DD981AB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794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AECB4C6-1E8A-93A7-2D2D-999F3295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310E7A-A5DB-2115-644B-CD522C8692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795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64E347F-C7C8-B657-26E5-146E68B54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CE0EBE-09C3-EABC-0FC3-AFE966879C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964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D0EA34D-F020-E800-D324-8C08C74B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F7B73B-F67B-A5E2-CBB4-6BBFBAD589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6193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CF23AE8-6CBE-F8DA-9201-FB831309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A806C6-ADB6-7A42-2E91-832B4DB37A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188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D046A4E-2883-DE82-A8CF-50D8C153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921247-85E2-1CD1-7A8F-F713B8014F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85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8BE3F27-DCA8-A72E-7980-D92E220C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BE12E4-16C1-7230-E9D0-299E1D61B1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576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76642C9-7250-A369-EF0D-895B0321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8ED546-209A-B99A-7B19-A6AA9376F9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245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B881EAB-5A02-BD4B-A227-51C4275A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117773-2847-AB44-4AB7-870B168794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27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9956C37-DAFC-41FA-682C-E83E5788B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752D0B-DEFB-3BEC-235F-1EF31CD931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76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33F7E30-0397-D1A2-C706-9E44FD1EE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0DCDDD-4C2D-53A1-66A5-7C0E5100F6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055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427BA9C-BC5E-35FC-9BA0-CF3AD8F46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0DAA8-0FF2-196C-6651-7B19B160B8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664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B325BDD-C072-559A-05F0-FFC45376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8F5F64-28FD-1C87-5AA1-16650C7B84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39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86FEEF5-E9E4-0C0F-4718-75545B990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DEE90C-AA85-C1C4-D6D2-03315F97C3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684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A8C82CB-9915-C8C7-1477-68890D8B2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CB8F1B-87BF-0FA1-69EF-0F3BA42FD6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584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1D51B05-03F3-898C-7C6A-F12644C0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648F40-DF1C-C4E2-ABDE-98BF274569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436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7D9D3A6-1AA3-7290-4F95-A89630D47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C4E6EF-AF37-48FC-9DCD-44108CEEFF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414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0E398E2-EBA8-F8EB-C436-17D21EB4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A61503-ADD1-DF3D-8BFE-CA81312A29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499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3D8BE39-73AD-5F45-F66C-1B32A3D8B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D8C4F-68AF-D3D4-A433-CAE3740670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457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7F44CEF-AD72-A400-CA26-B346DA9F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0375B4-86A5-CFB1-4393-AF991E392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585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A71B244-B30D-7E86-EAC3-77C1E757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56C65F-87FF-D3AE-A56B-65A3DE1E18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707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87395D5-35A4-E11B-F34B-EE9F003B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12322A-7B77-7577-EA02-AFF4855C67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027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181215C-C760-E818-DBBB-C450E0A5D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5AE8E0-114A-A6E2-7908-E0FC2972F6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085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5D6A5E1-6B4E-C284-5492-FF2D495BE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BC48AB-0A9D-CAD2-2B00-9FAED2D3DB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04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17E2613-F6D9-063C-8522-9E5AEDC1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EAA18E-3CF0-8E35-F570-7DE0581A0E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66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5F1E8FD-580B-725B-31D0-557F0AC1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1C3300-07E7-7FFF-414A-C1C3A6E68B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724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B9755DF-C09B-0157-BCC5-A8B8BABB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988CC8-555C-9AC9-7617-1B0A248220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334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001CD53-00DC-18BD-BA43-7395A882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E9830A-2E4A-BB04-C338-C4F45550F6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042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79BFF0A-D088-FA83-A9E1-28742718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CE2083-D120-4B5F-779C-0857A04009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713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605E975-2DC3-E84E-0885-8BA6D69B5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AAE818-2DA7-A4BC-D2E6-6374D80578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386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AFFF427-5FB6-9E77-CCD7-78C63878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90F6B8-316F-1055-C1D5-9080596CFB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566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660728B-A6C2-0C12-8E5C-FD5959C50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BA6F03-03F5-C381-7AF2-3451C8C72F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422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0865B05-50B1-F6BA-2A37-2AEE8C69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2C1CDF-BC80-BCBA-8352-3CC6E68932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030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21FA337-4084-C971-AEB4-4A45E49AE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A4F6C9-BADF-F7FC-24ED-AFFFCA6E62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67800" y="0"/>
            <a:ext cx="3124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079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04ADA82-605B-08FF-63C4-EC83007C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87D9C0-4665-5AA9-1763-8C2B39F53B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67800" y="0"/>
            <a:ext cx="3124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738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0497040-1FFC-937C-72C7-94A3B0B6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62A18F-D26C-9FEC-2602-D456A2BA60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349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Custom</PresentationFormat>
  <Paragraphs>0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Windows User</cp:lastModifiedBy>
  <cp:revision>2</cp:revision>
  <dcterms:created xsi:type="dcterms:W3CDTF">2022-07-18T18:39:13Z</dcterms:created>
  <dcterms:modified xsi:type="dcterms:W3CDTF">2026-01-13T07:41:43Z</dcterms:modified>
</cp:coreProperties>
</file>