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87" r:id="rId3"/>
  </p:sldMasterIdLst>
  <p:notesMasterIdLst>
    <p:notesMasterId r:id="rId31"/>
  </p:notesMasterIdLst>
  <p:sldIdLst>
    <p:sldId id="256" r:id="rId4"/>
    <p:sldId id="257" r:id="rId5"/>
    <p:sldId id="258" r:id="rId6"/>
    <p:sldId id="259" r:id="rId7"/>
    <p:sldId id="260" r:id="rId8"/>
    <p:sldId id="261" r:id="rId9"/>
    <p:sldId id="263" r:id="rId10"/>
    <p:sldId id="264" r:id="rId11"/>
    <p:sldId id="265" r:id="rId12"/>
    <p:sldId id="266" r:id="rId13"/>
    <p:sldId id="284"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Bowlby One SC" charset="0"/>
      <p:regular r:id="rId32"/>
    </p:embeddedFont>
    <p:embeddedFont>
      <p:font typeface="Gill Sans" charset="0"/>
      <p:regular r:id="rId33"/>
      <p:bold r:id="rId34"/>
    </p:embeddedFont>
    <p:embeddedFont>
      <p:font typeface="Arima" charset="0"/>
      <p:bold r:id="rId35"/>
    </p:embeddedFont>
    <p:embeddedFont>
      <p:font typeface="Arima Medium" charset="0"/>
      <p:regular r:id="rId36"/>
      <p:bold r:id="rId37"/>
    </p:embeddedFont>
    <p:embeddedFont>
      <p:font typeface="Calibri" pitchFamily="34" charset="0"/>
      <p:regular r:id="rId38"/>
      <p:bold r:id="rId39"/>
      <p:italic r:id="rId40"/>
      <p:boldItalic r:id="rId41"/>
    </p:embeddedFont>
    <p:embeddedFont>
      <p:font typeface="Quicksand Light" charset="0"/>
      <p:regular r:id="rId42"/>
      <p:bold r:id="rId43"/>
    </p:embeddedFont>
    <p:embeddedFont>
      <p:font typeface="Quicksand"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572">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YAu4V4IhbBV7LN3X+rz30ni8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54902AB-9719-4A92-8AA1-75D335130D55}">
  <a:tblStyle styleId="{B54902AB-9719-4A92-8AA1-75D335130D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86" y="-96"/>
      </p:cViewPr>
      <p:guideLst>
        <p:guide orient="horz" pos="1572"/>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7" name="Google Shape;6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7377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4" name="Google Shape;7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6" name="Google Shape;7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4" name="Google Shape;7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1" name="Google Shape;7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6" name="Google Shape;81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3" name="Google Shape;82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0" name="Google Shape;83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7" name="Google Shape;83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5" name="Google Shape;84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4" name="Google Shape;85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0"/>
          <p:cNvSpPr/>
          <p:nvPr/>
        </p:nvSpPr>
        <p:spPr>
          <a:xfrm rot="10800000" flipH="1">
            <a:off x="-353774" y="-343096"/>
            <a:ext cx="9727953" cy="5591571"/>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30"/>
          <p:cNvSpPr/>
          <p:nvPr/>
        </p:nvSpPr>
        <p:spPr>
          <a:xfrm>
            <a:off x="485973" y="1643832"/>
            <a:ext cx="124043" cy="141736"/>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0"/>
          <p:cNvSpPr/>
          <p:nvPr/>
        </p:nvSpPr>
        <p:spPr>
          <a:xfrm>
            <a:off x="1276314" y="3634479"/>
            <a:ext cx="124043" cy="141736"/>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0"/>
          <p:cNvSpPr/>
          <p:nvPr/>
        </p:nvSpPr>
        <p:spPr>
          <a:xfrm>
            <a:off x="848485" y="2452186"/>
            <a:ext cx="124043" cy="141704"/>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0"/>
          <p:cNvSpPr/>
          <p:nvPr/>
        </p:nvSpPr>
        <p:spPr>
          <a:xfrm>
            <a:off x="1534934" y="1404812"/>
            <a:ext cx="124075" cy="142089"/>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30"/>
          <p:cNvGrpSpPr/>
          <p:nvPr/>
        </p:nvGrpSpPr>
        <p:grpSpPr>
          <a:xfrm rot="-1674015">
            <a:off x="4016839" y="541377"/>
            <a:ext cx="1213709" cy="790294"/>
            <a:chOff x="5640092" y="225779"/>
            <a:chExt cx="1213796" cy="790351"/>
          </a:xfrm>
        </p:grpSpPr>
        <p:sp>
          <p:nvSpPr>
            <p:cNvPr id="15" name="Google Shape;15;p30"/>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0"/>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0"/>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0"/>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19;p30"/>
          <p:cNvGrpSpPr/>
          <p:nvPr/>
        </p:nvGrpSpPr>
        <p:grpSpPr>
          <a:xfrm rot="775931">
            <a:off x="-2674" y="-358520"/>
            <a:ext cx="2994542" cy="1722810"/>
            <a:chOff x="-22388" y="-12378"/>
            <a:chExt cx="2221316" cy="1278053"/>
          </a:xfrm>
        </p:grpSpPr>
        <p:sp>
          <p:nvSpPr>
            <p:cNvPr id="20" name="Google Shape;20;p30"/>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0"/>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0"/>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0"/>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0"/>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30"/>
          <p:cNvSpPr/>
          <p:nvPr/>
        </p:nvSpPr>
        <p:spPr>
          <a:xfrm>
            <a:off x="392839" y="2949725"/>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0"/>
          <p:cNvSpPr/>
          <p:nvPr/>
        </p:nvSpPr>
        <p:spPr>
          <a:xfrm>
            <a:off x="7162423" y="4561811"/>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0"/>
          <p:cNvSpPr/>
          <p:nvPr/>
        </p:nvSpPr>
        <p:spPr>
          <a:xfrm>
            <a:off x="8600476" y="2432331"/>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0"/>
          <p:cNvSpPr/>
          <p:nvPr/>
        </p:nvSpPr>
        <p:spPr>
          <a:xfrm>
            <a:off x="7225685" y="3886329"/>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0"/>
          <p:cNvSpPr/>
          <p:nvPr/>
        </p:nvSpPr>
        <p:spPr>
          <a:xfrm>
            <a:off x="7950915" y="2217184"/>
            <a:ext cx="151480" cy="108818"/>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0"/>
          <p:cNvSpPr/>
          <p:nvPr/>
        </p:nvSpPr>
        <p:spPr>
          <a:xfrm>
            <a:off x="8404573"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0"/>
          <p:cNvSpPr/>
          <p:nvPr/>
        </p:nvSpPr>
        <p:spPr>
          <a:xfrm>
            <a:off x="7588373" y="13665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 name="Google Shape;33;p30"/>
          <p:cNvGrpSpPr/>
          <p:nvPr/>
        </p:nvGrpSpPr>
        <p:grpSpPr>
          <a:xfrm rot="9621805">
            <a:off x="4319118" y="4016038"/>
            <a:ext cx="578326" cy="554948"/>
            <a:chOff x="16870550" y="-1013100"/>
            <a:chExt cx="417325" cy="306025"/>
          </a:xfrm>
        </p:grpSpPr>
        <p:sp>
          <p:nvSpPr>
            <p:cNvPr id="34" name="Google Shape;34;p30"/>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0"/>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30"/>
          <p:cNvSpPr txBox="1">
            <a:spLocks noGrp="1"/>
          </p:cNvSpPr>
          <p:nvPr>
            <p:ph type="ctrTitle"/>
          </p:nvPr>
        </p:nvSpPr>
        <p:spPr>
          <a:xfrm>
            <a:off x="1818300" y="1633400"/>
            <a:ext cx="5507400" cy="12837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Clr>
                <a:srgbClr val="786992"/>
              </a:buClr>
              <a:buSzPts val="4500"/>
              <a:buNone/>
              <a:defRPr sz="4500">
                <a:solidFill>
                  <a:srgbClr val="786992"/>
                </a:solidFill>
              </a:defRPr>
            </a:lvl1pPr>
            <a:lvl2pPr lvl="1" algn="ctr">
              <a:lnSpc>
                <a:spcPct val="100000"/>
              </a:lnSpc>
              <a:spcBef>
                <a:spcPts val="0"/>
              </a:spcBef>
              <a:spcAft>
                <a:spcPts val="0"/>
              </a:spcAft>
              <a:buClr>
                <a:srgbClr val="786992"/>
              </a:buClr>
              <a:buSzPts val="4500"/>
              <a:buNone/>
              <a:defRPr sz="4500">
                <a:solidFill>
                  <a:srgbClr val="786992"/>
                </a:solidFill>
              </a:defRPr>
            </a:lvl2pPr>
            <a:lvl3pPr lvl="2" algn="ctr">
              <a:lnSpc>
                <a:spcPct val="100000"/>
              </a:lnSpc>
              <a:spcBef>
                <a:spcPts val="0"/>
              </a:spcBef>
              <a:spcAft>
                <a:spcPts val="0"/>
              </a:spcAft>
              <a:buClr>
                <a:srgbClr val="786992"/>
              </a:buClr>
              <a:buSzPts val="4500"/>
              <a:buNone/>
              <a:defRPr sz="4500">
                <a:solidFill>
                  <a:srgbClr val="786992"/>
                </a:solidFill>
              </a:defRPr>
            </a:lvl3pPr>
            <a:lvl4pPr lvl="3" algn="ctr">
              <a:lnSpc>
                <a:spcPct val="100000"/>
              </a:lnSpc>
              <a:spcBef>
                <a:spcPts val="0"/>
              </a:spcBef>
              <a:spcAft>
                <a:spcPts val="0"/>
              </a:spcAft>
              <a:buClr>
                <a:srgbClr val="786992"/>
              </a:buClr>
              <a:buSzPts val="4500"/>
              <a:buNone/>
              <a:defRPr sz="4500">
                <a:solidFill>
                  <a:srgbClr val="786992"/>
                </a:solidFill>
              </a:defRPr>
            </a:lvl4pPr>
            <a:lvl5pPr lvl="4" algn="ctr">
              <a:lnSpc>
                <a:spcPct val="100000"/>
              </a:lnSpc>
              <a:spcBef>
                <a:spcPts val="0"/>
              </a:spcBef>
              <a:spcAft>
                <a:spcPts val="0"/>
              </a:spcAft>
              <a:buClr>
                <a:srgbClr val="786992"/>
              </a:buClr>
              <a:buSzPts val="4500"/>
              <a:buNone/>
              <a:defRPr sz="4500">
                <a:solidFill>
                  <a:srgbClr val="786992"/>
                </a:solidFill>
              </a:defRPr>
            </a:lvl5pPr>
            <a:lvl6pPr lvl="5" algn="ctr">
              <a:lnSpc>
                <a:spcPct val="100000"/>
              </a:lnSpc>
              <a:spcBef>
                <a:spcPts val="0"/>
              </a:spcBef>
              <a:spcAft>
                <a:spcPts val="0"/>
              </a:spcAft>
              <a:buClr>
                <a:srgbClr val="786992"/>
              </a:buClr>
              <a:buSzPts val="4500"/>
              <a:buNone/>
              <a:defRPr sz="4500">
                <a:solidFill>
                  <a:srgbClr val="786992"/>
                </a:solidFill>
              </a:defRPr>
            </a:lvl6pPr>
            <a:lvl7pPr lvl="6" algn="ctr">
              <a:lnSpc>
                <a:spcPct val="100000"/>
              </a:lnSpc>
              <a:spcBef>
                <a:spcPts val="0"/>
              </a:spcBef>
              <a:spcAft>
                <a:spcPts val="0"/>
              </a:spcAft>
              <a:buClr>
                <a:srgbClr val="786992"/>
              </a:buClr>
              <a:buSzPts val="4500"/>
              <a:buNone/>
              <a:defRPr sz="4500">
                <a:solidFill>
                  <a:srgbClr val="786992"/>
                </a:solidFill>
              </a:defRPr>
            </a:lvl7pPr>
            <a:lvl8pPr lvl="7" algn="ctr">
              <a:lnSpc>
                <a:spcPct val="100000"/>
              </a:lnSpc>
              <a:spcBef>
                <a:spcPts val="0"/>
              </a:spcBef>
              <a:spcAft>
                <a:spcPts val="0"/>
              </a:spcAft>
              <a:buClr>
                <a:srgbClr val="786992"/>
              </a:buClr>
              <a:buSzPts val="4500"/>
              <a:buNone/>
              <a:defRPr sz="4500">
                <a:solidFill>
                  <a:srgbClr val="786992"/>
                </a:solidFill>
              </a:defRPr>
            </a:lvl8pPr>
            <a:lvl9pPr lvl="8" algn="ctr">
              <a:lnSpc>
                <a:spcPct val="100000"/>
              </a:lnSpc>
              <a:spcBef>
                <a:spcPts val="0"/>
              </a:spcBef>
              <a:spcAft>
                <a:spcPts val="0"/>
              </a:spcAft>
              <a:buClr>
                <a:srgbClr val="786992"/>
              </a:buClr>
              <a:buSzPts val="4500"/>
              <a:buNone/>
              <a:defRPr sz="4500">
                <a:solidFill>
                  <a:srgbClr val="786992"/>
                </a:solidFill>
              </a:defRPr>
            </a:lvl9pPr>
          </a:lstStyle>
          <a:p>
            <a:endParaRPr/>
          </a:p>
        </p:txBody>
      </p:sp>
      <p:sp>
        <p:nvSpPr>
          <p:cNvPr id="38" name="Google Shape;38;p30"/>
          <p:cNvSpPr txBox="1">
            <a:spLocks noGrp="1"/>
          </p:cNvSpPr>
          <p:nvPr>
            <p:ph type="subTitle" idx="1"/>
          </p:nvPr>
        </p:nvSpPr>
        <p:spPr>
          <a:xfrm>
            <a:off x="2033400" y="3066700"/>
            <a:ext cx="5077200" cy="5331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grpSp>
        <p:nvGrpSpPr>
          <p:cNvPr id="39" name="Google Shape;39;p30"/>
          <p:cNvGrpSpPr/>
          <p:nvPr/>
        </p:nvGrpSpPr>
        <p:grpSpPr>
          <a:xfrm rot="-775931" flipH="1">
            <a:off x="6224701" y="-358520"/>
            <a:ext cx="2994542" cy="1722810"/>
            <a:chOff x="-22388" y="-12378"/>
            <a:chExt cx="2221316" cy="1278053"/>
          </a:xfrm>
        </p:grpSpPr>
        <p:sp>
          <p:nvSpPr>
            <p:cNvPr id="40" name="Google Shape;40;p30"/>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0"/>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0"/>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45"/>
          <p:cNvSpPr txBox="1">
            <a:spLocks noGrp="1"/>
          </p:cNvSpPr>
          <p:nvPr>
            <p:ph type="title" hasCustomPrompt="1"/>
          </p:nvPr>
        </p:nvSpPr>
        <p:spPr>
          <a:xfrm>
            <a:off x="311700" y="1106125"/>
            <a:ext cx="8520600" cy="19635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6" name="Google Shape;96;p45"/>
          <p:cNvSpPr txBox="1">
            <a:spLocks noGrp="1"/>
          </p:cNvSpPr>
          <p:nvPr>
            <p:ph type="body" idx="1"/>
          </p:nvPr>
        </p:nvSpPr>
        <p:spPr>
          <a:xfrm>
            <a:off x="311700" y="3152225"/>
            <a:ext cx="8520600" cy="1300800"/>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98"/>
        <p:cNvGrpSpPr/>
        <p:nvPr/>
      </p:nvGrpSpPr>
      <p:grpSpPr>
        <a:xfrm>
          <a:off x="0" y="0"/>
          <a:ext cx="0" cy="0"/>
          <a:chOff x="0" y="0"/>
          <a:chExt cx="0" cy="0"/>
        </a:xfrm>
      </p:grpSpPr>
      <p:sp>
        <p:nvSpPr>
          <p:cNvPr id="99" name="Google Shape;99;p47"/>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7"/>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1" name="Google Shape;101;p47"/>
          <p:cNvGrpSpPr/>
          <p:nvPr/>
        </p:nvGrpSpPr>
        <p:grpSpPr>
          <a:xfrm>
            <a:off x="7537695" y="609981"/>
            <a:ext cx="1421896" cy="3159697"/>
            <a:chOff x="7521693" y="305177"/>
            <a:chExt cx="1421896" cy="3159697"/>
          </a:xfrm>
        </p:grpSpPr>
        <p:sp>
          <p:nvSpPr>
            <p:cNvPr id="102" name="Google Shape;102;p47"/>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7"/>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7"/>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7"/>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7"/>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7"/>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 name="Google Shape;108;p47"/>
          <p:cNvGrpSpPr/>
          <p:nvPr/>
        </p:nvGrpSpPr>
        <p:grpSpPr>
          <a:xfrm flipH="1">
            <a:off x="184395" y="609981"/>
            <a:ext cx="1231180" cy="2158056"/>
            <a:chOff x="7712409" y="305177"/>
            <a:chExt cx="1231180" cy="2158056"/>
          </a:xfrm>
        </p:grpSpPr>
        <p:sp>
          <p:nvSpPr>
            <p:cNvPr id="109" name="Google Shape;109;p47"/>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7"/>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7"/>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7"/>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7"/>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114"/>
        <p:cNvGrpSpPr/>
        <p:nvPr/>
      </p:nvGrpSpPr>
      <p:grpSpPr>
        <a:xfrm>
          <a:off x="0" y="0"/>
          <a:ext cx="0" cy="0"/>
          <a:chOff x="0" y="0"/>
          <a:chExt cx="0" cy="0"/>
        </a:xfrm>
      </p:grpSpPr>
      <p:sp>
        <p:nvSpPr>
          <p:cNvPr id="115" name="Google Shape;115;p48"/>
          <p:cNvSpPr/>
          <p:nvPr/>
        </p:nvSpPr>
        <p:spPr>
          <a:xfrm rot="10800000" flipH="1">
            <a:off x="5" y="-18316"/>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8"/>
          <p:cNvSpPr/>
          <p:nvPr/>
        </p:nvSpPr>
        <p:spPr>
          <a:xfrm flipH="1">
            <a:off x="7925080" y="4096485"/>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117"/>
        <p:cNvGrpSpPr/>
        <p:nvPr/>
      </p:nvGrpSpPr>
      <p:grpSpPr>
        <a:xfrm>
          <a:off x="0" y="0"/>
          <a:ext cx="0" cy="0"/>
          <a:chOff x="0" y="0"/>
          <a:chExt cx="0" cy="0"/>
        </a:xfrm>
      </p:grpSpPr>
      <p:sp>
        <p:nvSpPr>
          <p:cNvPr id="118" name="Google Shape;118;p49"/>
          <p:cNvSpPr/>
          <p:nvPr/>
        </p:nvSpPr>
        <p:spPr>
          <a:xfrm>
            <a:off x="6372501" y="-394225"/>
            <a:ext cx="2771500" cy="1601750"/>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9"/>
          <p:cNvSpPr/>
          <p:nvPr/>
        </p:nvSpPr>
        <p:spPr>
          <a:xfrm>
            <a:off x="-2413098" y="3714351"/>
            <a:ext cx="3586175" cy="1429150"/>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3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sp>
        <p:nvSpPr>
          <p:cNvPr id="131" name="Google Shape;131;p50"/>
          <p:cNvSpPr txBox="1">
            <a:spLocks noGrp="1"/>
          </p:cNvSpPr>
          <p:nvPr>
            <p:ph type="ctrTitle"/>
          </p:nvPr>
        </p:nvSpPr>
        <p:spPr>
          <a:xfrm>
            <a:off x="685800" y="1597823"/>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2" name="Google Shape;132;p5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3" name="Google Shape;133;p5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6"/>
        <p:cNvGrpSpPr/>
        <p:nvPr/>
      </p:nvGrpSpPr>
      <p:grpSpPr>
        <a:xfrm>
          <a:off x="0" y="0"/>
          <a:ext cx="0" cy="0"/>
          <a:chOff x="0" y="0"/>
          <a:chExt cx="0" cy="0"/>
        </a:xfrm>
      </p:grpSpPr>
      <p:sp>
        <p:nvSpPr>
          <p:cNvPr id="137" name="Google Shape;137;p5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8" name="Google Shape;138;p5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5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5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5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4" name="Google Shape;144;p5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5" name="Google Shape;145;p5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8"/>
        <p:cNvGrpSpPr/>
        <p:nvPr/>
      </p:nvGrpSpPr>
      <p:grpSpPr>
        <a:xfrm>
          <a:off x="0" y="0"/>
          <a:ext cx="0" cy="0"/>
          <a:chOff x="0" y="0"/>
          <a:chExt cx="0" cy="0"/>
        </a:xfrm>
      </p:grpSpPr>
      <p:sp>
        <p:nvSpPr>
          <p:cNvPr id="149" name="Google Shape;149;p5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0" name="Google Shape;150;p5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1" name="Google Shape;151;p5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2" name="Google Shape;152;p5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311700" y="2150850"/>
            <a:ext cx="8520600" cy="8418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Google Shape;156;p5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7" name="Google Shape;157;p5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8" name="Google Shape;158;p5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9" name="Google Shape;159;p54"/>
          <p:cNvSpPr txBox="1">
            <a:spLocks noGrp="1"/>
          </p:cNvSpPr>
          <p:nvPr>
            <p:ph type="body" idx="3"/>
          </p:nvPr>
        </p:nvSpPr>
        <p:spPr>
          <a:xfrm>
            <a:off x="4645031"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0" name="Google Shape;160;p54"/>
          <p:cNvSpPr txBox="1">
            <a:spLocks noGrp="1"/>
          </p:cNvSpPr>
          <p:nvPr>
            <p:ph type="body" idx="4"/>
          </p:nvPr>
        </p:nvSpPr>
        <p:spPr>
          <a:xfrm>
            <a:off x="4645031"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1" name="Google Shape;161;p5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5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6" name="Google Shape;166;p5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9"/>
        <p:cNvGrpSpPr/>
        <p:nvPr/>
      </p:nvGrpSpPr>
      <p:grpSpPr>
        <a:xfrm>
          <a:off x="0" y="0"/>
          <a:ext cx="0" cy="0"/>
          <a:chOff x="0" y="0"/>
          <a:chExt cx="0" cy="0"/>
        </a:xfrm>
      </p:grpSpPr>
      <p:sp>
        <p:nvSpPr>
          <p:cNvPr id="170" name="Google Shape;170;p56"/>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1" name="Google Shape;171;p56"/>
          <p:cNvSpPr txBox="1">
            <a:spLocks noGrp="1"/>
          </p:cNvSpPr>
          <p:nvPr>
            <p:ph type="body" idx="1"/>
          </p:nvPr>
        </p:nvSpPr>
        <p:spPr>
          <a:xfrm>
            <a:off x="3575050" y="204792"/>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72" name="Google Shape;172;p56"/>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3" name="Google Shape;173;p5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6"/>
        <p:cNvGrpSpPr/>
        <p:nvPr/>
      </p:nvGrpSpPr>
      <p:grpSpPr>
        <a:xfrm>
          <a:off x="0" y="0"/>
          <a:ext cx="0" cy="0"/>
          <a:chOff x="0" y="0"/>
          <a:chExt cx="0" cy="0"/>
        </a:xfrm>
      </p:grpSpPr>
      <p:sp>
        <p:nvSpPr>
          <p:cNvPr id="177" name="Google Shape;177;p57"/>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8" name="Google Shape;178;p57"/>
          <p:cNvSpPr>
            <a:spLocks noGrp="1"/>
          </p:cNvSpPr>
          <p:nvPr>
            <p:ph type="pic" idx="2"/>
          </p:nvPr>
        </p:nvSpPr>
        <p:spPr>
          <a:xfrm>
            <a:off x="1792288" y="459581"/>
            <a:ext cx="5486400" cy="3086100"/>
          </a:xfrm>
          <a:prstGeom prst="rect">
            <a:avLst/>
          </a:prstGeom>
          <a:noFill/>
          <a:ln>
            <a:noFill/>
          </a:ln>
        </p:spPr>
      </p:sp>
      <p:sp>
        <p:nvSpPr>
          <p:cNvPr id="179" name="Google Shape;179;p57"/>
          <p:cNvSpPr txBox="1">
            <a:spLocks noGrp="1"/>
          </p:cNvSpPr>
          <p:nvPr>
            <p:ph type="body" idx="1"/>
          </p:nvPr>
        </p:nvSpPr>
        <p:spPr>
          <a:xfrm>
            <a:off x="1792288" y="4025507"/>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0" name="Google Shape;180;p5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5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5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5" name="Google Shape;185;p5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5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59"/>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1" name="Google Shape;191;p59"/>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5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
        <p:cNvGrpSpPr/>
        <p:nvPr/>
      </p:nvGrpSpPr>
      <p:grpSpPr>
        <a:xfrm>
          <a:off x="0" y="0"/>
          <a:ext cx="0" cy="0"/>
          <a:chOff x="0" y="0"/>
          <a:chExt cx="0" cy="0"/>
        </a:xfrm>
      </p:grpSpPr>
      <p:sp>
        <p:nvSpPr>
          <p:cNvPr id="63" name="Google Shape;63;p33"/>
          <p:cNvSpPr txBox="1">
            <a:spLocks noGrp="1"/>
          </p:cNvSpPr>
          <p:nvPr>
            <p:ph type="subTitle" idx="1"/>
          </p:nvPr>
        </p:nvSpPr>
        <p:spPr>
          <a:xfrm>
            <a:off x="1611000" y="1163200"/>
            <a:ext cx="5922000" cy="3237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b="1">
                <a:latin typeface="Quicksand"/>
                <a:ea typeface="Quicksand"/>
                <a:cs typeface="Quicksand"/>
                <a:sym typeface="Quicksand"/>
              </a:defRPr>
            </a:lvl2pPr>
            <a:lvl3pPr lvl="2" algn="ctr">
              <a:lnSpc>
                <a:spcPct val="100000"/>
              </a:lnSpc>
              <a:spcBef>
                <a:spcPts val="0"/>
              </a:spcBef>
              <a:spcAft>
                <a:spcPts val="0"/>
              </a:spcAft>
              <a:buSzPts val="1400"/>
              <a:buNone/>
              <a:defRPr b="1">
                <a:latin typeface="Quicksand"/>
                <a:ea typeface="Quicksand"/>
                <a:cs typeface="Quicksand"/>
                <a:sym typeface="Quicksand"/>
              </a:defRPr>
            </a:lvl3pPr>
            <a:lvl4pPr lvl="3" algn="ctr">
              <a:lnSpc>
                <a:spcPct val="100000"/>
              </a:lnSpc>
              <a:spcBef>
                <a:spcPts val="0"/>
              </a:spcBef>
              <a:spcAft>
                <a:spcPts val="0"/>
              </a:spcAft>
              <a:buSzPts val="1400"/>
              <a:buNone/>
              <a:defRPr b="1">
                <a:latin typeface="Quicksand"/>
                <a:ea typeface="Quicksand"/>
                <a:cs typeface="Quicksand"/>
                <a:sym typeface="Quicksand"/>
              </a:defRPr>
            </a:lvl4pPr>
            <a:lvl5pPr lvl="4" algn="ctr">
              <a:lnSpc>
                <a:spcPct val="100000"/>
              </a:lnSpc>
              <a:spcBef>
                <a:spcPts val="0"/>
              </a:spcBef>
              <a:spcAft>
                <a:spcPts val="0"/>
              </a:spcAft>
              <a:buSzPts val="1400"/>
              <a:buNone/>
              <a:defRPr b="1">
                <a:latin typeface="Quicksand"/>
                <a:ea typeface="Quicksand"/>
                <a:cs typeface="Quicksand"/>
                <a:sym typeface="Quicksand"/>
              </a:defRPr>
            </a:lvl5pPr>
            <a:lvl6pPr lvl="5" algn="ctr">
              <a:lnSpc>
                <a:spcPct val="100000"/>
              </a:lnSpc>
              <a:spcBef>
                <a:spcPts val="0"/>
              </a:spcBef>
              <a:spcAft>
                <a:spcPts val="0"/>
              </a:spcAft>
              <a:buSzPts val="1400"/>
              <a:buNone/>
              <a:defRPr b="1">
                <a:latin typeface="Quicksand"/>
                <a:ea typeface="Quicksand"/>
                <a:cs typeface="Quicksand"/>
                <a:sym typeface="Quicksand"/>
              </a:defRPr>
            </a:lvl6pPr>
            <a:lvl7pPr lvl="6" algn="ctr">
              <a:lnSpc>
                <a:spcPct val="100000"/>
              </a:lnSpc>
              <a:spcBef>
                <a:spcPts val="0"/>
              </a:spcBef>
              <a:spcAft>
                <a:spcPts val="0"/>
              </a:spcAft>
              <a:buSzPts val="1400"/>
              <a:buNone/>
              <a:defRPr b="1">
                <a:latin typeface="Quicksand"/>
                <a:ea typeface="Quicksand"/>
                <a:cs typeface="Quicksand"/>
                <a:sym typeface="Quicksand"/>
              </a:defRPr>
            </a:lvl7pPr>
            <a:lvl8pPr lvl="7" algn="ctr">
              <a:lnSpc>
                <a:spcPct val="100000"/>
              </a:lnSpc>
              <a:spcBef>
                <a:spcPts val="0"/>
              </a:spcBef>
              <a:spcAft>
                <a:spcPts val="0"/>
              </a:spcAft>
              <a:buSzPts val="1400"/>
              <a:buNone/>
              <a:defRPr b="1">
                <a:latin typeface="Quicksand"/>
                <a:ea typeface="Quicksand"/>
                <a:cs typeface="Quicksand"/>
                <a:sym typeface="Quicksand"/>
              </a:defRPr>
            </a:lvl8pPr>
            <a:lvl9pPr lvl="8" algn="ctr">
              <a:lnSpc>
                <a:spcPct val="100000"/>
              </a:lnSpc>
              <a:spcBef>
                <a:spcPts val="0"/>
              </a:spcBef>
              <a:spcAft>
                <a:spcPts val="0"/>
              </a:spcAft>
              <a:buSzPts val="1400"/>
              <a:buNone/>
              <a:defRPr b="1">
                <a:latin typeface="Quicksand"/>
                <a:ea typeface="Quicksand"/>
                <a:cs typeface="Quicksand"/>
                <a:sym typeface="Quicksand"/>
              </a:defRPr>
            </a:lvl9pPr>
          </a:lstStyle>
          <a:p>
            <a:endParaRPr/>
          </a:p>
        </p:txBody>
      </p:sp>
      <p:sp>
        <p:nvSpPr>
          <p:cNvPr id="64" name="Google Shape;64;p33"/>
          <p:cNvSpPr txBox="1">
            <a:spLocks noGrp="1"/>
          </p:cNvSpPr>
          <p:nvPr>
            <p:ph type="title"/>
          </p:nvPr>
        </p:nvSpPr>
        <p:spPr>
          <a:xfrm>
            <a:off x="1972200" y="445025"/>
            <a:ext cx="5199600" cy="5727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65" name="Google Shape;65;p33"/>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3"/>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 name="Google Shape;67;p33"/>
          <p:cNvGrpSpPr/>
          <p:nvPr/>
        </p:nvGrpSpPr>
        <p:grpSpPr>
          <a:xfrm>
            <a:off x="7537695" y="609981"/>
            <a:ext cx="1421896" cy="3159697"/>
            <a:chOff x="7521693" y="305177"/>
            <a:chExt cx="1421896" cy="3159697"/>
          </a:xfrm>
        </p:grpSpPr>
        <p:sp>
          <p:nvSpPr>
            <p:cNvPr id="68" name="Google Shape;68;p33"/>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3"/>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3"/>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3"/>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3"/>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3"/>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 name="Google Shape;74;p33"/>
          <p:cNvGrpSpPr/>
          <p:nvPr/>
        </p:nvGrpSpPr>
        <p:grpSpPr>
          <a:xfrm flipH="1">
            <a:off x="184395" y="609981"/>
            <a:ext cx="1231180" cy="2158056"/>
            <a:chOff x="7712409" y="305177"/>
            <a:chExt cx="1231180" cy="2158056"/>
          </a:xfrm>
        </p:grpSpPr>
        <p:sp>
          <p:nvSpPr>
            <p:cNvPr id="75" name="Google Shape;75;p33"/>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3"/>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3"/>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3"/>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3"/>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xmlns="" val="1128499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a:xfrm>
            <a:off x="1088686" y="603391"/>
            <a:ext cx="7202456" cy="78692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39"/>
          <p:cNvSpPr txBox="1">
            <a:spLocks noGrp="1"/>
          </p:cNvSpPr>
          <p:nvPr>
            <p:ph type="body" idx="1"/>
          </p:nvPr>
        </p:nvSpPr>
        <p:spPr>
          <a:xfrm>
            <a:off x="1088686" y="1511799"/>
            <a:ext cx="7202456" cy="2587960"/>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82" name="Google Shape;282;p39"/>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39"/>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39"/>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85" name="Google Shape;285;p39"/>
          <p:cNvCxnSpPr/>
          <p:nvPr/>
        </p:nvCxnSpPr>
        <p:spPr>
          <a:xfrm>
            <a:off x="1090423"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6"/>
        <p:cNvGrpSpPr/>
        <p:nvPr/>
      </p:nvGrpSpPr>
      <p:grpSpPr>
        <a:xfrm>
          <a:off x="0" y="0"/>
          <a:ext cx="0" cy="0"/>
          <a:chOff x="0" y="0"/>
          <a:chExt cx="0" cy="0"/>
        </a:xfrm>
      </p:grpSpPr>
      <p:sp>
        <p:nvSpPr>
          <p:cNvPr id="287" name="Google Shape;287;p70"/>
          <p:cNvSpPr txBox="1">
            <a:spLocks noGrp="1"/>
          </p:cNvSpPr>
          <p:nvPr>
            <p:ph type="ctrTitle"/>
          </p:nvPr>
        </p:nvSpPr>
        <p:spPr>
          <a:xfrm>
            <a:off x="1813337" y="601726"/>
            <a:ext cx="6477805" cy="1906073"/>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dk1"/>
              </a:buClr>
              <a:buSzPts val="5000"/>
              <a:buFont typeface="Gill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70"/>
          <p:cNvSpPr txBox="1">
            <a:spLocks noGrp="1"/>
          </p:cNvSpPr>
          <p:nvPr>
            <p:ph type="subTitle" idx="1"/>
          </p:nvPr>
        </p:nvSpPr>
        <p:spPr>
          <a:xfrm>
            <a:off x="1813335" y="2648403"/>
            <a:ext cx="6477804" cy="733216"/>
          </a:xfrm>
          <a:prstGeom prst="rect">
            <a:avLst/>
          </a:prstGeom>
          <a:noFill/>
          <a:ln>
            <a:noFill/>
          </a:ln>
        </p:spPr>
        <p:txBody>
          <a:bodyPr spcFirstLastPara="1" wrap="square" lIns="68575" tIns="68575" rIns="68575" bIns="68575" anchor="t" anchorCtr="0">
            <a:normAutofit/>
          </a:bodyPr>
          <a:lstStyle>
            <a:lvl1pPr lvl="0" algn="l">
              <a:lnSpc>
                <a:spcPct val="120000"/>
              </a:lnSpc>
              <a:spcBef>
                <a:spcPts val="750"/>
              </a:spcBef>
              <a:spcAft>
                <a:spcPts val="0"/>
              </a:spcAft>
              <a:buSzPts val="1400"/>
              <a:buNone/>
              <a:defRPr sz="1400" b="0" cap="none">
                <a:solidFill>
                  <a:schemeClr val="dk1"/>
                </a:solidFill>
              </a:defRPr>
            </a:lvl1pPr>
            <a:lvl2pPr lvl="1" algn="ctr">
              <a:lnSpc>
                <a:spcPct val="120000"/>
              </a:lnSpc>
              <a:spcBef>
                <a:spcPts val="375"/>
              </a:spcBef>
              <a:spcAft>
                <a:spcPts val="0"/>
              </a:spcAft>
              <a:buSzPts val="1400"/>
              <a:buNone/>
              <a:defRPr sz="1400"/>
            </a:lvl2pPr>
            <a:lvl3pPr lvl="2" algn="ctr">
              <a:lnSpc>
                <a:spcPct val="120000"/>
              </a:lnSpc>
              <a:spcBef>
                <a:spcPts val="375"/>
              </a:spcBef>
              <a:spcAft>
                <a:spcPts val="0"/>
              </a:spcAft>
              <a:buSzPts val="1400"/>
              <a:buNone/>
              <a:defRPr sz="140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sp>
        <p:nvSpPr>
          <p:cNvPr id="289" name="Google Shape;289;p70"/>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70"/>
          <p:cNvSpPr txBox="1">
            <a:spLocks noGrp="1"/>
          </p:cNvSpPr>
          <p:nvPr>
            <p:ph type="ftr" idx="11"/>
          </p:nvPr>
        </p:nvSpPr>
        <p:spPr>
          <a:xfrm>
            <a:off x="1812376" y="246983"/>
            <a:ext cx="3730436"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70"/>
          <p:cNvSpPr txBox="1">
            <a:spLocks noGrp="1"/>
          </p:cNvSpPr>
          <p:nvPr>
            <p:ph type="sldNum" idx="12"/>
          </p:nvPr>
        </p:nvSpPr>
        <p:spPr>
          <a:xfrm>
            <a:off x="1078249"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92" name="Google Shape;292;p70"/>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3"/>
        <p:cNvGrpSpPr/>
        <p:nvPr/>
      </p:nvGrpSpPr>
      <p:grpSpPr>
        <a:xfrm>
          <a:off x="0" y="0"/>
          <a:ext cx="0" cy="0"/>
          <a:chOff x="0" y="0"/>
          <a:chExt cx="0" cy="0"/>
        </a:xfrm>
      </p:grpSpPr>
      <p:sp>
        <p:nvSpPr>
          <p:cNvPr id="294" name="Google Shape;294;p71"/>
          <p:cNvSpPr txBox="1">
            <a:spLocks noGrp="1"/>
          </p:cNvSpPr>
          <p:nvPr>
            <p:ph type="title"/>
          </p:nvPr>
        </p:nvSpPr>
        <p:spPr>
          <a:xfrm>
            <a:off x="1090681" y="1317099"/>
            <a:ext cx="6482366" cy="141596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7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71"/>
          <p:cNvSpPr txBox="1">
            <a:spLocks noGrp="1"/>
          </p:cNvSpPr>
          <p:nvPr>
            <p:ph type="body" idx="1"/>
          </p:nvPr>
        </p:nvSpPr>
        <p:spPr>
          <a:xfrm>
            <a:off x="1090681" y="2854649"/>
            <a:ext cx="6472835" cy="759697"/>
          </a:xfrm>
          <a:prstGeom prst="rect">
            <a:avLst/>
          </a:prstGeom>
          <a:noFill/>
          <a:ln>
            <a:noFill/>
          </a:ln>
        </p:spPr>
        <p:txBody>
          <a:bodyPr spcFirstLastPara="1" wrap="square" lIns="68575" tIns="68575" rIns="68575" bIns="34275" anchor="t" anchorCtr="0">
            <a:normAutofit/>
          </a:bodyPr>
          <a:lstStyle>
            <a:lvl1pPr marL="457200" lvl="0" indent="-228600" algn="l">
              <a:lnSpc>
                <a:spcPct val="120000"/>
              </a:lnSpc>
              <a:spcBef>
                <a:spcPts val="750"/>
              </a:spcBef>
              <a:spcAft>
                <a:spcPts val="0"/>
              </a:spcAft>
              <a:buSzPts val="1400"/>
              <a:buNone/>
              <a:defRPr sz="1400">
                <a:solidFill>
                  <a:schemeClr val="dk1"/>
                </a:solidFill>
              </a:defRPr>
            </a:lvl1pPr>
            <a:lvl2pPr marL="914400" lvl="1" indent="-228600" algn="l">
              <a:lnSpc>
                <a:spcPct val="120000"/>
              </a:lnSpc>
              <a:spcBef>
                <a:spcPts val="375"/>
              </a:spcBef>
              <a:spcAft>
                <a:spcPts val="0"/>
              </a:spcAft>
              <a:buSzPts val="1400"/>
              <a:buNone/>
              <a:defRPr sz="1400">
                <a:solidFill>
                  <a:srgbClr val="888888"/>
                </a:solidFill>
              </a:defRPr>
            </a:lvl2pPr>
            <a:lvl3pPr marL="1371600" lvl="2" indent="-228600" algn="l">
              <a:lnSpc>
                <a:spcPct val="120000"/>
              </a:lnSpc>
              <a:spcBef>
                <a:spcPts val="375"/>
              </a:spcBef>
              <a:spcAft>
                <a:spcPts val="0"/>
              </a:spcAft>
              <a:buSzPts val="1400"/>
              <a:buNone/>
              <a:defRPr sz="1400">
                <a:solidFill>
                  <a:srgbClr val="888888"/>
                </a:solidFill>
              </a:defRPr>
            </a:lvl3pPr>
            <a:lvl4pPr marL="1828800" lvl="3" indent="-228600" algn="l">
              <a:lnSpc>
                <a:spcPct val="120000"/>
              </a:lnSpc>
              <a:spcBef>
                <a:spcPts val="375"/>
              </a:spcBef>
              <a:spcAft>
                <a:spcPts val="0"/>
              </a:spcAft>
              <a:buSzPts val="1200"/>
              <a:buNone/>
              <a:defRPr sz="1200">
                <a:solidFill>
                  <a:srgbClr val="888888"/>
                </a:solidFill>
              </a:defRPr>
            </a:lvl4pPr>
            <a:lvl5pPr marL="2286000" lvl="4" indent="-228600" algn="l">
              <a:lnSpc>
                <a:spcPct val="120000"/>
              </a:lnSpc>
              <a:spcBef>
                <a:spcPts val="375"/>
              </a:spcBef>
              <a:spcAft>
                <a:spcPts val="0"/>
              </a:spcAft>
              <a:buSzPts val="1200"/>
              <a:buNone/>
              <a:defRPr sz="1200">
                <a:solidFill>
                  <a:srgbClr val="888888"/>
                </a:solidFill>
              </a:defRPr>
            </a:lvl5pPr>
            <a:lvl6pPr marL="2743200" lvl="5" indent="-228600" algn="l">
              <a:lnSpc>
                <a:spcPct val="120000"/>
              </a:lnSpc>
              <a:spcBef>
                <a:spcPts val="375"/>
              </a:spcBef>
              <a:spcAft>
                <a:spcPts val="0"/>
              </a:spcAft>
              <a:buSzPts val="1200"/>
              <a:buNone/>
              <a:defRPr sz="1200">
                <a:solidFill>
                  <a:srgbClr val="888888"/>
                </a:solidFill>
              </a:defRPr>
            </a:lvl6pPr>
            <a:lvl7pPr marL="3200400" lvl="6" indent="-228600" algn="l">
              <a:lnSpc>
                <a:spcPct val="120000"/>
              </a:lnSpc>
              <a:spcBef>
                <a:spcPts val="375"/>
              </a:spcBef>
              <a:spcAft>
                <a:spcPts val="0"/>
              </a:spcAft>
              <a:buSzPts val="1200"/>
              <a:buNone/>
              <a:defRPr sz="1200">
                <a:solidFill>
                  <a:srgbClr val="888888"/>
                </a:solidFill>
              </a:defRPr>
            </a:lvl7pPr>
            <a:lvl8pPr marL="3657600" lvl="7" indent="-228600" algn="l">
              <a:lnSpc>
                <a:spcPct val="120000"/>
              </a:lnSpc>
              <a:spcBef>
                <a:spcPts val="375"/>
              </a:spcBef>
              <a:spcAft>
                <a:spcPts val="0"/>
              </a:spcAft>
              <a:buSzPts val="1200"/>
              <a:buNone/>
              <a:defRPr sz="1200">
                <a:solidFill>
                  <a:srgbClr val="888888"/>
                </a:solidFill>
              </a:defRPr>
            </a:lvl8pPr>
            <a:lvl9pPr marL="4114800" lvl="8" indent="-228600" algn="l">
              <a:lnSpc>
                <a:spcPct val="120000"/>
              </a:lnSpc>
              <a:spcBef>
                <a:spcPts val="375"/>
              </a:spcBef>
              <a:spcAft>
                <a:spcPts val="0"/>
              </a:spcAft>
              <a:buSzPts val="1200"/>
              <a:buNone/>
              <a:defRPr sz="1200">
                <a:solidFill>
                  <a:srgbClr val="888888"/>
                </a:solidFill>
              </a:defRPr>
            </a:lvl9pPr>
          </a:lstStyle>
          <a:p>
            <a:endParaRPr/>
          </a:p>
        </p:txBody>
      </p:sp>
      <p:sp>
        <p:nvSpPr>
          <p:cNvPr id="296" name="Google Shape;296;p71"/>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71"/>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71"/>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99" name="Google Shape;299;p71"/>
          <p:cNvCxnSpPr/>
          <p:nvPr/>
        </p:nvCxnSpPr>
        <p:spPr>
          <a:xfrm>
            <a:off x="1090681" y="2853739"/>
            <a:ext cx="647283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48"/>
        <p:cNvGrpSpPr/>
        <p:nvPr/>
      </p:nvGrpSpPr>
      <p:grpSpPr>
        <a:xfrm>
          <a:off x="0" y="0"/>
          <a:ext cx="0" cy="0"/>
          <a:chOff x="0" y="0"/>
          <a:chExt cx="0" cy="0"/>
        </a:xfrm>
      </p:grpSpPr>
      <p:sp>
        <p:nvSpPr>
          <p:cNvPr id="49" name="Google Shape;49;p32">
            <a:hlinkClick r:id="rId2" action="ppaction://hlinksldjump"/>
          </p:cNvPr>
          <p:cNvSpPr txBox="1">
            <a:spLocks noGrp="1"/>
          </p:cNvSpPr>
          <p:nvPr>
            <p:ph type="title"/>
          </p:nvPr>
        </p:nvSpPr>
        <p:spPr>
          <a:xfrm>
            <a:off x="849913" y="1790175"/>
            <a:ext cx="557400" cy="4155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0" name="Google Shape;50;p32"/>
          <p:cNvSpPr txBox="1">
            <a:spLocks noGrp="1"/>
          </p:cNvSpPr>
          <p:nvPr>
            <p:ph type="title" idx="2"/>
          </p:nvPr>
        </p:nvSpPr>
        <p:spPr>
          <a:xfrm>
            <a:off x="3441713" y="1790175"/>
            <a:ext cx="557400" cy="4155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1" name="Google Shape;51;p32"/>
          <p:cNvSpPr txBox="1">
            <a:spLocks noGrp="1"/>
          </p:cNvSpPr>
          <p:nvPr>
            <p:ph type="subTitle" idx="1"/>
          </p:nvPr>
        </p:nvSpPr>
        <p:spPr>
          <a:xfrm>
            <a:off x="1744188" y="1790175"/>
            <a:ext cx="1512000" cy="5655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52" name="Google Shape;52;p32"/>
          <p:cNvSpPr txBox="1">
            <a:spLocks noGrp="1"/>
          </p:cNvSpPr>
          <p:nvPr>
            <p:ph type="subTitle" idx="3"/>
          </p:nvPr>
        </p:nvSpPr>
        <p:spPr>
          <a:xfrm>
            <a:off x="4336913" y="1797425"/>
            <a:ext cx="1512000" cy="5655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53" name="Google Shape;53;p32"/>
          <p:cNvSpPr txBox="1">
            <a:spLocks noGrp="1"/>
          </p:cNvSpPr>
          <p:nvPr>
            <p:ph type="title" idx="4"/>
          </p:nvPr>
        </p:nvSpPr>
        <p:spPr>
          <a:xfrm>
            <a:off x="720000" y="445025"/>
            <a:ext cx="7704000" cy="5727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1pPr>
            <a:lvl2pPr lvl="1"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2pPr>
            <a:lvl3pPr lvl="2"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3pPr>
            <a:lvl4pPr lvl="3"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4pPr>
            <a:lvl5pPr lvl="4"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5pPr>
            <a:lvl6pPr lvl="5"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6pPr>
            <a:lvl7pPr lvl="6"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7pPr>
            <a:lvl8pPr lvl="7"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8pPr>
            <a:lvl9pPr lvl="8"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9pPr>
          </a:lstStyle>
          <a:p>
            <a:endParaRPr/>
          </a:p>
        </p:txBody>
      </p:sp>
      <p:sp>
        <p:nvSpPr>
          <p:cNvPr id="54" name="Google Shape;54;p32"/>
          <p:cNvSpPr txBox="1">
            <a:spLocks noGrp="1"/>
          </p:cNvSpPr>
          <p:nvPr>
            <p:ph type="title" idx="5"/>
          </p:nvPr>
        </p:nvSpPr>
        <p:spPr>
          <a:xfrm>
            <a:off x="849914" y="3440875"/>
            <a:ext cx="557400" cy="4155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5" name="Google Shape;55;p32"/>
          <p:cNvSpPr txBox="1">
            <a:spLocks noGrp="1"/>
          </p:cNvSpPr>
          <p:nvPr>
            <p:ph type="title" idx="6"/>
          </p:nvPr>
        </p:nvSpPr>
        <p:spPr>
          <a:xfrm>
            <a:off x="3441813" y="3440875"/>
            <a:ext cx="557400" cy="4155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6" name="Google Shape;56;p32"/>
          <p:cNvSpPr txBox="1">
            <a:spLocks noGrp="1"/>
          </p:cNvSpPr>
          <p:nvPr>
            <p:ph type="subTitle" idx="7"/>
          </p:nvPr>
        </p:nvSpPr>
        <p:spPr>
          <a:xfrm>
            <a:off x="1744188" y="3440875"/>
            <a:ext cx="1320300" cy="5583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57" name="Google Shape;57;p32"/>
          <p:cNvSpPr txBox="1">
            <a:spLocks noGrp="1"/>
          </p:cNvSpPr>
          <p:nvPr>
            <p:ph type="subTitle" idx="8"/>
          </p:nvPr>
        </p:nvSpPr>
        <p:spPr>
          <a:xfrm>
            <a:off x="4336913" y="3448025"/>
            <a:ext cx="1512000" cy="5583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58" name="Google Shape;58;p32"/>
          <p:cNvSpPr txBox="1">
            <a:spLocks noGrp="1"/>
          </p:cNvSpPr>
          <p:nvPr>
            <p:ph type="title" idx="9"/>
          </p:nvPr>
        </p:nvSpPr>
        <p:spPr>
          <a:xfrm>
            <a:off x="6040243" y="1790175"/>
            <a:ext cx="557400" cy="4155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59" name="Google Shape;59;p32"/>
          <p:cNvSpPr txBox="1">
            <a:spLocks noGrp="1"/>
          </p:cNvSpPr>
          <p:nvPr>
            <p:ph type="subTitle" idx="13"/>
          </p:nvPr>
        </p:nvSpPr>
        <p:spPr>
          <a:xfrm>
            <a:off x="6935337" y="1797425"/>
            <a:ext cx="1512000" cy="5655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
        <p:nvSpPr>
          <p:cNvPr id="60" name="Google Shape;60;p32"/>
          <p:cNvSpPr txBox="1">
            <a:spLocks noGrp="1"/>
          </p:cNvSpPr>
          <p:nvPr>
            <p:ph type="title" idx="14"/>
          </p:nvPr>
        </p:nvSpPr>
        <p:spPr>
          <a:xfrm>
            <a:off x="6040243" y="3440875"/>
            <a:ext cx="557400" cy="4155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a:endParaRPr/>
          </a:p>
        </p:txBody>
      </p:sp>
      <p:sp>
        <p:nvSpPr>
          <p:cNvPr id="61" name="Google Shape;61;p32"/>
          <p:cNvSpPr txBox="1">
            <a:spLocks noGrp="1"/>
          </p:cNvSpPr>
          <p:nvPr>
            <p:ph type="subTitle" idx="15"/>
          </p:nvPr>
        </p:nvSpPr>
        <p:spPr>
          <a:xfrm>
            <a:off x="6935337" y="3448025"/>
            <a:ext cx="1512000" cy="558300"/>
          </a:xfrm>
          <a:prstGeom prst="rect">
            <a:avLst/>
          </a:prstGeom>
          <a:noFill/>
          <a:ln>
            <a:noFill/>
          </a:ln>
        </p:spPr>
        <p:txBody>
          <a:bodyPr spcFirstLastPara="1" wrap="square" lIns="0" tIns="91400" rIns="0" bIns="91400" anchor="ctr" anchorCtr="0">
            <a:noAutofit/>
          </a:bodyPr>
          <a:lstStyle>
            <a:lvl1pPr lvl="0" algn="l">
              <a:lnSpc>
                <a:spcPct val="100000"/>
              </a:lnSpc>
              <a:spcBef>
                <a:spcPts val="0"/>
              </a:spcBef>
              <a:spcAft>
                <a:spcPts val="0"/>
              </a:spcAft>
              <a:buSzPts val="1800"/>
              <a:buNone/>
              <a:defRPr sz="1600" b="1">
                <a:latin typeface="Quicksand"/>
                <a:ea typeface="Quicksand"/>
                <a:cs typeface="Quicksand"/>
                <a:sym typeface="Quicksand"/>
              </a:defRPr>
            </a:lvl1pPr>
            <a:lvl2pPr lvl="1" algn="l">
              <a:lnSpc>
                <a:spcPct val="100000"/>
              </a:lnSpc>
              <a:spcBef>
                <a:spcPts val="0"/>
              </a:spcBef>
              <a:spcAft>
                <a:spcPts val="0"/>
              </a:spcAft>
              <a:buSzPts val="1400"/>
              <a:buNone/>
              <a:defRPr sz="1600" b="1">
                <a:latin typeface="Quicksand"/>
                <a:ea typeface="Quicksand"/>
                <a:cs typeface="Quicksand"/>
                <a:sym typeface="Quicksand"/>
              </a:defRPr>
            </a:lvl2pPr>
            <a:lvl3pPr lvl="2" algn="l">
              <a:lnSpc>
                <a:spcPct val="100000"/>
              </a:lnSpc>
              <a:spcBef>
                <a:spcPts val="0"/>
              </a:spcBef>
              <a:spcAft>
                <a:spcPts val="0"/>
              </a:spcAft>
              <a:buSzPts val="1400"/>
              <a:buNone/>
              <a:defRPr sz="1600" b="1">
                <a:latin typeface="Quicksand"/>
                <a:ea typeface="Quicksand"/>
                <a:cs typeface="Quicksand"/>
                <a:sym typeface="Quicksand"/>
              </a:defRPr>
            </a:lvl3pPr>
            <a:lvl4pPr lvl="3" algn="l">
              <a:lnSpc>
                <a:spcPct val="100000"/>
              </a:lnSpc>
              <a:spcBef>
                <a:spcPts val="0"/>
              </a:spcBef>
              <a:spcAft>
                <a:spcPts val="0"/>
              </a:spcAft>
              <a:buSzPts val="1400"/>
              <a:buNone/>
              <a:defRPr sz="1600" b="1">
                <a:latin typeface="Quicksand"/>
                <a:ea typeface="Quicksand"/>
                <a:cs typeface="Quicksand"/>
                <a:sym typeface="Quicksand"/>
              </a:defRPr>
            </a:lvl4pPr>
            <a:lvl5pPr lvl="4" algn="l">
              <a:lnSpc>
                <a:spcPct val="100000"/>
              </a:lnSpc>
              <a:spcBef>
                <a:spcPts val="0"/>
              </a:spcBef>
              <a:spcAft>
                <a:spcPts val="0"/>
              </a:spcAft>
              <a:buSzPts val="1400"/>
              <a:buNone/>
              <a:defRPr sz="1600" b="1">
                <a:latin typeface="Quicksand"/>
                <a:ea typeface="Quicksand"/>
                <a:cs typeface="Quicksand"/>
                <a:sym typeface="Quicksand"/>
              </a:defRPr>
            </a:lvl5pPr>
            <a:lvl6pPr lvl="5" algn="l">
              <a:lnSpc>
                <a:spcPct val="100000"/>
              </a:lnSpc>
              <a:spcBef>
                <a:spcPts val="0"/>
              </a:spcBef>
              <a:spcAft>
                <a:spcPts val="0"/>
              </a:spcAft>
              <a:buSzPts val="1400"/>
              <a:buNone/>
              <a:defRPr sz="1600" b="1">
                <a:latin typeface="Quicksand"/>
                <a:ea typeface="Quicksand"/>
                <a:cs typeface="Quicksand"/>
                <a:sym typeface="Quicksand"/>
              </a:defRPr>
            </a:lvl6pPr>
            <a:lvl7pPr lvl="6" algn="l">
              <a:lnSpc>
                <a:spcPct val="100000"/>
              </a:lnSpc>
              <a:spcBef>
                <a:spcPts val="0"/>
              </a:spcBef>
              <a:spcAft>
                <a:spcPts val="0"/>
              </a:spcAft>
              <a:buSzPts val="1400"/>
              <a:buNone/>
              <a:defRPr sz="1600" b="1">
                <a:latin typeface="Quicksand"/>
                <a:ea typeface="Quicksand"/>
                <a:cs typeface="Quicksand"/>
                <a:sym typeface="Quicksand"/>
              </a:defRPr>
            </a:lvl7pPr>
            <a:lvl8pPr lvl="7" algn="l">
              <a:lnSpc>
                <a:spcPct val="100000"/>
              </a:lnSpc>
              <a:spcBef>
                <a:spcPts val="0"/>
              </a:spcBef>
              <a:spcAft>
                <a:spcPts val="0"/>
              </a:spcAft>
              <a:buSzPts val="1400"/>
              <a:buNone/>
              <a:defRPr sz="1600" b="1">
                <a:latin typeface="Quicksand"/>
                <a:ea typeface="Quicksand"/>
                <a:cs typeface="Quicksand"/>
                <a:sym typeface="Quicksand"/>
              </a:defRPr>
            </a:lvl8pPr>
            <a:lvl9pPr lvl="8" algn="l">
              <a:lnSpc>
                <a:spcPct val="100000"/>
              </a:lnSpc>
              <a:spcBef>
                <a:spcPts val="0"/>
              </a:spcBef>
              <a:spcAft>
                <a:spcPts val="0"/>
              </a:spcAft>
              <a:buSzPts val="1400"/>
              <a:buNone/>
              <a:defRPr sz="1600" b="1">
                <a:latin typeface="Quicksand"/>
                <a:ea typeface="Quicksand"/>
                <a:cs typeface="Quicksand"/>
                <a:sym typeface="Quicksan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0"/>
        <p:cNvGrpSpPr/>
        <p:nvPr/>
      </p:nvGrpSpPr>
      <p:grpSpPr>
        <a:xfrm>
          <a:off x="0" y="0"/>
          <a:ext cx="0" cy="0"/>
          <a:chOff x="0" y="0"/>
          <a:chExt cx="0" cy="0"/>
        </a:xfrm>
      </p:grpSpPr>
      <p:sp>
        <p:nvSpPr>
          <p:cNvPr id="301" name="Google Shape;301;p72"/>
          <p:cNvSpPr txBox="1">
            <a:spLocks noGrp="1"/>
          </p:cNvSpPr>
          <p:nvPr>
            <p:ph type="title"/>
          </p:nvPr>
        </p:nvSpPr>
        <p:spPr>
          <a:xfrm>
            <a:off x="1086913" y="603669"/>
            <a:ext cx="7204226" cy="79447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72"/>
          <p:cNvSpPr txBox="1">
            <a:spLocks noGrp="1"/>
          </p:cNvSpPr>
          <p:nvPr>
            <p:ph type="body" idx="1"/>
          </p:nvPr>
        </p:nvSpPr>
        <p:spPr>
          <a:xfrm>
            <a:off x="1085498" y="1508160"/>
            <a:ext cx="3483864" cy="2586446"/>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03" name="Google Shape;303;p72"/>
          <p:cNvSpPr txBox="1">
            <a:spLocks noGrp="1"/>
          </p:cNvSpPr>
          <p:nvPr>
            <p:ph type="body" idx="2"/>
          </p:nvPr>
        </p:nvSpPr>
        <p:spPr>
          <a:xfrm>
            <a:off x="4810328" y="1513007"/>
            <a:ext cx="3483864" cy="2581140"/>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04" name="Google Shape;304;p72"/>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72"/>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72"/>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07" name="Google Shape;307;p72"/>
          <p:cNvCxnSpPr/>
          <p:nvPr/>
        </p:nvCxnSpPr>
        <p:spPr>
          <a:xfrm>
            <a:off x="1090423"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8"/>
        <p:cNvGrpSpPr/>
        <p:nvPr/>
      </p:nvGrpSpPr>
      <p:grpSpPr>
        <a:xfrm>
          <a:off x="0" y="0"/>
          <a:ext cx="0" cy="0"/>
          <a:chOff x="0" y="0"/>
          <a:chExt cx="0" cy="0"/>
        </a:xfrm>
      </p:grpSpPr>
      <p:sp>
        <p:nvSpPr>
          <p:cNvPr id="309" name="Google Shape;309;p73"/>
          <p:cNvSpPr txBox="1">
            <a:spLocks noGrp="1"/>
          </p:cNvSpPr>
          <p:nvPr>
            <p:ph type="title"/>
          </p:nvPr>
        </p:nvSpPr>
        <p:spPr>
          <a:xfrm>
            <a:off x="1085394" y="603125"/>
            <a:ext cx="7205746" cy="79223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73"/>
          <p:cNvSpPr txBox="1">
            <a:spLocks noGrp="1"/>
          </p:cNvSpPr>
          <p:nvPr>
            <p:ph type="body" idx="1"/>
          </p:nvPr>
        </p:nvSpPr>
        <p:spPr>
          <a:xfrm>
            <a:off x="1085393" y="1514664"/>
            <a:ext cx="3483864" cy="601457"/>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750"/>
              </a:spcBef>
              <a:spcAft>
                <a:spcPts val="0"/>
              </a:spcAft>
              <a:buSzPts val="1700"/>
              <a:buNone/>
              <a:defRPr sz="1700" b="0" cap="none">
                <a:solidFill>
                  <a:schemeClr val="accent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400"/>
              <a:buNone/>
              <a:defRPr sz="140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311" name="Google Shape;311;p73"/>
          <p:cNvSpPr txBox="1">
            <a:spLocks noGrp="1"/>
          </p:cNvSpPr>
          <p:nvPr>
            <p:ph type="body" idx="2"/>
          </p:nvPr>
        </p:nvSpPr>
        <p:spPr>
          <a:xfrm>
            <a:off x="1085393" y="2118204"/>
            <a:ext cx="3483864" cy="1983343"/>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12" name="Google Shape;312;p73"/>
          <p:cNvSpPr txBox="1">
            <a:spLocks noGrp="1"/>
          </p:cNvSpPr>
          <p:nvPr>
            <p:ph type="body" idx="3"/>
          </p:nvPr>
        </p:nvSpPr>
        <p:spPr>
          <a:xfrm>
            <a:off x="4809272" y="1517253"/>
            <a:ext cx="3483864" cy="601678"/>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750"/>
              </a:spcBef>
              <a:spcAft>
                <a:spcPts val="0"/>
              </a:spcAft>
              <a:buSzPts val="1700"/>
              <a:buNone/>
              <a:defRPr sz="1700" b="0" cap="none">
                <a:solidFill>
                  <a:schemeClr val="accent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400"/>
              <a:buNone/>
              <a:defRPr sz="140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313" name="Google Shape;313;p73"/>
          <p:cNvSpPr txBox="1">
            <a:spLocks noGrp="1"/>
          </p:cNvSpPr>
          <p:nvPr>
            <p:ph type="body" idx="4"/>
          </p:nvPr>
        </p:nvSpPr>
        <p:spPr>
          <a:xfrm>
            <a:off x="4809272" y="2116119"/>
            <a:ext cx="3483864" cy="1978028"/>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14" name="Google Shape;314;p73"/>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73"/>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73"/>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17" name="Google Shape;317;p73"/>
          <p:cNvCxnSpPr/>
          <p:nvPr/>
        </p:nvCxnSpPr>
        <p:spPr>
          <a:xfrm>
            <a:off x="1090423"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8"/>
        <p:cNvGrpSpPr/>
        <p:nvPr/>
      </p:nvGrpSpPr>
      <p:grpSpPr>
        <a:xfrm>
          <a:off x="0" y="0"/>
          <a:ext cx="0" cy="0"/>
          <a:chOff x="0" y="0"/>
          <a:chExt cx="0" cy="0"/>
        </a:xfrm>
      </p:grpSpPr>
      <p:sp>
        <p:nvSpPr>
          <p:cNvPr id="319" name="Google Shape;319;p74"/>
          <p:cNvSpPr txBox="1">
            <a:spLocks noGrp="1"/>
          </p:cNvSpPr>
          <p:nvPr>
            <p:ph type="title"/>
          </p:nvPr>
        </p:nvSpPr>
        <p:spPr>
          <a:xfrm>
            <a:off x="1088686" y="603391"/>
            <a:ext cx="7202456" cy="78692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74"/>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74"/>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74"/>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23" name="Google Shape;323;p74"/>
          <p:cNvCxnSpPr/>
          <p:nvPr/>
        </p:nvCxnSpPr>
        <p:spPr>
          <a:xfrm>
            <a:off x="1090423"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4"/>
        <p:cNvGrpSpPr/>
        <p:nvPr/>
      </p:nvGrpSpPr>
      <p:grpSpPr>
        <a:xfrm>
          <a:off x="0" y="0"/>
          <a:ext cx="0" cy="0"/>
          <a:chOff x="0" y="0"/>
          <a:chExt cx="0" cy="0"/>
        </a:xfrm>
      </p:grpSpPr>
      <p:sp>
        <p:nvSpPr>
          <p:cNvPr id="325" name="Google Shape;325;p75"/>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75"/>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75"/>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8"/>
        <p:cNvGrpSpPr/>
        <p:nvPr/>
      </p:nvGrpSpPr>
      <p:grpSpPr>
        <a:xfrm>
          <a:off x="0" y="0"/>
          <a:ext cx="0" cy="0"/>
          <a:chOff x="0" y="0"/>
          <a:chExt cx="0" cy="0"/>
        </a:xfrm>
      </p:grpSpPr>
      <p:sp>
        <p:nvSpPr>
          <p:cNvPr id="329" name="Google Shape;329;p76"/>
          <p:cNvSpPr txBox="1">
            <a:spLocks noGrp="1"/>
          </p:cNvSpPr>
          <p:nvPr>
            <p:ph type="title"/>
          </p:nvPr>
        </p:nvSpPr>
        <p:spPr>
          <a:xfrm>
            <a:off x="1083505" y="599230"/>
            <a:ext cx="2454824" cy="168533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800"/>
              <a:buFont typeface="Gill San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76"/>
          <p:cNvSpPr txBox="1">
            <a:spLocks noGrp="1"/>
          </p:cNvSpPr>
          <p:nvPr>
            <p:ph type="body" idx="1"/>
          </p:nvPr>
        </p:nvSpPr>
        <p:spPr>
          <a:xfrm>
            <a:off x="3782787" y="599230"/>
            <a:ext cx="4509353" cy="3494120"/>
          </a:xfrm>
          <a:prstGeom prst="rect">
            <a:avLst/>
          </a:prstGeom>
          <a:noFill/>
          <a:ln>
            <a:noFill/>
          </a:ln>
        </p:spPr>
        <p:txBody>
          <a:bodyPr spcFirstLastPara="1" wrap="square" lIns="68575" tIns="34275" rIns="68575" bIns="34275" anchor="ctr"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31" name="Google Shape;331;p76"/>
          <p:cNvSpPr txBox="1">
            <a:spLocks noGrp="1"/>
          </p:cNvSpPr>
          <p:nvPr>
            <p:ph type="body" idx="2"/>
          </p:nvPr>
        </p:nvSpPr>
        <p:spPr>
          <a:xfrm>
            <a:off x="1083504" y="2404119"/>
            <a:ext cx="2456260" cy="1686136"/>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100"/>
              <a:buNone/>
              <a:defRPr sz="110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800"/>
              <a:buNone/>
              <a:defRPr sz="800"/>
            </a:lvl4pPr>
            <a:lvl5pPr marL="2286000" lvl="4" indent="-228600" algn="l">
              <a:lnSpc>
                <a:spcPct val="120000"/>
              </a:lnSpc>
              <a:spcBef>
                <a:spcPts val="375"/>
              </a:spcBef>
              <a:spcAft>
                <a:spcPts val="0"/>
              </a:spcAft>
              <a:buSzPts val="800"/>
              <a:buNone/>
              <a:defRPr sz="800"/>
            </a:lvl5pPr>
            <a:lvl6pPr marL="2743200" lvl="5" indent="-228600" algn="l">
              <a:lnSpc>
                <a:spcPct val="120000"/>
              </a:lnSpc>
              <a:spcBef>
                <a:spcPts val="375"/>
              </a:spcBef>
              <a:spcAft>
                <a:spcPts val="0"/>
              </a:spcAft>
              <a:buSzPts val="800"/>
              <a:buNone/>
              <a:defRPr sz="800"/>
            </a:lvl6pPr>
            <a:lvl7pPr marL="3200400" lvl="6" indent="-228600" algn="l">
              <a:lnSpc>
                <a:spcPct val="120000"/>
              </a:lnSpc>
              <a:spcBef>
                <a:spcPts val="375"/>
              </a:spcBef>
              <a:spcAft>
                <a:spcPts val="0"/>
              </a:spcAft>
              <a:buSzPts val="800"/>
              <a:buNone/>
              <a:defRPr sz="800"/>
            </a:lvl7pPr>
            <a:lvl8pPr marL="3657600" lvl="7" indent="-228600" algn="l">
              <a:lnSpc>
                <a:spcPct val="120000"/>
              </a:lnSpc>
              <a:spcBef>
                <a:spcPts val="375"/>
              </a:spcBef>
              <a:spcAft>
                <a:spcPts val="0"/>
              </a:spcAft>
              <a:buSzPts val="800"/>
              <a:buNone/>
              <a:defRPr sz="800"/>
            </a:lvl8pPr>
            <a:lvl9pPr marL="4114800" lvl="8" indent="-228600" algn="l">
              <a:lnSpc>
                <a:spcPct val="120000"/>
              </a:lnSpc>
              <a:spcBef>
                <a:spcPts val="375"/>
              </a:spcBef>
              <a:spcAft>
                <a:spcPts val="0"/>
              </a:spcAft>
              <a:buSzPts val="800"/>
              <a:buNone/>
              <a:defRPr sz="800"/>
            </a:lvl9pPr>
          </a:lstStyle>
          <a:p>
            <a:endParaRPr/>
          </a:p>
        </p:txBody>
      </p:sp>
      <p:sp>
        <p:nvSpPr>
          <p:cNvPr id="332" name="Google Shape;332;p76"/>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76"/>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76"/>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35" name="Google Shape;335;p76"/>
          <p:cNvCxnSpPr/>
          <p:nvPr/>
        </p:nvCxnSpPr>
        <p:spPr>
          <a:xfrm>
            <a:off x="1086211" y="2404118"/>
            <a:ext cx="2452118"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6"/>
        <p:cNvGrpSpPr/>
        <p:nvPr/>
      </p:nvGrpSpPr>
      <p:grpSpPr>
        <a:xfrm>
          <a:off x="0" y="0"/>
          <a:ext cx="0" cy="0"/>
          <a:chOff x="0" y="0"/>
          <a:chExt cx="0" cy="0"/>
        </a:xfrm>
      </p:grpSpPr>
      <p:grpSp>
        <p:nvGrpSpPr>
          <p:cNvPr id="337" name="Google Shape;337;p77"/>
          <p:cNvGrpSpPr/>
          <p:nvPr/>
        </p:nvGrpSpPr>
        <p:grpSpPr>
          <a:xfrm>
            <a:off x="5608041" y="361629"/>
            <a:ext cx="3055900" cy="3861826"/>
            <a:chOff x="7477387" y="482170"/>
            <a:chExt cx="4074533" cy="5149101"/>
          </a:xfrm>
        </p:grpSpPr>
        <p:sp>
          <p:nvSpPr>
            <p:cNvPr id="338" name="Google Shape;338;p77"/>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7"/>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77"/>
          <p:cNvSpPr txBox="1">
            <a:spLocks noGrp="1"/>
          </p:cNvSpPr>
          <p:nvPr>
            <p:ph type="title"/>
          </p:nvPr>
        </p:nvSpPr>
        <p:spPr>
          <a:xfrm>
            <a:off x="1088405" y="847135"/>
            <a:ext cx="4149246" cy="137293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77"/>
          <p:cNvSpPr>
            <a:spLocks noGrp="1"/>
          </p:cNvSpPr>
          <p:nvPr>
            <p:ph type="pic" idx="2"/>
          </p:nvPr>
        </p:nvSpPr>
        <p:spPr>
          <a:xfrm>
            <a:off x="6093292" y="841909"/>
            <a:ext cx="2093378" cy="2899745"/>
          </a:xfrm>
          <a:prstGeom prst="rect">
            <a:avLst/>
          </a:prstGeom>
          <a:solidFill>
            <a:srgbClr val="D8D8D8"/>
          </a:solidFill>
          <a:ln>
            <a:noFill/>
          </a:ln>
        </p:spPr>
      </p:sp>
      <p:sp>
        <p:nvSpPr>
          <p:cNvPr id="342" name="Google Shape;342;p77"/>
          <p:cNvSpPr txBox="1">
            <a:spLocks noGrp="1"/>
          </p:cNvSpPr>
          <p:nvPr>
            <p:ph type="body" idx="1"/>
          </p:nvPr>
        </p:nvSpPr>
        <p:spPr>
          <a:xfrm>
            <a:off x="1087748" y="2359496"/>
            <a:ext cx="4143303" cy="1502807"/>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750"/>
              </a:spcBef>
              <a:spcAft>
                <a:spcPts val="0"/>
              </a:spcAft>
              <a:buSzPts val="1400"/>
              <a:buNone/>
              <a:defRPr sz="1400"/>
            </a:lvl1pPr>
            <a:lvl2pPr marL="914400" lvl="1" indent="-228600" algn="l">
              <a:lnSpc>
                <a:spcPct val="120000"/>
              </a:lnSpc>
              <a:spcBef>
                <a:spcPts val="375"/>
              </a:spcBef>
              <a:spcAft>
                <a:spcPts val="0"/>
              </a:spcAft>
              <a:buSzPts val="1100"/>
              <a:buNone/>
              <a:defRPr sz="110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800"/>
              <a:buNone/>
              <a:defRPr sz="800"/>
            </a:lvl4pPr>
            <a:lvl5pPr marL="2286000" lvl="4" indent="-228600" algn="l">
              <a:lnSpc>
                <a:spcPct val="120000"/>
              </a:lnSpc>
              <a:spcBef>
                <a:spcPts val="375"/>
              </a:spcBef>
              <a:spcAft>
                <a:spcPts val="0"/>
              </a:spcAft>
              <a:buSzPts val="800"/>
              <a:buNone/>
              <a:defRPr sz="800"/>
            </a:lvl5pPr>
            <a:lvl6pPr marL="2743200" lvl="5" indent="-228600" algn="l">
              <a:lnSpc>
                <a:spcPct val="120000"/>
              </a:lnSpc>
              <a:spcBef>
                <a:spcPts val="375"/>
              </a:spcBef>
              <a:spcAft>
                <a:spcPts val="0"/>
              </a:spcAft>
              <a:buSzPts val="800"/>
              <a:buNone/>
              <a:defRPr sz="800"/>
            </a:lvl6pPr>
            <a:lvl7pPr marL="3200400" lvl="6" indent="-228600" algn="l">
              <a:lnSpc>
                <a:spcPct val="120000"/>
              </a:lnSpc>
              <a:spcBef>
                <a:spcPts val="375"/>
              </a:spcBef>
              <a:spcAft>
                <a:spcPts val="0"/>
              </a:spcAft>
              <a:buSzPts val="800"/>
              <a:buNone/>
              <a:defRPr sz="800"/>
            </a:lvl7pPr>
            <a:lvl8pPr marL="3657600" lvl="7" indent="-228600" algn="l">
              <a:lnSpc>
                <a:spcPct val="120000"/>
              </a:lnSpc>
              <a:spcBef>
                <a:spcPts val="375"/>
              </a:spcBef>
              <a:spcAft>
                <a:spcPts val="0"/>
              </a:spcAft>
              <a:buSzPts val="800"/>
              <a:buNone/>
              <a:defRPr sz="800"/>
            </a:lvl8pPr>
            <a:lvl9pPr marL="4114800" lvl="8" indent="-228600" algn="l">
              <a:lnSpc>
                <a:spcPct val="120000"/>
              </a:lnSpc>
              <a:spcBef>
                <a:spcPts val="375"/>
              </a:spcBef>
              <a:spcAft>
                <a:spcPts val="0"/>
              </a:spcAft>
              <a:buSzPts val="800"/>
              <a:buNone/>
              <a:defRPr sz="800"/>
            </a:lvl9pPr>
          </a:lstStyle>
          <a:p>
            <a:endParaRPr/>
          </a:p>
        </p:txBody>
      </p:sp>
      <p:sp>
        <p:nvSpPr>
          <p:cNvPr id="343" name="Google Shape;343;p77"/>
          <p:cNvSpPr txBox="1">
            <a:spLocks noGrp="1"/>
          </p:cNvSpPr>
          <p:nvPr>
            <p:ph type="dt" idx="10"/>
          </p:nvPr>
        </p:nvSpPr>
        <p:spPr>
          <a:xfrm>
            <a:off x="1085539" y="4102393"/>
            <a:ext cx="4145513" cy="240092"/>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77"/>
          <p:cNvSpPr txBox="1">
            <a:spLocks noGrp="1"/>
          </p:cNvSpPr>
          <p:nvPr>
            <p:ph type="ftr" idx="11"/>
          </p:nvPr>
        </p:nvSpPr>
        <p:spPr>
          <a:xfrm>
            <a:off x="1085537" y="238981"/>
            <a:ext cx="4155753" cy="240698"/>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77"/>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46" name="Google Shape;346;p77"/>
          <p:cNvCxnSpPr/>
          <p:nvPr/>
        </p:nvCxnSpPr>
        <p:spPr>
          <a:xfrm>
            <a:off x="1085539" y="2357704"/>
            <a:ext cx="414551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7"/>
        <p:cNvGrpSpPr/>
        <p:nvPr/>
      </p:nvGrpSpPr>
      <p:grpSpPr>
        <a:xfrm>
          <a:off x="0" y="0"/>
          <a:ext cx="0" cy="0"/>
          <a:chOff x="0" y="0"/>
          <a:chExt cx="0" cy="0"/>
        </a:xfrm>
      </p:grpSpPr>
      <p:sp>
        <p:nvSpPr>
          <p:cNvPr id="348" name="Google Shape;348;p78"/>
          <p:cNvSpPr txBox="1">
            <a:spLocks noGrp="1"/>
          </p:cNvSpPr>
          <p:nvPr>
            <p:ph type="title"/>
          </p:nvPr>
        </p:nvSpPr>
        <p:spPr>
          <a:xfrm>
            <a:off x="1088686" y="603391"/>
            <a:ext cx="7202456" cy="78692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78"/>
          <p:cNvSpPr txBox="1">
            <a:spLocks noGrp="1"/>
          </p:cNvSpPr>
          <p:nvPr>
            <p:ph type="body" idx="1"/>
          </p:nvPr>
        </p:nvSpPr>
        <p:spPr>
          <a:xfrm rot="5400000">
            <a:off x="3395934" y="-795449"/>
            <a:ext cx="2587960" cy="7202456"/>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50" name="Google Shape;350;p78"/>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78"/>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78"/>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53" name="Google Shape;353;p78"/>
          <p:cNvCxnSpPr/>
          <p:nvPr/>
        </p:nvCxnSpPr>
        <p:spPr>
          <a:xfrm>
            <a:off x="1090423"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4"/>
        <p:cNvGrpSpPr/>
        <p:nvPr/>
      </p:nvGrpSpPr>
      <p:grpSpPr>
        <a:xfrm>
          <a:off x="0" y="0"/>
          <a:ext cx="0" cy="0"/>
          <a:chOff x="0" y="0"/>
          <a:chExt cx="0" cy="0"/>
        </a:xfrm>
      </p:grpSpPr>
      <p:sp>
        <p:nvSpPr>
          <p:cNvPr id="355" name="Google Shape;355;p79"/>
          <p:cNvSpPr txBox="1">
            <a:spLocks noGrp="1"/>
          </p:cNvSpPr>
          <p:nvPr>
            <p:ph type="title"/>
          </p:nvPr>
        </p:nvSpPr>
        <p:spPr>
          <a:xfrm rot="5400000">
            <a:off x="5937780" y="1740787"/>
            <a:ext cx="3494917" cy="1211807"/>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79"/>
          <p:cNvSpPr txBox="1">
            <a:spLocks noGrp="1"/>
          </p:cNvSpPr>
          <p:nvPr>
            <p:ph type="body" idx="1"/>
          </p:nvPr>
        </p:nvSpPr>
        <p:spPr>
          <a:xfrm rot="5400000">
            <a:off x="2271859" y="-589121"/>
            <a:ext cx="3494917" cy="5871623"/>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57" name="Google Shape;357;p79"/>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79"/>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79"/>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None/>
              <a:defRPr>
                <a:solidFill>
                  <a:srgbClr val="B71E42"/>
                </a:solidFill>
              </a:defRPr>
            </a:lvl1pPr>
            <a:lvl2pPr marL="0" lvl="1" indent="0" algn="r">
              <a:lnSpc>
                <a:spcPct val="100000"/>
              </a:lnSpc>
              <a:spcBef>
                <a:spcPts val="0"/>
              </a:spcBef>
              <a:spcAft>
                <a:spcPts val="0"/>
              </a:spcAft>
              <a:buNone/>
              <a:defRPr>
                <a:solidFill>
                  <a:srgbClr val="B71E42"/>
                </a:solidFill>
              </a:defRPr>
            </a:lvl2pPr>
            <a:lvl3pPr marL="0" lvl="2" indent="0" algn="r">
              <a:lnSpc>
                <a:spcPct val="100000"/>
              </a:lnSpc>
              <a:spcBef>
                <a:spcPts val="0"/>
              </a:spcBef>
              <a:spcAft>
                <a:spcPts val="0"/>
              </a:spcAft>
              <a:buNone/>
              <a:defRPr>
                <a:solidFill>
                  <a:srgbClr val="B71E42"/>
                </a:solidFill>
              </a:defRPr>
            </a:lvl3pPr>
            <a:lvl4pPr marL="0" lvl="3" indent="0" algn="r">
              <a:lnSpc>
                <a:spcPct val="100000"/>
              </a:lnSpc>
              <a:spcBef>
                <a:spcPts val="0"/>
              </a:spcBef>
              <a:spcAft>
                <a:spcPts val="0"/>
              </a:spcAft>
              <a:buNone/>
              <a:defRPr>
                <a:solidFill>
                  <a:srgbClr val="B71E42"/>
                </a:solidFill>
              </a:defRPr>
            </a:lvl4pPr>
            <a:lvl5pPr marL="0" lvl="4" indent="0" algn="r">
              <a:lnSpc>
                <a:spcPct val="100000"/>
              </a:lnSpc>
              <a:spcBef>
                <a:spcPts val="0"/>
              </a:spcBef>
              <a:spcAft>
                <a:spcPts val="0"/>
              </a:spcAft>
              <a:buNone/>
              <a:defRPr>
                <a:solidFill>
                  <a:srgbClr val="B71E42"/>
                </a:solidFill>
              </a:defRPr>
            </a:lvl5pPr>
            <a:lvl6pPr marL="0" lvl="5" indent="0" algn="r">
              <a:lnSpc>
                <a:spcPct val="100000"/>
              </a:lnSpc>
              <a:spcBef>
                <a:spcPts val="0"/>
              </a:spcBef>
              <a:spcAft>
                <a:spcPts val="0"/>
              </a:spcAft>
              <a:buNone/>
              <a:defRPr>
                <a:solidFill>
                  <a:srgbClr val="B71E42"/>
                </a:solidFill>
              </a:defRPr>
            </a:lvl6pPr>
            <a:lvl7pPr marL="0" lvl="6" indent="0" algn="r">
              <a:lnSpc>
                <a:spcPct val="100000"/>
              </a:lnSpc>
              <a:spcBef>
                <a:spcPts val="0"/>
              </a:spcBef>
              <a:spcAft>
                <a:spcPts val="0"/>
              </a:spcAft>
              <a:buNone/>
              <a:defRPr>
                <a:solidFill>
                  <a:srgbClr val="B71E42"/>
                </a:solidFill>
              </a:defRPr>
            </a:lvl7pPr>
            <a:lvl8pPr marL="0" lvl="7" indent="0" algn="r">
              <a:lnSpc>
                <a:spcPct val="100000"/>
              </a:lnSpc>
              <a:spcBef>
                <a:spcPts val="0"/>
              </a:spcBef>
              <a:spcAft>
                <a:spcPts val="0"/>
              </a:spcAft>
              <a:buNone/>
              <a:defRPr>
                <a:solidFill>
                  <a:srgbClr val="B71E42"/>
                </a:solidFill>
              </a:defRPr>
            </a:lvl8pPr>
            <a:lvl9pPr marL="0" lvl="8" indent="0" algn="r">
              <a:lnSpc>
                <a:spcPct val="100000"/>
              </a:lnSpc>
              <a:spcBef>
                <a:spcPts val="0"/>
              </a:spcBef>
              <a:spcAft>
                <a:spcPts val="0"/>
              </a:spcAft>
              <a:buNone/>
              <a:defRPr>
                <a:solidFill>
                  <a:srgbClr val="B71E4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60" name="Google Shape;360;p79"/>
          <p:cNvCxnSpPr/>
          <p:nvPr/>
        </p:nvCxnSpPr>
        <p:spPr>
          <a:xfrm>
            <a:off x="7079333" y="599232"/>
            <a:ext cx="0" cy="3494917"/>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62"/>
        <p:cNvGrpSpPr/>
        <p:nvPr/>
      </p:nvGrpSpPr>
      <p:grpSpPr>
        <a:xfrm>
          <a:off x="0" y="0"/>
          <a:ext cx="0" cy="0"/>
          <a:chOff x="0" y="0"/>
          <a:chExt cx="0" cy="0"/>
        </a:xfrm>
      </p:grpSpPr>
      <p:sp>
        <p:nvSpPr>
          <p:cNvPr id="63" name="Google Shape;63;p33"/>
          <p:cNvSpPr txBox="1">
            <a:spLocks noGrp="1"/>
          </p:cNvSpPr>
          <p:nvPr>
            <p:ph type="subTitle" idx="1"/>
          </p:nvPr>
        </p:nvSpPr>
        <p:spPr>
          <a:xfrm>
            <a:off x="1611000" y="1163200"/>
            <a:ext cx="5922000" cy="3237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b="1">
                <a:latin typeface="Quicksand"/>
                <a:ea typeface="Quicksand"/>
                <a:cs typeface="Quicksand"/>
                <a:sym typeface="Quicksand"/>
              </a:defRPr>
            </a:lvl2pPr>
            <a:lvl3pPr lvl="2" algn="ctr">
              <a:lnSpc>
                <a:spcPct val="100000"/>
              </a:lnSpc>
              <a:spcBef>
                <a:spcPts val="0"/>
              </a:spcBef>
              <a:spcAft>
                <a:spcPts val="0"/>
              </a:spcAft>
              <a:buSzPts val="1400"/>
              <a:buNone/>
              <a:defRPr b="1">
                <a:latin typeface="Quicksand"/>
                <a:ea typeface="Quicksand"/>
                <a:cs typeface="Quicksand"/>
                <a:sym typeface="Quicksand"/>
              </a:defRPr>
            </a:lvl3pPr>
            <a:lvl4pPr lvl="3" algn="ctr">
              <a:lnSpc>
                <a:spcPct val="100000"/>
              </a:lnSpc>
              <a:spcBef>
                <a:spcPts val="0"/>
              </a:spcBef>
              <a:spcAft>
                <a:spcPts val="0"/>
              </a:spcAft>
              <a:buSzPts val="1400"/>
              <a:buNone/>
              <a:defRPr b="1">
                <a:latin typeface="Quicksand"/>
                <a:ea typeface="Quicksand"/>
                <a:cs typeface="Quicksand"/>
                <a:sym typeface="Quicksand"/>
              </a:defRPr>
            </a:lvl4pPr>
            <a:lvl5pPr lvl="4" algn="ctr">
              <a:lnSpc>
                <a:spcPct val="100000"/>
              </a:lnSpc>
              <a:spcBef>
                <a:spcPts val="0"/>
              </a:spcBef>
              <a:spcAft>
                <a:spcPts val="0"/>
              </a:spcAft>
              <a:buSzPts val="1400"/>
              <a:buNone/>
              <a:defRPr b="1">
                <a:latin typeface="Quicksand"/>
                <a:ea typeface="Quicksand"/>
                <a:cs typeface="Quicksand"/>
                <a:sym typeface="Quicksand"/>
              </a:defRPr>
            </a:lvl5pPr>
            <a:lvl6pPr lvl="5" algn="ctr">
              <a:lnSpc>
                <a:spcPct val="100000"/>
              </a:lnSpc>
              <a:spcBef>
                <a:spcPts val="0"/>
              </a:spcBef>
              <a:spcAft>
                <a:spcPts val="0"/>
              </a:spcAft>
              <a:buSzPts val="1400"/>
              <a:buNone/>
              <a:defRPr b="1">
                <a:latin typeface="Quicksand"/>
                <a:ea typeface="Quicksand"/>
                <a:cs typeface="Quicksand"/>
                <a:sym typeface="Quicksand"/>
              </a:defRPr>
            </a:lvl6pPr>
            <a:lvl7pPr lvl="6" algn="ctr">
              <a:lnSpc>
                <a:spcPct val="100000"/>
              </a:lnSpc>
              <a:spcBef>
                <a:spcPts val="0"/>
              </a:spcBef>
              <a:spcAft>
                <a:spcPts val="0"/>
              </a:spcAft>
              <a:buSzPts val="1400"/>
              <a:buNone/>
              <a:defRPr b="1">
                <a:latin typeface="Quicksand"/>
                <a:ea typeface="Quicksand"/>
                <a:cs typeface="Quicksand"/>
                <a:sym typeface="Quicksand"/>
              </a:defRPr>
            </a:lvl7pPr>
            <a:lvl8pPr lvl="7" algn="ctr">
              <a:lnSpc>
                <a:spcPct val="100000"/>
              </a:lnSpc>
              <a:spcBef>
                <a:spcPts val="0"/>
              </a:spcBef>
              <a:spcAft>
                <a:spcPts val="0"/>
              </a:spcAft>
              <a:buSzPts val="1400"/>
              <a:buNone/>
              <a:defRPr b="1">
                <a:latin typeface="Quicksand"/>
                <a:ea typeface="Quicksand"/>
                <a:cs typeface="Quicksand"/>
                <a:sym typeface="Quicksand"/>
              </a:defRPr>
            </a:lvl8pPr>
            <a:lvl9pPr lvl="8" algn="ctr">
              <a:lnSpc>
                <a:spcPct val="100000"/>
              </a:lnSpc>
              <a:spcBef>
                <a:spcPts val="0"/>
              </a:spcBef>
              <a:spcAft>
                <a:spcPts val="0"/>
              </a:spcAft>
              <a:buSzPts val="1400"/>
              <a:buNone/>
              <a:defRPr b="1">
                <a:latin typeface="Quicksand"/>
                <a:ea typeface="Quicksand"/>
                <a:cs typeface="Quicksand"/>
                <a:sym typeface="Quicksand"/>
              </a:defRPr>
            </a:lvl9pPr>
          </a:lstStyle>
          <a:p>
            <a:endParaRPr/>
          </a:p>
        </p:txBody>
      </p:sp>
      <p:sp>
        <p:nvSpPr>
          <p:cNvPr id="64" name="Google Shape;64;p33"/>
          <p:cNvSpPr txBox="1">
            <a:spLocks noGrp="1"/>
          </p:cNvSpPr>
          <p:nvPr>
            <p:ph type="title"/>
          </p:nvPr>
        </p:nvSpPr>
        <p:spPr>
          <a:xfrm>
            <a:off x="1972200" y="445025"/>
            <a:ext cx="5199600" cy="5727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65" name="Google Shape;65;p33"/>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3"/>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 name="Google Shape;67;p33"/>
          <p:cNvGrpSpPr/>
          <p:nvPr/>
        </p:nvGrpSpPr>
        <p:grpSpPr>
          <a:xfrm>
            <a:off x="7537695" y="609981"/>
            <a:ext cx="1421896" cy="3159697"/>
            <a:chOff x="7521693" y="305177"/>
            <a:chExt cx="1421896" cy="3159697"/>
          </a:xfrm>
        </p:grpSpPr>
        <p:sp>
          <p:nvSpPr>
            <p:cNvPr id="68" name="Google Shape;68;p33"/>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3"/>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3"/>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3"/>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3"/>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3"/>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 name="Google Shape;74;p33"/>
          <p:cNvGrpSpPr/>
          <p:nvPr/>
        </p:nvGrpSpPr>
        <p:grpSpPr>
          <a:xfrm flipH="1">
            <a:off x="184395" y="609981"/>
            <a:ext cx="1231180" cy="2158056"/>
            <a:chOff x="7712409" y="305177"/>
            <a:chExt cx="1231180" cy="2158056"/>
          </a:xfrm>
        </p:grpSpPr>
        <p:sp>
          <p:nvSpPr>
            <p:cNvPr id="75" name="Google Shape;75;p33"/>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3"/>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3"/>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3"/>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3"/>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40"/>
          <p:cNvSpPr/>
          <p:nvPr/>
        </p:nvSpPr>
        <p:spPr>
          <a:xfrm>
            <a:off x="6150098" y="4846787"/>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0"/>
          <p:cNvSpPr txBox="1">
            <a:spLocks noGrp="1"/>
          </p:cNvSpPr>
          <p:nvPr>
            <p:ph type="title"/>
          </p:nvPr>
        </p:nvSpPr>
        <p:spPr>
          <a:xfrm>
            <a:off x="1972200" y="445025"/>
            <a:ext cx="5199600" cy="5727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720000" y="445025"/>
            <a:ext cx="7704000" cy="5727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5" name="Google Shape;85;p41"/>
          <p:cNvSpPr txBox="1">
            <a:spLocks noGrp="1"/>
          </p:cNvSpPr>
          <p:nvPr>
            <p:ph type="body" idx="1"/>
          </p:nvPr>
        </p:nvSpPr>
        <p:spPr>
          <a:xfrm>
            <a:off x="311700" y="1152475"/>
            <a:ext cx="3999900" cy="34164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6" name="Google Shape;86;p41"/>
          <p:cNvSpPr txBox="1">
            <a:spLocks noGrp="1"/>
          </p:cNvSpPr>
          <p:nvPr>
            <p:ph type="body" idx="2"/>
          </p:nvPr>
        </p:nvSpPr>
        <p:spPr>
          <a:xfrm>
            <a:off x="4832400" y="1152475"/>
            <a:ext cx="3999900" cy="34164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sp>
        <p:nvSpPr>
          <p:cNvPr id="88" name="Google Shape;88;p42"/>
          <p:cNvSpPr txBox="1">
            <a:spLocks noGrp="1"/>
          </p:cNvSpPr>
          <p:nvPr>
            <p:ph type="subTitle" idx="1"/>
          </p:nvPr>
        </p:nvSpPr>
        <p:spPr>
          <a:xfrm>
            <a:off x="1611000" y="1563250"/>
            <a:ext cx="5922000" cy="25254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b="1">
                <a:latin typeface="Quicksand"/>
                <a:ea typeface="Quicksand"/>
                <a:cs typeface="Quicksand"/>
                <a:sym typeface="Quicksand"/>
              </a:defRPr>
            </a:lvl2pPr>
            <a:lvl3pPr lvl="2" algn="ctr">
              <a:lnSpc>
                <a:spcPct val="100000"/>
              </a:lnSpc>
              <a:spcBef>
                <a:spcPts val="0"/>
              </a:spcBef>
              <a:spcAft>
                <a:spcPts val="0"/>
              </a:spcAft>
              <a:buSzPts val="1400"/>
              <a:buNone/>
              <a:defRPr b="1">
                <a:latin typeface="Quicksand"/>
                <a:ea typeface="Quicksand"/>
                <a:cs typeface="Quicksand"/>
                <a:sym typeface="Quicksand"/>
              </a:defRPr>
            </a:lvl3pPr>
            <a:lvl4pPr lvl="3" algn="ctr">
              <a:lnSpc>
                <a:spcPct val="100000"/>
              </a:lnSpc>
              <a:spcBef>
                <a:spcPts val="0"/>
              </a:spcBef>
              <a:spcAft>
                <a:spcPts val="0"/>
              </a:spcAft>
              <a:buSzPts val="1400"/>
              <a:buNone/>
              <a:defRPr b="1">
                <a:latin typeface="Quicksand"/>
                <a:ea typeface="Quicksand"/>
                <a:cs typeface="Quicksand"/>
                <a:sym typeface="Quicksand"/>
              </a:defRPr>
            </a:lvl4pPr>
            <a:lvl5pPr lvl="4" algn="ctr">
              <a:lnSpc>
                <a:spcPct val="100000"/>
              </a:lnSpc>
              <a:spcBef>
                <a:spcPts val="0"/>
              </a:spcBef>
              <a:spcAft>
                <a:spcPts val="0"/>
              </a:spcAft>
              <a:buSzPts val="1400"/>
              <a:buNone/>
              <a:defRPr b="1">
                <a:latin typeface="Quicksand"/>
                <a:ea typeface="Quicksand"/>
                <a:cs typeface="Quicksand"/>
                <a:sym typeface="Quicksand"/>
              </a:defRPr>
            </a:lvl5pPr>
            <a:lvl6pPr lvl="5" algn="ctr">
              <a:lnSpc>
                <a:spcPct val="100000"/>
              </a:lnSpc>
              <a:spcBef>
                <a:spcPts val="0"/>
              </a:spcBef>
              <a:spcAft>
                <a:spcPts val="0"/>
              </a:spcAft>
              <a:buSzPts val="1400"/>
              <a:buNone/>
              <a:defRPr b="1">
                <a:latin typeface="Quicksand"/>
                <a:ea typeface="Quicksand"/>
                <a:cs typeface="Quicksand"/>
                <a:sym typeface="Quicksand"/>
              </a:defRPr>
            </a:lvl6pPr>
            <a:lvl7pPr lvl="6" algn="ctr">
              <a:lnSpc>
                <a:spcPct val="100000"/>
              </a:lnSpc>
              <a:spcBef>
                <a:spcPts val="0"/>
              </a:spcBef>
              <a:spcAft>
                <a:spcPts val="0"/>
              </a:spcAft>
              <a:buSzPts val="1400"/>
              <a:buNone/>
              <a:defRPr b="1">
                <a:latin typeface="Quicksand"/>
                <a:ea typeface="Quicksand"/>
                <a:cs typeface="Quicksand"/>
                <a:sym typeface="Quicksand"/>
              </a:defRPr>
            </a:lvl7pPr>
            <a:lvl8pPr lvl="7" algn="ctr">
              <a:lnSpc>
                <a:spcPct val="100000"/>
              </a:lnSpc>
              <a:spcBef>
                <a:spcPts val="0"/>
              </a:spcBef>
              <a:spcAft>
                <a:spcPts val="0"/>
              </a:spcAft>
              <a:buSzPts val="1400"/>
              <a:buNone/>
              <a:defRPr b="1">
                <a:latin typeface="Quicksand"/>
                <a:ea typeface="Quicksand"/>
                <a:cs typeface="Quicksand"/>
                <a:sym typeface="Quicksand"/>
              </a:defRPr>
            </a:lvl8pPr>
            <a:lvl9pPr lvl="8" algn="ctr">
              <a:lnSpc>
                <a:spcPct val="100000"/>
              </a:lnSpc>
              <a:spcBef>
                <a:spcPts val="0"/>
              </a:spcBef>
              <a:spcAft>
                <a:spcPts val="0"/>
              </a:spcAft>
              <a:buSzPts val="1400"/>
              <a:buNone/>
              <a:defRPr b="1">
                <a:latin typeface="Quicksand"/>
                <a:ea typeface="Quicksand"/>
                <a:cs typeface="Quicksand"/>
                <a:sym typeface="Quicksand"/>
              </a:defRPr>
            </a:lvl9pPr>
          </a:lstStyle>
          <a:p>
            <a:endParaRPr/>
          </a:p>
        </p:txBody>
      </p:sp>
      <p:sp>
        <p:nvSpPr>
          <p:cNvPr id="89" name="Google Shape;89;p42"/>
          <p:cNvSpPr txBox="1">
            <a:spLocks noGrp="1"/>
          </p:cNvSpPr>
          <p:nvPr>
            <p:ph type="title"/>
          </p:nvPr>
        </p:nvSpPr>
        <p:spPr>
          <a:xfrm>
            <a:off x="1972200" y="445025"/>
            <a:ext cx="5199600" cy="5727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43"/>
          <p:cNvSpPr txBox="1">
            <a:spLocks noGrp="1"/>
          </p:cNvSpPr>
          <p:nvPr>
            <p:ph type="title"/>
          </p:nvPr>
        </p:nvSpPr>
        <p:spPr>
          <a:xfrm>
            <a:off x="490250" y="450150"/>
            <a:ext cx="6367800" cy="40908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44"/>
          <p:cNvSpPr txBox="1">
            <a:spLocks noGrp="1"/>
          </p:cNvSpPr>
          <p:nvPr>
            <p:ph type="body" idx="1"/>
          </p:nvPr>
        </p:nvSpPr>
        <p:spPr>
          <a:xfrm>
            <a:off x="311700" y="4230575"/>
            <a:ext cx="5998800" cy="605100"/>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720000" y="445025"/>
            <a:ext cx="7704000" cy="572700"/>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1pPr>
            <a:lvl2pPr marR="0" lvl="1"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2pPr>
            <a:lvl3pPr marR="0" lvl="2"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3pPr>
            <a:lvl4pPr marR="0" lvl="3"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4pPr>
            <a:lvl5pPr marR="0" lvl="4"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5pPr>
            <a:lvl6pPr marR="0" lvl="5"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6pPr>
            <a:lvl7pPr marR="0" lvl="6"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7pPr>
            <a:lvl8pPr marR="0" lvl="7"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8pPr>
            <a:lvl9pPr marR="0" lvl="8" algn="l"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9pPr>
          </a:lstStyle>
          <a:p>
            <a:endParaRPr/>
          </a:p>
        </p:txBody>
      </p:sp>
      <p:sp>
        <p:nvSpPr>
          <p:cNvPr id="7" name="Google Shape;7;p29"/>
          <p:cNvSpPr txBox="1">
            <a:spLocks noGrp="1"/>
          </p:cNvSpPr>
          <p:nvPr>
            <p:ph type="body" idx="1"/>
          </p:nvPr>
        </p:nvSpPr>
        <p:spPr>
          <a:xfrm>
            <a:off x="720000" y="1152475"/>
            <a:ext cx="7704000" cy="34164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chemeClr val="dk2"/>
              </a:buClr>
              <a:buSzPts val="1800"/>
              <a:buFont typeface="Quicksand Light"/>
              <a:buChar char="●"/>
              <a:defRPr sz="1800" b="0" i="0" u="none" strike="noStrike" cap="none">
                <a:solidFill>
                  <a:schemeClr val="dk2"/>
                </a:solidFill>
                <a:latin typeface="Quicksand Light"/>
                <a:ea typeface="Quicksand Light"/>
                <a:cs typeface="Quicksand Light"/>
                <a:sym typeface="Quicksand Light"/>
              </a:defRPr>
            </a:lvl1pPr>
            <a:lvl2pPr marL="914400" marR="0" lvl="1"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2pPr>
            <a:lvl3pPr marL="1371600" marR="0" lvl="2"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3pPr>
            <a:lvl4pPr marL="1828800" marR="0" lvl="3"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4pPr>
            <a:lvl5pPr marL="2286000" marR="0" lvl="4"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5pPr>
            <a:lvl6pPr marL="2743200" marR="0" lvl="5"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6pPr>
            <a:lvl7pPr marL="3200400" marR="0" lvl="6"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7pPr>
            <a:lvl8pPr marL="3657600" marR="0" lvl="7" indent="-317500" algn="l" rtl="0">
              <a:lnSpc>
                <a:spcPct val="115000"/>
              </a:lnSpc>
              <a:spcBef>
                <a:spcPts val="1600"/>
              </a:spcBef>
              <a:spcAft>
                <a:spcPts val="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8pPr>
            <a:lvl9pPr marL="4114800" marR="0" lvl="8" indent="-317500" algn="l" rtl="0">
              <a:lnSpc>
                <a:spcPct val="115000"/>
              </a:lnSpc>
              <a:spcBef>
                <a:spcPts val="1600"/>
              </a:spcBef>
              <a:spcAft>
                <a:spcPts val="1600"/>
              </a:spcAft>
              <a:buClr>
                <a:schemeClr val="dk2"/>
              </a:buClr>
              <a:buSzPts val="1400"/>
              <a:buFont typeface="Quicksand Light"/>
              <a:buChar char="■"/>
              <a:defRPr sz="1400" b="0" i="0" u="none" strike="noStrike" cap="none">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2" name="Google Shape;122;p3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3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4" name="Google Shape;124;p3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5" name="Google Shape;125;p3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270"/>
        <p:cNvGrpSpPr/>
        <p:nvPr/>
      </p:nvGrpSpPr>
      <p:grpSpPr>
        <a:xfrm>
          <a:off x="0" y="0"/>
          <a:ext cx="0" cy="0"/>
          <a:chOff x="0" y="0"/>
          <a:chExt cx="0" cy="0"/>
        </a:xfrm>
      </p:grpSpPr>
      <p:sp>
        <p:nvSpPr>
          <p:cNvPr id="271" name="Google Shape;271;p38"/>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38"/>
          <p:cNvPicPr preferRelativeResize="0"/>
          <p:nvPr/>
        </p:nvPicPr>
        <p:blipFill rotWithShape="1">
          <a:blip r:embed="rId13">
            <a:alphaModFix/>
          </a:blip>
          <a:srcRect t="1538" b="-1538"/>
          <a:stretch/>
        </p:blipFill>
        <p:spPr>
          <a:xfrm>
            <a:off x="0" y="4594862"/>
            <a:ext cx="9144000" cy="557213"/>
          </a:xfrm>
          <a:prstGeom prst="rect">
            <a:avLst/>
          </a:prstGeom>
          <a:noFill/>
          <a:ln>
            <a:noFill/>
          </a:ln>
        </p:spPr>
      </p:pic>
      <p:sp>
        <p:nvSpPr>
          <p:cNvPr id="273" name="Google Shape;273;p38"/>
          <p:cNvSpPr txBox="1">
            <a:spLocks noGrp="1"/>
          </p:cNvSpPr>
          <p:nvPr>
            <p:ph type="title"/>
          </p:nvPr>
        </p:nvSpPr>
        <p:spPr>
          <a:xfrm>
            <a:off x="1088686" y="603391"/>
            <a:ext cx="7202456" cy="786926"/>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4" name="Google Shape;274;p38"/>
          <p:cNvSpPr txBox="1">
            <a:spLocks noGrp="1"/>
          </p:cNvSpPr>
          <p:nvPr>
            <p:ph type="body" idx="1"/>
          </p:nvPr>
        </p:nvSpPr>
        <p:spPr>
          <a:xfrm>
            <a:off x="1088686" y="1511799"/>
            <a:ext cx="7202456" cy="258796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Gill Sans"/>
                <a:ea typeface="Gill Sans"/>
                <a:cs typeface="Gill Sans"/>
                <a:sym typeface="Gill Sans"/>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298450" algn="l" rtl="0">
              <a:lnSpc>
                <a:spcPct val="120000"/>
              </a:lnSpc>
              <a:spcBef>
                <a:spcPts val="375"/>
              </a:spcBef>
              <a:spcAft>
                <a:spcPts val="0"/>
              </a:spcAft>
              <a:buClr>
                <a:schemeClr val="accent1"/>
              </a:buClr>
              <a:buSzPts val="1100"/>
              <a:buFont typeface="Arial"/>
              <a:buChar char="•"/>
              <a:defRPr sz="1100" b="0" i="0" u="none" strike="noStrike" cap="none">
                <a:solidFill>
                  <a:schemeClr val="dk1"/>
                </a:solidFill>
                <a:latin typeface="Gill Sans"/>
                <a:ea typeface="Gill Sans"/>
                <a:cs typeface="Gill Sans"/>
                <a:sym typeface="Gill Sans"/>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275" name="Google Shape;275;p38"/>
          <p:cNvSpPr txBox="1">
            <a:spLocks noGrp="1"/>
          </p:cNvSpPr>
          <p:nvPr>
            <p:ph type="dt" idx="10"/>
          </p:nvPr>
        </p:nvSpPr>
        <p:spPr>
          <a:xfrm>
            <a:off x="5665606" y="247780"/>
            <a:ext cx="2625536" cy="231901"/>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6" name="Google Shape;276;p38"/>
          <p:cNvSpPr txBox="1">
            <a:spLocks noGrp="1"/>
          </p:cNvSpPr>
          <p:nvPr>
            <p:ph type="ftr" idx="11"/>
          </p:nvPr>
        </p:nvSpPr>
        <p:spPr>
          <a:xfrm>
            <a:off x="1088684" y="246983"/>
            <a:ext cx="4454127" cy="231901"/>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7" name="Google Shape;277;p38"/>
          <p:cNvSpPr txBox="1">
            <a:spLocks noGrp="1"/>
          </p:cNvSpPr>
          <p:nvPr>
            <p:ph type="sldNum" idx="12"/>
          </p:nvPr>
        </p:nvSpPr>
        <p:spPr>
          <a:xfrm>
            <a:off x="360046" y="599230"/>
            <a:ext cx="608264" cy="377684"/>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1pPr>
            <a:lvl2pPr marL="0" marR="0" lvl="1"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2pPr>
            <a:lvl3pPr marL="0" marR="0" lvl="2"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3pPr>
            <a:lvl4pPr marL="0" marR="0" lvl="3"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4pPr>
            <a:lvl5pPr marL="0" marR="0" lvl="4"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5pPr>
            <a:lvl6pPr marL="0" marR="0" lvl="5"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6pPr>
            <a:lvl7pPr marL="0" marR="0" lvl="6"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7pPr>
            <a:lvl8pPr marL="0" marR="0" lvl="7"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8pPr>
            <a:lvl9pPr marL="0" marR="0" lvl="8" indent="0" algn="r" rtl="0">
              <a:lnSpc>
                <a:spcPct val="100000"/>
              </a:lnSpc>
              <a:spcBef>
                <a:spcPts val="0"/>
              </a:spcBef>
              <a:spcAft>
                <a:spcPts val="0"/>
              </a:spcAft>
              <a:buNone/>
              <a:defRPr sz="2100" b="0" i="0" u="none" strike="noStrike" cap="none">
                <a:solidFill>
                  <a:srgbClr val="B71E4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78" name="Google Shape;278;p38"/>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
          <p:cNvSpPr txBox="1">
            <a:spLocks noGrp="1"/>
          </p:cNvSpPr>
          <p:nvPr>
            <p:ph type="ctrTitle"/>
          </p:nvPr>
        </p:nvSpPr>
        <p:spPr>
          <a:xfrm>
            <a:off x="1818300" y="956071"/>
            <a:ext cx="5507400" cy="1019489"/>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Clr>
                <a:srgbClr val="786992"/>
              </a:buClr>
              <a:buSzPts val="4500"/>
              <a:buNone/>
            </a:pPr>
            <a:r>
              <a:rPr lang="en-US" sz="4800" u="sng">
                <a:solidFill>
                  <a:srgbClr val="002060"/>
                </a:solidFill>
                <a:latin typeface="Arial"/>
                <a:ea typeface="Arial"/>
                <a:cs typeface="Arial"/>
                <a:sym typeface="Arial"/>
              </a:rPr>
              <a:t>Bài 8</a:t>
            </a:r>
            <a:endParaRPr sz="4800" u="sng">
              <a:solidFill>
                <a:srgbClr val="002060"/>
              </a:solidFill>
              <a:latin typeface="Arial"/>
              <a:ea typeface="Arial"/>
              <a:cs typeface="Arial"/>
              <a:sym typeface="Arial"/>
            </a:endParaRPr>
          </a:p>
        </p:txBody>
      </p:sp>
      <p:grpSp>
        <p:nvGrpSpPr>
          <p:cNvPr id="366" name="Google Shape;366;p1"/>
          <p:cNvGrpSpPr/>
          <p:nvPr/>
        </p:nvGrpSpPr>
        <p:grpSpPr>
          <a:xfrm>
            <a:off x="-196885" y="3674112"/>
            <a:ext cx="2037973" cy="1808257"/>
            <a:chOff x="16163" y="3293658"/>
            <a:chExt cx="2037973" cy="1808257"/>
          </a:xfrm>
        </p:grpSpPr>
        <p:grpSp>
          <p:nvGrpSpPr>
            <p:cNvPr id="367" name="Google Shape;367;p1"/>
            <p:cNvGrpSpPr/>
            <p:nvPr/>
          </p:nvGrpSpPr>
          <p:grpSpPr>
            <a:xfrm>
              <a:off x="80275" y="3293658"/>
              <a:ext cx="1131948" cy="1473660"/>
              <a:chOff x="192850" y="3436021"/>
              <a:chExt cx="1131948" cy="1473660"/>
            </a:xfrm>
          </p:grpSpPr>
          <p:sp>
            <p:nvSpPr>
              <p:cNvPr id="368" name="Google Shape;368;p1"/>
              <p:cNvSpPr/>
              <p:nvPr/>
            </p:nvSpPr>
            <p:spPr>
              <a:xfrm>
                <a:off x="679548" y="3523591"/>
                <a:ext cx="284242" cy="863014"/>
              </a:xfrm>
              <a:custGeom>
                <a:avLst/>
                <a:gdLst/>
                <a:ahLst/>
                <a:cxnLst/>
                <a:rect l="l" t="t" r="r" b="b"/>
                <a:pathLst>
                  <a:path w="8868" h="26925" extrusionOk="0">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1"/>
              <p:cNvSpPr/>
              <p:nvPr/>
            </p:nvSpPr>
            <p:spPr>
              <a:xfrm>
                <a:off x="708652" y="3695525"/>
                <a:ext cx="115068" cy="621722"/>
              </a:xfrm>
              <a:custGeom>
                <a:avLst/>
                <a:gdLst/>
                <a:ahLst/>
                <a:cxnLst/>
                <a:rect l="l" t="t" r="r" b="b"/>
                <a:pathLst>
                  <a:path w="3590" h="19397" extrusionOk="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1"/>
              <p:cNvSpPr/>
              <p:nvPr/>
            </p:nvSpPr>
            <p:spPr>
              <a:xfrm>
                <a:off x="812281" y="3684723"/>
                <a:ext cx="108370" cy="628037"/>
              </a:xfrm>
              <a:custGeom>
                <a:avLst/>
                <a:gdLst/>
                <a:ahLst/>
                <a:cxnLst/>
                <a:rect l="l" t="t" r="r" b="b"/>
                <a:pathLst>
                  <a:path w="3381" h="19594" extrusionOk="0">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1"/>
              <p:cNvSpPr/>
              <p:nvPr/>
            </p:nvSpPr>
            <p:spPr>
              <a:xfrm>
                <a:off x="675990" y="3479902"/>
                <a:ext cx="228534" cy="290075"/>
              </a:xfrm>
              <a:custGeom>
                <a:avLst/>
                <a:gdLst/>
                <a:ahLst/>
                <a:cxnLst/>
                <a:rect l="l" t="t" r="r" b="b"/>
                <a:pathLst>
                  <a:path w="7130" h="9050" extrusionOk="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1"/>
              <p:cNvSpPr/>
              <p:nvPr/>
            </p:nvSpPr>
            <p:spPr>
              <a:xfrm>
                <a:off x="713781" y="3436021"/>
                <a:ext cx="122537" cy="146993"/>
              </a:xfrm>
              <a:custGeom>
                <a:avLst/>
                <a:gdLst/>
                <a:ahLst/>
                <a:cxnLst/>
                <a:rect l="l" t="t" r="r" b="b"/>
                <a:pathLst>
                  <a:path w="3823" h="4586" extrusionOk="0">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1"/>
              <p:cNvSpPr/>
              <p:nvPr/>
            </p:nvSpPr>
            <p:spPr>
              <a:xfrm>
                <a:off x="727147" y="4300469"/>
                <a:ext cx="234720" cy="151672"/>
              </a:xfrm>
              <a:custGeom>
                <a:avLst/>
                <a:gdLst/>
                <a:ahLst/>
                <a:cxnLst/>
                <a:rect l="l" t="t" r="r" b="b"/>
                <a:pathLst>
                  <a:path w="7323" h="4732" extrusionOk="0">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1"/>
              <p:cNvSpPr/>
              <p:nvPr/>
            </p:nvSpPr>
            <p:spPr>
              <a:xfrm>
                <a:off x="726763" y="4290917"/>
                <a:ext cx="226707" cy="54233"/>
              </a:xfrm>
              <a:custGeom>
                <a:avLst/>
                <a:gdLst/>
                <a:ahLst/>
                <a:cxnLst/>
                <a:rect l="l" t="t" r="r" b="b"/>
                <a:pathLst>
                  <a:path w="7073" h="1692" extrusionOk="0">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rgbClr val="F0D7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1"/>
              <p:cNvSpPr/>
              <p:nvPr/>
            </p:nvSpPr>
            <p:spPr>
              <a:xfrm>
                <a:off x="815422" y="3741586"/>
                <a:ext cx="246804" cy="438414"/>
              </a:xfrm>
              <a:custGeom>
                <a:avLst/>
                <a:gdLst/>
                <a:ahLst/>
                <a:cxnLst/>
                <a:rect l="l" t="t" r="r" b="b"/>
                <a:pathLst>
                  <a:path w="7700" h="13678" extrusionOk="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1"/>
              <p:cNvSpPr/>
              <p:nvPr/>
            </p:nvSpPr>
            <p:spPr>
              <a:xfrm>
                <a:off x="914916" y="3731233"/>
                <a:ext cx="157634" cy="166737"/>
              </a:xfrm>
              <a:custGeom>
                <a:avLst/>
                <a:gdLst/>
                <a:ahLst/>
                <a:cxnLst/>
                <a:rect l="l" t="t" r="r" b="b"/>
                <a:pathLst>
                  <a:path w="4918" h="5202" extrusionOk="0">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1"/>
              <p:cNvSpPr/>
              <p:nvPr/>
            </p:nvSpPr>
            <p:spPr>
              <a:xfrm>
                <a:off x="946969" y="3480094"/>
                <a:ext cx="214688" cy="301486"/>
              </a:xfrm>
              <a:custGeom>
                <a:avLst/>
                <a:gdLst/>
                <a:ahLst/>
                <a:cxnLst/>
                <a:rect l="l" t="t" r="r" b="b"/>
                <a:pathLst>
                  <a:path w="6698" h="9406" extrusionOk="0">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1"/>
              <p:cNvSpPr/>
              <p:nvPr/>
            </p:nvSpPr>
            <p:spPr>
              <a:xfrm>
                <a:off x="1006492" y="3470639"/>
                <a:ext cx="148499" cy="201290"/>
              </a:xfrm>
              <a:custGeom>
                <a:avLst/>
                <a:gdLst/>
                <a:ahLst/>
                <a:cxnLst/>
                <a:rect l="l" t="t" r="r" b="b"/>
                <a:pathLst>
                  <a:path w="4633" h="6280" extrusionOk="0">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1"/>
              <p:cNvSpPr/>
              <p:nvPr/>
            </p:nvSpPr>
            <p:spPr>
              <a:xfrm>
                <a:off x="422224" y="3564619"/>
                <a:ext cx="406842" cy="840705"/>
              </a:xfrm>
              <a:custGeom>
                <a:avLst/>
                <a:gdLst/>
                <a:ahLst/>
                <a:cxnLst/>
                <a:rect l="l" t="t" r="r" b="b"/>
                <a:pathLst>
                  <a:path w="12693" h="26229" extrusionOk="0">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1"/>
              <p:cNvSpPr/>
              <p:nvPr/>
            </p:nvSpPr>
            <p:spPr>
              <a:xfrm>
                <a:off x="448091" y="3737419"/>
                <a:ext cx="242060" cy="599189"/>
              </a:xfrm>
              <a:custGeom>
                <a:avLst/>
                <a:gdLst/>
                <a:ahLst/>
                <a:cxnLst/>
                <a:rect l="l" t="t" r="r" b="b"/>
                <a:pathLst>
                  <a:path w="7552" h="18694" extrusionOk="0">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1"/>
              <p:cNvSpPr/>
              <p:nvPr/>
            </p:nvSpPr>
            <p:spPr>
              <a:xfrm>
                <a:off x="546687" y="3705077"/>
                <a:ext cx="237733" cy="606529"/>
              </a:xfrm>
              <a:custGeom>
                <a:avLst/>
                <a:gdLst/>
                <a:ahLst/>
                <a:cxnLst/>
                <a:rect l="l" t="t" r="r" b="b"/>
                <a:pathLst>
                  <a:path w="7417" h="18923" extrusionOk="0">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1"/>
              <p:cNvSpPr/>
              <p:nvPr/>
            </p:nvSpPr>
            <p:spPr>
              <a:xfrm>
                <a:off x="416486" y="3521347"/>
                <a:ext cx="232156" cy="292639"/>
              </a:xfrm>
              <a:custGeom>
                <a:avLst/>
                <a:gdLst/>
                <a:ahLst/>
                <a:cxnLst/>
                <a:rect l="l" t="t" r="r" b="b"/>
                <a:pathLst>
                  <a:path w="7243" h="9130" extrusionOk="0">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1"/>
              <p:cNvSpPr/>
              <p:nvPr/>
            </p:nvSpPr>
            <p:spPr>
              <a:xfrm>
                <a:off x="428698" y="3479197"/>
                <a:ext cx="116415" cy="154974"/>
              </a:xfrm>
              <a:custGeom>
                <a:avLst/>
                <a:gdLst/>
                <a:ahLst/>
                <a:cxnLst/>
                <a:rect l="l" t="t" r="r" b="b"/>
                <a:pathLst>
                  <a:path w="3632" h="4835" extrusionOk="0">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1"/>
              <p:cNvSpPr/>
              <p:nvPr/>
            </p:nvSpPr>
            <p:spPr>
              <a:xfrm>
                <a:off x="598517" y="4285211"/>
                <a:ext cx="249625" cy="191994"/>
              </a:xfrm>
              <a:custGeom>
                <a:avLst/>
                <a:gdLst/>
                <a:ahLst/>
                <a:cxnLst/>
                <a:rect l="l" t="t" r="r" b="b"/>
                <a:pathLst>
                  <a:path w="7788" h="5990" extrusionOk="0">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1"/>
              <p:cNvSpPr/>
              <p:nvPr/>
            </p:nvSpPr>
            <p:spPr>
              <a:xfrm>
                <a:off x="595504" y="4275659"/>
                <a:ext cx="224400" cy="98529"/>
              </a:xfrm>
              <a:custGeom>
                <a:avLst/>
                <a:gdLst/>
                <a:ahLst/>
                <a:cxnLst/>
                <a:rect l="l" t="t" r="r" b="b"/>
                <a:pathLst>
                  <a:path w="7001" h="3074" extrusionOk="0">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rgbClr val="F0D7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1"/>
              <p:cNvSpPr/>
              <p:nvPr/>
            </p:nvSpPr>
            <p:spPr>
              <a:xfrm>
                <a:off x="416871" y="3955799"/>
                <a:ext cx="698007" cy="953882"/>
              </a:xfrm>
              <a:custGeom>
                <a:avLst/>
                <a:gdLst/>
                <a:ahLst/>
                <a:cxnLst/>
                <a:rect l="l" t="t" r="r" b="b"/>
                <a:pathLst>
                  <a:path w="21777" h="29760" extrusionOk="0">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1"/>
              <p:cNvSpPr/>
              <p:nvPr/>
            </p:nvSpPr>
            <p:spPr>
              <a:xfrm>
                <a:off x="192850" y="4086352"/>
                <a:ext cx="582779" cy="558996"/>
              </a:xfrm>
              <a:custGeom>
                <a:avLst/>
                <a:gdLst/>
                <a:ahLst/>
                <a:cxnLst/>
                <a:rect l="l" t="t" r="r" b="b"/>
                <a:pathLst>
                  <a:path w="18182" h="17440" extrusionOk="0">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1"/>
              <p:cNvSpPr/>
              <p:nvPr/>
            </p:nvSpPr>
            <p:spPr>
              <a:xfrm>
                <a:off x="751251" y="4077377"/>
                <a:ext cx="573547" cy="568227"/>
              </a:xfrm>
              <a:custGeom>
                <a:avLst/>
                <a:gdLst/>
                <a:ahLst/>
                <a:cxnLst/>
                <a:rect l="l" t="t" r="r" b="b"/>
                <a:pathLst>
                  <a:path w="17894" h="17728" extrusionOk="0">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1"/>
              <p:cNvSpPr/>
              <p:nvPr/>
            </p:nvSpPr>
            <p:spPr>
              <a:xfrm>
                <a:off x="589735" y="4086480"/>
                <a:ext cx="326711" cy="333186"/>
              </a:xfrm>
              <a:custGeom>
                <a:avLst/>
                <a:gdLst/>
                <a:ahLst/>
                <a:cxnLst/>
                <a:rect l="l" t="t" r="r" b="b"/>
                <a:pathLst>
                  <a:path w="10193" h="10395" extrusionOk="0">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1"/>
              <p:cNvSpPr/>
              <p:nvPr/>
            </p:nvSpPr>
            <p:spPr>
              <a:xfrm>
                <a:off x="964021" y="4005994"/>
                <a:ext cx="76766" cy="259593"/>
              </a:xfrm>
              <a:custGeom>
                <a:avLst/>
                <a:gdLst/>
                <a:ahLst/>
                <a:cxnLst/>
                <a:rect l="l" t="t" r="r" b="b"/>
                <a:pathLst>
                  <a:path w="2395" h="8099" extrusionOk="0">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1"/>
              <p:cNvSpPr/>
              <p:nvPr/>
            </p:nvSpPr>
            <p:spPr>
              <a:xfrm>
                <a:off x="952963" y="4289282"/>
                <a:ext cx="76830" cy="173821"/>
              </a:xfrm>
              <a:custGeom>
                <a:avLst/>
                <a:gdLst/>
                <a:ahLst/>
                <a:cxnLst/>
                <a:rect l="l" t="t" r="r" b="b"/>
                <a:pathLst>
                  <a:path w="2397" h="5423" extrusionOk="0">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2" name="Google Shape;392;p1"/>
            <p:cNvGrpSpPr/>
            <p:nvPr/>
          </p:nvGrpSpPr>
          <p:grpSpPr>
            <a:xfrm>
              <a:off x="16163" y="4745561"/>
              <a:ext cx="1260144" cy="336199"/>
              <a:chOff x="7827651" y="4820448"/>
              <a:chExt cx="1260144" cy="336199"/>
            </a:xfrm>
          </p:grpSpPr>
          <p:sp>
            <p:nvSpPr>
              <p:cNvPr id="393" name="Google Shape;393;p1"/>
              <p:cNvSpPr/>
              <p:nvPr/>
            </p:nvSpPr>
            <p:spPr>
              <a:xfrm>
                <a:off x="7827651" y="4821121"/>
                <a:ext cx="1260144" cy="335526"/>
              </a:xfrm>
              <a:custGeom>
                <a:avLst/>
                <a:gdLst/>
                <a:ahLst/>
                <a:cxnLst/>
                <a:rect l="l" t="t" r="r" b="b"/>
                <a:pathLst>
                  <a:path w="39315" h="10468" extrusionOk="0">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rgbClr val="D37D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1"/>
              <p:cNvSpPr/>
              <p:nvPr/>
            </p:nvSpPr>
            <p:spPr>
              <a:xfrm>
                <a:off x="7932209" y="4881478"/>
                <a:ext cx="1154820" cy="201610"/>
              </a:xfrm>
              <a:custGeom>
                <a:avLst/>
                <a:gdLst/>
                <a:ahLst/>
                <a:cxnLst/>
                <a:rect l="l" t="t" r="r" b="b"/>
                <a:pathLst>
                  <a:path w="36029" h="6290" extrusionOk="0">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1"/>
              <p:cNvSpPr/>
              <p:nvPr/>
            </p:nvSpPr>
            <p:spPr>
              <a:xfrm>
                <a:off x="8026093" y="4921737"/>
                <a:ext cx="1048726" cy="17597"/>
              </a:xfrm>
              <a:custGeom>
                <a:avLst/>
                <a:gdLst/>
                <a:ahLst/>
                <a:cxnLst/>
                <a:rect l="l" t="t" r="r" b="b"/>
                <a:pathLst>
                  <a:path w="32719" h="549" extrusionOk="0">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1"/>
              <p:cNvSpPr/>
              <p:nvPr/>
            </p:nvSpPr>
            <p:spPr>
              <a:xfrm>
                <a:off x="7995578" y="4977830"/>
                <a:ext cx="1082317" cy="21026"/>
              </a:xfrm>
              <a:custGeom>
                <a:avLst/>
                <a:gdLst/>
                <a:ahLst/>
                <a:cxnLst/>
                <a:rect l="l" t="t" r="r" b="b"/>
                <a:pathLst>
                  <a:path w="33767" h="656" extrusionOk="0">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1"/>
              <p:cNvSpPr/>
              <p:nvPr/>
            </p:nvSpPr>
            <p:spPr>
              <a:xfrm>
                <a:off x="8010836" y="5025910"/>
                <a:ext cx="1052155" cy="27886"/>
              </a:xfrm>
              <a:custGeom>
                <a:avLst/>
                <a:gdLst/>
                <a:ahLst/>
                <a:cxnLst/>
                <a:rect l="l" t="t" r="r" b="b"/>
                <a:pathLst>
                  <a:path w="32826" h="870" extrusionOk="0">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1"/>
              <p:cNvSpPr/>
              <p:nvPr/>
            </p:nvSpPr>
            <p:spPr>
              <a:xfrm>
                <a:off x="7828035" y="4820448"/>
                <a:ext cx="1241457" cy="335974"/>
              </a:xfrm>
              <a:custGeom>
                <a:avLst/>
                <a:gdLst/>
                <a:ahLst/>
                <a:cxnLst/>
                <a:rect l="l" t="t" r="r" b="b"/>
                <a:pathLst>
                  <a:path w="38732" h="10482" extrusionOk="0">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99" name="Google Shape;399;p1"/>
            <p:cNvSpPr/>
            <p:nvPr/>
          </p:nvSpPr>
          <p:spPr>
            <a:xfrm flipH="1">
              <a:off x="1083266" y="3749396"/>
              <a:ext cx="970870" cy="135251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0" name="Google Shape;400;p1"/>
          <p:cNvSpPr txBox="1"/>
          <p:nvPr/>
        </p:nvSpPr>
        <p:spPr>
          <a:xfrm>
            <a:off x="55235" y="2099575"/>
            <a:ext cx="9033539" cy="1019489"/>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4000" b="0" i="0" u="none" strike="noStrike" cap="none">
                <a:solidFill>
                  <a:srgbClr val="002060"/>
                </a:solidFill>
                <a:latin typeface="Arial"/>
                <a:ea typeface="Arial"/>
                <a:cs typeface="Arial"/>
                <a:sym typeface="Arial"/>
              </a:rPr>
              <a:t>HỢP CHẤT HỮU CƠ VÀ HÓA HỌC HỮU CƠ</a:t>
            </a:r>
            <a:endParaRPr/>
          </a:p>
        </p:txBody>
      </p:sp>
      <p:grpSp>
        <p:nvGrpSpPr>
          <p:cNvPr id="401" name="Google Shape;401;p1"/>
          <p:cNvGrpSpPr/>
          <p:nvPr/>
        </p:nvGrpSpPr>
        <p:grpSpPr>
          <a:xfrm>
            <a:off x="7598498" y="2571436"/>
            <a:ext cx="1342303" cy="2551620"/>
            <a:chOff x="7169458" y="2026783"/>
            <a:chExt cx="1650853" cy="3096269"/>
          </a:xfrm>
        </p:grpSpPr>
        <p:grpSp>
          <p:nvGrpSpPr>
            <p:cNvPr id="402" name="Google Shape;402;p1"/>
            <p:cNvGrpSpPr/>
            <p:nvPr/>
          </p:nvGrpSpPr>
          <p:grpSpPr>
            <a:xfrm>
              <a:off x="7414075" y="2589300"/>
              <a:ext cx="1406236" cy="2533752"/>
              <a:chOff x="7414075" y="2589300"/>
              <a:chExt cx="1406236" cy="2533752"/>
            </a:xfrm>
          </p:grpSpPr>
          <p:sp>
            <p:nvSpPr>
              <p:cNvPr id="403" name="Google Shape;403;p1"/>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1"/>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E6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1"/>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1"/>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1"/>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1"/>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1"/>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1"/>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1"/>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1"/>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1"/>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E6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1"/>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1"/>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1"/>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1"/>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1"/>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1"/>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1"/>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1"/>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1"/>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1"/>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8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1"/>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1"/>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1"/>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1"/>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1"/>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1"/>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1"/>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1"/>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E6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1"/>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E6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1"/>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E6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1"/>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1"/>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1"/>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1"/>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1"/>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1"/>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1"/>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E6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1"/>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1"/>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1"/>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1"/>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1"/>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1"/>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2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1"/>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1"/>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1"/>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1"/>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1"/>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1"/>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1"/>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1"/>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1"/>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1"/>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7" name="Google Shape;457;p1"/>
            <p:cNvSpPr/>
            <p:nvPr/>
          </p:nvSpPr>
          <p:spPr>
            <a:xfrm rot="85591" flipH="1">
              <a:off x="7169780" y="2027169"/>
              <a:ext cx="31301" cy="26261"/>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898989"/>
                </a:solidFill>
                <a:latin typeface="Arial"/>
                <a:ea typeface="Arial"/>
                <a:cs typeface="Arial"/>
                <a:sym typeface="Arial"/>
              </a:rPr>
              <a:t>TỔ TỰ NHIÊN - TRƯỜNG THPT LONG CHÂU SA</a:t>
            </a:r>
            <a:endParaRPr/>
          </a:p>
        </p:txBody>
      </p:sp>
      <p:pic>
        <p:nvPicPr>
          <p:cNvPr id="630" name="Google Shape;630;p11" descr="http://media.tinmoi.vn/2009/11/07/oil_fire_07.jpg"/>
          <p:cNvPicPr preferRelativeResize="0"/>
          <p:nvPr/>
        </p:nvPicPr>
        <p:blipFill rotWithShape="1">
          <a:blip r:embed="rId3">
            <a:alphaModFix/>
          </a:blip>
          <a:srcRect/>
          <a:stretch/>
        </p:blipFill>
        <p:spPr>
          <a:xfrm>
            <a:off x="0" y="2343150"/>
            <a:ext cx="9144000" cy="1885950"/>
          </a:xfrm>
          <a:prstGeom prst="rect">
            <a:avLst/>
          </a:prstGeom>
          <a:noFill/>
          <a:ln>
            <a:noFill/>
          </a:ln>
        </p:spPr>
      </p:pic>
      <p:sp>
        <p:nvSpPr>
          <p:cNvPr id="631" name="Google Shape;631;p11"/>
          <p:cNvSpPr/>
          <p:nvPr/>
        </p:nvSpPr>
        <p:spPr>
          <a:xfrm>
            <a:off x="76200" y="4267202"/>
            <a:ext cx="659476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0" i="0" u="none" strike="noStrike" cap="none">
                <a:solidFill>
                  <a:srgbClr val="0000FF"/>
                </a:solidFill>
                <a:latin typeface="Arial"/>
                <a:ea typeface="Arial"/>
                <a:cs typeface="Arial"/>
                <a:sym typeface="Arial"/>
              </a:rPr>
              <a:t>Thùng chứa nhiên liệu của nhà máy xăng dầu đã phát nổ,bốc cháy vào ngày 23/10. </a:t>
            </a:r>
            <a:endParaRPr/>
          </a:p>
        </p:txBody>
      </p:sp>
      <p:pic>
        <p:nvPicPr>
          <p:cNvPr id="632" name="Google Shape;632;p11" descr="http://www.classicnation.com/pictures/thumbs/lrg-9-lost_in_the_50s_008.jpg"/>
          <p:cNvPicPr preferRelativeResize="0"/>
          <p:nvPr/>
        </p:nvPicPr>
        <p:blipFill rotWithShape="1">
          <a:blip r:embed="rId4">
            <a:alphaModFix/>
          </a:blip>
          <a:srcRect/>
          <a:stretch/>
        </p:blipFill>
        <p:spPr>
          <a:xfrm>
            <a:off x="0" y="0"/>
            <a:ext cx="9144000" cy="2857500"/>
          </a:xfrm>
          <a:prstGeom prst="rect">
            <a:avLst/>
          </a:prstGeom>
          <a:noFill/>
          <a:ln>
            <a:noFill/>
          </a:ln>
        </p:spPr>
      </p:pic>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aphicFrame>
        <p:nvGraphicFramePr>
          <p:cNvPr id="615" name="Google Shape;615;p10"/>
          <p:cNvGraphicFramePr/>
          <p:nvPr/>
        </p:nvGraphicFramePr>
        <p:xfrm>
          <a:off x="43024" y="0"/>
          <a:ext cx="9045558" cy="4674391"/>
        </p:xfrm>
        <a:graphic>
          <a:graphicData uri="http://schemas.openxmlformats.org/drawingml/2006/table">
            <a:tbl>
              <a:tblPr>
                <a:noFill/>
                <a:tableStyleId>{B54902AB-9719-4A92-8AA1-75D335130D55}</a:tableStyleId>
              </a:tblPr>
              <a:tblGrid>
                <a:gridCol w="2568558">
                  <a:extLst>
                    <a:ext uri="{9D8B030D-6E8A-4147-A177-3AD203B41FA5}">
                      <a16:colId xmlns:a16="http://schemas.microsoft.com/office/drawing/2014/main" xmlns="" val="20000"/>
                    </a:ext>
                  </a:extLst>
                </a:gridCol>
                <a:gridCol w="6477000">
                  <a:extLst>
                    <a:ext uri="{9D8B030D-6E8A-4147-A177-3AD203B41FA5}">
                      <a16:colId xmlns:a16="http://schemas.microsoft.com/office/drawing/2014/main" xmlns="" val="20001"/>
                    </a:ext>
                  </a:extLst>
                </a:gridCol>
              </a:tblGrid>
              <a:tr h="1199600">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0"/>
                  </a:ext>
                </a:extLst>
              </a:tr>
              <a:tr h="823164">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1"/>
                  </a:ext>
                </a:extLst>
              </a:tr>
              <a:tr h="1579418">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2"/>
                  </a:ext>
                </a:extLst>
              </a:tr>
              <a:tr h="1072209">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3"/>
                  </a:ext>
                </a:extLst>
              </a:tr>
            </a:tbl>
          </a:graphicData>
        </a:graphic>
      </p:graphicFrame>
      <p:sp>
        <p:nvSpPr>
          <p:cNvPr id="616" name="Google Shape;616;p10"/>
          <p:cNvSpPr txBox="1"/>
          <p:nvPr/>
        </p:nvSpPr>
        <p:spPr>
          <a:xfrm>
            <a:off x="2971800" y="2819401"/>
            <a:ext cx="179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FF"/>
              </a:solidFill>
              <a:latin typeface="Arial"/>
              <a:ea typeface="Arial"/>
              <a:cs typeface="Arial"/>
              <a:sym typeface="Arial"/>
            </a:endParaRPr>
          </a:p>
        </p:txBody>
      </p:sp>
      <p:sp>
        <p:nvSpPr>
          <p:cNvPr id="617" name="Google Shape;617;p10"/>
          <p:cNvSpPr txBox="1"/>
          <p:nvPr/>
        </p:nvSpPr>
        <p:spPr>
          <a:xfrm>
            <a:off x="90055" y="297361"/>
            <a:ext cx="269470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 Thành phần</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18" name="Google Shape;618;p10"/>
          <p:cNvSpPr txBox="1"/>
          <p:nvPr/>
        </p:nvSpPr>
        <p:spPr>
          <a:xfrm>
            <a:off x="90056" y="1099067"/>
            <a:ext cx="2528454"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Đặc điểm cấu tạo</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19" name="Google Shape;619;p10"/>
          <p:cNvSpPr txBox="1"/>
          <p:nvPr/>
        </p:nvSpPr>
        <p:spPr>
          <a:xfrm>
            <a:off x="90055" y="2286571"/>
            <a:ext cx="255057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Tính chất vật lí</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20" name="Google Shape;620;p10"/>
          <p:cNvSpPr txBox="1"/>
          <p:nvPr/>
        </p:nvSpPr>
        <p:spPr>
          <a:xfrm>
            <a:off x="3113141" y="300889"/>
            <a:ext cx="578014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Nhất thiết phải có nguyên tố Carbon.</a:t>
            </a:r>
            <a:endParaRPr/>
          </a:p>
        </p:txBody>
      </p:sp>
      <p:sp>
        <p:nvSpPr>
          <p:cNvPr id="621" name="Google Shape;621;p10"/>
          <p:cNvSpPr txBox="1"/>
          <p:nvPr/>
        </p:nvSpPr>
        <p:spPr>
          <a:xfrm>
            <a:off x="43024" y="3586798"/>
            <a:ext cx="240408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Tính chất hóa </a:t>
            </a:r>
            <a:r>
              <a:rPr lang="en-US" sz="2800" b="1" i="0" u="none" strike="noStrike" cap="none" smtClean="0">
                <a:solidFill>
                  <a:srgbClr val="0000FF"/>
                </a:solidFill>
                <a:latin typeface="Times New Roman"/>
                <a:ea typeface="Times New Roman"/>
                <a:cs typeface="Times New Roman"/>
                <a:sym typeface="Times New Roman"/>
              </a:rPr>
              <a:t>học</a:t>
            </a:r>
            <a:endParaRPr sz="2800" b="0" i="0" u="none" strike="noStrike" cap="none">
              <a:solidFill>
                <a:srgbClr val="0000FF"/>
              </a:solidFill>
              <a:latin typeface="Arial"/>
              <a:ea typeface="Arial"/>
              <a:cs typeface="Arial"/>
              <a:sym typeface="Arial"/>
            </a:endParaRPr>
          </a:p>
        </p:txBody>
      </p:sp>
      <p:sp>
        <p:nvSpPr>
          <p:cNvPr id="622" name="Google Shape;622;p10"/>
          <p:cNvSpPr txBox="1"/>
          <p:nvPr/>
        </p:nvSpPr>
        <p:spPr>
          <a:xfrm>
            <a:off x="2949682" y="1256880"/>
            <a:ext cx="59436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a:t>
            </a:r>
            <a:r>
              <a:rPr lang="en-US" sz="3000" b="0" i="0" u="none" strike="noStrike" cap="none" smtClean="0">
                <a:solidFill>
                  <a:srgbClr val="0000FF"/>
                </a:solidFill>
                <a:latin typeface="Times New Roman"/>
                <a:ea typeface="Times New Roman"/>
                <a:cs typeface="Times New Roman"/>
                <a:sym typeface="Times New Roman"/>
              </a:rPr>
              <a:t>Thường là </a:t>
            </a:r>
            <a:r>
              <a:rPr lang="en-US" sz="3000" b="0" i="0" u="none" strike="noStrike" cap="none">
                <a:solidFill>
                  <a:srgbClr val="0000FF"/>
                </a:solidFill>
                <a:latin typeface="Times New Roman"/>
                <a:ea typeface="Times New Roman"/>
                <a:cs typeface="Times New Roman"/>
                <a:sym typeface="Times New Roman"/>
              </a:rPr>
              <a:t>liên kết cộng hóa trị </a:t>
            </a:r>
            <a:endParaRPr/>
          </a:p>
        </p:txBody>
      </p:sp>
      <p:sp>
        <p:nvSpPr>
          <p:cNvPr id="623" name="Google Shape;623;p10"/>
          <p:cNvSpPr txBox="1"/>
          <p:nvPr/>
        </p:nvSpPr>
        <p:spPr>
          <a:xfrm>
            <a:off x="2665542" y="2090482"/>
            <a:ext cx="642304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Thường có nhiệt độ nóng chảy, nhiệt độ sôi </a:t>
            </a:r>
            <a:r>
              <a:rPr lang="en-US" sz="3000" b="0" i="0" u="none" strike="noStrike" cap="none" smtClean="0">
                <a:solidFill>
                  <a:srgbClr val="0000FF"/>
                </a:solidFill>
                <a:latin typeface="Times New Roman"/>
                <a:ea typeface="Times New Roman"/>
                <a:cs typeface="Times New Roman"/>
                <a:sym typeface="Times New Roman"/>
              </a:rPr>
              <a:t>thấp, không tan hoặc ít tan trong nước, tan nhiều trong dung môi hữu cơ.</a:t>
            </a:r>
            <a:endParaRPr/>
          </a:p>
        </p:txBody>
      </p:sp>
    </p:spTree>
    <p:extLst>
      <p:ext uri="{BB962C8B-B14F-4D97-AF65-F5344CB8AC3E}">
        <p14:creationId xmlns:p14="http://schemas.microsoft.com/office/powerpoint/2010/main" xmlns="" val="25916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9" name="Google Shape;639;p12"/>
          <p:cNvSpPr/>
          <p:nvPr/>
        </p:nvSpPr>
        <p:spPr>
          <a:xfrm>
            <a:off x="388993" y="204754"/>
            <a:ext cx="8041498"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002060"/>
                </a:solidFill>
                <a:latin typeface="Arial"/>
                <a:ea typeface="Arial"/>
                <a:cs typeface="Arial"/>
                <a:sym typeface="Arial"/>
              </a:rPr>
              <a:t>2. Đặc điểm chung của hợp chất hữu cơ</a:t>
            </a:r>
            <a:endParaRPr sz="2800" b="0" i="0" u="none" strike="noStrike" cap="none">
              <a:solidFill>
                <a:srgbClr val="002060"/>
              </a:solidFill>
              <a:latin typeface="Arial"/>
              <a:ea typeface="Arial"/>
              <a:cs typeface="Arial"/>
              <a:sym typeface="Arial"/>
            </a:endParaRPr>
          </a:p>
        </p:txBody>
      </p:sp>
      <p:sp>
        <p:nvSpPr>
          <p:cNvPr id="641" name="Google Shape;641;p12"/>
          <p:cNvSpPr txBox="1"/>
          <p:nvPr/>
        </p:nvSpPr>
        <p:spPr>
          <a:xfrm>
            <a:off x="2971800" y="2819401"/>
            <a:ext cx="179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FF"/>
              </a:solidFill>
              <a:latin typeface="Arial"/>
              <a:ea typeface="Arial"/>
              <a:cs typeface="Arial"/>
              <a:sym typeface="Arial"/>
            </a:endParaRPr>
          </a:p>
        </p:txBody>
      </p:sp>
      <p:sp>
        <p:nvSpPr>
          <p:cNvPr id="15" name="Google Shape;621;p10"/>
          <p:cNvSpPr txBox="1"/>
          <p:nvPr/>
        </p:nvSpPr>
        <p:spPr>
          <a:xfrm>
            <a:off x="657256" y="829744"/>
            <a:ext cx="8050326" cy="304694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FF"/>
              </a:buClr>
              <a:buSzPts val="2800"/>
              <a:buFont typeface="Arial"/>
              <a:buNone/>
            </a:pPr>
            <a:r>
              <a:rPr lang="en-US" sz="3200" b="1" i="0" u="none" strike="noStrike" cap="none">
                <a:solidFill>
                  <a:srgbClr val="0000FF"/>
                </a:solidFill>
                <a:latin typeface="Times New Roman"/>
                <a:ea typeface="Times New Roman"/>
                <a:cs typeface="Times New Roman"/>
                <a:sym typeface="Times New Roman"/>
              </a:rPr>
              <a:t>Tính chất hóa </a:t>
            </a:r>
            <a:r>
              <a:rPr lang="en-US" sz="3200" b="1" i="0" u="none" strike="noStrike" cap="none" smtClean="0">
                <a:solidFill>
                  <a:srgbClr val="0000FF"/>
                </a:solidFill>
                <a:latin typeface="Times New Roman"/>
                <a:ea typeface="Times New Roman"/>
                <a:cs typeface="Times New Roman"/>
                <a:sym typeface="Times New Roman"/>
              </a:rPr>
              <a:t>học: </a:t>
            </a:r>
            <a:r>
              <a:rPr lang="en-US" sz="3200" i="0" u="none" strike="noStrike" cap="none" smtClean="0">
                <a:solidFill>
                  <a:schemeClr val="tx1"/>
                </a:solidFill>
                <a:latin typeface="Times New Roman"/>
                <a:ea typeface="Times New Roman"/>
                <a:cs typeface="Times New Roman"/>
                <a:sym typeface="Times New Roman"/>
              </a:rPr>
              <a:t>Đa số các hợp chất hữu cơ dễ cháy, thường kém bền với nhiệt nên dễ bị phân huỷ bỡi nhiệt. Phản ứng của hợp chất hữu cơ thường xảy ra chậm, không hoàn toàn và không theo một hướng nhất định nên tạo thành hỗn hợp các sản phẩm.</a:t>
            </a:r>
            <a:endParaRPr sz="3200" i="0" u="none" strike="noStrike" cap="none">
              <a:solidFill>
                <a:schemeClr val="tx1"/>
              </a:solidFil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4"/>
          <p:cNvSpPr txBox="1">
            <a:spLocks noGrp="1"/>
          </p:cNvSpPr>
          <p:nvPr>
            <p:ph type="title"/>
          </p:nvPr>
        </p:nvSpPr>
        <p:spPr>
          <a:xfrm>
            <a:off x="1972200" y="445025"/>
            <a:ext cx="5199600" cy="5727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3000"/>
              <a:buNone/>
            </a:pPr>
            <a:endParaRPr/>
          </a:p>
        </p:txBody>
      </p:sp>
      <p:sp>
        <p:nvSpPr>
          <p:cNvPr id="669" name="Google Shape;669;p14"/>
          <p:cNvSpPr txBox="1"/>
          <p:nvPr/>
        </p:nvSpPr>
        <p:spPr>
          <a:xfrm>
            <a:off x="301731" y="-181533"/>
            <a:ext cx="8910394" cy="1019489"/>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3600" b="0" i="0" u="none" strike="noStrike" cap="none">
                <a:solidFill>
                  <a:srgbClr val="002060"/>
                </a:solidFill>
                <a:latin typeface="Arial"/>
                <a:ea typeface="Arial"/>
                <a:cs typeface="Arial"/>
                <a:sym typeface="Arial"/>
              </a:rPr>
              <a:t>I. Hợp chất hữu cơ và hóa học hữu cơ</a:t>
            </a:r>
            <a:endParaRPr sz="3600" b="0" i="0" u="none" strike="noStrike" cap="none">
              <a:solidFill>
                <a:srgbClr val="002060"/>
              </a:solidFill>
              <a:latin typeface="Arial"/>
              <a:ea typeface="Arial"/>
              <a:cs typeface="Arial"/>
              <a:sym typeface="Arial"/>
            </a:endParaRPr>
          </a:p>
        </p:txBody>
      </p:sp>
      <p:sp>
        <p:nvSpPr>
          <p:cNvPr id="670" name="Google Shape;670;p14"/>
          <p:cNvSpPr/>
          <p:nvPr/>
        </p:nvSpPr>
        <p:spPr>
          <a:xfrm>
            <a:off x="1767520" y="589440"/>
            <a:ext cx="6685337"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2. Đặc điểm chung của hợp chất hữu cơ</a:t>
            </a:r>
            <a:endParaRPr sz="2400" b="0" i="0" u="none" strike="noStrike" cap="none">
              <a:solidFill>
                <a:srgbClr val="002060"/>
              </a:solidFill>
              <a:latin typeface="Arial"/>
              <a:ea typeface="Arial"/>
              <a:cs typeface="Arial"/>
              <a:sym typeface="Arial"/>
            </a:endParaRPr>
          </a:p>
        </p:txBody>
      </p:sp>
      <p:graphicFrame>
        <p:nvGraphicFramePr>
          <p:cNvPr id="671" name="Google Shape;671;p14"/>
          <p:cNvGraphicFramePr/>
          <p:nvPr/>
        </p:nvGraphicFramePr>
        <p:xfrm>
          <a:off x="301730" y="1145265"/>
          <a:ext cx="8678825" cy="4066100"/>
        </p:xfrm>
        <a:graphic>
          <a:graphicData uri="http://schemas.openxmlformats.org/drawingml/2006/table">
            <a:tbl>
              <a:tblPr>
                <a:noFill/>
                <a:tableStyleId>{B54902AB-9719-4A92-8AA1-75D335130D55}</a:tableStyleId>
              </a:tblPr>
              <a:tblGrid>
                <a:gridCol w="2972950">
                  <a:extLst>
                    <a:ext uri="{9D8B030D-6E8A-4147-A177-3AD203B41FA5}">
                      <a16:colId xmlns:a16="http://schemas.microsoft.com/office/drawing/2014/main" xmlns="" val="20000"/>
                    </a:ext>
                  </a:extLst>
                </a:gridCol>
                <a:gridCol w="5705875">
                  <a:extLst>
                    <a:ext uri="{9D8B030D-6E8A-4147-A177-3AD203B41FA5}">
                      <a16:colId xmlns:a16="http://schemas.microsoft.com/office/drawing/2014/main" xmlns="" val="20001"/>
                    </a:ext>
                  </a:extLst>
                </a:gridCol>
              </a:tblGrid>
              <a:tr h="625775">
                <a:tc>
                  <a:txBody>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0"/>
                  </a:ext>
                </a:extLst>
              </a:tr>
              <a:tr h="597525">
                <a:tc>
                  <a:txBody>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1"/>
                  </a:ext>
                </a:extLst>
              </a:tr>
              <a:tr h="917350">
                <a:tc>
                  <a:txBody>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2"/>
                  </a:ext>
                </a:extLst>
              </a:tr>
              <a:tr h="1925450">
                <a:tc>
                  <a:txBody>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99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FF"/>
                          </a:solidFill>
                          <a:latin typeface="Times New Roman"/>
                          <a:ea typeface="Times New Roman"/>
                          <a:cs typeface="Times New Roman"/>
                          <a:sym typeface="Times New Roman"/>
                        </a:rPr>
                        <a:t>- Dễ cháy, dễ bị nhiệt phân hủy.</a:t>
                      </a:r>
                      <a:endParaRPr sz="2800" b="0" i="0" u="none" strike="noStrike" cap="none">
                        <a:solidFill>
                          <a:srgbClr val="0000FF"/>
                        </a:solidFill>
                        <a:latin typeface="Times New Roman"/>
                        <a:ea typeface="Times New Roman"/>
                        <a:cs typeface="Times New Roman"/>
                        <a:sym typeface="Times New Roman"/>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3"/>
                  </a:ext>
                </a:extLst>
              </a:tr>
            </a:tbl>
          </a:graphicData>
        </a:graphic>
      </p:graphicFrame>
      <p:sp>
        <p:nvSpPr>
          <p:cNvPr id="672" name="Google Shape;672;p14"/>
          <p:cNvSpPr txBox="1"/>
          <p:nvPr/>
        </p:nvSpPr>
        <p:spPr>
          <a:xfrm>
            <a:off x="2971800" y="2819401"/>
            <a:ext cx="17908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73" name="Google Shape;673;p14"/>
          <p:cNvSpPr txBox="1"/>
          <p:nvPr/>
        </p:nvSpPr>
        <p:spPr>
          <a:xfrm>
            <a:off x="293950" y="1145267"/>
            <a:ext cx="318648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 Thành phần</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74" name="Google Shape;674;p14"/>
          <p:cNvSpPr txBox="1"/>
          <p:nvPr/>
        </p:nvSpPr>
        <p:spPr>
          <a:xfrm>
            <a:off x="293951" y="1758935"/>
            <a:ext cx="296417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Đặc điểm cấu tạo</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75" name="Google Shape;675;p14"/>
          <p:cNvSpPr txBox="1"/>
          <p:nvPr/>
        </p:nvSpPr>
        <p:spPr>
          <a:xfrm>
            <a:off x="293948" y="2388517"/>
            <a:ext cx="355701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Tính chất vật lí</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76" name="Google Shape;676;p14"/>
          <p:cNvSpPr txBox="1"/>
          <p:nvPr/>
        </p:nvSpPr>
        <p:spPr>
          <a:xfrm>
            <a:off x="3326939" y="1145266"/>
            <a:ext cx="578014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FF"/>
                </a:solidFill>
                <a:latin typeface="Times New Roman"/>
                <a:ea typeface="Times New Roman"/>
                <a:cs typeface="Times New Roman"/>
                <a:sym typeface="Times New Roman"/>
              </a:rPr>
              <a:t>- Nhất thiết phải có nguyên tố Carbon.</a:t>
            </a:r>
            <a:endParaRPr/>
          </a:p>
        </p:txBody>
      </p:sp>
      <p:sp>
        <p:nvSpPr>
          <p:cNvPr id="677" name="Google Shape;677;p14"/>
          <p:cNvSpPr txBox="1"/>
          <p:nvPr/>
        </p:nvSpPr>
        <p:spPr>
          <a:xfrm>
            <a:off x="301730" y="3430274"/>
            <a:ext cx="355701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Tính chất hóa học</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78" name="Google Shape;678;p14"/>
          <p:cNvSpPr txBox="1"/>
          <p:nvPr/>
        </p:nvSpPr>
        <p:spPr>
          <a:xfrm>
            <a:off x="3245207" y="1758934"/>
            <a:ext cx="59436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FF"/>
                </a:solidFill>
                <a:latin typeface="Times New Roman"/>
                <a:ea typeface="Times New Roman"/>
                <a:cs typeface="Times New Roman"/>
                <a:sym typeface="Times New Roman"/>
              </a:rPr>
              <a:t>- Chủ yếu là liên kết cộng hóa trị </a:t>
            </a:r>
            <a:endParaRPr/>
          </a:p>
        </p:txBody>
      </p:sp>
      <p:sp>
        <p:nvSpPr>
          <p:cNvPr id="679" name="Google Shape;679;p14"/>
          <p:cNvSpPr txBox="1"/>
          <p:nvPr/>
        </p:nvSpPr>
        <p:spPr>
          <a:xfrm>
            <a:off x="3300217" y="2289608"/>
            <a:ext cx="58674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FF"/>
                </a:solidFill>
                <a:latin typeface="Times New Roman"/>
                <a:ea typeface="Times New Roman"/>
                <a:cs typeface="Times New Roman"/>
                <a:sym typeface="Times New Roman"/>
              </a:rPr>
              <a:t>- Thường có nhiệt độ nóng chảy, nhiệt độ sôi thấp ( dễ bay hơi )</a:t>
            </a:r>
            <a:endParaRPr/>
          </a:p>
        </p:txBody>
      </p:sp>
      <p:sp>
        <p:nvSpPr>
          <p:cNvPr id="680" name="Google Shape;680;p14"/>
          <p:cNvSpPr txBox="1"/>
          <p:nvPr/>
        </p:nvSpPr>
        <p:spPr>
          <a:xfrm>
            <a:off x="3300217" y="3703998"/>
            <a:ext cx="5780140"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FF"/>
                </a:solidFill>
                <a:latin typeface="Times New Roman"/>
                <a:ea typeface="Times New Roman"/>
                <a:cs typeface="Times New Roman"/>
                <a:sym typeface="Times New Roman"/>
              </a:rPr>
              <a:t>- Thường xảy ra chậm, theo nhiều hướng khác nhau trong cùng điều kiện, tạo ra hỗn hợp sản phẩm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fade">
                                      <p:cBhvr>
                                        <p:cTn id="7"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5"/>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6" name="Google Shape;686;p15"/>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87" name="Google Shape;687;p15"/>
          <p:cNvGrpSpPr/>
          <p:nvPr/>
        </p:nvGrpSpPr>
        <p:grpSpPr>
          <a:xfrm rot="-3341845">
            <a:off x="-894911" y="560921"/>
            <a:ext cx="2138840" cy="747427"/>
            <a:chOff x="8739175" y="-86375"/>
            <a:chExt cx="1704100" cy="531825"/>
          </a:xfrm>
        </p:grpSpPr>
        <p:sp>
          <p:nvSpPr>
            <p:cNvPr id="688" name="Google Shape;688;p15"/>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9" name="Google Shape;689;p15"/>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15"/>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1" name="Google Shape;691;p15"/>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92" name="Google Shape;692;p15"/>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15"/>
          <p:cNvSpPr txBox="1"/>
          <p:nvPr/>
        </p:nvSpPr>
        <p:spPr>
          <a:xfrm>
            <a:off x="964597" y="4"/>
            <a:ext cx="7989283" cy="1019489"/>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3600" b="0" i="0" u="none" strike="noStrike" cap="none" smtClean="0">
                <a:solidFill>
                  <a:srgbClr val="002060"/>
                </a:solidFill>
                <a:latin typeface="Arial"/>
                <a:ea typeface="Arial"/>
                <a:cs typeface="Arial"/>
                <a:sym typeface="Arial"/>
              </a:rPr>
              <a:t>3. Phân loại các hợp chất hữu cơ.</a:t>
            </a:r>
            <a:endParaRPr/>
          </a:p>
        </p:txBody>
      </p:sp>
      <p:sp>
        <p:nvSpPr>
          <p:cNvPr id="694" name="Google Shape;694;p15"/>
          <p:cNvSpPr/>
          <p:nvPr/>
        </p:nvSpPr>
        <p:spPr>
          <a:xfrm>
            <a:off x="270933" y="656580"/>
            <a:ext cx="8602134"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Các loại hợp chất hữu cơ được phân loại như thế nào?</a:t>
            </a:r>
            <a:endParaRPr sz="2400" b="0" i="0" u="none" strike="noStrike" cap="none">
              <a:solidFill>
                <a:srgbClr val="002060"/>
              </a:solidFill>
              <a:latin typeface="Arial"/>
              <a:ea typeface="Arial"/>
              <a:cs typeface="Arial"/>
              <a:sym typeface="Arial"/>
            </a:endParaRPr>
          </a:p>
        </p:txBody>
      </p:sp>
      <p:pic>
        <p:nvPicPr>
          <p:cNvPr id="695" name="Google Shape;695;p15" descr="Trẻ Em, Học Tập, Học Bài, Giáo Dục, Tải hình PNG 91 - Free.Vector6.com"/>
          <p:cNvPicPr preferRelativeResize="0"/>
          <p:nvPr/>
        </p:nvPicPr>
        <p:blipFill rotWithShape="1">
          <a:blip r:embed="rId3">
            <a:alphaModFix/>
          </a:blip>
          <a:srcRect/>
          <a:stretch/>
        </p:blipFill>
        <p:spPr>
          <a:xfrm>
            <a:off x="5505453" y="1133476"/>
            <a:ext cx="4437394" cy="3705224"/>
          </a:xfrm>
          <a:prstGeom prst="rect">
            <a:avLst/>
          </a:prstGeom>
          <a:noFill/>
          <a:ln>
            <a:noFill/>
          </a:ln>
        </p:spPr>
      </p:pic>
      <p:sp>
        <p:nvSpPr>
          <p:cNvPr id="696" name="Google Shape;696;p15"/>
          <p:cNvSpPr/>
          <p:nvPr/>
        </p:nvSpPr>
        <p:spPr>
          <a:xfrm>
            <a:off x="166255" y="1228727"/>
            <a:ext cx="6961909" cy="646941"/>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Times New Roman" panose="02020603050405020304" pitchFamily="18" charset="0"/>
                <a:ea typeface="Arima Medium"/>
                <a:cs typeface="Times New Roman" panose="02020603050405020304" pitchFamily="18" charset="0"/>
                <a:sym typeface="Arima Medium"/>
              </a:rPr>
              <a:t>Phân loại các hợp chất sau thành 2 nhóm </a:t>
            </a:r>
            <a:endParaRPr sz="3200" b="0" i="0" u="none" strike="noStrike" cap="none">
              <a:solidFill>
                <a:srgbClr val="002060"/>
              </a:solidFill>
              <a:latin typeface="Times New Roman" panose="02020603050405020304" pitchFamily="18" charset="0"/>
              <a:ea typeface="Arima Medium"/>
              <a:cs typeface="Times New Roman" panose="02020603050405020304" pitchFamily="18" charset="0"/>
              <a:sym typeface="Arima Medium"/>
            </a:endParaRPr>
          </a:p>
        </p:txBody>
      </p:sp>
      <p:grpSp>
        <p:nvGrpSpPr>
          <p:cNvPr id="697" name="Google Shape;697;p15"/>
          <p:cNvGrpSpPr/>
          <p:nvPr/>
        </p:nvGrpSpPr>
        <p:grpSpPr>
          <a:xfrm>
            <a:off x="270933" y="2243371"/>
            <a:ext cx="6354042" cy="477952"/>
            <a:chOff x="769315" y="2034659"/>
            <a:chExt cx="5614628" cy="477952"/>
          </a:xfrm>
        </p:grpSpPr>
        <p:sp>
          <p:nvSpPr>
            <p:cNvPr id="698" name="Google Shape;698;p15"/>
            <p:cNvSpPr txBox="1"/>
            <p:nvPr/>
          </p:nvSpPr>
          <p:spPr>
            <a:xfrm>
              <a:off x="769315" y="2034659"/>
              <a:ext cx="678485"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CH</a:t>
              </a:r>
              <a:r>
                <a:rPr lang="en-US" sz="2400" b="0" i="0" u="none" strike="noStrike" cap="none" baseline="-25000">
                  <a:solidFill>
                    <a:srgbClr val="002060"/>
                  </a:solidFill>
                  <a:latin typeface="Arial"/>
                  <a:ea typeface="Arial"/>
                  <a:cs typeface="Arial"/>
                  <a:sym typeface="Arial"/>
                </a:rPr>
                <a:t>4</a:t>
              </a:r>
              <a:endParaRPr sz="2400" b="0" i="0" u="none" strike="noStrike" cap="none">
                <a:solidFill>
                  <a:srgbClr val="002060"/>
                </a:solidFill>
                <a:latin typeface="Arial"/>
                <a:ea typeface="Arial"/>
                <a:cs typeface="Arial"/>
                <a:sym typeface="Arial"/>
              </a:endParaRPr>
            </a:p>
          </p:txBody>
        </p:sp>
        <p:sp>
          <p:nvSpPr>
            <p:cNvPr id="699" name="Google Shape;699;p15"/>
            <p:cNvSpPr txBox="1"/>
            <p:nvPr/>
          </p:nvSpPr>
          <p:spPr>
            <a:xfrm>
              <a:off x="1504950" y="2034659"/>
              <a:ext cx="1152525"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a:t>
              </a:r>
              <a:r>
                <a:rPr lang="en-US" sz="2400" b="0" i="0" u="none" strike="noStrike" cap="none" baseline="-25000">
                  <a:solidFill>
                    <a:srgbClr val="002060"/>
                  </a:solidFill>
                  <a:latin typeface="Arial"/>
                  <a:ea typeface="Arial"/>
                  <a:cs typeface="Arial"/>
                  <a:sym typeface="Arial"/>
                </a:rPr>
                <a:t>2</a:t>
              </a:r>
              <a:r>
                <a:rPr lang="en-US" sz="2400" b="0" i="0" u="none" strike="noStrike" cap="none">
                  <a:solidFill>
                    <a:srgbClr val="002060"/>
                  </a:solidFill>
                  <a:latin typeface="Arial"/>
                  <a:ea typeface="Arial"/>
                  <a:cs typeface="Arial"/>
                  <a:sym typeface="Arial"/>
                </a:rPr>
                <a:t>H</a:t>
              </a:r>
              <a:r>
                <a:rPr lang="en-US" sz="2400" b="0" i="0" u="none" strike="noStrike" cap="none" baseline="-25000">
                  <a:solidFill>
                    <a:srgbClr val="002060"/>
                  </a:solidFill>
                  <a:latin typeface="Arial"/>
                  <a:ea typeface="Arial"/>
                  <a:cs typeface="Arial"/>
                  <a:sym typeface="Arial"/>
                </a:rPr>
                <a:t>6</a:t>
              </a:r>
              <a:r>
                <a:rPr lang="en-US" sz="2400" b="0" i="0" u="none" strike="noStrike" cap="none">
                  <a:solidFill>
                    <a:srgbClr val="002060"/>
                  </a:solidFill>
                  <a:latin typeface="Arial"/>
                  <a:ea typeface="Arial"/>
                  <a:cs typeface="Arial"/>
                  <a:sym typeface="Arial"/>
                </a:rPr>
                <a:t>O</a:t>
              </a:r>
              <a:endParaRPr/>
            </a:p>
          </p:txBody>
        </p:sp>
        <p:sp>
          <p:nvSpPr>
            <p:cNvPr id="700" name="Google Shape;700;p15"/>
            <p:cNvSpPr txBox="1"/>
            <p:nvPr/>
          </p:nvSpPr>
          <p:spPr>
            <a:xfrm>
              <a:off x="2712729" y="2039808"/>
              <a:ext cx="832932"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a:t>
              </a:r>
              <a:r>
                <a:rPr lang="en-US" sz="2400" b="0" i="0" u="none" strike="noStrike" cap="none" baseline="-25000">
                  <a:solidFill>
                    <a:srgbClr val="002060"/>
                  </a:solidFill>
                  <a:latin typeface="Arial"/>
                  <a:ea typeface="Arial"/>
                  <a:cs typeface="Arial"/>
                  <a:sym typeface="Arial"/>
                </a:rPr>
                <a:t>2</a:t>
              </a:r>
              <a:r>
                <a:rPr lang="en-US" sz="2400" b="0" i="0" u="none" strike="noStrike" cap="none">
                  <a:solidFill>
                    <a:srgbClr val="002060"/>
                  </a:solidFill>
                  <a:latin typeface="Arial"/>
                  <a:ea typeface="Arial"/>
                  <a:cs typeface="Arial"/>
                  <a:sym typeface="Arial"/>
                </a:rPr>
                <a:t>H</a:t>
              </a:r>
              <a:r>
                <a:rPr lang="en-US" sz="2400" b="0" i="0" u="none" strike="noStrike" cap="none" baseline="-25000">
                  <a:solidFill>
                    <a:srgbClr val="002060"/>
                  </a:solidFill>
                  <a:latin typeface="Arial"/>
                  <a:ea typeface="Arial"/>
                  <a:cs typeface="Arial"/>
                  <a:sym typeface="Arial"/>
                </a:rPr>
                <a:t>4</a:t>
              </a:r>
              <a:endParaRPr sz="2400" b="0" i="0" u="none" strike="noStrike" cap="none">
                <a:solidFill>
                  <a:srgbClr val="002060"/>
                </a:solidFill>
                <a:latin typeface="Arial"/>
                <a:ea typeface="Arial"/>
                <a:cs typeface="Arial"/>
                <a:sym typeface="Arial"/>
              </a:endParaRPr>
            </a:p>
          </p:txBody>
        </p:sp>
        <p:sp>
          <p:nvSpPr>
            <p:cNvPr id="701" name="Google Shape;701;p15"/>
            <p:cNvSpPr txBox="1"/>
            <p:nvPr/>
          </p:nvSpPr>
          <p:spPr>
            <a:xfrm>
              <a:off x="3600369" y="2034659"/>
              <a:ext cx="1152525"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CH</a:t>
              </a:r>
              <a:r>
                <a:rPr lang="en-US" sz="2400" b="0" i="0" u="none" strike="noStrike" cap="none" baseline="-25000">
                  <a:solidFill>
                    <a:srgbClr val="002060"/>
                  </a:solidFill>
                  <a:latin typeface="Arial"/>
                  <a:ea typeface="Arial"/>
                  <a:cs typeface="Arial"/>
                  <a:sym typeface="Arial"/>
                </a:rPr>
                <a:t>3</a:t>
              </a:r>
              <a:r>
                <a:rPr lang="en-US" sz="2400" b="0" i="0" u="none" strike="noStrike" cap="none">
                  <a:solidFill>
                    <a:srgbClr val="002060"/>
                  </a:solidFill>
                  <a:latin typeface="Arial"/>
                  <a:ea typeface="Arial"/>
                  <a:cs typeface="Arial"/>
                  <a:sym typeface="Arial"/>
                </a:rPr>
                <a:t>Cl</a:t>
              </a:r>
              <a:endParaRPr/>
            </a:p>
          </p:txBody>
        </p:sp>
        <p:sp>
          <p:nvSpPr>
            <p:cNvPr id="702" name="Google Shape;702;p15"/>
            <p:cNvSpPr txBox="1"/>
            <p:nvPr/>
          </p:nvSpPr>
          <p:spPr>
            <a:xfrm>
              <a:off x="4807602" y="2050946"/>
              <a:ext cx="1576341"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a:t>
              </a:r>
              <a:r>
                <a:rPr lang="en-US" sz="2400" b="0" i="0" u="none" strike="noStrike" cap="none" baseline="-25000">
                  <a:solidFill>
                    <a:srgbClr val="002060"/>
                  </a:solidFill>
                  <a:latin typeface="Arial"/>
                  <a:ea typeface="Arial"/>
                  <a:cs typeface="Arial"/>
                  <a:sym typeface="Arial"/>
                </a:rPr>
                <a:t>2</a:t>
              </a:r>
              <a:r>
                <a:rPr lang="en-US" sz="2400" b="0" i="0" u="none" strike="noStrike" cap="none">
                  <a:solidFill>
                    <a:srgbClr val="002060"/>
                  </a:solidFill>
                  <a:latin typeface="Arial"/>
                  <a:ea typeface="Arial"/>
                  <a:cs typeface="Arial"/>
                  <a:sym typeface="Arial"/>
                </a:rPr>
                <a:t>H</a:t>
              </a:r>
              <a:r>
                <a:rPr lang="en-US" sz="2400" b="0" i="0" u="none" strike="noStrike" cap="none" baseline="-25000">
                  <a:solidFill>
                    <a:srgbClr val="002060"/>
                  </a:solidFill>
                  <a:latin typeface="Arial"/>
                  <a:ea typeface="Arial"/>
                  <a:cs typeface="Arial"/>
                  <a:sym typeface="Arial"/>
                </a:rPr>
                <a:t>5</a:t>
              </a:r>
              <a:r>
                <a:rPr lang="en-US" sz="2400" b="0" i="0" u="none" strike="noStrike" cap="none">
                  <a:solidFill>
                    <a:srgbClr val="002060"/>
                  </a:solidFill>
                  <a:latin typeface="Arial"/>
                  <a:ea typeface="Arial"/>
                  <a:cs typeface="Arial"/>
                  <a:sym typeface="Arial"/>
                </a:rPr>
                <a:t>O</a:t>
              </a:r>
              <a:r>
                <a:rPr lang="en-US" sz="2400" b="0" i="0" u="none" strike="noStrike" cap="none" baseline="-25000">
                  <a:solidFill>
                    <a:srgbClr val="002060"/>
                  </a:solidFill>
                  <a:latin typeface="Arial"/>
                  <a:ea typeface="Arial"/>
                  <a:cs typeface="Arial"/>
                  <a:sym typeface="Arial"/>
                </a:rPr>
                <a:t>2</a:t>
              </a:r>
              <a:r>
                <a:rPr lang="en-US" sz="2400" b="0" i="0" u="none" strike="noStrike" cap="none">
                  <a:solidFill>
                    <a:srgbClr val="002060"/>
                  </a:solidFill>
                  <a:latin typeface="Arial"/>
                  <a:ea typeface="Arial"/>
                  <a:cs typeface="Arial"/>
                  <a:sym typeface="Arial"/>
                </a:rPr>
                <a:t>N</a:t>
              </a:r>
              <a:endParaRPr/>
            </a:p>
          </p:txBody>
        </p:sp>
      </p:grpSp>
      <p:cxnSp>
        <p:nvCxnSpPr>
          <p:cNvPr id="703" name="Google Shape;703;p15"/>
          <p:cNvCxnSpPr/>
          <p:nvPr/>
        </p:nvCxnSpPr>
        <p:spPr>
          <a:xfrm>
            <a:off x="2502423" y="2967278"/>
            <a:ext cx="0" cy="1714500"/>
          </a:xfrm>
          <a:prstGeom prst="straightConnector1">
            <a:avLst/>
          </a:prstGeom>
          <a:noFill/>
          <a:ln w="19050" cap="flat" cmpd="sng">
            <a:solidFill>
              <a:srgbClr val="5A4E6D"/>
            </a:solidFill>
            <a:prstDash val="dash"/>
            <a:round/>
            <a:headEnd type="none" w="sm" len="sm"/>
            <a:tailEnd type="none" w="sm" len="sm"/>
          </a:ln>
        </p:spPr>
      </p:cxnSp>
      <p:cxnSp>
        <p:nvCxnSpPr>
          <p:cNvPr id="704" name="Google Shape;704;p15"/>
          <p:cNvCxnSpPr/>
          <p:nvPr/>
        </p:nvCxnSpPr>
        <p:spPr>
          <a:xfrm rot="10800000">
            <a:off x="616103" y="3277530"/>
            <a:ext cx="4695823" cy="0"/>
          </a:xfrm>
          <a:prstGeom prst="straightConnector1">
            <a:avLst/>
          </a:prstGeom>
          <a:noFill/>
          <a:ln w="19050" cap="flat" cmpd="sng">
            <a:solidFill>
              <a:srgbClr val="5A4E6D"/>
            </a:solidFill>
            <a:prstDash val="dash"/>
            <a:round/>
            <a:headEnd type="none" w="sm" len="sm"/>
            <a:tailEnd type="none" w="sm" len="sm"/>
          </a:ln>
        </p:spPr>
      </p:cxnSp>
      <p:sp>
        <p:nvSpPr>
          <p:cNvPr id="705" name="Google Shape;705;p15"/>
          <p:cNvSpPr txBox="1"/>
          <p:nvPr/>
        </p:nvSpPr>
        <p:spPr>
          <a:xfrm>
            <a:off x="241738" y="2866721"/>
            <a:ext cx="214520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smtClean="0">
                <a:solidFill>
                  <a:srgbClr val="002060"/>
                </a:solidFill>
                <a:latin typeface="Arima"/>
                <a:ea typeface="Arima"/>
                <a:cs typeface="Arima"/>
                <a:sym typeface="Arima"/>
              </a:rPr>
              <a:t>Hydrocarbon</a:t>
            </a:r>
            <a:endParaRPr sz="2400" b="0" i="0" u="none" strike="noStrike" cap="none">
              <a:solidFill>
                <a:srgbClr val="002060"/>
              </a:solidFill>
              <a:latin typeface="Arima"/>
              <a:ea typeface="Arima"/>
              <a:cs typeface="Arima"/>
              <a:sym typeface="Arima"/>
            </a:endParaRPr>
          </a:p>
        </p:txBody>
      </p:sp>
      <p:sp>
        <p:nvSpPr>
          <p:cNvPr id="706" name="Google Shape;706;p15"/>
          <p:cNvSpPr txBox="1"/>
          <p:nvPr/>
        </p:nvSpPr>
        <p:spPr>
          <a:xfrm>
            <a:off x="2587507" y="2918668"/>
            <a:ext cx="413911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err="1">
                <a:solidFill>
                  <a:srgbClr val="002060"/>
                </a:solidFill>
                <a:latin typeface="Arima"/>
                <a:ea typeface="Arima"/>
                <a:cs typeface="Arima"/>
                <a:sym typeface="Arima"/>
              </a:rPr>
              <a:t>Dẫn</a:t>
            </a:r>
            <a:r>
              <a:rPr lang="en-US" sz="2400" b="0" i="0" u="none" strike="noStrike" cap="none" dirty="0">
                <a:solidFill>
                  <a:srgbClr val="002060"/>
                </a:solidFill>
                <a:latin typeface="Arima"/>
                <a:ea typeface="Arima"/>
                <a:cs typeface="Arima"/>
                <a:sym typeface="Arima"/>
              </a:rPr>
              <a:t> </a:t>
            </a:r>
            <a:r>
              <a:rPr lang="en-US" sz="2400" b="0" i="0" u="none" strike="noStrike" cap="none" dirty="0" err="1">
                <a:solidFill>
                  <a:srgbClr val="002060"/>
                </a:solidFill>
                <a:latin typeface="Arima"/>
                <a:ea typeface="Arima"/>
                <a:cs typeface="Arima"/>
                <a:sym typeface="Arima"/>
              </a:rPr>
              <a:t>xuất</a:t>
            </a:r>
            <a:r>
              <a:rPr lang="en-US" sz="2400" b="0" i="0" u="none" strike="noStrike" cap="none" dirty="0">
                <a:solidFill>
                  <a:srgbClr val="002060"/>
                </a:solidFill>
                <a:latin typeface="Arima"/>
                <a:ea typeface="Arima"/>
                <a:cs typeface="Arima"/>
                <a:sym typeface="Arima"/>
              </a:rPr>
              <a:t> </a:t>
            </a:r>
            <a:r>
              <a:rPr lang="en-US" sz="2400" b="0" i="0" u="none" strike="noStrike" cap="none" dirty="0" err="1">
                <a:solidFill>
                  <a:srgbClr val="002060"/>
                </a:solidFill>
                <a:latin typeface="Arima"/>
                <a:ea typeface="Arima"/>
                <a:cs typeface="Arima"/>
                <a:sym typeface="Arima"/>
              </a:rPr>
              <a:t>của</a:t>
            </a:r>
            <a:r>
              <a:rPr lang="en-US" sz="2400" b="0" i="0" u="none" strike="noStrike" cap="none" dirty="0">
                <a:solidFill>
                  <a:srgbClr val="002060"/>
                </a:solidFill>
                <a:latin typeface="Arima"/>
                <a:ea typeface="Arima"/>
                <a:cs typeface="Arima"/>
                <a:sym typeface="Arima"/>
              </a:rPr>
              <a:t> </a:t>
            </a:r>
            <a:r>
              <a:rPr lang="en-US" sz="2400" b="0" i="0" u="none" strike="noStrike" cap="none" dirty="0" smtClean="0">
                <a:solidFill>
                  <a:srgbClr val="002060"/>
                </a:solidFill>
                <a:latin typeface="Arima"/>
                <a:ea typeface="Arima"/>
                <a:cs typeface="Arima"/>
                <a:sym typeface="Arima"/>
              </a:rPr>
              <a:t>hydrocarbon</a:t>
            </a:r>
            <a:endParaRPr sz="2400" b="0" i="0" u="none" strike="noStrike" cap="none">
              <a:solidFill>
                <a:srgbClr val="002060"/>
              </a:solidFill>
              <a:latin typeface="Arima"/>
              <a:ea typeface="Arima"/>
              <a:cs typeface="Arima"/>
              <a:sym typeface="Arima"/>
            </a:endParaRPr>
          </a:p>
        </p:txBody>
      </p:sp>
      <p:sp>
        <p:nvSpPr>
          <p:cNvPr id="707" name="Google Shape;707;p15"/>
          <p:cNvSpPr txBox="1"/>
          <p:nvPr/>
        </p:nvSpPr>
        <p:spPr>
          <a:xfrm>
            <a:off x="806751" y="3513283"/>
            <a:ext cx="767838"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CH</a:t>
            </a:r>
            <a:r>
              <a:rPr lang="en-US" sz="2400" b="0" i="0" u="none" strike="noStrike" cap="none" baseline="-25000">
                <a:solidFill>
                  <a:srgbClr val="002060"/>
                </a:solidFill>
                <a:latin typeface="Arial"/>
                <a:ea typeface="Arial"/>
                <a:cs typeface="Arial"/>
                <a:sym typeface="Arial"/>
              </a:rPr>
              <a:t>4</a:t>
            </a:r>
            <a:endParaRPr sz="2400" b="0" i="0" u="none" strike="noStrike" cap="none">
              <a:solidFill>
                <a:srgbClr val="002060"/>
              </a:solidFill>
              <a:latin typeface="Arial"/>
              <a:ea typeface="Arial"/>
              <a:cs typeface="Arial"/>
              <a:sym typeface="Arial"/>
            </a:endParaRPr>
          </a:p>
        </p:txBody>
      </p:sp>
      <p:sp>
        <p:nvSpPr>
          <p:cNvPr id="708" name="Google Shape;708;p15"/>
          <p:cNvSpPr txBox="1"/>
          <p:nvPr/>
        </p:nvSpPr>
        <p:spPr>
          <a:xfrm>
            <a:off x="3004048" y="3374571"/>
            <a:ext cx="1304306"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a:t>
            </a:r>
            <a:r>
              <a:rPr lang="en-US" sz="2400" b="0" i="0" u="none" strike="noStrike" cap="none" baseline="-25000">
                <a:solidFill>
                  <a:srgbClr val="002060"/>
                </a:solidFill>
                <a:latin typeface="Arial"/>
                <a:ea typeface="Arial"/>
                <a:cs typeface="Arial"/>
                <a:sym typeface="Arial"/>
              </a:rPr>
              <a:t>2</a:t>
            </a:r>
            <a:r>
              <a:rPr lang="en-US" sz="2400" b="0" i="0" u="none" strike="noStrike" cap="none">
                <a:solidFill>
                  <a:srgbClr val="002060"/>
                </a:solidFill>
                <a:latin typeface="Arial"/>
                <a:ea typeface="Arial"/>
                <a:cs typeface="Arial"/>
                <a:sym typeface="Arial"/>
              </a:rPr>
              <a:t>H</a:t>
            </a:r>
            <a:r>
              <a:rPr lang="en-US" sz="2400" b="0" i="0" u="none" strike="noStrike" cap="none" baseline="-25000">
                <a:solidFill>
                  <a:srgbClr val="002060"/>
                </a:solidFill>
                <a:latin typeface="Arial"/>
                <a:ea typeface="Arial"/>
                <a:cs typeface="Arial"/>
                <a:sym typeface="Arial"/>
              </a:rPr>
              <a:t>6</a:t>
            </a:r>
            <a:r>
              <a:rPr lang="en-US" sz="2400" b="0" i="0" u="none" strike="noStrike" cap="none">
                <a:solidFill>
                  <a:srgbClr val="002060"/>
                </a:solidFill>
                <a:latin typeface="Arial"/>
                <a:ea typeface="Arial"/>
                <a:cs typeface="Arial"/>
                <a:sym typeface="Arial"/>
              </a:rPr>
              <a:t>O</a:t>
            </a:r>
            <a:endParaRPr/>
          </a:p>
        </p:txBody>
      </p:sp>
      <p:sp>
        <p:nvSpPr>
          <p:cNvPr id="709" name="Google Shape;709;p15"/>
          <p:cNvSpPr txBox="1"/>
          <p:nvPr/>
        </p:nvSpPr>
        <p:spPr>
          <a:xfrm>
            <a:off x="714283" y="4292326"/>
            <a:ext cx="942624"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a:t>
            </a:r>
            <a:r>
              <a:rPr lang="en-US" sz="2400" b="0" i="0" u="none" strike="noStrike" cap="none" baseline="-25000">
                <a:solidFill>
                  <a:srgbClr val="002060"/>
                </a:solidFill>
                <a:latin typeface="Arial"/>
                <a:ea typeface="Arial"/>
                <a:cs typeface="Arial"/>
                <a:sym typeface="Arial"/>
              </a:rPr>
              <a:t>2</a:t>
            </a:r>
            <a:r>
              <a:rPr lang="en-US" sz="2400" b="0" i="0" u="none" strike="noStrike" cap="none">
                <a:solidFill>
                  <a:srgbClr val="002060"/>
                </a:solidFill>
                <a:latin typeface="Arial"/>
                <a:ea typeface="Arial"/>
                <a:cs typeface="Arial"/>
                <a:sym typeface="Arial"/>
              </a:rPr>
              <a:t>H</a:t>
            </a:r>
            <a:r>
              <a:rPr lang="en-US" sz="2400" b="0" i="0" u="none" strike="noStrike" cap="none" baseline="-25000">
                <a:solidFill>
                  <a:srgbClr val="002060"/>
                </a:solidFill>
                <a:latin typeface="Arial"/>
                <a:ea typeface="Arial"/>
                <a:cs typeface="Arial"/>
                <a:sym typeface="Arial"/>
              </a:rPr>
              <a:t>4</a:t>
            </a:r>
            <a:endParaRPr sz="2400" b="0" i="0" u="none" strike="noStrike" cap="none">
              <a:solidFill>
                <a:srgbClr val="002060"/>
              </a:solidFill>
              <a:latin typeface="Arial"/>
              <a:ea typeface="Arial"/>
              <a:cs typeface="Arial"/>
              <a:sym typeface="Arial"/>
            </a:endParaRPr>
          </a:p>
        </p:txBody>
      </p:sp>
      <p:sp>
        <p:nvSpPr>
          <p:cNvPr id="710" name="Google Shape;710;p15"/>
          <p:cNvSpPr txBox="1"/>
          <p:nvPr/>
        </p:nvSpPr>
        <p:spPr>
          <a:xfrm>
            <a:off x="3013579" y="4150871"/>
            <a:ext cx="1304306"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CH</a:t>
            </a:r>
            <a:r>
              <a:rPr lang="en-US" sz="2400" b="0" i="0" u="none" strike="noStrike" cap="none" baseline="-25000">
                <a:solidFill>
                  <a:srgbClr val="002060"/>
                </a:solidFill>
                <a:latin typeface="Arial"/>
                <a:ea typeface="Arial"/>
                <a:cs typeface="Arial"/>
                <a:sym typeface="Arial"/>
              </a:rPr>
              <a:t>3</a:t>
            </a:r>
            <a:r>
              <a:rPr lang="en-US" sz="2400" b="0" i="0" u="none" strike="noStrike" cap="none">
                <a:solidFill>
                  <a:srgbClr val="002060"/>
                </a:solidFill>
                <a:latin typeface="Arial"/>
                <a:ea typeface="Arial"/>
                <a:cs typeface="Arial"/>
                <a:sym typeface="Arial"/>
              </a:rPr>
              <a:t>Cl</a:t>
            </a:r>
            <a:endParaRPr/>
          </a:p>
        </p:txBody>
      </p:sp>
      <p:sp>
        <p:nvSpPr>
          <p:cNvPr id="711" name="Google Shape;711;p15"/>
          <p:cNvSpPr txBox="1"/>
          <p:nvPr/>
        </p:nvSpPr>
        <p:spPr>
          <a:xfrm>
            <a:off x="4594969" y="3716840"/>
            <a:ext cx="1453406" cy="461665"/>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C</a:t>
            </a:r>
            <a:r>
              <a:rPr lang="en-US" sz="2400" b="0" i="0" u="none" strike="noStrike" cap="none" baseline="-25000">
                <a:solidFill>
                  <a:srgbClr val="002060"/>
                </a:solidFill>
                <a:latin typeface="Arial"/>
                <a:ea typeface="Arial"/>
                <a:cs typeface="Arial"/>
                <a:sym typeface="Arial"/>
              </a:rPr>
              <a:t>2</a:t>
            </a:r>
            <a:r>
              <a:rPr lang="en-US" sz="2400" b="0" i="0" u="none" strike="noStrike" cap="none">
                <a:solidFill>
                  <a:srgbClr val="002060"/>
                </a:solidFill>
                <a:latin typeface="Arial"/>
                <a:ea typeface="Arial"/>
                <a:cs typeface="Arial"/>
                <a:sym typeface="Arial"/>
              </a:rPr>
              <a:t>H</a:t>
            </a:r>
            <a:r>
              <a:rPr lang="en-US" sz="2400" b="0" i="0" u="none" strike="noStrike" cap="none" baseline="-25000">
                <a:solidFill>
                  <a:srgbClr val="002060"/>
                </a:solidFill>
                <a:latin typeface="Arial"/>
                <a:ea typeface="Arial"/>
                <a:cs typeface="Arial"/>
                <a:sym typeface="Arial"/>
              </a:rPr>
              <a:t>5</a:t>
            </a:r>
            <a:r>
              <a:rPr lang="en-US" sz="2400" b="0" i="0" u="none" strike="noStrike" cap="none">
                <a:solidFill>
                  <a:srgbClr val="002060"/>
                </a:solidFill>
                <a:latin typeface="Arial"/>
                <a:ea typeface="Arial"/>
                <a:cs typeface="Arial"/>
                <a:sym typeface="Arial"/>
              </a:rPr>
              <a:t>O</a:t>
            </a:r>
            <a:r>
              <a:rPr lang="en-US" sz="2400" b="0" i="0" u="none" strike="noStrike" cap="none" baseline="-25000">
                <a:solidFill>
                  <a:srgbClr val="002060"/>
                </a:solidFill>
                <a:latin typeface="Arial"/>
                <a:ea typeface="Arial"/>
                <a:cs typeface="Arial"/>
                <a:sym typeface="Arial"/>
              </a:rPr>
              <a:t>2</a:t>
            </a:r>
            <a:r>
              <a:rPr lang="en-US" sz="2400" b="0" i="0" u="none" strike="noStrike" cap="none">
                <a:solidFill>
                  <a:srgbClr val="002060"/>
                </a:solidFill>
                <a:latin typeface="Arial"/>
                <a:ea typeface="Arial"/>
                <a:cs typeface="Arial"/>
                <a:sym typeface="Arial"/>
              </a:rPr>
              <a:t>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fade">
                                      <p:cBhvr>
                                        <p:cTn id="7" dur="500"/>
                                        <p:tgtEl>
                                          <p:spTgt spid="6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5"/>
                                        </p:tgtEl>
                                        <p:attrNameLst>
                                          <p:attrName>style.visibility</p:attrName>
                                        </p:attrNameLst>
                                      </p:cBhvr>
                                      <p:to>
                                        <p:strVal val="visible"/>
                                      </p:to>
                                    </p:set>
                                    <p:animEffect transition="in" filter="fade">
                                      <p:cBhvr>
                                        <p:cTn id="12" dur="500"/>
                                        <p:tgtEl>
                                          <p:spTgt spid="695"/>
                                        </p:tgtEl>
                                      </p:cBhvr>
                                    </p:animEffect>
                                  </p:childTnLst>
                                </p:cTn>
                              </p:par>
                              <p:par>
                                <p:cTn id="13" presetID="10" presetClass="entr" presetSubtype="0" fill="hold" nodeType="withEffect">
                                  <p:stCondLst>
                                    <p:cond delay="0"/>
                                  </p:stCondLst>
                                  <p:childTnLst>
                                    <p:set>
                                      <p:cBhvr>
                                        <p:cTn id="14" dur="1" fill="hold">
                                          <p:stCondLst>
                                            <p:cond delay="0"/>
                                          </p:stCondLst>
                                        </p:cTn>
                                        <p:tgtEl>
                                          <p:spTgt spid="696"/>
                                        </p:tgtEl>
                                        <p:attrNameLst>
                                          <p:attrName>style.visibility</p:attrName>
                                        </p:attrNameLst>
                                      </p:cBhvr>
                                      <p:to>
                                        <p:strVal val="visible"/>
                                      </p:to>
                                    </p:set>
                                    <p:animEffect transition="in" filter="fade">
                                      <p:cBhvr>
                                        <p:cTn id="15" dur="500"/>
                                        <p:tgtEl>
                                          <p:spTgt spid="696"/>
                                        </p:tgtEl>
                                      </p:cBhvr>
                                    </p:animEffect>
                                  </p:childTnLst>
                                </p:cTn>
                              </p:par>
                              <p:par>
                                <p:cTn id="16" presetID="10" presetClass="entr" presetSubtype="0" fill="hold" nodeType="withEffect">
                                  <p:stCondLst>
                                    <p:cond delay="0"/>
                                  </p:stCondLst>
                                  <p:childTnLst>
                                    <p:set>
                                      <p:cBhvr>
                                        <p:cTn id="17" dur="1" fill="hold">
                                          <p:stCondLst>
                                            <p:cond delay="0"/>
                                          </p:stCondLst>
                                        </p:cTn>
                                        <p:tgtEl>
                                          <p:spTgt spid="697"/>
                                        </p:tgtEl>
                                        <p:attrNameLst>
                                          <p:attrName>style.visibility</p:attrName>
                                        </p:attrNameLst>
                                      </p:cBhvr>
                                      <p:to>
                                        <p:strVal val="visible"/>
                                      </p:to>
                                    </p:set>
                                    <p:animEffect transition="in" filter="fade">
                                      <p:cBhvr>
                                        <p:cTn id="18" dur="500"/>
                                        <p:tgtEl>
                                          <p:spTgt spid="6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03"/>
                                        </p:tgtEl>
                                        <p:attrNameLst>
                                          <p:attrName>style.visibility</p:attrName>
                                        </p:attrNameLst>
                                      </p:cBhvr>
                                      <p:to>
                                        <p:strVal val="visible"/>
                                      </p:to>
                                    </p:set>
                                    <p:animEffect transition="in" filter="fade">
                                      <p:cBhvr>
                                        <p:cTn id="23" dur="500"/>
                                        <p:tgtEl>
                                          <p:spTgt spid="703"/>
                                        </p:tgtEl>
                                      </p:cBhvr>
                                    </p:animEffect>
                                  </p:childTnLst>
                                </p:cTn>
                              </p:par>
                              <p:par>
                                <p:cTn id="24" presetID="10" presetClass="entr" presetSubtype="0" fill="hold" nodeType="withEffect">
                                  <p:stCondLst>
                                    <p:cond delay="0"/>
                                  </p:stCondLst>
                                  <p:childTnLst>
                                    <p:set>
                                      <p:cBhvr>
                                        <p:cTn id="25" dur="1" fill="hold">
                                          <p:stCondLst>
                                            <p:cond delay="0"/>
                                          </p:stCondLst>
                                        </p:cTn>
                                        <p:tgtEl>
                                          <p:spTgt spid="704"/>
                                        </p:tgtEl>
                                        <p:attrNameLst>
                                          <p:attrName>style.visibility</p:attrName>
                                        </p:attrNameLst>
                                      </p:cBhvr>
                                      <p:to>
                                        <p:strVal val="visible"/>
                                      </p:to>
                                    </p:set>
                                    <p:animEffect transition="in" filter="fade">
                                      <p:cBhvr>
                                        <p:cTn id="26" dur="500"/>
                                        <p:tgtEl>
                                          <p:spTgt spid="70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07"/>
                                        </p:tgtEl>
                                        <p:attrNameLst>
                                          <p:attrName>style.visibility</p:attrName>
                                        </p:attrNameLst>
                                      </p:cBhvr>
                                      <p:to>
                                        <p:strVal val="visible"/>
                                      </p:to>
                                    </p:set>
                                    <p:animEffect transition="in" filter="fade">
                                      <p:cBhvr>
                                        <p:cTn id="31" dur="500"/>
                                        <p:tgtEl>
                                          <p:spTgt spid="70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09"/>
                                        </p:tgtEl>
                                        <p:attrNameLst>
                                          <p:attrName>style.visibility</p:attrName>
                                        </p:attrNameLst>
                                      </p:cBhvr>
                                      <p:to>
                                        <p:strVal val="visible"/>
                                      </p:to>
                                    </p:set>
                                    <p:animEffect transition="in" filter="fade">
                                      <p:cBhvr>
                                        <p:cTn id="36" dur="500"/>
                                        <p:tgtEl>
                                          <p:spTgt spid="70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08"/>
                                        </p:tgtEl>
                                        <p:attrNameLst>
                                          <p:attrName>style.visibility</p:attrName>
                                        </p:attrNameLst>
                                      </p:cBhvr>
                                      <p:to>
                                        <p:strVal val="visible"/>
                                      </p:to>
                                    </p:set>
                                    <p:animEffect transition="in" filter="fade">
                                      <p:cBhvr>
                                        <p:cTn id="41" dur="500"/>
                                        <p:tgtEl>
                                          <p:spTgt spid="70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10"/>
                                        </p:tgtEl>
                                        <p:attrNameLst>
                                          <p:attrName>style.visibility</p:attrName>
                                        </p:attrNameLst>
                                      </p:cBhvr>
                                      <p:to>
                                        <p:strVal val="visible"/>
                                      </p:to>
                                    </p:set>
                                    <p:animEffect transition="in" filter="fade">
                                      <p:cBhvr>
                                        <p:cTn id="46" dur="500"/>
                                        <p:tgtEl>
                                          <p:spTgt spid="7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11"/>
                                        </p:tgtEl>
                                        <p:attrNameLst>
                                          <p:attrName>style.visibility</p:attrName>
                                        </p:attrNameLst>
                                      </p:cBhvr>
                                      <p:to>
                                        <p:strVal val="visible"/>
                                      </p:to>
                                    </p:set>
                                    <p:animEffect transition="in" filter="fade">
                                      <p:cBhvr>
                                        <p:cTn id="51" dur="500"/>
                                        <p:tgtEl>
                                          <p:spTgt spid="7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05"/>
                                        </p:tgtEl>
                                        <p:attrNameLst>
                                          <p:attrName>style.visibility</p:attrName>
                                        </p:attrNameLst>
                                      </p:cBhvr>
                                      <p:to>
                                        <p:strVal val="visible"/>
                                      </p:to>
                                    </p:set>
                                    <p:animEffect transition="in" filter="fade">
                                      <p:cBhvr>
                                        <p:cTn id="56" dur="500"/>
                                        <p:tgtEl>
                                          <p:spTgt spid="70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06"/>
                                        </p:tgtEl>
                                        <p:attrNameLst>
                                          <p:attrName>style.visibility</p:attrName>
                                        </p:attrNameLst>
                                      </p:cBhvr>
                                      <p:to>
                                        <p:strVal val="visible"/>
                                      </p:to>
                                    </p:set>
                                    <p:animEffect transition="in" filter="fade">
                                      <p:cBhvr>
                                        <p:cTn id="61" dur="5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16"/>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18" name="Google Shape;718;p16"/>
          <p:cNvGrpSpPr/>
          <p:nvPr/>
        </p:nvGrpSpPr>
        <p:grpSpPr>
          <a:xfrm rot="-3341845">
            <a:off x="-894911" y="560921"/>
            <a:ext cx="2138840" cy="747427"/>
            <a:chOff x="8739175" y="-86375"/>
            <a:chExt cx="1704100" cy="531825"/>
          </a:xfrm>
        </p:grpSpPr>
        <p:sp>
          <p:nvSpPr>
            <p:cNvPr id="719" name="Google Shape;719;p16"/>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p16"/>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16"/>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16"/>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23" name="Google Shape;723;p16"/>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16"/>
          <p:cNvSpPr/>
          <p:nvPr/>
        </p:nvSpPr>
        <p:spPr>
          <a:xfrm>
            <a:off x="2257612" y="740734"/>
            <a:ext cx="4378578" cy="523996"/>
          </a:xfrm>
          <a:prstGeom prst="roundRect">
            <a:avLst>
              <a:gd name="adj" fmla="val 16667"/>
            </a:avLst>
          </a:prstGeom>
          <a:solidFill>
            <a:srgbClr val="E9C1C4"/>
          </a:solidFill>
          <a:ln w="285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2060"/>
                </a:solidFill>
                <a:sym typeface="Arial"/>
              </a:rPr>
              <a:t>HỢP CHẤT HỮU CƠ</a:t>
            </a:r>
            <a:endParaRPr sz="3200"/>
          </a:p>
        </p:txBody>
      </p:sp>
      <p:sp>
        <p:nvSpPr>
          <p:cNvPr id="725" name="Google Shape;725;p16"/>
          <p:cNvSpPr/>
          <p:nvPr/>
        </p:nvSpPr>
        <p:spPr>
          <a:xfrm>
            <a:off x="270164" y="2336274"/>
            <a:ext cx="3602181" cy="510989"/>
          </a:xfrm>
          <a:prstGeom prst="roundRect">
            <a:avLst>
              <a:gd name="adj" fmla="val 16667"/>
            </a:avLst>
          </a:prstGeom>
          <a:solidFill>
            <a:srgbClr val="FFFF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smtClean="0">
                <a:solidFill>
                  <a:srgbClr val="002060"/>
                </a:solidFill>
                <a:sym typeface="Arial"/>
              </a:rPr>
              <a:t>HYĐROCARBON</a:t>
            </a:r>
            <a:endParaRPr sz="3200"/>
          </a:p>
        </p:txBody>
      </p:sp>
      <p:sp>
        <p:nvSpPr>
          <p:cNvPr id="726" name="Google Shape;726;p16"/>
          <p:cNvSpPr/>
          <p:nvPr/>
        </p:nvSpPr>
        <p:spPr>
          <a:xfrm>
            <a:off x="4660404" y="2188525"/>
            <a:ext cx="4389119" cy="946018"/>
          </a:xfrm>
          <a:prstGeom prst="roundRect">
            <a:avLst>
              <a:gd name="adj" fmla="val 16667"/>
            </a:avLst>
          </a:prstGeom>
          <a:solidFill>
            <a:srgbClr val="92D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002060"/>
                </a:solidFill>
                <a:sym typeface="Arial"/>
              </a:rPr>
              <a:t>DẪN XUẤT CỦA </a:t>
            </a:r>
            <a:r>
              <a:rPr lang="en-US" sz="2800" b="0" i="0" u="none" strike="noStrike" cap="none" smtClean="0">
                <a:solidFill>
                  <a:srgbClr val="002060"/>
                </a:solidFill>
                <a:sym typeface="Arial"/>
              </a:rPr>
              <a:t>HYĐROCARBON</a:t>
            </a:r>
            <a:endParaRPr sz="2800"/>
          </a:p>
        </p:txBody>
      </p:sp>
      <p:cxnSp>
        <p:nvCxnSpPr>
          <p:cNvPr id="727" name="Google Shape;727;p16"/>
          <p:cNvCxnSpPr>
            <a:stCxn id="724" idx="2"/>
            <a:endCxn id="725" idx="0"/>
          </p:cNvCxnSpPr>
          <p:nvPr/>
        </p:nvCxnSpPr>
        <p:spPr>
          <a:xfrm rot="5400000">
            <a:off x="2723306" y="612679"/>
            <a:ext cx="1071544" cy="2375646"/>
          </a:xfrm>
          <a:prstGeom prst="bentConnector3">
            <a:avLst>
              <a:gd name="adj1" fmla="val 50000"/>
            </a:avLst>
          </a:prstGeom>
          <a:noFill/>
          <a:ln w="28575" cap="flat" cmpd="sng">
            <a:solidFill>
              <a:srgbClr val="74658F"/>
            </a:solidFill>
            <a:prstDash val="solid"/>
            <a:round/>
            <a:headEnd type="none" w="sm" len="sm"/>
            <a:tailEnd type="triangle" w="med" len="med"/>
          </a:ln>
        </p:spPr>
      </p:cxnSp>
      <p:cxnSp>
        <p:nvCxnSpPr>
          <p:cNvPr id="728" name="Google Shape;728;p16"/>
          <p:cNvCxnSpPr/>
          <p:nvPr/>
        </p:nvCxnSpPr>
        <p:spPr>
          <a:xfrm rot="16200000" flipH="1">
            <a:off x="4509635" y="1352046"/>
            <a:ext cx="929915" cy="755283"/>
          </a:xfrm>
          <a:prstGeom prst="bentConnector3">
            <a:avLst>
              <a:gd name="adj1" fmla="val 50000"/>
            </a:avLst>
          </a:prstGeom>
          <a:noFill/>
          <a:ln w="28575" cap="flat" cmpd="sng">
            <a:solidFill>
              <a:srgbClr val="74658F"/>
            </a:solidFill>
            <a:prstDash val="solid"/>
            <a:round/>
            <a:headEnd type="none" w="sm" len="sm"/>
            <a:tailEnd type="triangle" w="med" len="med"/>
          </a:ln>
        </p:spPr>
      </p:cxnSp>
      <p:sp>
        <p:nvSpPr>
          <p:cNvPr id="729" name="Google Shape;729;p16"/>
          <p:cNvSpPr/>
          <p:nvPr/>
        </p:nvSpPr>
        <p:spPr>
          <a:xfrm>
            <a:off x="11101" y="2909159"/>
            <a:ext cx="4728594" cy="1634445"/>
          </a:xfrm>
          <a:prstGeom prst="roundRect">
            <a:avLst>
              <a:gd name="adj" fmla="val 16667"/>
            </a:avLst>
          </a:prstGeom>
          <a:solidFill>
            <a:srgbClr val="FFFF53"/>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000" b="0" i="0" u="none" strike="noStrike" cap="none">
                <a:solidFill>
                  <a:srgbClr val="002060"/>
                </a:solidFill>
                <a:latin typeface="Times New Roman" panose="02020603050405020304" pitchFamily="18" charset="0"/>
                <a:ea typeface="Arima Medium"/>
                <a:cs typeface="Times New Roman" panose="02020603050405020304" pitchFamily="18" charset="0"/>
                <a:sym typeface="Arima Medium"/>
              </a:rPr>
              <a:t>Trong thành phần phân tử chỉ có hai nguyên tố là C và H</a:t>
            </a:r>
            <a:endParaRPr sz="3000">
              <a:latin typeface="Times New Roman" panose="02020603050405020304" pitchFamily="18" charset="0"/>
              <a:cs typeface="Times New Roman" panose="02020603050405020304" pitchFamily="18" charset="0"/>
            </a:endParaRPr>
          </a:p>
        </p:txBody>
      </p:sp>
      <p:sp>
        <p:nvSpPr>
          <p:cNvPr id="730" name="Google Shape;730;p16"/>
          <p:cNvSpPr/>
          <p:nvPr/>
        </p:nvSpPr>
        <p:spPr>
          <a:xfrm>
            <a:off x="4739695" y="3175062"/>
            <a:ext cx="4389120" cy="1328023"/>
          </a:xfrm>
          <a:prstGeom prst="roundRect">
            <a:avLst>
              <a:gd name="adj" fmla="val 16667"/>
            </a:avLst>
          </a:prstGeom>
          <a:solidFill>
            <a:srgbClr val="91F084"/>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2060"/>
                </a:solidFill>
                <a:latin typeface="Arima Medium"/>
                <a:ea typeface="Arima Medium"/>
                <a:cs typeface="Arima Medium"/>
                <a:sym typeface="Arima Medium"/>
              </a:rPr>
              <a:t>Trong thành phân tử ngoài C và H còn có các nguyên tố khác như O, N, Cl, . . .</a:t>
            </a:r>
            <a:endParaRPr/>
          </a:p>
        </p:txBody>
      </p:sp>
      <p:sp>
        <p:nvSpPr>
          <p:cNvPr id="731" name="Google Shape;731;p16"/>
          <p:cNvSpPr/>
          <p:nvPr/>
        </p:nvSpPr>
        <p:spPr>
          <a:xfrm>
            <a:off x="52602" y="4552878"/>
            <a:ext cx="4410019" cy="578837"/>
          </a:xfrm>
          <a:prstGeom prst="roundRect">
            <a:avLst>
              <a:gd name="adj" fmla="val 16667"/>
            </a:avLst>
          </a:prstGeom>
          <a:solidFill>
            <a:srgbClr val="FFFF5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002060"/>
                </a:solidFill>
                <a:latin typeface="Arima Medium"/>
                <a:ea typeface="Arima Medium"/>
                <a:cs typeface="Arima Medium"/>
                <a:sym typeface="Arima Medium"/>
              </a:rPr>
              <a:t>Ví dụ: CH</a:t>
            </a:r>
            <a:r>
              <a:rPr lang="en-US" sz="2800" b="0" i="0" u="none" strike="noStrike" cap="none" baseline="-25000">
                <a:solidFill>
                  <a:srgbClr val="002060"/>
                </a:solidFill>
                <a:latin typeface="Arima Medium"/>
                <a:ea typeface="Arima Medium"/>
                <a:cs typeface="Arima Medium"/>
                <a:sym typeface="Arima Medium"/>
              </a:rPr>
              <a:t>4</a:t>
            </a:r>
            <a:r>
              <a:rPr lang="en-US" sz="2800" b="0" i="0" u="none" strike="noStrike" cap="none">
                <a:solidFill>
                  <a:srgbClr val="002060"/>
                </a:solidFill>
                <a:latin typeface="Arima Medium"/>
                <a:ea typeface="Arima Medium"/>
                <a:cs typeface="Arima Medium"/>
                <a:sym typeface="Arima Medium"/>
              </a:rPr>
              <a:t>;  C</a:t>
            </a:r>
            <a:r>
              <a:rPr lang="en-US" sz="2800" b="0" i="0" u="none" strike="noStrike" cap="none" baseline="-25000">
                <a:solidFill>
                  <a:srgbClr val="002060"/>
                </a:solidFill>
                <a:latin typeface="Arima Medium"/>
                <a:ea typeface="Arima Medium"/>
                <a:cs typeface="Arima Medium"/>
                <a:sym typeface="Arima Medium"/>
              </a:rPr>
              <a:t>2</a:t>
            </a:r>
            <a:r>
              <a:rPr lang="en-US" sz="2800" b="0" i="0" u="none" strike="noStrike" cap="none">
                <a:solidFill>
                  <a:srgbClr val="002060"/>
                </a:solidFill>
                <a:latin typeface="Arima Medium"/>
                <a:ea typeface="Arima Medium"/>
                <a:cs typeface="Arima Medium"/>
                <a:sym typeface="Arima Medium"/>
              </a:rPr>
              <a:t>H</a:t>
            </a:r>
            <a:r>
              <a:rPr lang="en-US" sz="2800" b="0" i="0" u="none" strike="noStrike" cap="none" baseline="-25000">
                <a:solidFill>
                  <a:srgbClr val="002060"/>
                </a:solidFill>
                <a:latin typeface="Arima Medium"/>
                <a:ea typeface="Arima Medium"/>
                <a:cs typeface="Arima Medium"/>
                <a:sym typeface="Arima Medium"/>
              </a:rPr>
              <a:t>4</a:t>
            </a:r>
            <a:r>
              <a:rPr lang="en-US" sz="2800" b="0" i="0" u="none" strike="noStrike" cap="none">
                <a:solidFill>
                  <a:srgbClr val="002060"/>
                </a:solidFill>
                <a:latin typeface="Arima Medium"/>
                <a:ea typeface="Arima Medium"/>
                <a:cs typeface="Arima Medium"/>
                <a:sym typeface="Arima Medium"/>
              </a:rPr>
              <a:t>; C</a:t>
            </a:r>
            <a:r>
              <a:rPr lang="en-US" sz="2800" b="0" i="0" u="none" strike="noStrike" cap="none" baseline="-25000">
                <a:solidFill>
                  <a:srgbClr val="002060"/>
                </a:solidFill>
                <a:latin typeface="Arima Medium"/>
                <a:ea typeface="Arima Medium"/>
                <a:cs typeface="Arima Medium"/>
                <a:sym typeface="Arima Medium"/>
              </a:rPr>
              <a:t>6</a:t>
            </a:r>
            <a:r>
              <a:rPr lang="en-US" sz="2800" b="0" i="0" u="none" strike="noStrike" cap="none">
                <a:solidFill>
                  <a:srgbClr val="002060"/>
                </a:solidFill>
                <a:latin typeface="Arima Medium"/>
                <a:ea typeface="Arima Medium"/>
                <a:cs typeface="Arima Medium"/>
                <a:sym typeface="Arima Medium"/>
              </a:rPr>
              <a:t>H</a:t>
            </a:r>
            <a:r>
              <a:rPr lang="en-US" sz="2800" b="0" i="0" u="none" strike="noStrike" cap="none" baseline="-25000">
                <a:solidFill>
                  <a:srgbClr val="002060"/>
                </a:solidFill>
                <a:latin typeface="Arima Medium"/>
                <a:ea typeface="Arima Medium"/>
                <a:cs typeface="Arima Medium"/>
                <a:sym typeface="Arima Medium"/>
              </a:rPr>
              <a:t>6</a:t>
            </a:r>
            <a:r>
              <a:rPr lang="en-US" sz="2800" b="0" i="0" u="none" strike="noStrike" cap="none">
                <a:solidFill>
                  <a:srgbClr val="002060"/>
                </a:solidFill>
                <a:latin typeface="Arima Medium"/>
                <a:ea typeface="Arima Medium"/>
                <a:cs typeface="Arima Medium"/>
                <a:sym typeface="Arima Medium"/>
              </a:rPr>
              <a:t>, . . .</a:t>
            </a:r>
            <a:endParaRPr sz="2800"/>
          </a:p>
        </p:txBody>
      </p:sp>
      <p:sp>
        <p:nvSpPr>
          <p:cNvPr id="732" name="Google Shape;732;p16"/>
          <p:cNvSpPr/>
          <p:nvPr/>
        </p:nvSpPr>
        <p:spPr>
          <a:xfrm>
            <a:off x="4739695" y="4552878"/>
            <a:ext cx="4389120" cy="510733"/>
          </a:xfrm>
          <a:prstGeom prst="roundRect">
            <a:avLst>
              <a:gd name="adj" fmla="val 16667"/>
            </a:avLst>
          </a:prstGeom>
          <a:solidFill>
            <a:srgbClr val="91F084"/>
          </a:solidFill>
          <a:ln w="25400" cap="flat" cmpd="sng">
            <a:solidFill>
              <a:srgbClr val="91F08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ma Medium"/>
                <a:ea typeface="Arima Medium"/>
                <a:cs typeface="Arima Medium"/>
                <a:sym typeface="Arima Medium"/>
              </a:rPr>
              <a:t>Ví dụ: C</a:t>
            </a:r>
            <a:r>
              <a:rPr lang="en-US" sz="2400" b="0" i="0" u="none" strike="noStrike" cap="none" baseline="-25000">
                <a:solidFill>
                  <a:srgbClr val="002060"/>
                </a:solidFill>
                <a:latin typeface="Arima Medium"/>
                <a:ea typeface="Arima Medium"/>
                <a:cs typeface="Arima Medium"/>
                <a:sym typeface="Arima Medium"/>
              </a:rPr>
              <a:t>2</a:t>
            </a:r>
            <a:r>
              <a:rPr lang="en-US" sz="2400" b="0" i="0" u="none" strike="noStrike" cap="none">
                <a:solidFill>
                  <a:srgbClr val="002060"/>
                </a:solidFill>
                <a:latin typeface="Arima Medium"/>
                <a:ea typeface="Arima Medium"/>
                <a:cs typeface="Arima Medium"/>
                <a:sym typeface="Arima Medium"/>
              </a:rPr>
              <a:t>H</a:t>
            </a:r>
            <a:r>
              <a:rPr lang="en-US" sz="2400" b="0" i="0" u="none" strike="noStrike" cap="none" baseline="-25000">
                <a:solidFill>
                  <a:srgbClr val="002060"/>
                </a:solidFill>
                <a:latin typeface="Arima Medium"/>
                <a:ea typeface="Arima Medium"/>
                <a:cs typeface="Arima Medium"/>
                <a:sym typeface="Arima Medium"/>
              </a:rPr>
              <a:t>6</a:t>
            </a:r>
            <a:r>
              <a:rPr lang="en-US" sz="2400" b="0" i="0" u="none" strike="noStrike" cap="none">
                <a:solidFill>
                  <a:srgbClr val="002060"/>
                </a:solidFill>
                <a:latin typeface="Arima Medium"/>
                <a:ea typeface="Arima Medium"/>
                <a:cs typeface="Arima Medium"/>
                <a:sym typeface="Arima Medium"/>
              </a:rPr>
              <a:t>O; CH</a:t>
            </a:r>
            <a:r>
              <a:rPr lang="en-US" sz="2400" b="0" i="0" u="none" strike="noStrike" cap="none" baseline="-25000">
                <a:solidFill>
                  <a:srgbClr val="002060"/>
                </a:solidFill>
                <a:latin typeface="Arima Medium"/>
                <a:ea typeface="Arima Medium"/>
                <a:cs typeface="Arima Medium"/>
                <a:sym typeface="Arima Medium"/>
              </a:rPr>
              <a:t>3</a:t>
            </a:r>
            <a:r>
              <a:rPr lang="en-US" sz="2400" b="0" i="0" u="none" strike="noStrike" cap="none">
                <a:solidFill>
                  <a:srgbClr val="002060"/>
                </a:solidFill>
                <a:latin typeface="Arima Medium"/>
                <a:ea typeface="Arima Medium"/>
                <a:cs typeface="Arima Medium"/>
                <a:sym typeface="Arima Medium"/>
              </a:rPr>
              <a:t>Cl; C</a:t>
            </a:r>
            <a:r>
              <a:rPr lang="en-US" sz="2400" b="0" i="0" u="none" strike="noStrike" cap="none" baseline="-25000">
                <a:solidFill>
                  <a:srgbClr val="002060"/>
                </a:solidFill>
                <a:latin typeface="Arima Medium"/>
                <a:ea typeface="Arima Medium"/>
                <a:cs typeface="Arima Medium"/>
                <a:sym typeface="Arima Medium"/>
              </a:rPr>
              <a:t>2</a:t>
            </a:r>
            <a:r>
              <a:rPr lang="en-US" sz="2400" b="0" i="0" u="none" strike="noStrike" cap="none">
                <a:solidFill>
                  <a:srgbClr val="002060"/>
                </a:solidFill>
                <a:latin typeface="Arima Medium"/>
                <a:ea typeface="Arima Medium"/>
                <a:cs typeface="Arima Medium"/>
                <a:sym typeface="Arima Medium"/>
              </a:rPr>
              <a:t>H</a:t>
            </a:r>
            <a:r>
              <a:rPr lang="en-US" sz="2400" b="0" i="0" u="none" strike="noStrike" cap="none" baseline="-25000">
                <a:solidFill>
                  <a:srgbClr val="002060"/>
                </a:solidFill>
                <a:latin typeface="Arima Medium"/>
                <a:ea typeface="Arima Medium"/>
                <a:cs typeface="Arima Medium"/>
                <a:sym typeface="Arima Medium"/>
              </a:rPr>
              <a:t>5</a:t>
            </a:r>
            <a:r>
              <a:rPr lang="en-US" sz="2400" b="0" i="0" u="none" strike="noStrike" cap="none">
                <a:solidFill>
                  <a:srgbClr val="002060"/>
                </a:solidFill>
                <a:latin typeface="Arima Medium"/>
                <a:ea typeface="Arima Medium"/>
                <a:cs typeface="Arima Medium"/>
                <a:sym typeface="Arima Medium"/>
              </a:rPr>
              <a:t>O</a:t>
            </a:r>
            <a:r>
              <a:rPr lang="en-US" sz="2400" b="0" i="0" u="none" strike="noStrike" cap="none" baseline="-25000">
                <a:solidFill>
                  <a:srgbClr val="002060"/>
                </a:solidFill>
                <a:latin typeface="Arima Medium"/>
                <a:ea typeface="Arima Medium"/>
                <a:cs typeface="Arima Medium"/>
                <a:sym typeface="Arima Medium"/>
              </a:rPr>
              <a:t>2</a:t>
            </a:r>
            <a:r>
              <a:rPr lang="en-US" sz="2400" b="0" i="0" u="none" strike="noStrike" cap="none">
                <a:solidFill>
                  <a:srgbClr val="002060"/>
                </a:solidFill>
                <a:latin typeface="Arima Medium"/>
                <a:ea typeface="Arima Medium"/>
                <a:cs typeface="Arima Medium"/>
                <a:sym typeface="Arima Medium"/>
              </a:rPr>
              <a:t>N; </a:t>
            </a:r>
            <a:endParaRPr/>
          </a:p>
        </p:txBody>
      </p:sp>
      <p:sp>
        <p:nvSpPr>
          <p:cNvPr id="733" name="Google Shape;733;p16"/>
          <p:cNvSpPr/>
          <p:nvPr/>
        </p:nvSpPr>
        <p:spPr>
          <a:xfrm>
            <a:off x="1689414" y="60431"/>
            <a:ext cx="5514975" cy="646941"/>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Times New Roman" panose="02020603050405020304" pitchFamily="18" charset="0"/>
                <a:ea typeface="Arima Medium"/>
                <a:cs typeface="Times New Roman" panose="02020603050405020304" pitchFamily="18" charset="0"/>
                <a:sym typeface="Arima Medium"/>
              </a:rPr>
              <a:t>Dựa vào thành phần phân tử</a:t>
            </a:r>
            <a:endParaRPr sz="3200" b="0" i="0" u="none" strike="noStrike" cap="none">
              <a:solidFill>
                <a:srgbClr val="002060"/>
              </a:solidFill>
              <a:latin typeface="Times New Roman" panose="02020603050405020304" pitchFamily="18" charset="0"/>
              <a:ea typeface="Arima Medium"/>
              <a:cs typeface="Times New Roman" panose="02020603050405020304" pitchFamily="18" charset="0"/>
              <a:sym typeface="Arima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500"/>
                                        <p:tgtEl>
                                          <p:spTgt spid="7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4"/>
                                        </p:tgtEl>
                                        <p:attrNameLst>
                                          <p:attrName>style.visibility</p:attrName>
                                        </p:attrNameLst>
                                      </p:cBhvr>
                                      <p:to>
                                        <p:strVal val="visible"/>
                                      </p:to>
                                    </p:set>
                                    <p:animEffect transition="in" filter="fade">
                                      <p:cBhvr>
                                        <p:cTn id="12" dur="500"/>
                                        <p:tgtEl>
                                          <p:spTgt spid="724"/>
                                        </p:tgtEl>
                                      </p:cBhvr>
                                    </p:animEffect>
                                  </p:childTnLst>
                                </p:cTn>
                              </p:par>
                              <p:par>
                                <p:cTn id="13" presetID="10" presetClass="entr" presetSubtype="0" fill="hold" nodeType="withEffect">
                                  <p:stCondLst>
                                    <p:cond delay="0"/>
                                  </p:stCondLst>
                                  <p:childTnLst>
                                    <p:set>
                                      <p:cBhvr>
                                        <p:cTn id="14" dur="1" fill="hold">
                                          <p:stCondLst>
                                            <p:cond delay="0"/>
                                          </p:stCondLst>
                                        </p:cTn>
                                        <p:tgtEl>
                                          <p:spTgt spid="727"/>
                                        </p:tgtEl>
                                        <p:attrNameLst>
                                          <p:attrName>style.visibility</p:attrName>
                                        </p:attrNameLst>
                                      </p:cBhvr>
                                      <p:to>
                                        <p:strVal val="visible"/>
                                      </p:to>
                                    </p:set>
                                    <p:animEffect transition="in" filter="fade">
                                      <p:cBhvr>
                                        <p:cTn id="15" dur="500"/>
                                        <p:tgtEl>
                                          <p:spTgt spid="727"/>
                                        </p:tgtEl>
                                      </p:cBhvr>
                                    </p:animEffect>
                                  </p:childTnLst>
                                </p:cTn>
                              </p:par>
                              <p:par>
                                <p:cTn id="16" presetID="10" presetClass="entr" presetSubtype="0" fill="hold" nodeType="withEffect">
                                  <p:stCondLst>
                                    <p:cond delay="0"/>
                                  </p:stCondLst>
                                  <p:childTnLst>
                                    <p:set>
                                      <p:cBhvr>
                                        <p:cTn id="17" dur="1" fill="hold">
                                          <p:stCondLst>
                                            <p:cond delay="0"/>
                                          </p:stCondLst>
                                        </p:cTn>
                                        <p:tgtEl>
                                          <p:spTgt spid="728"/>
                                        </p:tgtEl>
                                        <p:attrNameLst>
                                          <p:attrName>style.visibility</p:attrName>
                                        </p:attrNameLst>
                                      </p:cBhvr>
                                      <p:to>
                                        <p:strVal val="visible"/>
                                      </p:to>
                                    </p:set>
                                    <p:animEffect transition="in" filter="fade">
                                      <p:cBhvr>
                                        <p:cTn id="18" dur="500"/>
                                        <p:tgtEl>
                                          <p:spTgt spid="728"/>
                                        </p:tgtEl>
                                      </p:cBhvr>
                                    </p:animEffect>
                                  </p:childTnLst>
                                </p:cTn>
                              </p:par>
                              <p:par>
                                <p:cTn id="19" presetID="10" presetClass="entr" presetSubtype="0" fill="hold" nodeType="withEffect">
                                  <p:stCondLst>
                                    <p:cond delay="0"/>
                                  </p:stCondLst>
                                  <p:childTnLst>
                                    <p:set>
                                      <p:cBhvr>
                                        <p:cTn id="20" dur="1" fill="hold">
                                          <p:stCondLst>
                                            <p:cond delay="0"/>
                                          </p:stCondLst>
                                        </p:cTn>
                                        <p:tgtEl>
                                          <p:spTgt spid="725"/>
                                        </p:tgtEl>
                                        <p:attrNameLst>
                                          <p:attrName>style.visibility</p:attrName>
                                        </p:attrNameLst>
                                      </p:cBhvr>
                                      <p:to>
                                        <p:strVal val="visible"/>
                                      </p:to>
                                    </p:set>
                                    <p:animEffect transition="in" filter="fade">
                                      <p:cBhvr>
                                        <p:cTn id="21" dur="500"/>
                                        <p:tgtEl>
                                          <p:spTgt spid="725"/>
                                        </p:tgtEl>
                                      </p:cBhvr>
                                    </p:animEffect>
                                  </p:childTnLst>
                                </p:cTn>
                              </p:par>
                              <p:par>
                                <p:cTn id="22" presetID="10" presetClass="entr" presetSubtype="0" fill="hold" nodeType="withEffect">
                                  <p:stCondLst>
                                    <p:cond delay="0"/>
                                  </p:stCondLst>
                                  <p:childTnLst>
                                    <p:set>
                                      <p:cBhvr>
                                        <p:cTn id="23" dur="1" fill="hold">
                                          <p:stCondLst>
                                            <p:cond delay="0"/>
                                          </p:stCondLst>
                                        </p:cTn>
                                        <p:tgtEl>
                                          <p:spTgt spid="726"/>
                                        </p:tgtEl>
                                        <p:attrNameLst>
                                          <p:attrName>style.visibility</p:attrName>
                                        </p:attrNameLst>
                                      </p:cBhvr>
                                      <p:to>
                                        <p:strVal val="visible"/>
                                      </p:to>
                                    </p:set>
                                    <p:animEffect transition="in" filter="fade">
                                      <p:cBhvr>
                                        <p:cTn id="24" dur="500"/>
                                        <p:tgtEl>
                                          <p:spTgt spid="7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29"/>
                                        </p:tgtEl>
                                        <p:attrNameLst>
                                          <p:attrName>style.visibility</p:attrName>
                                        </p:attrNameLst>
                                      </p:cBhvr>
                                      <p:to>
                                        <p:strVal val="visible"/>
                                      </p:to>
                                    </p:set>
                                    <p:anim calcmode="lin" valueType="num">
                                      <p:cBhvr additive="base">
                                        <p:cTn id="29" dur="500"/>
                                        <p:tgtEl>
                                          <p:spTgt spid="729"/>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31"/>
                                        </p:tgtEl>
                                        <p:attrNameLst>
                                          <p:attrName>style.visibility</p:attrName>
                                        </p:attrNameLst>
                                      </p:cBhvr>
                                      <p:to>
                                        <p:strVal val="visible"/>
                                      </p:to>
                                    </p:set>
                                    <p:anim calcmode="lin" valueType="num">
                                      <p:cBhvr additive="base">
                                        <p:cTn id="32" dur="500"/>
                                        <p:tgtEl>
                                          <p:spTgt spid="73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30"/>
                                        </p:tgtEl>
                                        <p:attrNameLst>
                                          <p:attrName>style.visibility</p:attrName>
                                        </p:attrNameLst>
                                      </p:cBhvr>
                                      <p:to>
                                        <p:strVal val="visible"/>
                                      </p:to>
                                    </p:set>
                                    <p:anim calcmode="lin" valueType="num">
                                      <p:cBhvr additive="base">
                                        <p:cTn id="37" dur="500"/>
                                        <p:tgtEl>
                                          <p:spTgt spid="730"/>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32"/>
                                        </p:tgtEl>
                                        <p:attrNameLst>
                                          <p:attrName>style.visibility</p:attrName>
                                        </p:attrNameLst>
                                      </p:cBhvr>
                                      <p:to>
                                        <p:strVal val="visible"/>
                                      </p:to>
                                    </p:set>
                                    <p:anim calcmode="lin" valueType="num">
                                      <p:cBhvr additive="base">
                                        <p:cTn id="40" dur="500"/>
                                        <p:tgtEl>
                                          <p:spTgt spid="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7"/>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17"/>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40" name="Google Shape;740;p17"/>
          <p:cNvGrpSpPr/>
          <p:nvPr/>
        </p:nvGrpSpPr>
        <p:grpSpPr>
          <a:xfrm rot="-3341845">
            <a:off x="-894911" y="560921"/>
            <a:ext cx="2138840" cy="747427"/>
            <a:chOff x="8739175" y="-86375"/>
            <a:chExt cx="1704100" cy="531825"/>
          </a:xfrm>
        </p:grpSpPr>
        <p:sp>
          <p:nvSpPr>
            <p:cNvPr id="741" name="Google Shape;741;p17"/>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17"/>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17"/>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17"/>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45" name="Google Shape;745;p17"/>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17"/>
          <p:cNvSpPr txBox="1"/>
          <p:nvPr/>
        </p:nvSpPr>
        <p:spPr>
          <a:xfrm>
            <a:off x="11101" y="43831"/>
            <a:ext cx="2457877" cy="796834"/>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4000" b="0" i="0" u="none" strike="noStrike" cap="none">
                <a:solidFill>
                  <a:srgbClr val="002060"/>
                </a:solidFill>
                <a:latin typeface="Arial"/>
                <a:ea typeface="Arial"/>
                <a:cs typeface="Arial"/>
                <a:sym typeface="Arial"/>
              </a:rPr>
              <a:t>Ví dụ 2</a:t>
            </a:r>
            <a:endParaRPr/>
          </a:p>
        </p:txBody>
      </p:sp>
      <p:sp>
        <p:nvSpPr>
          <p:cNvPr id="747" name="Google Shape;747;p17"/>
          <p:cNvSpPr/>
          <p:nvPr/>
        </p:nvSpPr>
        <p:spPr>
          <a:xfrm>
            <a:off x="2231452" y="163932"/>
            <a:ext cx="6928716" cy="646941"/>
          </a:xfrm>
          <a:prstGeom prst="roundRect">
            <a:avLst>
              <a:gd name="adj" fmla="val 16667"/>
            </a:avLst>
          </a:prstGeom>
          <a:solidFill>
            <a:srgbClr val="C8C1D3"/>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0" i="0" u="none" strike="noStrike" cap="none">
                <a:solidFill>
                  <a:srgbClr val="002060"/>
                </a:solidFill>
                <a:latin typeface="Arial"/>
                <a:ea typeface="Arial"/>
                <a:cs typeface="Arial"/>
                <a:sym typeface="Arial"/>
              </a:rPr>
              <a:t>Phân loại các hợp chất hữu cơ sau</a:t>
            </a:r>
            <a:endParaRPr sz="3200" b="0" i="0" u="none" strike="noStrike" cap="none">
              <a:solidFill>
                <a:srgbClr val="002060"/>
              </a:solidFill>
              <a:latin typeface="Arial"/>
              <a:ea typeface="Arial"/>
              <a:cs typeface="Arial"/>
              <a:sym typeface="Arial"/>
            </a:endParaRPr>
          </a:p>
        </p:txBody>
      </p:sp>
      <p:cxnSp>
        <p:nvCxnSpPr>
          <p:cNvPr id="748" name="Google Shape;748;p17"/>
          <p:cNvCxnSpPr/>
          <p:nvPr/>
        </p:nvCxnSpPr>
        <p:spPr>
          <a:xfrm>
            <a:off x="4578694" y="2369412"/>
            <a:ext cx="0" cy="2474441"/>
          </a:xfrm>
          <a:prstGeom prst="straightConnector1">
            <a:avLst/>
          </a:prstGeom>
          <a:noFill/>
          <a:ln w="19050" cap="flat" cmpd="sng">
            <a:solidFill>
              <a:srgbClr val="5A4E6D"/>
            </a:solidFill>
            <a:prstDash val="dash"/>
            <a:round/>
            <a:headEnd type="none" w="sm" len="sm"/>
            <a:tailEnd type="none" w="sm" len="sm"/>
          </a:ln>
        </p:spPr>
      </p:cxnSp>
      <p:cxnSp>
        <p:nvCxnSpPr>
          <p:cNvPr id="749" name="Google Shape;749;p17"/>
          <p:cNvCxnSpPr/>
          <p:nvPr/>
        </p:nvCxnSpPr>
        <p:spPr>
          <a:xfrm rot="10800000">
            <a:off x="1884174" y="2882623"/>
            <a:ext cx="5375656" cy="0"/>
          </a:xfrm>
          <a:prstGeom prst="straightConnector1">
            <a:avLst/>
          </a:prstGeom>
          <a:noFill/>
          <a:ln w="19050" cap="flat" cmpd="sng">
            <a:solidFill>
              <a:srgbClr val="5A4E6D"/>
            </a:solidFill>
            <a:prstDash val="dash"/>
            <a:round/>
            <a:headEnd type="none" w="sm" len="sm"/>
            <a:tailEnd type="none" w="sm" len="sm"/>
          </a:ln>
        </p:spPr>
      </p:cxnSp>
      <p:sp>
        <p:nvSpPr>
          <p:cNvPr id="750" name="Google Shape;750;p17"/>
          <p:cNvSpPr txBox="1"/>
          <p:nvPr/>
        </p:nvSpPr>
        <p:spPr>
          <a:xfrm>
            <a:off x="2414565" y="2415137"/>
            <a:ext cx="20193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ma"/>
                <a:ea typeface="Arima"/>
                <a:cs typeface="Arima"/>
                <a:sym typeface="Arima"/>
              </a:rPr>
              <a:t>HIĐROCACBON</a:t>
            </a:r>
            <a:endParaRPr/>
          </a:p>
        </p:txBody>
      </p:sp>
      <p:sp>
        <p:nvSpPr>
          <p:cNvPr id="751" name="Google Shape;751;p17"/>
          <p:cNvSpPr txBox="1"/>
          <p:nvPr/>
        </p:nvSpPr>
        <p:spPr>
          <a:xfrm>
            <a:off x="167078" y="1157329"/>
            <a:ext cx="1139283" cy="400110"/>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C</a:t>
            </a:r>
            <a:r>
              <a:rPr lang="en-US" sz="2000" b="0" i="0" u="none" strike="noStrike" cap="none" baseline="-25000">
                <a:solidFill>
                  <a:srgbClr val="002060"/>
                </a:solidFill>
                <a:latin typeface="Arial"/>
                <a:ea typeface="Arial"/>
                <a:cs typeface="Arial"/>
                <a:sym typeface="Arial"/>
              </a:rPr>
              <a:t>6</a:t>
            </a:r>
            <a:r>
              <a:rPr lang="en-US" sz="2000" b="0" i="0" u="none" strike="noStrike" cap="none">
                <a:solidFill>
                  <a:srgbClr val="002060"/>
                </a:solidFill>
                <a:latin typeface="Arial"/>
                <a:ea typeface="Arial"/>
                <a:cs typeface="Arial"/>
                <a:sym typeface="Arial"/>
              </a:rPr>
              <a:t>H</a:t>
            </a:r>
            <a:r>
              <a:rPr lang="en-US" sz="2000" b="0" i="0" u="none" strike="noStrike" cap="none" baseline="-25000">
                <a:solidFill>
                  <a:srgbClr val="002060"/>
                </a:solidFill>
                <a:latin typeface="Arial"/>
                <a:ea typeface="Arial"/>
                <a:cs typeface="Arial"/>
                <a:sym typeface="Arial"/>
              </a:rPr>
              <a:t>6</a:t>
            </a:r>
            <a:endParaRPr sz="2000" b="0" i="0" u="none" strike="noStrike" cap="none">
              <a:solidFill>
                <a:srgbClr val="002060"/>
              </a:solidFill>
              <a:latin typeface="Arial"/>
              <a:ea typeface="Arial"/>
              <a:cs typeface="Arial"/>
              <a:sym typeface="Arial"/>
            </a:endParaRPr>
          </a:p>
        </p:txBody>
      </p:sp>
      <p:sp>
        <p:nvSpPr>
          <p:cNvPr id="752" name="Google Shape;752;p17"/>
          <p:cNvSpPr txBox="1"/>
          <p:nvPr/>
        </p:nvSpPr>
        <p:spPr>
          <a:xfrm>
            <a:off x="1365799" y="1157329"/>
            <a:ext cx="1198724" cy="400110"/>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CH</a:t>
            </a:r>
            <a:r>
              <a:rPr lang="en-US" sz="2000" b="0" i="0" u="none" strike="noStrike" cap="none" baseline="-25000">
                <a:solidFill>
                  <a:srgbClr val="002060"/>
                </a:solidFill>
                <a:latin typeface="Arial"/>
                <a:ea typeface="Arial"/>
                <a:cs typeface="Arial"/>
                <a:sym typeface="Arial"/>
              </a:rPr>
              <a:t>3</a:t>
            </a:r>
            <a:r>
              <a:rPr lang="en-US" sz="2000" b="0" i="0" u="none" strike="noStrike" cap="none">
                <a:solidFill>
                  <a:srgbClr val="002060"/>
                </a:solidFill>
                <a:latin typeface="Arial"/>
                <a:ea typeface="Arial"/>
                <a:cs typeface="Arial"/>
                <a:sym typeface="Arial"/>
              </a:rPr>
              <a:t>Br</a:t>
            </a:r>
            <a:endParaRPr/>
          </a:p>
        </p:txBody>
      </p:sp>
      <p:sp>
        <p:nvSpPr>
          <p:cNvPr id="753" name="Google Shape;753;p17"/>
          <p:cNvSpPr txBox="1"/>
          <p:nvPr/>
        </p:nvSpPr>
        <p:spPr>
          <a:xfrm>
            <a:off x="2614057" y="1157329"/>
            <a:ext cx="1198724" cy="400110"/>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C</a:t>
            </a:r>
            <a:r>
              <a:rPr lang="en-US" sz="2000" b="0" i="0" u="none" strike="noStrike" cap="none" baseline="-25000">
                <a:solidFill>
                  <a:srgbClr val="002060"/>
                </a:solidFill>
                <a:latin typeface="Arial"/>
                <a:ea typeface="Arial"/>
                <a:cs typeface="Arial"/>
                <a:sym typeface="Arial"/>
              </a:rPr>
              <a:t>2</a:t>
            </a:r>
            <a:r>
              <a:rPr lang="en-US" sz="2000" b="0" i="0" u="none" strike="noStrike" cap="none">
                <a:solidFill>
                  <a:srgbClr val="002060"/>
                </a:solidFill>
                <a:latin typeface="Arial"/>
                <a:ea typeface="Arial"/>
                <a:cs typeface="Arial"/>
                <a:sym typeface="Arial"/>
              </a:rPr>
              <a:t>H</a:t>
            </a:r>
            <a:r>
              <a:rPr lang="en-US" sz="2000" b="0" i="0" u="none" strike="noStrike" cap="none" baseline="-25000">
                <a:solidFill>
                  <a:srgbClr val="002060"/>
                </a:solidFill>
                <a:latin typeface="Arial"/>
                <a:ea typeface="Arial"/>
                <a:cs typeface="Arial"/>
                <a:sym typeface="Arial"/>
              </a:rPr>
              <a:t>4</a:t>
            </a:r>
            <a:endParaRPr sz="2000" b="0" i="0" u="none" strike="noStrike" cap="none">
              <a:solidFill>
                <a:srgbClr val="002060"/>
              </a:solidFill>
              <a:latin typeface="Arial"/>
              <a:ea typeface="Arial"/>
              <a:cs typeface="Arial"/>
              <a:sym typeface="Arial"/>
            </a:endParaRPr>
          </a:p>
        </p:txBody>
      </p:sp>
      <p:sp>
        <p:nvSpPr>
          <p:cNvPr id="754" name="Google Shape;754;p17"/>
          <p:cNvSpPr txBox="1"/>
          <p:nvPr/>
        </p:nvSpPr>
        <p:spPr>
          <a:xfrm>
            <a:off x="3882130" y="1157329"/>
            <a:ext cx="1198724" cy="400110"/>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C</a:t>
            </a:r>
            <a:r>
              <a:rPr lang="en-US" sz="2000" b="0" i="0" u="none" strike="noStrike" cap="none" baseline="-25000">
                <a:solidFill>
                  <a:srgbClr val="002060"/>
                </a:solidFill>
                <a:latin typeface="Arial"/>
                <a:ea typeface="Arial"/>
                <a:cs typeface="Arial"/>
                <a:sym typeface="Arial"/>
              </a:rPr>
              <a:t>6</a:t>
            </a:r>
            <a:r>
              <a:rPr lang="en-US" sz="2000" b="0" i="0" u="none" strike="noStrike" cap="none">
                <a:solidFill>
                  <a:srgbClr val="002060"/>
                </a:solidFill>
                <a:latin typeface="Arial"/>
                <a:ea typeface="Arial"/>
                <a:cs typeface="Arial"/>
                <a:sym typeface="Arial"/>
              </a:rPr>
              <a:t>H</a:t>
            </a:r>
            <a:r>
              <a:rPr lang="en-US" sz="2000" b="0" i="0" u="none" strike="noStrike" cap="none" baseline="-25000">
                <a:solidFill>
                  <a:srgbClr val="002060"/>
                </a:solidFill>
                <a:latin typeface="Arial"/>
                <a:ea typeface="Arial"/>
                <a:cs typeface="Arial"/>
                <a:sym typeface="Arial"/>
              </a:rPr>
              <a:t>12</a:t>
            </a:r>
            <a:r>
              <a:rPr lang="en-US" sz="2000" b="0" i="0" u="none" strike="noStrike" cap="none">
                <a:solidFill>
                  <a:srgbClr val="002060"/>
                </a:solidFill>
                <a:latin typeface="Arial"/>
                <a:ea typeface="Arial"/>
                <a:cs typeface="Arial"/>
                <a:sym typeface="Arial"/>
              </a:rPr>
              <a:t>O</a:t>
            </a:r>
            <a:r>
              <a:rPr lang="en-US" sz="2000" b="0" i="0" u="none" strike="noStrike" cap="none" baseline="-25000">
                <a:solidFill>
                  <a:srgbClr val="002060"/>
                </a:solidFill>
                <a:latin typeface="Arial"/>
                <a:ea typeface="Arial"/>
                <a:cs typeface="Arial"/>
                <a:sym typeface="Arial"/>
              </a:rPr>
              <a:t>6</a:t>
            </a:r>
            <a:endParaRPr sz="2000" b="0" i="0" u="none" strike="noStrike" cap="none">
              <a:solidFill>
                <a:srgbClr val="002060"/>
              </a:solidFill>
              <a:latin typeface="Arial"/>
              <a:ea typeface="Arial"/>
              <a:cs typeface="Arial"/>
              <a:sym typeface="Arial"/>
            </a:endParaRPr>
          </a:p>
        </p:txBody>
      </p:sp>
      <p:sp>
        <p:nvSpPr>
          <p:cNvPr id="755" name="Google Shape;755;p17"/>
          <p:cNvSpPr txBox="1"/>
          <p:nvPr/>
        </p:nvSpPr>
        <p:spPr>
          <a:xfrm>
            <a:off x="5140294" y="1157329"/>
            <a:ext cx="1198724" cy="400110"/>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C</a:t>
            </a:r>
            <a:r>
              <a:rPr lang="en-US" sz="2000" b="0" i="0" u="none" strike="noStrike" cap="none" baseline="-25000">
                <a:solidFill>
                  <a:srgbClr val="002060"/>
                </a:solidFill>
                <a:latin typeface="Arial"/>
                <a:ea typeface="Arial"/>
                <a:cs typeface="Arial"/>
                <a:sym typeface="Arial"/>
              </a:rPr>
              <a:t>4</a:t>
            </a:r>
            <a:r>
              <a:rPr lang="en-US" sz="2000" b="0" i="0" u="none" strike="noStrike" cap="none">
                <a:solidFill>
                  <a:srgbClr val="002060"/>
                </a:solidFill>
                <a:latin typeface="Arial"/>
                <a:ea typeface="Arial"/>
                <a:cs typeface="Arial"/>
                <a:sym typeface="Arial"/>
              </a:rPr>
              <a:t>H</a:t>
            </a:r>
            <a:r>
              <a:rPr lang="en-US" sz="2000" b="0" i="0" u="none" strike="noStrike" cap="none" baseline="-25000">
                <a:solidFill>
                  <a:srgbClr val="002060"/>
                </a:solidFill>
                <a:latin typeface="Arial"/>
                <a:ea typeface="Arial"/>
                <a:cs typeface="Arial"/>
                <a:sym typeface="Arial"/>
              </a:rPr>
              <a:t>10</a:t>
            </a:r>
            <a:endParaRPr sz="2000" b="0" i="0" u="none" strike="noStrike" cap="none">
              <a:solidFill>
                <a:srgbClr val="002060"/>
              </a:solidFill>
              <a:latin typeface="Arial"/>
              <a:ea typeface="Arial"/>
              <a:cs typeface="Arial"/>
              <a:sym typeface="Arial"/>
            </a:endParaRPr>
          </a:p>
        </p:txBody>
      </p:sp>
      <p:sp>
        <p:nvSpPr>
          <p:cNvPr id="756" name="Google Shape;756;p17"/>
          <p:cNvSpPr txBox="1"/>
          <p:nvPr/>
        </p:nvSpPr>
        <p:spPr>
          <a:xfrm>
            <a:off x="6441871" y="1161448"/>
            <a:ext cx="1198724" cy="400110"/>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C</a:t>
            </a:r>
            <a:r>
              <a:rPr lang="en-US" sz="2000" b="0" i="0" u="none" strike="noStrike" cap="none" baseline="-25000">
                <a:solidFill>
                  <a:srgbClr val="002060"/>
                </a:solidFill>
                <a:latin typeface="Arial"/>
                <a:ea typeface="Arial"/>
                <a:cs typeface="Arial"/>
                <a:sym typeface="Arial"/>
              </a:rPr>
              <a:t>3</a:t>
            </a:r>
            <a:r>
              <a:rPr lang="en-US" sz="2000" b="0" i="0" u="none" strike="noStrike" cap="none">
                <a:solidFill>
                  <a:srgbClr val="002060"/>
                </a:solidFill>
                <a:latin typeface="Arial"/>
                <a:ea typeface="Arial"/>
                <a:cs typeface="Arial"/>
                <a:sym typeface="Arial"/>
              </a:rPr>
              <a:t>H</a:t>
            </a:r>
            <a:r>
              <a:rPr lang="en-US" sz="2000" b="0" i="0" u="none" strike="noStrike" cap="none" baseline="-25000">
                <a:solidFill>
                  <a:srgbClr val="002060"/>
                </a:solidFill>
                <a:latin typeface="Arial"/>
                <a:ea typeface="Arial"/>
                <a:cs typeface="Arial"/>
                <a:sym typeface="Arial"/>
              </a:rPr>
              <a:t>7</a:t>
            </a:r>
            <a:r>
              <a:rPr lang="en-US" sz="2000" b="0" i="0" u="none" strike="noStrike" cap="none">
                <a:solidFill>
                  <a:srgbClr val="002060"/>
                </a:solidFill>
                <a:latin typeface="Arial"/>
                <a:ea typeface="Arial"/>
                <a:cs typeface="Arial"/>
                <a:sym typeface="Arial"/>
              </a:rPr>
              <a:t>Cl</a:t>
            </a:r>
            <a:endParaRPr/>
          </a:p>
        </p:txBody>
      </p:sp>
      <p:sp>
        <p:nvSpPr>
          <p:cNvPr id="757" name="Google Shape;757;p17"/>
          <p:cNvSpPr txBox="1"/>
          <p:nvPr/>
        </p:nvSpPr>
        <p:spPr>
          <a:xfrm>
            <a:off x="7739331" y="1173805"/>
            <a:ext cx="1404670" cy="400110"/>
          </a:xfrm>
          <a:prstGeom prst="rect">
            <a:avLst/>
          </a:prstGeom>
          <a:solidFill>
            <a:schemeClr val="lt1"/>
          </a:solidFill>
          <a:ln w="19050" cap="flat" cmpd="sng">
            <a:solidFill>
              <a:schemeClr val="accent4"/>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C</a:t>
            </a:r>
            <a:r>
              <a:rPr lang="en-US" sz="2000" b="0" i="0" u="none" strike="noStrike" cap="none" baseline="-25000">
                <a:solidFill>
                  <a:srgbClr val="002060"/>
                </a:solidFill>
                <a:latin typeface="Arial"/>
                <a:ea typeface="Arial"/>
                <a:cs typeface="Arial"/>
                <a:sym typeface="Arial"/>
              </a:rPr>
              <a:t>2</a:t>
            </a:r>
            <a:r>
              <a:rPr lang="en-US" sz="2000" b="0" i="0" u="none" strike="noStrike" cap="none">
                <a:solidFill>
                  <a:srgbClr val="002060"/>
                </a:solidFill>
                <a:latin typeface="Arial"/>
                <a:ea typeface="Arial"/>
                <a:cs typeface="Arial"/>
                <a:sym typeface="Arial"/>
              </a:rPr>
              <a:t>H</a:t>
            </a:r>
            <a:r>
              <a:rPr lang="en-US" sz="2000" b="0" i="0" u="none" strike="noStrike" cap="none" baseline="-25000">
                <a:solidFill>
                  <a:srgbClr val="002060"/>
                </a:solidFill>
                <a:latin typeface="Arial"/>
                <a:ea typeface="Arial"/>
                <a:cs typeface="Arial"/>
                <a:sym typeface="Arial"/>
              </a:rPr>
              <a:t>3</a:t>
            </a:r>
            <a:r>
              <a:rPr lang="en-US" sz="2000" b="0" i="0" u="none" strike="noStrike" cap="none">
                <a:solidFill>
                  <a:srgbClr val="002060"/>
                </a:solidFill>
                <a:latin typeface="Arial"/>
                <a:ea typeface="Arial"/>
                <a:cs typeface="Arial"/>
                <a:sym typeface="Arial"/>
              </a:rPr>
              <a:t>O</a:t>
            </a:r>
            <a:r>
              <a:rPr lang="en-US" sz="2000" b="0" i="0" u="none" strike="noStrike" cap="none" baseline="-25000">
                <a:solidFill>
                  <a:srgbClr val="002060"/>
                </a:solidFill>
                <a:latin typeface="Arial"/>
                <a:ea typeface="Arial"/>
                <a:cs typeface="Arial"/>
                <a:sym typeface="Arial"/>
              </a:rPr>
              <a:t>2</a:t>
            </a:r>
            <a:r>
              <a:rPr lang="en-US" sz="2000" b="0" i="0" u="none" strike="noStrike" cap="none">
                <a:solidFill>
                  <a:srgbClr val="002060"/>
                </a:solidFill>
                <a:latin typeface="Arial"/>
                <a:ea typeface="Arial"/>
                <a:cs typeface="Arial"/>
                <a:sym typeface="Arial"/>
              </a:rPr>
              <a:t>Na</a:t>
            </a:r>
            <a:endParaRPr/>
          </a:p>
        </p:txBody>
      </p:sp>
      <p:sp>
        <p:nvSpPr>
          <p:cNvPr id="758" name="Google Shape;758;p17"/>
          <p:cNvSpPr/>
          <p:nvPr/>
        </p:nvSpPr>
        <p:spPr>
          <a:xfrm>
            <a:off x="3781167" y="1677690"/>
            <a:ext cx="1581666" cy="446927"/>
          </a:xfrm>
          <a:prstGeom prst="roundRect">
            <a:avLst>
              <a:gd name="adj" fmla="val 16667"/>
            </a:avLst>
          </a:prstGeom>
          <a:solidFill>
            <a:srgbClr val="FFFF53"/>
          </a:solid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Đáp án</a:t>
            </a:r>
            <a:endParaRPr sz="2000" b="0" i="0" u="none" strike="noStrike" cap="none">
              <a:solidFill>
                <a:srgbClr val="002060"/>
              </a:solidFill>
              <a:latin typeface="Arial"/>
              <a:ea typeface="Arial"/>
              <a:cs typeface="Arial"/>
              <a:sym typeface="Arial"/>
            </a:endParaRPr>
          </a:p>
        </p:txBody>
      </p:sp>
      <p:sp>
        <p:nvSpPr>
          <p:cNvPr id="759" name="Google Shape;759;p17"/>
          <p:cNvSpPr txBox="1"/>
          <p:nvPr/>
        </p:nvSpPr>
        <p:spPr>
          <a:xfrm>
            <a:off x="4945239" y="2261250"/>
            <a:ext cx="2019300" cy="7155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2060"/>
                </a:solidFill>
                <a:latin typeface="Arima"/>
                <a:ea typeface="Arima"/>
                <a:cs typeface="Arima"/>
                <a:sym typeface="Arima"/>
              </a:rPr>
              <a:t>DẪN XUẤT CỦA HIĐROCACBON</a:t>
            </a:r>
            <a:endParaRPr/>
          </a:p>
        </p:txBody>
      </p:sp>
      <p:pic>
        <p:nvPicPr>
          <p:cNvPr id="760" name="Google Shape;760;p17" descr="Hình ảnh Phim Hoạt Hình Vẽ Tay Bắt đầu đi Học Đi Học, Trường Clipart, Những  Con Người Nhỏ Bé, đáng Yêu Vector và PNG với nền trong suốt để tải xuống"/>
          <p:cNvPicPr preferRelativeResize="0"/>
          <p:nvPr/>
        </p:nvPicPr>
        <p:blipFill rotWithShape="1">
          <a:blip r:embed="rId3">
            <a:alphaModFix/>
          </a:blip>
          <a:srcRect l="7114" t="15845" r="46767" b="12691"/>
          <a:stretch/>
        </p:blipFill>
        <p:spPr>
          <a:xfrm>
            <a:off x="0" y="1956954"/>
            <a:ext cx="1976004" cy="3061856"/>
          </a:xfrm>
          <a:prstGeom prst="rect">
            <a:avLst/>
          </a:prstGeom>
          <a:noFill/>
          <a:ln>
            <a:noFill/>
          </a:ln>
        </p:spPr>
      </p:pic>
      <p:pic>
        <p:nvPicPr>
          <p:cNvPr id="761" name="Google Shape;761;p17" descr="Hình ảnh Phim Hoạt Hình Vẽ Tay Bắt đầu đi Học Đi Học, Trường Clipart, Những  Con Người Nhỏ Bé, đáng Yêu Vector và PNG với nền trong suốt để tải xuống"/>
          <p:cNvPicPr preferRelativeResize="0"/>
          <p:nvPr/>
        </p:nvPicPr>
        <p:blipFill rotWithShape="1">
          <a:blip r:embed="rId4">
            <a:alphaModFix/>
          </a:blip>
          <a:srcRect l="53556" t="13904" r="8932" b="15602"/>
          <a:stretch/>
        </p:blipFill>
        <p:spPr>
          <a:xfrm>
            <a:off x="7536873" y="1873770"/>
            <a:ext cx="1739856" cy="32697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
                                        </p:tgtEl>
                                        <p:attrNameLst>
                                          <p:attrName>style.visibility</p:attrName>
                                        </p:attrNameLst>
                                      </p:cBhvr>
                                      <p:to>
                                        <p:strVal val="visible"/>
                                      </p:to>
                                    </p:set>
                                    <p:animEffect transition="in" filter="fade">
                                      <p:cBhvr>
                                        <p:cTn id="7" dur="500"/>
                                        <p:tgtEl>
                                          <p:spTgt spid="747"/>
                                        </p:tgtEl>
                                      </p:cBhvr>
                                    </p:animEffect>
                                  </p:childTnLst>
                                </p:cTn>
                              </p:par>
                              <p:par>
                                <p:cTn id="8" presetID="10" presetClass="entr" presetSubtype="0" fill="hold" nodeType="withEffect">
                                  <p:stCondLst>
                                    <p:cond delay="0"/>
                                  </p:stCondLst>
                                  <p:childTnLst>
                                    <p:set>
                                      <p:cBhvr>
                                        <p:cTn id="9" dur="1" fill="hold">
                                          <p:stCondLst>
                                            <p:cond delay="0"/>
                                          </p:stCondLst>
                                        </p:cTn>
                                        <p:tgtEl>
                                          <p:spTgt spid="751"/>
                                        </p:tgtEl>
                                        <p:attrNameLst>
                                          <p:attrName>style.visibility</p:attrName>
                                        </p:attrNameLst>
                                      </p:cBhvr>
                                      <p:to>
                                        <p:strVal val="visible"/>
                                      </p:to>
                                    </p:set>
                                    <p:animEffect transition="in" filter="fade">
                                      <p:cBhvr>
                                        <p:cTn id="10" dur="500"/>
                                        <p:tgtEl>
                                          <p:spTgt spid="751"/>
                                        </p:tgtEl>
                                      </p:cBhvr>
                                    </p:animEffect>
                                  </p:childTnLst>
                                </p:cTn>
                              </p:par>
                              <p:par>
                                <p:cTn id="11" presetID="10" presetClass="entr" presetSubtype="0" fill="hold" nodeType="withEffect">
                                  <p:stCondLst>
                                    <p:cond delay="0"/>
                                  </p:stCondLst>
                                  <p:childTnLst>
                                    <p:set>
                                      <p:cBhvr>
                                        <p:cTn id="12" dur="1" fill="hold">
                                          <p:stCondLst>
                                            <p:cond delay="0"/>
                                          </p:stCondLst>
                                        </p:cTn>
                                        <p:tgtEl>
                                          <p:spTgt spid="752"/>
                                        </p:tgtEl>
                                        <p:attrNameLst>
                                          <p:attrName>style.visibility</p:attrName>
                                        </p:attrNameLst>
                                      </p:cBhvr>
                                      <p:to>
                                        <p:strVal val="visible"/>
                                      </p:to>
                                    </p:set>
                                    <p:animEffect transition="in" filter="fade">
                                      <p:cBhvr>
                                        <p:cTn id="13" dur="500"/>
                                        <p:tgtEl>
                                          <p:spTgt spid="752"/>
                                        </p:tgtEl>
                                      </p:cBhvr>
                                    </p:animEffect>
                                  </p:childTnLst>
                                </p:cTn>
                              </p:par>
                              <p:par>
                                <p:cTn id="14" presetID="10" presetClass="entr" presetSubtype="0" fill="hold" nodeType="withEffect">
                                  <p:stCondLst>
                                    <p:cond delay="0"/>
                                  </p:stCondLst>
                                  <p:childTnLst>
                                    <p:set>
                                      <p:cBhvr>
                                        <p:cTn id="15" dur="1" fill="hold">
                                          <p:stCondLst>
                                            <p:cond delay="0"/>
                                          </p:stCondLst>
                                        </p:cTn>
                                        <p:tgtEl>
                                          <p:spTgt spid="753"/>
                                        </p:tgtEl>
                                        <p:attrNameLst>
                                          <p:attrName>style.visibility</p:attrName>
                                        </p:attrNameLst>
                                      </p:cBhvr>
                                      <p:to>
                                        <p:strVal val="visible"/>
                                      </p:to>
                                    </p:set>
                                    <p:animEffect transition="in" filter="fade">
                                      <p:cBhvr>
                                        <p:cTn id="16" dur="500"/>
                                        <p:tgtEl>
                                          <p:spTgt spid="753"/>
                                        </p:tgtEl>
                                      </p:cBhvr>
                                    </p:animEffect>
                                  </p:childTnLst>
                                </p:cTn>
                              </p:par>
                              <p:par>
                                <p:cTn id="17" presetID="10" presetClass="entr" presetSubtype="0" fill="hold" nodeType="withEffect">
                                  <p:stCondLst>
                                    <p:cond delay="0"/>
                                  </p:stCondLst>
                                  <p:childTnLst>
                                    <p:set>
                                      <p:cBhvr>
                                        <p:cTn id="18" dur="1" fill="hold">
                                          <p:stCondLst>
                                            <p:cond delay="0"/>
                                          </p:stCondLst>
                                        </p:cTn>
                                        <p:tgtEl>
                                          <p:spTgt spid="754"/>
                                        </p:tgtEl>
                                        <p:attrNameLst>
                                          <p:attrName>style.visibility</p:attrName>
                                        </p:attrNameLst>
                                      </p:cBhvr>
                                      <p:to>
                                        <p:strVal val="visible"/>
                                      </p:to>
                                    </p:set>
                                    <p:animEffect transition="in" filter="fade">
                                      <p:cBhvr>
                                        <p:cTn id="19" dur="500"/>
                                        <p:tgtEl>
                                          <p:spTgt spid="754"/>
                                        </p:tgtEl>
                                      </p:cBhvr>
                                    </p:animEffect>
                                  </p:childTnLst>
                                </p:cTn>
                              </p:par>
                              <p:par>
                                <p:cTn id="20" presetID="10" presetClass="entr" presetSubtype="0" fill="hold" nodeType="withEffect">
                                  <p:stCondLst>
                                    <p:cond delay="0"/>
                                  </p:stCondLst>
                                  <p:childTnLst>
                                    <p:set>
                                      <p:cBhvr>
                                        <p:cTn id="21" dur="1" fill="hold">
                                          <p:stCondLst>
                                            <p:cond delay="0"/>
                                          </p:stCondLst>
                                        </p:cTn>
                                        <p:tgtEl>
                                          <p:spTgt spid="755"/>
                                        </p:tgtEl>
                                        <p:attrNameLst>
                                          <p:attrName>style.visibility</p:attrName>
                                        </p:attrNameLst>
                                      </p:cBhvr>
                                      <p:to>
                                        <p:strVal val="visible"/>
                                      </p:to>
                                    </p:set>
                                    <p:animEffect transition="in" filter="fade">
                                      <p:cBhvr>
                                        <p:cTn id="22" dur="500"/>
                                        <p:tgtEl>
                                          <p:spTgt spid="755"/>
                                        </p:tgtEl>
                                      </p:cBhvr>
                                    </p:animEffect>
                                  </p:childTnLst>
                                </p:cTn>
                              </p:par>
                              <p:par>
                                <p:cTn id="23" presetID="10" presetClass="entr" presetSubtype="0" fill="hold" nodeType="withEffect">
                                  <p:stCondLst>
                                    <p:cond delay="0"/>
                                  </p:stCondLst>
                                  <p:childTnLst>
                                    <p:set>
                                      <p:cBhvr>
                                        <p:cTn id="24" dur="1" fill="hold">
                                          <p:stCondLst>
                                            <p:cond delay="0"/>
                                          </p:stCondLst>
                                        </p:cTn>
                                        <p:tgtEl>
                                          <p:spTgt spid="756"/>
                                        </p:tgtEl>
                                        <p:attrNameLst>
                                          <p:attrName>style.visibility</p:attrName>
                                        </p:attrNameLst>
                                      </p:cBhvr>
                                      <p:to>
                                        <p:strVal val="visible"/>
                                      </p:to>
                                    </p:set>
                                    <p:animEffect transition="in" filter="fade">
                                      <p:cBhvr>
                                        <p:cTn id="25" dur="500"/>
                                        <p:tgtEl>
                                          <p:spTgt spid="756"/>
                                        </p:tgtEl>
                                      </p:cBhvr>
                                    </p:animEffect>
                                  </p:childTnLst>
                                </p:cTn>
                              </p:par>
                              <p:par>
                                <p:cTn id="26" presetID="10" presetClass="entr" presetSubtype="0" fill="hold" nodeType="withEffect">
                                  <p:stCondLst>
                                    <p:cond delay="0"/>
                                  </p:stCondLst>
                                  <p:childTnLst>
                                    <p:set>
                                      <p:cBhvr>
                                        <p:cTn id="27" dur="1" fill="hold">
                                          <p:stCondLst>
                                            <p:cond delay="0"/>
                                          </p:stCondLst>
                                        </p:cTn>
                                        <p:tgtEl>
                                          <p:spTgt spid="757"/>
                                        </p:tgtEl>
                                        <p:attrNameLst>
                                          <p:attrName>style.visibility</p:attrName>
                                        </p:attrNameLst>
                                      </p:cBhvr>
                                      <p:to>
                                        <p:strVal val="visible"/>
                                      </p:to>
                                    </p:set>
                                    <p:animEffect transition="in" filter="fade">
                                      <p:cBhvr>
                                        <p:cTn id="28" dur="500"/>
                                        <p:tgtEl>
                                          <p:spTgt spid="7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58"/>
                                        </p:tgtEl>
                                        <p:attrNameLst>
                                          <p:attrName>style.visibility</p:attrName>
                                        </p:attrNameLst>
                                      </p:cBhvr>
                                      <p:to>
                                        <p:strVal val="visible"/>
                                      </p:to>
                                    </p:set>
                                    <p:animEffect transition="in" filter="fade">
                                      <p:cBhvr>
                                        <p:cTn id="33" dur="500"/>
                                        <p:tgtEl>
                                          <p:spTgt spid="758"/>
                                        </p:tgtEl>
                                      </p:cBhvr>
                                    </p:animEffect>
                                  </p:childTnLst>
                                </p:cTn>
                              </p:par>
                              <p:par>
                                <p:cTn id="34" presetID="10" presetClass="entr" presetSubtype="0" fill="hold" nodeType="withEffect">
                                  <p:stCondLst>
                                    <p:cond delay="0"/>
                                  </p:stCondLst>
                                  <p:childTnLst>
                                    <p:set>
                                      <p:cBhvr>
                                        <p:cTn id="35" dur="1" fill="hold">
                                          <p:stCondLst>
                                            <p:cond delay="0"/>
                                          </p:stCondLst>
                                        </p:cTn>
                                        <p:tgtEl>
                                          <p:spTgt spid="750"/>
                                        </p:tgtEl>
                                        <p:attrNameLst>
                                          <p:attrName>style.visibility</p:attrName>
                                        </p:attrNameLst>
                                      </p:cBhvr>
                                      <p:to>
                                        <p:strVal val="visible"/>
                                      </p:to>
                                    </p:set>
                                    <p:animEffect transition="in" filter="fade">
                                      <p:cBhvr>
                                        <p:cTn id="36" dur="500"/>
                                        <p:tgtEl>
                                          <p:spTgt spid="750"/>
                                        </p:tgtEl>
                                      </p:cBhvr>
                                    </p:animEffect>
                                  </p:childTnLst>
                                </p:cTn>
                              </p:par>
                              <p:par>
                                <p:cTn id="37" presetID="10" presetClass="entr" presetSubtype="0" fill="hold" nodeType="withEffect">
                                  <p:stCondLst>
                                    <p:cond delay="0"/>
                                  </p:stCondLst>
                                  <p:childTnLst>
                                    <p:set>
                                      <p:cBhvr>
                                        <p:cTn id="38" dur="1" fill="hold">
                                          <p:stCondLst>
                                            <p:cond delay="0"/>
                                          </p:stCondLst>
                                        </p:cTn>
                                        <p:tgtEl>
                                          <p:spTgt spid="748"/>
                                        </p:tgtEl>
                                        <p:attrNameLst>
                                          <p:attrName>style.visibility</p:attrName>
                                        </p:attrNameLst>
                                      </p:cBhvr>
                                      <p:to>
                                        <p:strVal val="visible"/>
                                      </p:to>
                                    </p:set>
                                    <p:animEffect transition="in" filter="fade">
                                      <p:cBhvr>
                                        <p:cTn id="39" dur="500"/>
                                        <p:tgtEl>
                                          <p:spTgt spid="748"/>
                                        </p:tgtEl>
                                      </p:cBhvr>
                                    </p:animEffect>
                                  </p:childTnLst>
                                </p:cTn>
                              </p:par>
                              <p:par>
                                <p:cTn id="40" presetID="10" presetClass="entr" presetSubtype="0" fill="hold" nodeType="withEffect">
                                  <p:stCondLst>
                                    <p:cond delay="0"/>
                                  </p:stCondLst>
                                  <p:childTnLst>
                                    <p:set>
                                      <p:cBhvr>
                                        <p:cTn id="41" dur="1" fill="hold">
                                          <p:stCondLst>
                                            <p:cond delay="0"/>
                                          </p:stCondLst>
                                        </p:cTn>
                                        <p:tgtEl>
                                          <p:spTgt spid="759"/>
                                        </p:tgtEl>
                                        <p:attrNameLst>
                                          <p:attrName>style.visibility</p:attrName>
                                        </p:attrNameLst>
                                      </p:cBhvr>
                                      <p:to>
                                        <p:strVal val="visible"/>
                                      </p:to>
                                    </p:set>
                                    <p:animEffect transition="in" filter="fade">
                                      <p:cBhvr>
                                        <p:cTn id="42" dur="500"/>
                                        <p:tgtEl>
                                          <p:spTgt spid="759"/>
                                        </p:tgtEl>
                                      </p:cBhvr>
                                    </p:animEffect>
                                  </p:childTnLst>
                                </p:cTn>
                              </p:par>
                              <p:par>
                                <p:cTn id="43" presetID="10" presetClass="entr" presetSubtype="0" fill="hold" nodeType="withEffect">
                                  <p:stCondLst>
                                    <p:cond delay="0"/>
                                  </p:stCondLst>
                                  <p:childTnLst>
                                    <p:set>
                                      <p:cBhvr>
                                        <p:cTn id="44" dur="1" fill="hold">
                                          <p:stCondLst>
                                            <p:cond delay="0"/>
                                          </p:stCondLst>
                                        </p:cTn>
                                        <p:tgtEl>
                                          <p:spTgt spid="749"/>
                                        </p:tgtEl>
                                        <p:attrNameLst>
                                          <p:attrName>style.visibility</p:attrName>
                                        </p:attrNameLst>
                                      </p:cBhvr>
                                      <p:to>
                                        <p:strVal val="visible"/>
                                      </p:to>
                                    </p:set>
                                    <p:animEffect transition="in" filter="fade">
                                      <p:cBhvr>
                                        <p:cTn id="45" dur="500"/>
                                        <p:tgtEl>
                                          <p:spTgt spid="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1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8" name="Google Shape;768;p18"/>
          <p:cNvGrpSpPr/>
          <p:nvPr/>
        </p:nvGrpSpPr>
        <p:grpSpPr>
          <a:xfrm rot="-3341845">
            <a:off x="-894911" y="560921"/>
            <a:ext cx="2138840" cy="747427"/>
            <a:chOff x="8739175" y="-86375"/>
            <a:chExt cx="1704100" cy="531825"/>
          </a:xfrm>
        </p:grpSpPr>
        <p:sp>
          <p:nvSpPr>
            <p:cNvPr id="769" name="Google Shape;769;p1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1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1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1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73" name="Google Shape;773;p1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18"/>
          <p:cNvSpPr txBox="1"/>
          <p:nvPr/>
        </p:nvSpPr>
        <p:spPr>
          <a:xfrm>
            <a:off x="-512592" y="30258"/>
            <a:ext cx="10169183" cy="1019489"/>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2800" b="0" i="0" u="none" strike="noStrike" cap="none">
                <a:solidFill>
                  <a:srgbClr val="002060"/>
                </a:solidFill>
                <a:latin typeface="Arial"/>
                <a:ea typeface="Arial"/>
                <a:cs typeface="Arial"/>
                <a:sym typeface="Arial"/>
              </a:rPr>
              <a:t>III. NHÓM CHỨC TRONG PHÂN TỬ HỢP CHẤT HỮU CƠ</a:t>
            </a:r>
            <a:endParaRPr/>
          </a:p>
        </p:txBody>
      </p:sp>
      <p:sp>
        <p:nvSpPr>
          <p:cNvPr id="775" name="Google Shape;775;p18"/>
          <p:cNvSpPr/>
          <p:nvPr/>
        </p:nvSpPr>
        <p:spPr>
          <a:xfrm>
            <a:off x="170075" y="522920"/>
            <a:ext cx="6685337"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just" rtl="0">
              <a:lnSpc>
                <a:spcPct val="100000"/>
              </a:lnSpc>
              <a:spcBef>
                <a:spcPts val="0"/>
              </a:spcBef>
              <a:spcAft>
                <a:spcPts val="0"/>
              </a:spcAft>
              <a:buNone/>
            </a:pPr>
            <a:r>
              <a:rPr lang="en-US" sz="3200" b="0" i="0" u="none" strike="noStrike" cap="none">
                <a:solidFill>
                  <a:srgbClr val="002060"/>
                </a:solidFill>
                <a:latin typeface="Arial"/>
                <a:ea typeface="Arial"/>
                <a:cs typeface="Arial"/>
                <a:sym typeface="Arial"/>
              </a:rPr>
              <a:t>1. Khái niệm</a:t>
            </a:r>
            <a:endParaRPr sz="3200" b="0" i="0" u="none" strike="noStrike" cap="none">
              <a:solidFill>
                <a:srgbClr val="002060"/>
              </a:solidFill>
              <a:latin typeface="Arial"/>
              <a:ea typeface="Arial"/>
              <a:cs typeface="Arial"/>
              <a:sym typeface="Arial"/>
            </a:endParaRPr>
          </a:p>
        </p:txBody>
      </p:sp>
      <p:sp>
        <p:nvSpPr>
          <p:cNvPr id="776" name="Google Shape;776;p18"/>
          <p:cNvSpPr txBox="1"/>
          <p:nvPr/>
        </p:nvSpPr>
        <p:spPr>
          <a:xfrm>
            <a:off x="110184" y="3639977"/>
            <a:ext cx="8907068"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=&gt; Nhóm chức là nguyên tử hoặc nhóm nguyên tử trong phân </a:t>
            </a:r>
            <a:r>
              <a:rPr lang="en-US" sz="3200" b="0" i="0" u="none" strike="noStrike" cap="none" smtClean="0">
                <a:solidFill>
                  <a:srgbClr val="000000"/>
                </a:solidFill>
                <a:latin typeface="Times New Roman"/>
                <a:ea typeface="Times New Roman"/>
                <a:cs typeface="Times New Roman"/>
                <a:sym typeface="Times New Roman"/>
              </a:rPr>
              <a:t>tử </a:t>
            </a:r>
            <a:r>
              <a:rPr lang="en-US" sz="3200" b="0" i="0" u="none" strike="noStrike" cap="none">
                <a:solidFill>
                  <a:srgbClr val="000000"/>
                </a:solidFill>
                <a:latin typeface="Times New Roman"/>
                <a:ea typeface="Times New Roman"/>
                <a:cs typeface="Times New Roman"/>
                <a:sym typeface="Times New Roman"/>
              </a:rPr>
              <a:t>gây ra những tính chất hóa học đặc trưng của hợp chất </a:t>
            </a:r>
            <a:endParaRPr sz="3200"/>
          </a:p>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hữu cơ</a:t>
            </a:r>
            <a:endParaRPr sz="3200" b="0" i="0" u="none" strike="noStrike" cap="none">
              <a:solidFill>
                <a:srgbClr val="000000"/>
              </a:solidFill>
              <a:latin typeface="Times New Roman"/>
              <a:ea typeface="Times New Roman"/>
              <a:cs typeface="Times New Roman"/>
              <a:sym typeface="Times New Roman"/>
            </a:endParaRPr>
          </a:p>
        </p:txBody>
      </p:sp>
      <p:sp>
        <p:nvSpPr>
          <p:cNvPr id="777" name="Google Shape;777;p18"/>
          <p:cNvSpPr/>
          <p:nvPr/>
        </p:nvSpPr>
        <p:spPr>
          <a:xfrm>
            <a:off x="170075" y="1119205"/>
            <a:ext cx="8847177"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sym typeface="Arial"/>
              </a:rPr>
              <a:t>Ví dụ 3: Cho các chất hữu cơ sau: </a:t>
            </a:r>
            <a:endParaRPr lang="en-US" sz="3200" b="0" i="0" u="none" strike="noStrike" cap="none" smtClean="0">
              <a:solidFill>
                <a:srgbClr val="000000"/>
              </a:solidFill>
              <a:sym typeface="Arial"/>
            </a:endParaRPr>
          </a:p>
          <a:p>
            <a:pPr marL="0" marR="0" lvl="0" indent="0" algn="l" rtl="0">
              <a:lnSpc>
                <a:spcPct val="100000"/>
              </a:lnSpc>
              <a:spcBef>
                <a:spcPts val="0"/>
              </a:spcBef>
              <a:spcAft>
                <a:spcPts val="0"/>
              </a:spcAft>
              <a:buNone/>
            </a:pPr>
            <a:r>
              <a:rPr lang="en-US" sz="3200" b="0" i="0" u="none" strike="noStrike" cap="none" smtClean="0">
                <a:solidFill>
                  <a:srgbClr val="000000"/>
                </a:solidFill>
                <a:sym typeface="Arial"/>
              </a:rPr>
              <a:t>C</a:t>
            </a:r>
            <a:r>
              <a:rPr lang="en-US" sz="3200" b="0" i="0" u="none" strike="noStrike" cap="none" baseline="-25000" smtClean="0">
                <a:solidFill>
                  <a:srgbClr val="000000"/>
                </a:solidFill>
                <a:sym typeface="Arial"/>
              </a:rPr>
              <a:t>2</a:t>
            </a:r>
            <a:r>
              <a:rPr lang="en-US" sz="3200" b="0" i="0" u="none" strike="noStrike" cap="none" smtClean="0">
                <a:solidFill>
                  <a:srgbClr val="000000"/>
                </a:solidFill>
                <a:sym typeface="Arial"/>
              </a:rPr>
              <a:t>H</a:t>
            </a:r>
            <a:r>
              <a:rPr lang="en-US" sz="3200" b="0" i="0" u="none" strike="noStrike" cap="none" baseline="-25000" smtClean="0">
                <a:solidFill>
                  <a:srgbClr val="000000"/>
                </a:solidFill>
                <a:sym typeface="Arial"/>
              </a:rPr>
              <a:t>5 </a:t>
            </a:r>
            <a:r>
              <a:rPr lang="en-US" sz="3200" b="0" i="0" u="none" strike="noStrike" cap="none">
                <a:solidFill>
                  <a:srgbClr val="FF0000"/>
                </a:solidFill>
                <a:sym typeface="Arial"/>
              </a:rPr>
              <a:t>- O- </a:t>
            </a:r>
            <a:r>
              <a:rPr lang="en-US" sz="3200" b="0" i="0" u="none" strike="noStrike" cap="none">
                <a:solidFill>
                  <a:srgbClr val="000000"/>
                </a:solidFill>
                <a:sym typeface="Arial"/>
              </a:rPr>
              <a:t>C</a:t>
            </a:r>
            <a:r>
              <a:rPr lang="en-US" sz="3200" b="0" i="0" u="none" strike="noStrike" cap="none" baseline="-25000">
                <a:solidFill>
                  <a:srgbClr val="000000"/>
                </a:solidFill>
                <a:sym typeface="Arial"/>
              </a:rPr>
              <a:t>2</a:t>
            </a:r>
            <a:r>
              <a:rPr lang="en-US" sz="3200" b="0" i="0" u="none" strike="noStrike" cap="none">
                <a:solidFill>
                  <a:srgbClr val="000000"/>
                </a:solidFill>
                <a:sym typeface="Arial"/>
              </a:rPr>
              <a:t>H</a:t>
            </a:r>
            <a:r>
              <a:rPr lang="en-US" sz="3200" b="0" i="0" u="none" strike="noStrike" cap="none" baseline="-25000">
                <a:solidFill>
                  <a:srgbClr val="000000"/>
                </a:solidFill>
                <a:sym typeface="Arial"/>
              </a:rPr>
              <a:t>5</a:t>
            </a:r>
            <a:r>
              <a:rPr lang="en-US" sz="3200" b="0" i="0" u="none" strike="noStrike" cap="none">
                <a:solidFill>
                  <a:srgbClr val="000000"/>
                </a:solidFill>
                <a:sym typeface="Arial"/>
              </a:rPr>
              <a:t> (1</a:t>
            </a:r>
            <a:r>
              <a:rPr lang="en-US" sz="3200" b="0" i="0" u="none" strike="noStrike" cap="none" smtClean="0">
                <a:solidFill>
                  <a:srgbClr val="000000"/>
                </a:solidFill>
                <a:sym typeface="Arial"/>
              </a:rPr>
              <a:t>), </a:t>
            </a:r>
            <a:r>
              <a:rPr lang="en-US" sz="3200" b="0" i="0" u="none" strike="noStrike" cap="none">
                <a:solidFill>
                  <a:srgbClr val="000000"/>
                </a:solidFill>
                <a:sym typeface="Arial"/>
              </a:rPr>
              <a:t>C</a:t>
            </a:r>
            <a:r>
              <a:rPr lang="en-US" sz="3200" b="0" i="0" u="none" strike="noStrike" cap="none" baseline="-25000">
                <a:solidFill>
                  <a:srgbClr val="000000"/>
                </a:solidFill>
                <a:sym typeface="Arial"/>
              </a:rPr>
              <a:t>6</a:t>
            </a:r>
            <a:r>
              <a:rPr lang="en-US" sz="3200" b="0" i="0" u="none" strike="noStrike" cap="none">
                <a:solidFill>
                  <a:srgbClr val="000000"/>
                </a:solidFill>
                <a:sym typeface="Arial"/>
              </a:rPr>
              <a:t>H</a:t>
            </a:r>
            <a:r>
              <a:rPr lang="en-US" sz="3200" b="0" i="0" u="none" strike="noStrike" cap="none" baseline="-25000">
                <a:solidFill>
                  <a:srgbClr val="000000"/>
                </a:solidFill>
                <a:sym typeface="Arial"/>
              </a:rPr>
              <a:t>5</a:t>
            </a:r>
            <a:r>
              <a:rPr lang="en-US" sz="3200" b="0" i="0" u="none" strike="noStrike" cap="none">
                <a:solidFill>
                  <a:srgbClr val="FF0000"/>
                </a:solidFill>
                <a:sym typeface="Arial"/>
              </a:rPr>
              <a:t>-NH</a:t>
            </a:r>
            <a:r>
              <a:rPr lang="en-US" sz="3200" b="0" i="0" u="none" strike="noStrike" cap="none" baseline="-25000">
                <a:solidFill>
                  <a:srgbClr val="FF0000"/>
                </a:solidFill>
                <a:sym typeface="Arial"/>
              </a:rPr>
              <a:t>2</a:t>
            </a:r>
            <a:r>
              <a:rPr lang="en-US" sz="3200" b="0" i="0" u="none" strike="noStrike" cap="none">
                <a:solidFill>
                  <a:srgbClr val="000000"/>
                </a:solidFill>
                <a:sym typeface="Arial"/>
              </a:rPr>
              <a:t> (2), C</a:t>
            </a:r>
            <a:r>
              <a:rPr lang="en-US" sz="3200" b="0" i="0" u="none" strike="noStrike" cap="none" baseline="-25000">
                <a:solidFill>
                  <a:srgbClr val="000000"/>
                </a:solidFill>
                <a:sym typeface="Arial"/>
              </a:rPr>
              <a:t>2</a:t>
            </a:r>
            <a:r>
              <a:rPr lang="en-US" sz="3200" b="0" i="0" u="none" strike="noStrike" cap="none">
                <a:solidFill>
                  <a:srgbClr val="000000"/>
                </a:solidFill>
                <a:sym typeface="Arial"/>
              </a:rPr>
              <a:t>H</a:t>
            </a:r>
            <a:r>
              <a:rPr lang="en-US" sz="3200" b="0" i="0" u="none" strike="noStrike" cap="none" baseline="-25000">
                <a:solidFill>
                  <a:srgbClr val="000000"/>
                </a:solidFill>
                <a:sym typeface="Arial"/>
              </a:rPr>
              <a:t>5</a:t>
            </a:r>
            <a:r>
              <a:rPr lang="en-US" sz="3200" b="0" i="0" u="none" strike="noStrike" cap="none">
                <a:solidFill>
                  <a:srgbClr val="FF0000"/>
                </a:solidFill>
                <a:sym typeface="Arial"/>
              </a:rPr>
              <a:t>- CHO </a:t>
            </a:r>
            <a:r>
              <a:rPr lang="en-US" sz="3200" b="0" i="0" u="none" strike="noStrike" cap="none">
                <a:solidFill>
                  <a:srgbClr val="000000"/>
                </a:solidFill>
                <a:sym typeface="Arial"/>
              </a:rPr>
              <a:t>(3), C</a:t>
            </a:r>
            <a:r>
              <a:rPr lang="en-US" sz="3200" b="0" i="0" u="none" strike="noStrike" cap="none" baseline="-25000">
                <a:solidFill>
                  <a:srgbClr val="000000"/>
                </a:solidFill>
                <a:sym typeface="Arial"/>
              </a:rPr>
              <a:t>2</a:t>
            </a:r>
            <a:r>
              <a:rPr lang="en-US" sz="3200" b="0" i="0" u="none" strike="noStrike" cap="none">
                <a:solidFill>
                  <a:srgbClr val="000000"/>
                </a:solidFill>
                <a:sym typeface="Arial"/>
              </a:rPr>
              <a:t>H</a:t>
            </a:r>
            <a:r>
              <a:rPr lang="en-US" sz="3200" b="0" i="0" u="none" strike="noStrike" cap="none" baseline="-25000">
                <a:solidFill>
                  <a:srgbClr val="000000"/>
                </a:solidFill>
                <a:sym typeface="Arial"/>
              </a:rPr>
              <a:t>5</a:t>
            </a:r>
            <a:r>
              <a:rPr lang="en-US" sz="3200" b="0" i="0" u="none" strike="noStrike" cap="none">
                <a:solidFill>
                  <a:srgbClr val="FF0000"/>
                </a:solidFill>
                <a:sym typeface="Arial"/>
              </a:rPr>
              <a:t>- COOH </a:t>
            </a:r>
            <a:r>
              <a:rPr lang="en-US" sz="3200" b="0" i="0" u="none" strike="noStrike" cap="none">
                <a:solidFill>
                  <a:srgbClr val="000000"/>
                </a:solidFill>
                <a:sym typeface="Arial"/>
              </a:rPr>
              <a:t>(4), </a:t>
            </a:r>
            <a:r>
              <a:rPr lang="en-US" sz="3200" b="0" i="0" u="none" strike="noStrike" cap="none" smtClean="0">
                <a:solidFill>
                  <a:srgbClr val="000000"/>
                </a:solidFill>
                <a:sym typeface="Arial"/>
              </a:rPr>
              <a:t>CH</a:t>
            </a:r>
            <a:r>
              <a:rPr lang="en-US" sz="3200" b="0" i="0" u="none" strike="noStrike" cap="none" baseline="-25000" smtClean="0">
                <a:solidFill>
                  <a:srgbClr val="000000"/>
                </a:solidFill>
                <a:sym typeface="Arial"/>
              </a:rPr>
              <a:t>3</a:t>
            </a:r>
            <a:r>
              <a:rPr lang="en-US" sz="3200" b="0" i="0" u="none" strike="noStrike" cap="none" smtClean="0">
                <a:solidFill>
                  <a:srgbClr val="FF0000"/>
                </a:solidFill>
                <a:sym typeface="Arial"/>
              </a:rPr>
              <a:t>- </a:t>
            </a:r>
            <a:r>
              <a:rPr lang="en-US" sz="3200" b="0" i="0" u="none" strike="noStrike" cap="none">
                <a:solidFill>
                  <a:srgbClr val="FF0000"/>
                </a:solidFill>
                <a:sym typeface="Arial"/>
              </a:rPr>
              <a:t>CO- </a:t>
            </a:r>
            <a:r>
              <a:rPr lang="en-US" sz="3200" b="0" i="0" u="none" strike="noStrike" cap="none">
                <a:solidFill>
                  <a:srgbClr val="000000"/>
                </a:solidFill>
                <a:sym typeface="Arial"/>
              </a:rPr>
              <a:t>CH</a:t>
            </a:r>
            <a:r>
              <a:rPr lang="en-US" sz="3200" b="0" i="0" u="none" strike="noStrike" cap="none" baseline="-25000">
                <a:solidFill>
                  <a:srgbClr val="000000"/>
                </a:solidFill>
                <a:sym typeface="Arial"/>
              </a:rPr>
              <a:t>2</a:t>
            </a:r>
            <a:r>
              <a:rPr lang="en-US" sz="3200" b="0" i="0" u="none" strike="noStrike" cap="none">
                <a:solidFill>
                  <a:srgbClr val="000000"/>
                </a:solidFill>
                <a:sym typeface="Arial"/>
              </a:rPr>
              <a:t>- CH</a:t>
            </a:r>
            <a:r>
              <a:rPr lang="en-US" sz="3200" b="0" i="0" u="none" strike="noStrike" cap="none" baseline="-25000">
                <a:solidFill>
                  <a:srgbClr val="000000"/>
                </a:solidFill>
                <a:sym typeface="Arial"/>
              </a:rPr>
              <a:t>3</a:t>
            </a:r>
            <a:r>
              <a:rPr lang="en-US" sz="3200" b="0" i="0" u="none" strike="noStrike" cap="none">
                <a:solidFill>
                  <a:srgbClr val="000000"/>
                </a:solidFill>
                <a:sym typeface="Arial"/>
              </a:rPr>
              <a:t> (5), CH</a:t>
            </a:r>
            <a:r>
              <a:rPr lang="en-US" sz="3200" b="0" i="0" u="none" strike="noStrike" cap="none" baseline="-25000">
                <a:solidFill>
                  <a:srgbClr val="000000"/>
                </a:solidFill>
                <a:sym typeface="Arial"/>
              </a:rPr>
              <a:t>3</a:t>
            </a:r>
            <a:r>
              <a:rPr lang="en-US" sz="3200" b="0" i="0" u="none" strike="noStrike" cap="none">
                <a:solidFill>
                  <a:srgbClr val="FF0000"/>
                </a:solidFill>
                <a:sym typeface="Arial"/>
              </a:rPr>
              <a:t>- OH </a:t>
            </a:r>
            <a:r>
              <a:rPr lang="en-US" sz="3200" b="0" i="0" u="none" strike="noStrike" cap="none">
                <a:solidFill>
                  <a:srgbClr val="000000"/>
                </a:solidFill>
                <a:sym typeface="Arial"/>
              </a:rPr>
              <a:t>(6), CH</a:t>
            </a:r>
            <a:r>
              <a:rPr lang="en-US" sz="3200" b="0" i="0" u="none" strike="noStrike" cap="none" baseline="-25000">
                <a:solidFill>
                  <a:srgbClr val="000000"/>
                </a:solidFill>
                <a:sym typeface="Arial"/>
              </a:rPr>
              <a:t>3</a:t>
            </a:r>
            <a:r>
              <a:rPr lang="en-US" sz="3200" b="0" i="0" u="none" strike="noStrike" cap="none">
                <a:solidFill>
                  <a:srgbClr val="FF0000"/>
                </a:solidFill>
                <a:sym typeface="Arial"/>
              </a:rPr>
              <a:t>COO</a:t>
            </a:r>
            <a:r>
              <a:rPr lang="en-US" sz="3200" b="0" i="0" u="none" strike="noStrike" cap="none">
                <a:solidFill>
                  <a:srgbClr val="000000"/>
                </a:solidFill>
                <a:sym typeface="Arial"/>
              </a:rPr>
              <a:t>C</a:t>
            </a:r>
            <a:r>
              <a:rPr lang="en-US" sz="3200" b="0" i="0" u="none" strike="noStrike" cap="none" baseline="-25000">
                <a:solidFill>
                  <a:srgbClr val="000000"/>
                </a:solidFill>
                <a:sym typeface="Arial"/>
              </a:rPr>
              <a:t>2</a:t>
            </a:r>
            <a:r>
              <a:rPr lang="en-US" sz="3200" b="0" i="0" u="none" strike="noStrike" cap="none">
                <a:solidFill>
                  <a:srgbClr val="000000"/>
                </a:solidFill>
                <a:sym typeface="Arial"/>
              </a:rPr>
              <a:t>H</a:t>
            </a:r>
            <a:r>
              <a:rPr lang="en-US" sz="3200" b="0" i="0" u="none" strike="noStrike" cap="none" baseline="-25000">
                <a:solidFill>
                  <a:srgbClr val="000000"/>
                </a:solidFill>
                <a:sym typeface="Arial"/>
              </a:rPr>
              <a:t>5</a:t>
            </a:r>
            <a:r>
              <a:rPr lang="en-US" sz="3200" b="0" i="0" u="none" strike="noStrike" cap="none">
                <a:solidFill>
                  <a:srgbClr val="000000"/>
                </a:solidFill>
                <a:sym typeface="Arial"/>
              </a:rPr>
              <a:t> (7)</a:t>
            </a:r>
            <a:endParaRPr sz="3200"/>
          </a:p>
        </p:txBody>
      </p:sp>
      <p:pic>
        <p:nvPicPr>
          <p:cNvPr id="778" name="Google Shape;778;p18"/>
          <p:cNvPicPr preferRelativeResize="0"/>
          <p:nvPr/>
        </p:nvPicPr>
        <p:blipFill rotWithShape="1">
          <a:blip r:embed="rId3">
            <a:alphaModFix/>
          </a:blip>
          <a:srcRect/>
          <a:stretch/>
        </p:blipFill>
        <p:spPr>
          <a:xfrm>
            <a:off x="4484214" y="167789"/>
            <a:ext cx="4635374" cy="34787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animEffect transition="in" filter="fade">
                                      <p:cBhvr>
                                        <p:cTn id="7" dur="500"/>
                                        <p:tgtEl>
                                          <p:spTgt spid="7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77"/>
                                        </p:tgtEl>
                                      </p:cBhvr>
                                    </p:animEffect>
                                    <p:set>
                                      <p:cBhvr>
                                        <p:cTn id="12" dur="1" fill="hold">
                                          <p:stCondLst>
                                            <p:cond delay="500"/>
                                          </p:stCondLst>
                                        </p:cTn>
                                        <p:tgtEl>
                                          <p:spTgt spid="77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
                                        </p:tgtEl>
                                        <p:attrNameLst>
                                          <p:attrName>style.visibility</p:attrName>
                                        </p:attrNameLst>
                                      </p:cBhvr>
                                      <p:to>
                                        <p:strVal val="visible"/>
                                      </p:to>
                                    </p:set>
                                    <p:animEffect transition="in" filter="fade">
                                      <p:cBhvr>
                                        <p:cTn id="17" dur="500"/>
                                        <p:tgtEl>
                                          <p:spTgt spid="7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78"/>
                                        </p:tgtEl>
                                      </p:cBhvr>
                                    </p:animEffect>
                                    <p:set>
                                      <p:cBhvr>
                                        <p:cTn id="22" dur="1" fill="hold">
                                          <p:stCondLst>
                                            <p:cond delay="500"/>
                                          </p:stCondLst>
                                        </p:cTn>
                                        <p:tgtEl>
                                          <p:spTgt spid="77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6"/>
                                        </p:tgtEl>
                                        <p:attrNameLst>
                                          <p:attrName>style.visibility</p:attrName>
                                        </p:attrNameLst>
                                      </p:cBhvr>
                                      <p:to>
                                        <p:strVal val="visible"/>
                                      </p:to>
                                    </p:set>
                                    <p:animEffect transition="in" filter="fade">
                                      <p:cBhvr>
                                        <p:cTn id="27"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9"/>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19"/>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85" name="Google Shape;785;p19"/>
          <p:cNvGrpSpPr/>
          <p:nvPr/>
        </p:nvGrpSpPr>
        <p:grpSpPr>
          <a:xfrm rot="-3341845">
            <a:off x="-894911" y="560921"/>
            <a:ext cx="2138840" cy="747427"/>
            <a:chOff x="8739175" y="-86375"/>
            <a:chExt cx="1704100" cy="531825"/>
          </a:xfrm>
        </p:grpSpPr>
        <p:sp>
          <p:nvSpPr>
            <p:cNvPr id="786" name="Google Shape;786;p19"/>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19"/>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19"/>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19"/>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90" name="Google Shape;790;p19"/>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19"/>
          <p:cNvSpPr txBox="1"/>
          <p:nvPr/>
        </p:nvSpPr>
        <p:spPr>
          <a:xfrm>
            <a:off x="-512592" y="-42549"/>
            <a:ext cx="10169183" cy="1019489"/>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2800" b="0" i="0" u="none" strike="noStrike" cap="none">
                <a:solidFill>
                  <a:srgbClr val="002060"/>
                </a:solidFill>
                <a:latin typeface="Arial"/>
                <a:ea typeface="Arial"/>
                <a:cs typeface="Arial"/>
                <a:sym typeface="Arial"/>
              </a:rPr>
              <a:t>III. NHÓM CHỨC TRONG PHÂN TỬ HỢP CHẤT HỮU CƠ</a:t>
            </a:r>
            <a:endParaRPr/>
          </a:p>
        </p:txBody>
      </p:sp>
      <p:sp>
        <p:nvSpPr>
          <p:cNvPr id="792" name="Google Shape;792;p19"/>
          <p:cNvSpPr/>
          <p:nvPr/>
        </p:nvSpPr>
        <p:spPr>
          <a:xfrm>
            <a:off x="1767520" y="465079"/>
            <a:ext cx="6685337"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al"/>
                <a:ea typeface="Arial"/>
                <a:cs typeface="Arial"/>
                <a:sym typeface="Arial"/>
              </a:rPr>
              <a:t>2. Một số nhóm chức và phổ hồng ngoại</a:t>
            </a:r>
            <a:endParaRPr sz="2400" b="0" i="0" u="none" strike="noStrike" cap="none">
              <a:solidFill>
                <a:srgbClr val="002060"/>
              </a:solidFill>
              <a:latin typeface="Arial"/>
              <a:ea typeface="Arial"/>
              <a:cs typeface="Arial"/>
              <a:sym typeface="Arial"/>
            </a:endParaRPr>
          </a:p>
        </p:txBody>
      </p:sp>
      <p:graphicFrame>
        <p:nvGraphicFramePr>
          <p:cNvPr id="793" name="Google Shape;793;p19"/>
          <p:cNvGraphicFramePr/>
          <p:nvPr/>
        </p:nvGraphicFramePr>
        <p:xfrm>
          <a:off x="381313" y="956892"/>
          <a:ext cx="8518250" cy="4120715"/>
        </p:xfrm>
        <a:graphic>
          <a:graphicData uri="http://schemas.openxmlformats.org/drawingml/2006/table">
            <a:tbl>
              <a:tblPr>
                <a:noFill/>
                <a:tableStyleId>{B54902AB-9719-4A92-8AA1-75D335130D55}</a:tableStyleId>
              </a:tblPr>
              <a:tblGrid>
                <a:gridCol w="2398100">
                  <a:extLst>
                    <a:ext uri="{9D8B030D-6E8A-4147-A177-3AD203B41FA5}">
                      <a16:colId xmlns:a16="http://schemas.microsoft.com/office/drawing/2014/main" xmlns="" val="20000"/>
                    </a:ext>
                  </a:extLst>
                </a:gridCol>
                <a:gridCol w="2544025">
                  <a:extLst>
                    <a:ext uri="{9D8B030D-6E8A-4147-A177-3AD203B41FA5}">
                      <a16:colId xmlns:a16="http://schemas.microsoft.com/office/drawing/2014/main" xmlns="" val="20001"/>
                    </a:ext>
                  </a:extLst>
                </a:gridCol>
                <a:gridCol w="3576125">
                  <a:extLst>
                    <a:ext uri="{9D8B030D-6E8A-4147-A177-3AD203B41FA5}">
                      <a16:colId xmlns:a16="http://schemas.microsoft.com/office/drawing/2014/main" xmlns="" val="20002"/>
                    </a:ext>
                  </a:extLst>
                </a:gridCol>
              </a:tblGrid>
              <a:tr h="426725">
                <a:tc>
                  <a:txBody>
                    <a:bodyPr/>
                    <a:lstStyle/>
                    <a:p>
                      <a:pPr marL="0" marR="0" lvl="0" indent="0" algn="l" rtl="0">
                        <a:lnSpc>
                          <a:spcPct val="100000"/>
                        </a:lnSpc>
                        <a:spcBef>
                          <a:spcPts val="0"/>
                        </a:spcBef>
                        <a:spcAft>
                          <a:spcPts val="0"/>
                        </a:spcAft>
                        <a:buNone/>
                      </a:pPr>
                      <a:r>
                        <a:rPr lang="en-US" sz="2200" u="none" strike="noStrike" cap="none">
                          <a:solidFill>
                            <a:schemeClr val="dk2"/>
                          </a:solidFill>
                        </a:rPr>
                        <a:t>Hợp chất</a:t>
                      </a:r>
                      <a:endParaRPr sz="2200" u="none" strike="noStrike" cap="none">
                        <a:solidFill>
                          <a:schemeClr val="dk2"/>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u="none" strike="noStrike" cap="none">
                          <a:solidFill>
                            <a:schemeClr val="dk2"/>
                          </a:solidFill>
                        </a:rPr>
                        <a:t>Liên kết hấp thụ</a:t>
                      </a:r>
                      <a:endParaRPr sz="2200" u="none" strike="noStrike" cap="none">
                        <a:solidFill>
                          <a:schemeClr val="dk2"/>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u="none" strike="noStrike" cap="none">
                          <a:solidFill>
                            <a:schemeClr val="dk2"/>
                          </a:solidFill>
                        </a:rPr>
                        <a:t>Số sóng hấp thụ (cm</a:t>
                      </a:r>
                      <a:r>
                        <a:rPr lang="en-US" sz="2200" u="none" strike="noStrike" cap="none" baseline="30000">
                          <a:solidFill>
                            <a:schemeClr val="dk2"/>
                          </a:solidFill>
                        </a:rPr>
                        <a:t>-1</a:t>
                      </a:r>
                      <a:r>
                        <a:rPr lang="en-US" sz="2200" u="none" strike="noStrike" cap="none">
                          <a:solidFill>
                            <a:schemeClr val="dk2"/>
                          </a:solidFill>
                        </a:rPr>
                        <a:t>)</a:t>
                      </a:r>
                      <a:endParaRPr sz="2200" u="none" strike="noStrike" cap="none">
                        <a:solidFill>
                          <a:schemeClr val="dk2"/>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0"/>
                  </a:ext>
                </a:extLst>
              </a:tr>
              <a:tr h="502925">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Alcohol, phenol</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O- H</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3600 - 3300</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1"/>
                  </a:ext>
                </a:extLst>
              </a:tr>
              <a:tr h="762000">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Aldehyde</a:t>
                      </a:r>
                      <a:endParaRPr/>
                    </a:p>
                    <a:p>
                      <a:pPr marL="0" marR="0" lvl="0" indent="0" algn="l" rtl="0">
                        <a:lnSpc>
                          <a:spcPct val="100000"/>
                        </a:lnSpc>
                        <a:spcBef>
                          <a:spcPts val="0"/>
                        </a:spcBef>
                        <a:spcAft>
                          <a:spcPts val="0"/>
                        </a:spcAft>
                        <a:buNone/>
                      </a:pP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C = O</a:t>
                      </a:r>
                      <a:endParaRPr/>
                    </a:p>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C - H</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1740-1720</a:t>
                      </a:r>
                      <a:endParaRPr/>
                    </a:p>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2900- 2700</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2"/>
                  </a:ext>
                </a:extLst>
              </a:tr>
              <a:tr h="762000">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Carboxylic acid</a:t>
                      </a:r>
                      <a:endParaRPr/>
                    </a:p>
                    <a:p>
                      <a:pPr marL="0" marR="0" lvl="0" indent="0" algn="l" rtl="0">
                        <a:lnSpc>
                          <a:spcPct val="100000"/>
                        </a:lnSpc>
                        <a:spcBef>
                          <a:spcPts val="0"/>
                        </a:spcBef>
                        <a:spcAft>
                          <a:spcPts val="0"/>
                        </a:spcAft>
                        <a:buNone/>
                      </a:pP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C= O</a:t>
                      </a:r>
                      <a:endParaRPr/>
                    </a:p>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O - H</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1725 – 1700</a:t>
                      </a:r>
                      <a:endParaRPr/>
                    </a:p>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3300 - 2500</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3"/>
                  </a:ext>
                </a:extLst>
              </a:tr>
              <a:tr h="762000">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Ester</a:t>
                      </a:r>
                      <a:endParaRPr/>
                    </a:p>
                    <a:p>
                      <a:pPr marL="0" marR="0" lvl="0" indent="0" algn="l" rtl="0">
                        <a:lnSpc>
                          <a:spcPct val="100000"/>
                        </a:lnSpc>
                        <a:spcBef>
                          <a:spcPts val="0"/>
                        </a:spcBef>
                        <a:spcAft>
                          <a:spcPts val="0"/>
                        </a:spcAft>
                        <a:buNone/>
                      </a:pP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C = O</a:t>
                      </a:r>
                      <a:endParaRPr/>
                    </a:p>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C - O</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1750 – 1735</a:t>
                      </a:r>
                      <a:endParaRPr/>
                    </a:p>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1300 - 1000</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4"/>
                  </a:ext>
                </a:extLst>
              </a:tr>
              <a:tr h="478300">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Ketone</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C = O</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1725 - 1700</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5"/>
                  </a:ext>
                </a:extLst>
              </a:tr>
              <a:tr h="426725">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Amine</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N - H</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200" b="1" u="none" strike="noStrike" cap="none">
                          <a:solidFill>
                            <a:schemeClr val="dk2"/>
                          </a:solidFill>
                          <a:latin typeface="Arial"/>
                          <a:ea typeface="Arial"/>
                          <a:cs typeface="Arial"/>
                          <a:sym typeface="Arial"/>
                        </a:rPr>
                        <a:t>3500 - 3300</a:t>
                      </a:r>
                      <a:endParaRPr sz="2200" b="1" u="none" strike="noStrike" cap="none">
                        <a:solidFill>
                          <a:schemeClr val="dk2"/>
                        </a:solidFill>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fade">
                                      <p:cBhvr>
                                        <p:cTn id="7" dur="500"/>
                                        <p:tgtEl>
                                          <p:spTgt spid="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20"/>
          <p:cNvSpPr/>
          <p:nvPr/>
        </p:nvSpPr>
        <p:spPr>
          <a:xfrm>
            <a:off x="280659" y="75939"/>
            <a:ext cx="8446883"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Ví dụ 3: </a:t>
            </a:r>
            <a:r>
              <a:rPr lang="en-US" sz="2400" b="0" i="0" u="none" strike="noStrike" cap="none">
                <a:solidFill>
                  <a:srgbClr val="000000"/>
                </a:solidFill>
                <a:latin typeface="Times New Roman"/>
                <a:ea typeface="Times New Roman"/>
                <a:cs typeface="Times New Roman"/>
                <a:sym typeface="Times New Roman"/>
              </a:rPr>
              <a:t>Phổ IR của một hợp chất hữu cơ có các tín hiệu hấp thụ ở 2971 cm</a:t>
            </a:r>
            <a:r>
              <a:rPr lang="en-US" sz="2400" b="0" i="0" u="none" strike="noStrike" cap="none" baseline="30000">
                <a:solidFill>
                  <a:srgbClr val="000000"/>
                </a:solidFill>
                <a:latin typeface="Times New Roman"/>
                <a:ea typeface="Times New Roman"/>
                <a:cs typeface="Times New Roman"/>
                <a:sym typeface="Times New Roman"/>
              </a:rPr>
              <a:t>-1</a:t>
            </a:r>
            <a:r>
              <a:rPr lang="en-US" sz="2400" b="0" i="0" u="none" strike="noStrike" cap="none" baseline="-25000">
                <a:solidFill>
                  <a:srgbClr val="000000"/>
                </a:solidFill>
                <a:latin typeface="Times New Roman"/>
                <a:ea typeface="Times New Roman"/>
                <a:cs typeface="Times New Roman"/>
                <a:sym typeface="Times New Roman"/>
              </a:rPr>
              <a:t> </a:t>
            </a:r>
            <a:r>
              <a:rPr lang="en-US" sz="2400" b="0" i="0" u="none" strike="noStrike" cap="none">
                <a:solidFill>
                  <a:srgbClr val="000000"/>
                </a:solidFill>
                <a:latin typeface="Times New Roman"/>
                <a:ea typeface="Times New Roman"/>
                <a:cs typeface="Times New Roman"/>
                <a:sym typeface="Times New Roman"/>
              </a:rPr>
              <a:t>,2860 cm</a:t>
            </a:r>
            <a:r>
              <a:rPr lang="en-US" sz="2400" b="0" i="0" u="none" strike="noStrike" cap="none" baseline="30000">
                <a:solidFill>
                  <a:srgbClr val="000000"/>
                </a:solidFill>
                <a:latin typeface="Times New Roman"/>
                <a:ea typeface="Times New Roman"/>
                <a:cs typeface="Times New Roman"/>
                <a:sym typeface="Times New Roman"/>
              </a:rPr>
              <a:t>-1</a:t>
            </a:r>
            <a:r>
              <a:rPr lang="en-US" sz="2400" b="0" i="0" u="none" strike="noStrike" cap="none">
                <a:solidFill>
                  <a:srgbClr val="000000"/>
                </a:solidFill>
                <a:latin typeface="Times New Roman"/>
                <a:ea typeface="Times New Roman"/>
                <a:cs typeface="Times New Roman"/>
                <a:sym typeface="Times New Roman"/>
              </a:rPr>
              <a:t> ,2668 cm</a:t>
            </a:r>
            <a:r>
              <a:rPr lang="en-US" sz="2400" b="0" i="0" u="none" strike="noStrike" cap="none" baseline="30000">
                <a:solidFill>
                  <a:srgbClr val="000000"/>
                </a:solidFill>
                <a:latin typeface="Times New Roman"/>
                <a:ea typeface="Times New Roman"/>
                <a:cs typeface="Times New Roman"/>
                <a:sym typeface="Times New Roman"/>
              </a:rPr>
              <a:t>-1</a:t>
            </a:r>
            <a:r>
              <a:rPr lang="en-US" sz="2400" b="0" i="0" u="none" strike="noStrike" cap="none">
                <a:solidFill>
                  <a:srgbClr val="000000"/>
                </a:solidFill>
                <a:latin typeface="Times New Roman"/>
                <a:ea typeface="Times New Roman"/>
                <a:cs typeface="Times New Roman"/>
                <a:sym typeface="Times New Roman"/>
              </a:rPr>
              <a:t> và 1712 cm</a:t>
            </a:r>
            <a:r>
              <a:rPr lang="en-US" sz="2400" b="0" i="0" u="none" strike="noStrike" cap="none" baseline="30000">
                <a:solidFill>
                  <a:srgbClr val="000000"/>
                </a:solidFill>
                <a:latin typeface="Times New Roman"/>
                <a:ea typeface="Times New Roman"/>
                <a:cs typeface="Times New Roman"/>
                <a:sym typeface="Times New Roman"/>
              </a:rPr>
              <a:t>-1</a:t>
            </a:r>
            <a:r>
              <a:rPr lang="en-US" sz="2400" b="0" i="0" u="none" strike="noStrike" cap="none">
                <a:solidFill>
                  <a:srgbClr val="000000"/>
                </a:solidFill>
                <a:latin typeface="Times New Roman"/>
                <a:ea typeface="Times New Roman"/>
                <a:cs typeface="Times New Roman"/>
                <a:sym typeface="Times New Roman"/>
              </a:rPr>
              <a:t> Hợp chất hữu cơ này là chất nào trong số các chất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CH</a:t>
            </a:r>
            <a:r>
              <a:rPr lang="en-US" sz="2400" b="0" i="0" u="none" strike="noStrike" cap="none" baseline="-25000">
                <a:solidFill>
                  <a:srgbClr val="000000"/>
                </a:solidFill>
                <a:latin typeface="Times New Roman"/>
                <a:ea typeface="Times New Roman"/>
                <a:cs typeface="Times New Roman"/>
                <a:sym typeface="Times New Roman"/>
              </a:rPr>
              <a:t>3</a:t>
            </a:r>
            <a:r>
              <a:rPr lang="en-US" sz="2400" b="0" i="0" u="none" strike="noStrike" cap="none">
                <a:solidFill>
                  <a:srgbClr val="000000"/>
                </a:solidFill>
                <a:latin typeface="Times New Roman"/>
                <a:ea typeface="Times New Roman"/>
                <a:cs typeface="Times New Roman"/>
                <a:sym typeface="Times New Roman"/>
              </a:rPr>
              <a:t>COOCH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CH</a:t>
            </a:r>
            <a:r>
              <a:rPr lang="en-US" sz="2400" b="0" i="0" u="none" strike="noStrike" cap="none" baseline="-25000">
                <a:solidFill>
                  <a:srgbClr val="000000"/>
                </a:solidFill>
                <a:latin typeface="Times New Roman"/>
                <a:ea typeface="Times New Roman"/>
                <a:cs typeface="Times New Roman"/>
                <a:sym typeface="Times New Roman"/>
              </a:rPr>
              <a:t>3</a:t>
            </a:r>
            <a:r>
              <a:rPr lang="en-US" sz="2400" b="0" i="0" u="none" strike="noStrike" cap="none">
                <a:solidFill>
                  <a:srgbClr val="000000"/>
                </a:solidFill>
                <a:latin typeface="Times New Roman"/>
                <a:ea typeface="Times New Roman"/>
                <a:cs typeface="Times New Roman"/>
                <a:sym typeface="Times New Roman"/>
              </a:rPr>
              <a:t>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COOH</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HOCH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CH=CHCH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OH</a:t>
            </a:r>
            <a:endParaRPr sz="2400" b="0" i="0" u="none" strike="noStrike" cap="none" baseline="30000">
              <a:solidFill>
                <a:srgbClr val="000000"/>
              </a:solidFill>
              <a:latin typeface="Times New Roman"/>
              <a:ea typeface="Times New Roman"/>
              <a:cs typeface="Times New Roman"/>
              <a:sym typeface="Times New Roman"/>
            </a:endParaRPr>
          </a:p>
        </p:txBody>
      </p:sp>
      <p:sp>
        <p:nvSpPr>
          <p:cNvPr id="799" name="Google Shape;799;p20"/>
          <p:cNvSpPr txBox="1"/>
          <p:nvPr/>
        </p:nvSpPr>
        <p:spPr>
          <a:xfrm>
            <a:off x="190493" y="2749946"/>
            <a:ext cx="8763384" cy="1200329"/>
          </a:xfrm>
          <a:prstGeom prst="rect">
            <a:avLst/>
          </a:prstGeom>
          <a:noFill/>
          <a:ln w="9525" cap="flat" cmpd="sng">
            <a:solidFill>
              <a:srgbClr val="BC72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sng" strike="noStrike" cap="none">
                <a:solidFill>
                  <a:srgbClr val="000000"/>
                </a:solidFill>
                <a:latin typeface="Times New Roman"/>
                <a:ea typeface="Times New Roman"/>
                <a:cs typeface="Times New Roman"/>
                <a:sym typeface="Times New Roman"/>
              </a:rPr>
              <a:t>HD: </a:t>
            </a:r>
            <a:r>
              <a:rPr lang="en-US" sz="2400" b="0" i="0" u="none" strike="noStrike" cap="none">
                <a:solidFill>
                  <a:srgbClr val="000000"/>
                </a:solidFill>
                <a:latin typeface="Times New Roman"/>
                <a:ea typeface="Times New Roman"/>
                <a:cs typeface="Times New Roman"/>
                <a:sym typeface="Times New Roman"/>
              </a:rPr>
              <a:t>2971 cm</a:t>
            </a:r>
            <a:r>
              <a:rPr lang="en-US" sz="2400" b="0" i="0" u="none" strike="noStrike" cap="none" baseline="30000">
                <a:solidFill>
                  <a:srgbClr val="000000"/>
                </a:solidFill>
                <a:latin typeface="Times New Roman"/>
                <a:ea typeface="Times New Roman"/>
                <a:cs typeface="Times New Roman"/>
                <a:sym typeface="Times New Roman"/>
              </a:rPr>
              <a:t>-1 </a:t>
            </a:r>
            <a:r>
              <a:rPr lang="en-US" sz="2400" b="0" i="0" u="none" strike="noStrike" cap="none">
                <a:solidFill>
                  <a:srgbClr val="000000"/>
                </a:solidFill>
                <a:latin typeface="Times New Roman"/>
                <a:ea typeface="Times New Roman"/>
                <a:cs typeface="Times New Roman"/>
                <a:sym typeface="Times New Roman"/>
              </a:rPr>
              <a:t>(OH) và 1712 cm</a:t>
            </a:r>
            <a:r>
              <a:rPr lang="en-US" sz="2400" b="0" i="0" u="none" strike="noStrike" cap="none" baseline="30000">
                <a:solidFill>
                  <a:srgbClr val="000000"/>
                </a:solidFill>
                <a:latin typeface="Times New Roman"/>
                <a:ea typeface="Times New Roman"/>
                <a:cs typeface="Times New Roman"/>
                <a:sym typeface="Times New Roman"/>
              </a:rPr>
              <a:t>-1 </a:t>
            </a:r>
            <a:r>
              <a:rPr lang="en-US" sz="2400" b="0" i="0" u="none" strike="noStrike" cap="none">
                <a:solidFill>
                  <a:srgbClr val="000000"/>
                </a:solidFill>
                <a:latin typeface="Times New Roman"/>
                <a:ea typeface="Times New Roman"/>
                <a:cs typeface="Times New Roman"/>
                <a:sym typeface="Times New Roman"/>
              </a:rPr>
              <a:t>(C=O) =&gt;  -COOH =&gt; CH</a:t>
            </a:r>
            <a:r>
              <a:rPr lang="en-US" sz="2400" b="0" i="0" u="none" strike="noStrike" cap="none" baseline="-25000">
                <a:solidFill>
                  <a:srgbClr val="000000"/>
                </a:solidFill>
                <a:latin typeface="Times New Roman"/>
                <a:ea typeface="Times New Roman"/>
                <a:cs typeface="Times New Roman"/>
                <a:sym typeface="Times New Roman"/>
              </a:rPr>
              <a:t>3</a:t>
            </a:r>
            <a:r>
              <a:rPr lang="en-US" sz="2400" b="0" i="0" u="none" strike="noStrike" cap="none">
                <a:solidFill>
                  <a:srgbClr val="000000"/>
                </a:solidFill>
                <a:latin typeface="Times New Roman"/>
                <a:ea typeface="Times New Roman"/>
                <a:cs typeface="Times New Roman"/>
                <a:sym typeface="Times New Roman"/>
              </a:rPr>
              <a:t>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COOH (B).</a:t>
            </a:r>
            <a:endParaRPr/>
          </a:p>
          <a:p>
            <a:pPr marL="0" marR="0" lvl="0" indent="0" algn="l" rtl="0">
              <a:lnSpc>
                <a:spcPct val="100000"/>
              </a:lnSpc>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9"/>
                                        </p:tgtEl>
                                        <p:attrNameLst>
                                          <p:attrName>style.visibility</p:attrName>
                                        </p:attrNameLst>
                                      </p:cBhvr>
                                      <p:to>
                                        <p:strVal val="visible"/>
                                      </p:to>
                                    </p:set>
                                    <p:animEffect transition="in" filter="fade">
                                      <p:cBhvr>
                                        <p:cTn id="7" dur="500"/>
                                        <p:tgtEl>
                                          <p:spTgt spid="7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
                                        </p:tgtEl>
                                        <p:attrNameLst>
                                          <p:attrName>style.visibility</p:attrName>
                                        </p:attrNameLst>
                                      </p:cBhvr>
                                      <p:to>
                                        <p:strVal val="visible"/>
                                      </p:to>
                                    </p:set>
                                    <p:animEffect transition="in" filter="fade">
                                      <p:cBhvr>
                                        <p:cTn id="12" dur="500"/>
                                        <p:tgtEl>
                                          <p:spTgt spid="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2"/>
          <p:cNvPicPr preferRelativeResize="0"/>
          <p:nvPr/>
        </p:nvPicPr>
        <p:blipFill rotWithShape="1">
          <a:blip r:embed="rId3">
            <a:alphaModFix/>
          </a:blip>
          <a:srcRect/>
          <a:stretch/>
        </p:blipFill>
        <p:spPr>
          <a:xfrm>
            <a:off x="1001554" y="1773287"/>
            <a:ext cx="2162924" cy="1909627"/>
          </a:xfrm>
          <a:prstGeom prst="rect">
            <a:avLst/>
          </a:prstGeom>
          <a:noFill/>
          <a:ln>
            <a:noFill/>
          </a:ln>
        </p:spPr>
      </p:pic>
      <p:pic>
        <p:nvPicPr>
          <p:cNvPr id="463" name="Google Shape;463;p2"/>
          <p:cNvPicPr preferRelativeResize="0"/>
          <p:nvPr/>
        </p:nvPicPr>
        <p:blipFill rotWithShape="1">
          <a:blip r:embed="rId4">
            <a:alphaModFix/>
          </a:blip>
          <a:srcRect/>
          <a:stretch/>
        </p:blipFill>
        <p:spPr>
          <a:xfrm>
            <a:off x="5197394" y="1773283"/>
            <a:ext cx="2591343" cy="1909628"/>
          </a:xfrm>
          <a:prstGeom prst="rect">
            <a:avLst/>
          </a:prstGeom>
          <a:noFill/>
          <a:ln>
            <a:noFill/>
          </a:ln>
        </p:spPr>
      </p:pic>
      <p:pic>
        <p:nvPicPr>
          <p:cNvPr id="464" name="Google Shape;464;p2"/>
          <p:cNvPicPr preferRelativeResize="0"/>
          <p:nvPr/>
        </p:nvPicPr>
        <p:blipFill rotWithShape="1">
          <a:blip r:embed="rId5">
            <a:alphaModFix/>
          </a:blip>
          <a:srcRect/>
          <a:stretch/>
        </p:blipFill>
        <p:spPr>
          <a:xfrm>
            <a:off x="1001554" y="61579"/>
            <a:ext cx="2162924" cy="1328738"/>
          </a:xfrm>
          <a:prstGeom prst="rect">
            <a:avLst/>
          </a:prstGeom>
          <a:noFill/>
          <a:ln>
            <a:noFill/>
          </a:ln>
        </p:spPr>
      </p:pic>
      <p:pic>
        <p:nvPicPr>
          <p:cNvPr id="465" name="Google Shape;465;p2"/>
          <p:cNvPicPr preferRelativeResize="0"/>
          <p:nvPr/>
        </p:nvPicPr>
        <p:blipFill rotWithShape="1">
          <a:blip r:embed="rId6">
            <a:alphaModFix/>
          </a:blip>
          <a:srcRect/>
          <a:stretch/>
        </p:blipFill>
        <p:spPr>
          <a:xfrm>
            <a:off x="3441247" y="61584"/>
            <a:ext cx="2084342" cy="1450181"/>
          </a:xfrm>
          <a:prstGeom prst="rect">
            <a:avLst/>
          </a:prstGeom>
          <a:noFill/>
          <a:ln>
            <a:noFill/>
          </a:ln>
        </p:spPr>
      </p:pic>
      <p:pic>
        <p:nvPicPr>
          <p:cNvPr id="466" name="Google Shape;466;p2"/>
          <p:cNvPicPr preferRelativeResize="0"/>
          <p:nvPr/>
        </p:nvPicPr>
        <p:blipFill rotWithShape="1">
          <a:blip r:embed="rId7">
            <a:alphaModFix/>
          </a:blip>
          <a:srcRect/>
          <a:stretch/>
        </p:blipFill>
        <p:spPr>
          <a:xfrm>
            <a:off x="6313346" y="83011"/>
            <a:ext cx="2435509" cy="1307306"/>
          </a:xfrm>
          <a:prstGeom prst="rect">
            <a:avLst/>
          </a:prstGeom>
          <a:noFill/>
          <a:ln>
            <a:noFill/>
          </a:ln>
        </p:spPr>
      </p:pic>
      <p:sp>
        <p:nvSpPr>
          <p:cNvPr id="467" name="Google Shape;467;p2"/>
          <p:cNvSpPr txBox="1"/>
          <p:nvPr/>
        </p:nvSpPr>
        <p:spPr>
          <a:xfrm>
            <a:off x="1244238" y="1349711"/>
            <a:ext cx="2085022" cy="346247"/>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Khí ga ( C</a:t>
            </a:r>
            <a:r>
              <a:rPr lang="en-US" sz="1800" b="1" i="0" u="none" strike="noStrike" cap="none" baseline="-25000">
                <a:solidFill>
                  <a:srgbClr val="000000"/>
                </a:solidFill>
                <a:latin typeface="Times New Roman"/>
                <a:ea typeface="Times New Roman"/>
                <a:cs typeface="Times New Roman"/>
                <a:sym typeface="Times New Roman"/>
              </a:rPr>
              <a:t>3</a:t>
            </a:r>
            <a:r>
              <a:rPr lang="en-US" sz="1800" b="1" i="0" u="none" strike="noStrike" cap="none">
                <a:solidFill>
                  <a:srgbClr val="000000"/>
                </a:solidFill>
                <a:latin typeface="Times New Roman"/>
                <a:ea typeface="Times New Roman"/>
                <a:cs typeface="Times New Roman"/>
                <a:sym typeface="Times New Roman"/>
              </a:rPr>
              <a:t>H</a:t>
            </a:r>
            <a:r>
              <a:rPr lang="en-US" sz="1800" b="1" i="0" u="none" strike="noStrike" cap="none" baseline="-25000">
                <a:solidFill>
                  <a:srgbClr val="000000"/>
                </a:solidFill>
                <a:latin typeface="Times New Roman"/>
                <a:ea typeface="Times New Roman"/>
                <a:cs typeface="Times New Roman"/>
                <a:sym typeface="Times New Roman"/>
              </a:rPr>
              <a:t>8</a:t>
            </a:r>
            <a:r>
              <a:rPr lang="en-US" sz="1800" b="1" i="0" u="none" strike="noStrike" cap="none">
                <a:solidFill>
                  <a:srgbClr val="000000"/>
                </a:solidFill>
                <a:latin typeface="Times New Roman"/>
                <a:ea typeface="Times New Roman"/>
                <a:cs typeface="Times New Roman"/>
                <a:sym typeface="Times New Roman"/>
              </a:rPr>
              <a:t>...)</a:t>
            </a:r>
            <a:endParaRPr sz="1800" b="1" i="0" u="none" strike="noStrike" cap="none">
              <a:solidFill>
                <a:srgbClr val="000000"/>
              </a:solidFill>
              <a:latin typeface="Gill Sans"/>
              <a:ea typeface="Gill Sans"/>
              <a:cs typeface="Gill Sans"/>
              <a:sym typeface="Gill Sans"/>
            </a:endParaRPr>
          </a:p>
        </p:txBody>
      </p:sp>
      <p:sp>
        <p:nvSpPr>
          <p:cNvPr id="468" name="Google Shape;468;p2"/>
          <p:cNvSpPr txBox="1"/>
          <p:nvPr/>
        </p:nvSpPr>
        <p:spPr>
          <a:xfrm>
            <a:off x="3517177" y="1494847"/>
            <a:ext cx="2549618" cy="346247"/>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Thạch cao ( CaSO</a:t>
            </a:r>
            <a:r>
              <a:rPr lang="en-US" sz="1800" b="1" i="0" u="none" strike="noStrike" cap="none" baseline="-25000">
                <a:solidFill>
                  <a:srgbClr val="000000"/>
                </a:solidFill>
                <a:latin typeface="Times New Roman"/>
                <a:ea typeface="Times New Roman"/>
                <a:cs typeface="Times New Roman"/>
                <a:sym typeface="Times New Roman"/>
              </a:rPr>
              <a:t>4</a:t>
            </a:r>
            <a:r>
              <a:rPr lang="en-US" sz="1800" b="1" i="0" u="none" strike="noStrike" cap="none">
                <a:solidFill>
                  <a:srgbClr val="000000"/>
                </a:solidFill>
                <a:latin typeface="Times New Roman"/>
                <a:ea typeface="Times New Roman"/>
                <a:cs typeface="Times New Roman"/>
                <a:sym typeface="Times New Roman"/>
              </a:rPr>
              <a:t>)</a:t>
            </a:r>
            <a:endParaRPr sz="1800" b="1" i="0" u="none" strike="noStrike" cap="none">
              <a:solidFill>
                <a:srgbClr val="000000"/>
              </a:solidFill>
              <a:latin typeface="Gill Sans"/>
              <a:ea typeface="Gill Sans"/>
              <a:cs typeface="Gill Sans"/>
              <a:sym typeface="Gill Sans"/>
            </a:endParaRPr>
          </a:p>
        </p:txBody>
      </p:sp>
      <p:sp>
        <p:nvSpPr>
          <p:cNvPr id="469" name="Google Shape;469;p2"/>
          <p:cNvSpPr txBox="1"/>
          <p:nvPr/>
        </p:nvSpPr>
        <p:spPr>
          <a:xfrm>
            <a:off x="1001558" y="3732716"/>
            <a:ext cx="3181593" cy="346247"/>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Saccharose( C</a:t>
            </a:r>
            <a:r>
              <a:rPr lang="en-US" sz="1800" b="1" i="0" u="none" strike="noStrike" cap="none" baseline="-25000">
                <a:solidFill>
                  <a:srgbClr val="000000"/>
                </a:solidFill>
                <a:latin typeface="Times New Roman"/>
                <a:ea typeface="Times New Roman"/>
                <a:cs typeface="Times New Roman"/>
                <a:sym typeface="Times New Roman"/>
              </a:rPr>
              <a:t>12</a:t>
            </a:r>
            <a:r>
              <a:rPr lang="en-US" sz="1800" b="1" i="0" u="none" strike="noStrike" cap="none">
                <a:solidFill>
                  <a:srgbClr val="000000"/>
                </a:solidFill>
                <a:latin typeface="Times New Roman"/>
                <a:ea typeface="Times New Roman"/>
                <a:cs typeface="Times New Roman"/>
                <a:sym typeface="Times New Roman"/>
              </a:rPr>
              <a:t>H</a:t>
            </a:r>
            <a:r>
              <a:rPr lang="en-US" sz="1800" b="1" i="0" u="none" strike="noStrike" cap="none" baseline="-25000">
                <a:solidFill>
                  <a:srgbClr val="000000"/>
                </a:solidFill>
                <a:latin typeface="Times New Roman"/>
                <a:ea typeface="Times New Roman"/>
                <a:cs typeface="Times New Roman"/>
                <a:sym typeface="Times New Roman"/>
              </a:rPr>
              <a:t>22</a:t>
            </a:r>
            <a:r>
              <a:rPr lang="en-US" sz="1800" b="1" i="0" u="none" strike="noStrike" cap="none">
                <a:solidFill>
                  <a:srgbClr val="000000"/>
                </a:solidFill>
                <a:latin typeface="Times New Roman"/>
                <a:ea typeface="Times New Roman"/>
                <a:cs typeface="Times New Roman"/>
                <a:sym typeface="Times New Roman"/>
              </a:rPr>
              <a:t>O</a:t>
            </a:r>
            <a:r>
              <a:rPr lang="en-US" sz="1800" b="1" i="0" u="none" strike="noStrike" cap="none" baseline="-25000">
                <a:solidFill>
                  <a:srgbClr val="000000"/>
                </a:solidFill>
                <a:latin typeface="Times New Roman"/>
                <a:ea typeface="Times New Roman"/>
                <a:cs typeface="Times New Roman"/>
                <a:sym typeface="Times New Roman"/>
              </a:rPr>
              <a:t>11</a:t>
            </a:r>
            <a:r>
              <a:rPr lang="en-US" sz="1800" b="1" i="0" u="none" strike="noStrike" cap="none">
                <a:solidFill>
                  <a:srgbClr val="000000"/>
                </a:solidFill>
                <a:latin typeface="Times New Roman"/>
                <a:ea typeface="Times New Roman"/>
                <a:cs typeface="Times New Roman"/>
                <a:sym typeface="Times New Roman"/>
              </a:rPr>
              <a:t>)</a:t>
            </a:r>
            <a:endParaRPr sz="1800" b="1" i="0" u="none" strike="noStrike" cap="none">
              <a:solidFill>
                <a:srgbClr val="000000"/>
              </a:solidFill>
              <a:latin typeface="Gill Sans"/>
              <a:ea typeface="Gill Sans"/>
              <a:cs typeface="Gill Sans"/>
              <a:sym typeface="Gill Sans"/>
            </a:endParaRPr>
          </a:p>
        </p:txBody>
      </p:sp>
      <p:sp>
        <p:nvSpPr>
          <p:cNvPr id="470" name="Google Shape;470;p2"/>
          <p:cNvSpPr txBox="1"/>
          <p:nvPr/>
        </p:nvSpPr>
        <p:spPr>
          <a:xfrm>
            <a:off x="5197394" y="3696830"/>
            <a:ext cx="3167187" cy="346247"/>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Celellose (C</a:t>
            </a:r>
            <a:r>
              <a:rPr lang="en-US" sz="1800" b="1" i="0" u="none" strike="noStrike" cap="none" baseline="-25000">
                <a:solidFill>
                  <a:srgbClr val="000000"/>
                </a:solidFill>
                <a:latin typeface="Times New Roman"/>
                <a:ea typeface="Times New Roman"/>
                <a:cs typeface="Times New Roman"/>
                <a:sym typeface="Times New Roman"/>
              </a:rPr>
              <a:t>6</a:t>
            </a:r>
            <a:r>
              <a:rPr lang="en-US" sz="1800" b="1" i="0" u="none" strike="noStrike" cap="none">
                <a:solidFill>
                  <a:srgbClr val="000000"/>
                </a:solidFill>
                <a:latin typeface="Times New Roman"/>
                <a:ea typeface="Times New Roman"/>
                <a:cs typeface="Times New Roman"/>
                <a:sym typeface="Times New Roman"/>
              </a:rPr>
              <a:t>H</a:t>
            </a:r>
            <a:r>
              <a:rPr lang="en-US" sz="1800" b="1" i="0" u="none" strike="noStrike" cap="none" baseline="-25000">
                <a:solidFill>
                  <a:srgbClr val="000000"/>
                </a:solidFill>
                <a:latin typeface="Times New Roman"/>
                <a:ea typeface="Times New Roman"/>
                <a:cs typeface="Times New Roman"/>
                <a:sym typeface="Times New Roman"/>
              </a:rPr>
              <a:t>10</a:t>
            </a:r>
            <a:r>
              <a:rPr lang="en-US" sz="1800" b="1" i="0" u="none" strike="noStrike" cap="none">
                <a:solidFill>
                  <a:srgbClr val="000000"/>
                </a:solidFill>
                <a:latin typeface="Times New Roman"/>
                <a:ea typeface="Times New Roman"/>
                <a:cs typeface="Times New Roman"/>
                <a:sym typeface="Times New Roman"/>
              </a:rPr>
              <a:t>O</a:t>
            </a:r>
            <a:r>
              <a:rPr lang="en-US" sz="1800" b="1" i="0" u="none" strike="noStrike" cap="none" baseline="-25000">
                <a:solidFill>
                  <a:srgbClr val="000000"/>
                </a:solidFill>
                <a:latin typeface="Times New Roman"/>
                <a:ea typeface="Times New Roman"/>
                <a:cs typeface="Times New Roman"/>
                <a:sym typeface="Times New Roman"/>
              </a:rPr>
              <a:t>5</a:t>
            </a:r>
            <a:r>
              <a:rPr lang="en-US" sz="1800" b="1" i="0" u="none" strike="noStrike" cap="none">
                <a:solidFill>
                  <a:srgbClr val="000000"/>
                </a:solidFill>
                <a:latin typeface="Times New Roman"/>
                <a:ea typeface="Times New Roman"/>
                <a:cs typeface="Times New Roman"/>
                <a:sym typeface="Times New Roman"/>
              </a:rPr>
              <a:t>)n</a:t>
            </a:r>
            <a:endParaRPr sz="1800" b="1" i="0" u="none" strike="noStrike" cap="none">
              <a:solidFill>
                <a:srgbClr val="000000"/>
              </a:solidFill>
              <a:latin typeface="Gill Sans"/>
              <a:ea typeface="Gill Sans"/>
              <a:cs typeface="Gill Sans"/>
              <a:sym typeface="Gill Sans"/>
            </a:endParaRPr>
          </a:p>
        </p:txBody>
      </p:sp>
      <p:sp>
        <p:nvSpPr>
          <p:cNvPr id="471" name="Google Shape;471;p2"/>
          <p:cNvSpPr/>
          <p:nvPr/>
        </p:nvSpPr>
        <p:spPr>
          <a:xfrm>
            <a:off x="0" y="4180991"/>
            <a:ext cx="938844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Nhận xét sự giống và khác nhau về thành phần nguyên tố trong các hình ảnh trên?</a:t>
            </a:r>
            <a:endParaRPr sz="28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21"/>
          <p:cNvSpPr txBox="1">
            <a:spLocks noGrp="1"/>
          </p:cNvSpPr>
          <p:nvPr>
            <p:ph type="title"/>
          </p:nvPr>
        </p:nvSpPr>
        <p:spPr>
          <a:xfrm>
            <a:off x="970774" y="256816"/>
            <a:ext cx="7202456" cy="786926"/>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a:latin typeface="Arial"/>
                <a:ea typeface="Arial"/>
                <a:cs typeface="Arial"/>
                <a:sym typeface="Arial"/>
              </a:rPr>
              <a:t>LUYỆN TẬP</a:t>
            </a:r>
            <a:endParaRPr/>
          </a:p>
        </p:txBody>
      </p:sp>
      <p:sp>
        <p:nvSpPr>
          <p:cNvPr id="805" name="Google Shape;805;p21"/>
          <p:cNvSpPr txBox="1">
            <a:spLocks noGrp="1"/>
          </p:cNvSpPr>
          <p:nvPr>
            <p:ph type="body" idx="1"/>
          </p:nvPr>
        </p:nvSpPr>
        <p:spPr>
          <a:xfrm>
            <a:off x="0" y="670892"/>
            <a:ext cx="9019309" cy="3914963"/>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2700"/>
              <a:buNone/>
            </a:pPr>
            <a:r>
              <a:rPr lang="en-US" sz="2800" b="1">
                <a:latin typeface="Times New Roman"/>
                <a:ea typeface="Times New Roman"/>
                <a:cs typeface="Times New Roman"/>
                <a:sym typeface="Times New Roman"/>
              </a:rPr>
              <a:t>Câu 1. </a:t>
            </a:r>
            <a:r>
              <a:rPr lang="en-US" sz="2800">
                <a:latin typeface="Times New Roman"/>
                <a:ea typeface="Times New Roman"/>
                <a:cs typeface="Times New Roman"/>
                <a:sym typeface="Times New Roman"/>
              </a:rPr>
              <a:t>Thành phần các nguyên tố trong hợp chất hữu cơ</a:t>
            </a:r>
            <a:endParaRPr sz="2800">
              <a:latin typeface="Calibri"/>
              <a:ea typeface="Calibri"/>
              <a:cs typeface="Calibri"/>
              <a:sym typeface="Calibri"/>
            </a:endParaRPr>
          </a:p>
          <a:p>
            <a:pPr marL="171442" lvl="0" indent="0" algn="just" rtl="0">
              <a:lnSpc>
                <a:spcPct val="115000"/>
              </a:lnSpc>
              <a:spcBef>
                <a:spcPts val="750"/>
              </a:spcBef>
              <a:spcAft>
                <a:spcPts val="0"/>
              </a:spcAft>
              <a:buSzPts val="2700"/>
              <a:buNone/>
            </a:pPr>
            <a:r>
              <a:rPr lang="en-US" sz="2800" b="1">
                <a:latin typeface="Times New Roman"/>
                <a:ea typeface="Times New Roman"/>
                <a:cs typeface="Times New Roman"/>
                <a:sym typeface="Times New Roman"/>
              </a:rPr>
              <a:t>A. </a:t>
            </a:r>
            <a:r>
              <a:rPr lang="en-US" sz="2800">
                <a:latin typeface="Times New Roman"/>
                <a:ea typeface="Times New Roman"/>
                <a:cs typeface="Times New Roman"/>
                <a:sym typeface="Times New Roman"/>
              </a:rPr>
              <a:t>nhất thiết phải có carbon, th­ường có H, hay gặp O, N sau đó đến halogen, S, P.</a:t>
            </a:r>
            <a:endParaRPr sz="2800">
              <a:latin typeface="Calibri"/>
              <a:ea typeface="Calibri"/>
              <a:cs typeface="Calibri"/>
              <a:sym typeface="Calibri"/>
            </a:endParaRPr>
          </a:p>
          <a:p>
            <a:pPr marL="171442" lvl="0" indent="0" algn="just" rtl="0">
              <a:lnSpc>
                <a:spcPct val="115000"/>
              </a:lnSpc>
              <a:spcBef>
                <a:spcPts val="750"/>
              </a:spcBef>
              <a:spcAft>
                <a:spcPts val="0"/>
              </a:spcAft>
              <a:buSzPts val="2700"/>
              <a:buNone/>
            </a:pPr>
            <a:r>
              <a:rPr lang="en-US" sz="2800" b="1">
                <a:latin typeface="Times New Roman"/>
                <a:ea typeface="Times New Roman"/>
                <a:cs typeface="Times New Roman"/>
                <a:sym typeface="Times New Roman"/>
              </a:rPr>
              <a:t>B. </a:t>
            </a:r>
            <a:r>
              <a:rPr lang="en-US" sz="2800">
                <a:latin typeface="Times New Roman"/>
                <a:ea typeface="Times New Roman"/>
                <a:cs typeface="Times New Roman"/>
                <a:sym typeface="Times New Roman"/>
              </a:rPr>
              <a:t>gồm có C, H và các nguyên tố khác.</a:t>
            </a:r>
            <a:endParaRPr sz="2800">
              <a:latin typeface="Calibri"/>
              <a:ea typeface="Calibri"/>
              <a:cs typeface="Calibri"/>
              <a:sym typeface="Calibri"/>
            </a:endParaRPr>
          </a:p>
          <a:p>
            <a:pPr marL="171442" lvl="0" indent="0" algn="just" rtl="0">
              <a:lnSpc>
                <a:spcPct val="115000"/>
              </a:lnSpc>
              <a:spcBef>
                <a:spcPts val="750"/>
              </a:spcBef>
              <a:spcAft>
                <a:spcPts val="0"/>
              </a:spcAft>
              <a:buSzPts val="2700"/>
              <a:buNone/>
            </a:pPr>
            <a:r>
              <a:rPr lang="en-US" sz="2800" b="1">
                <a:latin typeface="Times New Roman"/>
                <a:ea typeface="Times New Roman"/>
                <a:cs typeface="Times New Roman"/>
                <a:sym typeface="Times New Roman"/>
              </a:rPr>
              <a:t>C. </a:t>
            </a:r>
            <a:r>
              <a:rPr lang="en-US" sz="2800">
                <a:latin typeface="Times New Roman"/>
                <a:ea typeface="Times New Roman"/>
                <a:cs typeface="Times New Roman"/>
                <a:sym typeface="Times New Roman"/>
              </a:rPr>
              <a:t>bao gồm tất cả các nguyên tố trong bảng tuần hoàn.</a:t>
            </a:r>
            <a:endParaRPr sz="2800">
              <a:latin typeface="Calibri"/>
              <a:ea typeface="Calibri"/>
              <a:cs typeface="Calibri"/>
              <a:sym typeface="Calibri"/>
            </a:endParaRPr>
          </a:p>
          <a:p>
            <a:pPr marL="171442" lvl="0" indent="0" algn="just" rtl="0">
              <a:lnSpc>
                <a:spcPct val="115000"/>
              </a:lnSpc>
              <a:spcBef>
                <a:spcPts val="750"/>
              </a:spcBef>
              <a:spcAft>
                <a:spcPts val="0"/>
              </a:spcAft>
              <a:buSzPts val="2700"/>
              <a:buNone/>
            </a:pPr>
            <a:r>
              <a:rPr lang="en-US" sz="2800" b="1">
                <a:latin typeface="Times New Roman"/>
                <a:ea typeface="Times New Roman"/>
                <a:cs typeface="Times New Roman"/>
                <a:sym typeface="Times New Roman"/>
              </a:rPr>
              <a:t>D. </a:t>
            </a:r>
            <a:r>
              <a:rPr lang="en-US" sz="2800">
                <a:latin typeface="Times New Roman"/>
                <a:ea typeface="Times New Roman"/>
                <a:cs typeface="Times New Roman"/>
                <a:sym typeface="Times New Roman"/>
              </a:rPr>
              <a:t>th­ường có C, H hay gặp O, N, sau đó đến halogen, S, P.</a:t>
            </a:r>
            <a:endParaRPr sz="2800">
              <a:latin typeface="Calibri"/>
              <a:ea typeface="Calibri"/>
              <a:cs typeface="Calibri"/>
              <a:sym typeface="Calibri"/>
            </a:endParaRPr>
          </a:p>
          <a:p>
            <a:pPr marL="171442" lvl="0" indent="-19041" algn="l" rtl="0">
              <a:lnSpc>
                <a:spcPct val="120000"/>
              </a:lnSpc>
              <a:spcBef>
                <a:spcPts val="750"/>
              </a:spcBef>
              <a:spcAft>
                <a:spcPts val="0"/>
              </a:spcAft>
              <a:buSzPts val="2400"/>
              <a:buNone/>
            </a:pPr>
            <a:endParaRPr sz="2800">
              <a:sym typeface="Gill Sans"/>
            </a:endParaRPr>
          </a:p>
        </p:txBody>
      </p:sp>
      <p:sp>
        <p:nvSpPr>
          <p:cNvPr id="806" name="Google Shape;806;p21"/>
          <p:cNvSpPr/>
          <p:nvPr/>
        </p:nvSpPr>
        <p:spPr>
          <a:xfrm>
            <a:off x="352787" y="1243059"/>
            <a:ext cx="634041" cy="555422"/>
          </a:xfrm>
          <a:prstGeom prst="ellipse">
            <a:avLst/>
          </a:prstGeom>
          <a:solidFill>
            <a:srgbClr val="FF0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Calibri"/>
                <a:ea typeface="Calibri"/>
                <a:cs typeface="Calibri"/>
                <a:sym typeface="Calibri"/>
              </a:rPr>
              <a:t>A</a:t>
            </a:r>
            <a:endParaRPr sz="3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5">
                                            <p:txEl>
                                              <p:pRg st="0" end="0"/>
                                            </p:txEl>
                                          </p:spTgt>
                                        </p:tgtEl>
                                        <p:attrNameLst>
                                          <p:attrName>style.visibility</p:attrName>
                                        </p:attrNameLst>
                                      </p:cBhvr>
                                      <p:to>
                                        <p:strVal val="visible"/>
                                      </p:to>
                                    </p:set>
                                    <p:animEffect transition="in" filter="fade">
                                      <p:cBhvr>
                                        <p:cTn id="7" dur="500"/>
                                        <p:tgtEl>
                                          <p:spTgt spid="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5">
                                            <p:txEl>
                                              <p:pRg st="1" end="1"/>
                                            </p:txEl>
                                          </p:spTgt>
                                        </p:tgtEl>
                                        <p:attrNameLst>
                                          <p:attrName>style.visibility</p:attrName>
                                        </p:attrNameLst>
                                      </p:cBhvr>
                                      <p:to>
                                        <p:strVal val="visible"/>
                                      </p:to>
                                    </p:set>
                                    <p:animEffect transition="in" filter="fade">
                                      <p:cBhvr>
                                        <p:cTn id="12" dur="500"/>
                                        <p:tgtEl>
                                          <p:spTgt spid="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5">
                                            <p:txEl>
                                              <p:pRg st="2" end="2"/>
                                            </p:txEl>
                                          </p:spTgt>
                                        </p:tgtEl>
                                        <p:attrNameLst>
                                          <p:attrName>style.visibility</p:attrName>
                                        </p:attrNameLst>
                                      </p:cBhvr>
                                      <p:to>
                                        <p:strVal val="visible"/>
                                      </p:to>
                                    </p:set>
                                    <p:animEffect transition="in" filter="fade">
                                      <p:cBhvr>
                                        <p:cTn id="17" dur="500"/>
                                        <p:tgtEl>
                                          <p:spTgt spid="8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5">
                                            <p:txEl>
                                              <p:pRg st="3" end="3"/>
                                            </p:txEl>
                                          </p:spTgt>
                                        </p:tgtEl>
                                        <p:attrNameLst>
                                          <p:attrName>style.visibility</p:attrName>
                                        </p:attrNameLst>
                                      </p:cBhvr>
                                      <p:to>
                                        <p:strVal val="visible"/>
                                      </p:to>
                                    </p:set>
                                    <p:animEffect transition="in" filter="fade">
                                      <p:cBhvr>
                                        <p:cTn id="22" dur="500"/>
                                        <p:tgtEl>
                                          <p:spTgt spid="8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5">
                                            <p:txEl>
                                              <p:pRg st="4" end="4"/>
                                            </p:txEl>
                                          </p:spTgt>
                                        </p:tgtEl>
                                        <p:attrNameLst>
                                          <p:attrName>style.visibility</p:attrName>
                                        </p:attrNameLst>
                                      </p:cBhvr>
                                      <p:to>
                                        <p:strVal val="visible"/>
                                      </p:to>
                                    </p:set>
                                    <p:animEffect transition="in" filter="fade">
                                      <p:cBhvr>
                                        <p:cTn id="27" dur="500"/>
                                        <p:tgtEl>
                                          <p:spTgt spid="8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5">
                                            <p:txEl>
                                              <p:pRg st="5" end="5"/>
                                            </p:txEl>
                                          </p:spTgt>
                                        </p:tgtEl>
                                        <p:attrNameLst>
                                          <p:attrName>style.visibility</p:attrName>
                                        </p:attrNameLst>
                                      </p:cBhvr>
                                      <p:to>
                                        <p:strVal val="visible"/>
                                      </p:to>
                                    </p:set>
                                    <p:animEffect transition="in" filter="fade">
                                      <p:cBhvr>
                                        <p:cTn id="32" dur="500"/>
                                        <p:tgtEl>
                                          <p:spTgt spid="8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6"/>
                                        </p:tgtEl>
                                        <p:attrNameLst>
                                          <p:attrName>style.visibility</p:attrName>
                                        </p:attrNameLst>
                                      </p:cBhvr>
                                      <p:to>
                                        <p:strVal val="visible"/>
                                      </p:to>
                                    </p:set>
                                    <p:animEffect transition="in" filter="fade">
                                      <p:cBhvr>
                                        <p:cTn id="37" dur="500"/>
                                        <p:tgtEl>
                                          <p:spTgt spid="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22"/>
          <p:cNvSpPr txBox="1">
            <a:spLocks noGrp="1"/>
          </p:cNvSpPr>
          <p:nvPr>
            <p:ph type="title"/>
          </p:nvPr>
        </p:nvSpPr>
        <p:spPr>
          <a:xfrm>
            <a:off x="970774" y="256816"/>
            <a:ext cx="7202456" cy="786926"/>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3000"/>
              <a:buFont typeface="Arial"/>
              <a:buNone/>
            </a:pPr>
            <a:r>
              <a:rPr lang="en-US" sz="3000" b="1">
                <a:latin typeface="Arial"/>
                <a:ea typeface="Arial"/>
                <a:cs typeface="Arial"/>
                <a:sym typeface="Arial"/>
              </a:rPr>
              <a:t>LUYỆN TẬP</a:t>
            </a:r>
            <a:endParaRPr/>
          </a:p>
        </p:txBody>
      </p:sp>
      <p:sp>
        <p:nvSpPr>
          <p:cNvPr id="812" name="Google Shape;812;p22"/>
          <p:cNvSpPr txBox="1">
            <a:spLocks noGrp="1"/>
          </p:cNvSpPr>
          <p:nvPr>
            <p:ph type="body" idx="1"/>
          </p:nvPr>
        </p:nvSpPr>
        <p:spPr>
          <a:xfrm>
            <a:off x="223634" y="670893"/>
            <a:ext cx="8423413" cy="3920986"/>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750"/>
              </a:spcBef>
              <a:spcAft>
                <a:spcPts val="0"/>
              </a:spcAft>
              <a:buSzPts val="2700"/>
              <a:buNone/>
            </a:pPr>
            <a:r>
              <a:rPr lang="en-US" sz="2700" b="1" smtClean="0">
                <a:latin typeface="Times New Roman"/>
                <a:ea typeface="Times New Roman"/>
                <a:cs typeface="Times New Roman"/>
                <a:sym typeface="Times New Roman"/>
              </a:rPr>
              <a:t>Câu </a:t>
            </a:r>
            <a:r>
              <a:rPr lang="en-US" sz="2700" b="1">
                <a:latin typeface="Times New Roman"/>
                <a:ea typeface="Times New Roman"/>
                <a:cs typeface="Times New Roman"/>
                <a:sym typeface="Times New Roman"/>
              </a:rPr>
              <a:t>2. </a:t>
            </a:r>
            <a:r>
              <a:rPr lang="en-US" sz="2700">
                <a:latin typeface="Times New Roman"/>
                <a:ea typeface="Times New Roman"/>
                <a:cs typeface="Times New Roman"/>
                <a:sym typeface="Times New Roman"/>
              </a:rPr>
              <a:t>Nhận xét nào đúng về các chất hữu cơ so với chất vô cơ?</a:t>
            </a:r>
            <a:endParaRPr sz="2400">
              <a:latin typeface="Calibri"/>
              <a:ea typeface="Calibri"/>
              <a:cs typeface="Calibri"/>
              <a:sym typeface="Calibri"/>
            </a:endParaRPr>
          </a:p>
          <a:p>
            <a:pPr marL="0" lvl="0" indent="0" algn="just" rtl="0">
              <a:lnSpc>
                <a:spcPct val="115000"/>
              </a:lnSpc>
              <a:spcBef>
                <a:spcPts val="750"/>
              </a:spcBef>
              <a:spcAft>
                <a:spcPts val="0"/>
              </a:spcAft>
              <a:buSzPts val="2700"/>
              <a:buNone/>
            </a:pPr>
            <a:r>
              <a:rPr lang="en-US" sz="2700" b="1">
                <a:latin typeface="Times New Roman"/>
                <a:ea typeface="Times New Roman"/>
                <a:cs typeface="Times New Roman"/>
                <a:sym typeface="Times New Roman"/>
              </a:rPr>
              <a:t>	A. </a:t>
            </a:r>
            <a:r>
              <a:rPr lang="en-US" sz="2700">
                <a:latin typeface="Times New Roman"/>
                <a:ea typeface="Times New Roman"/>
                <a:cs typeface="Times New Roman"/>
                <a:sym typeface="Times New Roman"/>
              </a:rPr>
              <a:t>Độ tan trong nước lớn hơn</a:t>
            </a:r>
            <a:r>
              <a:rPr lang="en-US" sz="2700" b="1">
                <a:latin typeface="Times New Roman"/>
                <a:ea typeface="Times New Roman"/>
                <a:cs typeface="Times New Roman"/>
                <a:sym typeface="Times New Roman"/>
              </a:rPr>
              <a:t>	</a:t>
            </a:r>
            <a:endParaRPr sz="2400">
              <a:latin typeface="Calibri"/>
              <a:ea typeface="Calibri"/>
              <a:cs typeface="Calibri"/>
              <a:sym typeface="Calibri"/>
            </a:endParaRPr>
          </a:p>
          <a:p>
            <a:pPr marL="0" lvl="0" indent="0" algn="just" rtl="0">
              <a:lnSpc>
                <a:spcPct val="115000"/>
              </a:lnSpc>
              <a:spcBef>
                <a:spcPts val="750"/>
              </a:spcBef>
              <a:spcAft>
                <a:spcPts val="0"/>
              </a:spcAft>
              <a:buSzPts val="2700"/>
              <a:buNone/>
            </a:pPr>
            <a:r>
              <a:rPr lang="en-US" sz="2700" b="1">
                <a:latin typeface="Times New Roman"/>
                <a:ea typeface="Times New Roman"/>
                <a:cs typeface="Times New Roman"/>
                <a:sym typeface="Times New Roman"/>
              </a:rPr>
              <a:t>	B. </a:t>
            </a:r>
            <a:r>
              <a:rPr lang="en-US" sz="2700">
                <a:latin typeface="Times New Roman"/>
                <a:ea typeface="Times New Roman"/>
                <a:cs typeface="Times New Roman"/>
                <a:sym typeface="Times New Roman"/>
              </a:rPr>
              <a:t>Độ bền nhiệt cao hơn</a:t>
            </a:r>
            <a:endParaRPr sz="2400">
              <a:latin typeface="Calibri"/>
              <a:ea typeface="Calibri"/>
              <a:cs typeface="Calibri"/>
              <a:sym typeface="Calibri"/>
            </a:endParaRPr>
          </a:p>
          <a:p>
            <a:pPr marL="0" lvl="0" indent="0" algn="just" rtl="0">
              <a:lnSpc>
                <a:spcPct val="115000"/>
              </a:lnSpc>
              <a:spcBef>
                <a:spcPts val="750"/>
              </a:spcBef>
              <a:spcAft>
                <a:spcPts val="0"/>
              </a:spcAft>
              <a:buSzPts val="2700"/>
              <a:buNone/>
            </a:pPr>
            <a:r>
              <a:rPr lang="en-US" sz="2700" b="1">
                <a:latin typeface="Times New Roman"/>
                <a:ea typeface="Times New Roman"/>
                <a:cs typeface="Times New Roman"/>
                <a:sym typeface="Times New Roman"/>
              </a:rPr>
              <a:t>	C.</a:t>
            </a:r>
            <a:r>
              <a:rPr lang="en-US" sz="2700">
                <a:latin typeface="Times New Roman"/>
                <a:ea typeface="Times New Roman"/>
                <a:cs typeface="Times New Roman"/>
                <a:sym typeface="Times New Roman"/>
              </a:rPr>
              <a:t>Tốc độ phản ứng nhanh hơn</a:t>
            </a:r>
            <a:r>
              <a:rPr lang="en-US" sz="2700" b="1">
                <a:latin typeface="Times New Roman"/>
                <a:ea typeface="Times New Roman"/>
                <a:cs typeface="Times New Roman"/>
                <a:sym typeface="Times New Roman"/>
              </a:rPr>
              <a:t>	</a:t>
            </a:r>
            <a:endParaRPr sz="2400">
              <a:latin typeface="Calibri"/>
              <a:ea typeface="Calibri"/>
              <a:cs typeface="Calibri"/>
              <a:sym typeface="Calibri"/>
            </a:endParaRPr>
          </a:p>
          <a:p>
            <a:pPr marL="0" lvl="0" indent="0" algn="just" rtl="0">
              <a:lnSpc>
                <a:spcPct val="115000"/>
              </a:lnSpc>
              <a:spcBef>
                <a:spcPts val="750"/>
              </a:spcBef>
              <a:spcAft>
                <a:spcPts val="0"/>
              </a:spcAft>
              <a:buSzPts val="2700"/>
              <a:buNone/>
            </a:pPr>
            <a:r>
              <a:rPr lang="en-US" sz="2700" b="1">
                <a:latin typeface="Times New Roman"/>
                <a:ea typeface="Times New Roman"/>
                <a:cs typeface="Times New Roman"/>
                <a:sym typeface="Times New Roman"/>
              </a:rPr>
              <a:t>	D. </a:t>
            </a:r>
            <a:r>
              <a:rPr lang="en-US" sz="2700">
                <a:latin typeface="Times New Roman"/>
                <a:ea typeface="Times New Roman"/>
                <a:cs typeface="Times New Roman"/>
                <a:sym typeface="Times New Roman"/>
              </a:rPr>
              <a:t>Nhiệt độ nóng chảy, nhiệt độ sôi thấp hơn.</a:t>
            </a:r>
            <a:endParaRPr sz="2400">
              <a:latin typeface="Calibri"/>
              <a:ea typeface="Calibri"/>
              <a:cs typeface="Calibri"/>
              <a:sym typeface="Calibri"/>
            </a:endParaRPr>
          </a:p>
          <a:p>
            <a:pPr marL="171442" lvl="0" indent="0" algn="l" rtl="0">
              <a:lnSpc>
                <a:spcPct val="120000"/>
              </a:lnSpc>
              <a:spcBef>
                <a:spcPts val="750"/>
              </a:spcBef>
              <a:spcAft>
                <a:spcPts val="0"/>
              </a:spcAft>
              <a:buSzPts val="2700"/>
              <a:buNone/>
            </a:pPr>
            <a:endParaRPr sz="2700">
              <a:latin typeface="Gill Sans"/>
              <a:ea typeface="Gill Sans"/>
              <a:cs typeface="Gill Sans"/>
              <a:sym typeface="Gill Sans"/>
            </a:endParaRPr>
          </a:p>
        </p:txBody>
      </p:sp>
      <p:sp>
        <p:nvSpPr>
          <p:cNvPr id="813" name="Google Shape;813;p22"/>
          <p:cNvSpPr/>
          <p:nvPr/>
        </p:nvSpPr>
        <p:spPr>
          <a:xfrm>
            <a:off x="970774" y="3584413"/>
            <a:ext cx="634041" cy="555422"/>
          </a:xfrm>
          <a:prstGeom prst="ellipse">
            <a:avLst/>
          </a:prstGeom>
          <a:solidFill>
            <a:srgbClr val="FF0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Calibri"/>
                <a:ea typeface="Calibri"/>
                <a:cs typeface="Calibri"/>
                <a:sym typeface="Calibri"/>
              </a:rPr>
              <a:t>D</a:t>
            </a:r>
            <a:endParaRPr sz="3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9" name="Google Shape;819;p23"/>
          <p:cNvSpPr txBox="1">
            <a:spLocks noGrp="1"/>
          </p:cNvSpPr>
          <p:nvPr>
            <p:ph type="body" idx="1"/>
          </p:nvPr>
        </p:nvSpPr>
        <p:spPr>
          <a:xfrm>
            <a:off x="135565" y="92742"/>
            <a:ext cx="9008435" cy="5050758"/>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2400"/>
              <a:buNone/>
            </a:pPr>
            <a:r>
              <a:rPr lang="en-US" sz="2800" b="1">
                <a:latin typeface="Times New Roman"/>
                <a:ea typeface="Times New Roman"/>
                <a:cs typeface="Times New Roman"/>
                <a:sym typeface="Times New Roman"/>
              </a:rPr>
              <a:t>Câu 3. </a:t>
            </a:r>
            <a:r>
              <a:rPr lang="en-US" sz="2800">
                <a:latin typeface="Times New Roman"/>
                <a:ea typeface="Times New Roman"/>
                <a:cs typeface="Times New Roman"/>
                <a:sym typeface="Times New Roman"/>
              </a:rPr>
              <a:t>Đặc điểm chung của các phân tử hợp chất hữu </a:t>
            </a:r>
            <a:r>
              <a:rPr lang="en-US" sz="2800" smtClean="0">
                <a:latin typeface="Times New Roman"/>
                <a:ea typeface="Times New Roman"/>
                <a:cs typeface="Times New Roman"/>
                <a:sym typeface="Times New Roman"/>
              </a:rPr>
              <a:t>cơ:</a:t>
            </a:r>
          </a:p>
          <a:p>
            <a:pPr marL="0" lvl="0" indent="0" algn="l" rtl="0">
              <a:lnSpc>
                <a:spcPct val="115000"/>
              </a:lnSpc>
              <a:spcBef>
                <a:spcPts val="0"/>
              </a:spcBef>
              <a:spcAft>
                <a:spcPts val="0"/>
              </a:spcAft>
              <a:buSzPts val="2400"/>
              <a:buNone/>
            </a:pPr>
            <a:r>
              <a:rPr lang="en-US" sz="2800" smtClean="0">
                <a:latin typeface="Times New Roman"/>
                <a:ea typeface="Times New Roman"/>
                <a:cs typeface="Times New Roman"/>
                <a:sym typeface="Times New Roman"/>
              </a:rPr>
              <a:t>  1</a:t>
            </a:r>
            <a:r>
              <a:rPr lang="en-US" sz="2800">
                <a:latin typeface="Times New Roman"/>
                <a:ea typeface="Times New Roman"/>
                <a:cs typeface="Times New Roman"/>
                <a:sym typeface="Times New Roman"/>
              </a:rPr>
              <a:t>. thành phần nguyên tố chủ yếu là C.			</a:t>
            </a:r>
            <a:endParaRPr sz="2800">
              <a:latin typeface="Calibri"/>
              <a:ea typeface="Calibri"/>
              <a:cs typeface="Calibri"/>
              <a:sym typeface="Calibri"/>
            </a:endParaRPr>
          </a:p>
          <a:p>
            <a:pPr marL="171442" lvl="0" indent="0" algn="just" rtl="0">
              <a:lnSpc>
                <a:spcPct val="100000"/>
              </a:lnSpc>
              <a:spcBef>
                <a:spcPts val="750"/>
              </a:spcBef>
              <a:spcAft>
                <a:spcPts val="0"/>
              </a:spcAft>
              <a:buSzPts val="2100"/>
              <a:buNone/>
            </a:pPr>
            <a:r>
              <a:rPr lang="en-US" sz="2800">
                <a:latin typeface="Times New Roman"/>
                <a:ea typeface="Times New Roman"/>
                <a:cs typeface="Times New Roman"/>
                <a:sym typeface="Times New Roman"/>
              </a:rPr>
              <a:t>2. có thể chứa nguyên tố khác như Cl, N, P, O.</a:t>
            </a:r>
            <a:endParaRPr sz="2800">
              <a:latin typeface="Calibri"/>
              <a:ea typeface="Calibri"/>
              <a:cs typeface="Calibri"/>
              <a:sym typeface="Calibri"/>
            </a:endParaRPr>
          </a:p>
          <a:p>
            <a:pPr marL="171442" lvl="0" indent="0" algn="just" rtl="0">
              <a:lnSpc>
                <a:spcPct val="100000"/>
              </a:lnSpc>
              <a:spcBef>
                <a:spcPts val="750"/>
              </a:spcBef>
              <a:spcAft>
                <a:spcPts val="0"/>
              </a:spcAft>
              <a:buSzPts val="2100"/>
              <a:buNone/>
            </a:pPr>
            <a:r>
              <a:rPr lang="en-US" sz="2800">
                <a:latin typeface="Times New Roman"/>
                <a:ea typeface="Times New Roman"/>
                <a:cs typeface="Times New Roman"/>
                <a:sym typeface="Times New Roman"/>
              </a:rPr>
              <a:t>3. liên kết hóa học chủ yếu là liên kết cộng hoá trị.	</a:t>
            </a:r>
            <a:endParaRPr sz="2800">
              <a:latin typeface="Calibri"/>
              <a:ea typeface="Calibri"/>
              <a:cs typeface="Calibri"/>
              <a:sym typeface="Calibri"/>
            </a:endParaRPr>
          </a:p>
          <a:p>
            <a:pPr marL="171442" lvl="0" indent="0" algn="just" rtl="0">
              <a:lnSpc>
                <a:spcPct val="100000"/>
              </a:lnSpc>
              <a:spcBef>
                <a:spcPts val="750"/>
              </a:spcBef>
              <a:spcAft>
                <a:spcPts val="0"/>
              </a:spcAft>
              <a:buSzPts val="2100"/>
              <a:buNone/>
            </a:pPr>
            <a:r>
              <a:rPr lang="en-US" sz="2800" smtClean="0">
                <a:latin typeface="Times New Roman"/>
                <a:ea typeface="Times New Roman"/>
                <a:cs typeface="Times New Roman"/>
                <a:sym typeface="Times New Roman"/>
              </a:rPr>
              <a:t>4. </a:t>
            </a:r>
            <a:r>
              <a:rPr lang="en-US" sz="2800">
                <a:latin typeface="Times New Roman"/>
                <a:ea typeface="Times New Roman"/>
                <a:cs typeface="Times New Roman"/>
                <a:sym typeface="Times New Roman"/>
              </a:rPr>
              <a:t>dễ bay hơi, khó cháy.						</a:t>
            </a:r>
            <a:endParaRPr sz="2800">
              <a:latin typeface="Calibri"/>
              <a:ea typeface="Calibri"/>
              <a:cs typeface="Calibri"/>
              <a:sym typeface="Calibri"/>
            </a:endParaRPr>
          </a:p>
          <a:p>
            <a:pPr marL="171442" lvl="0" indent="0" algn="just" rtl="0">
              <a:lnSpc>
                <a:spcPct val="100000"/>
              </a:lnSpc>
              <a:spcBef>
                <a:spcPts val="750"/>
              </a:spcBef>
              <a:spcAft>
                <a:spcPts val="0"/>
              </a:spcAft>
              <a:buSzPts val="2100"/>
              <a:buNone/>
            </a:pPr>
            <a:r>
              <a:rPr lang="en-US" sz="2800" smtClean="0">
                <a:latin typeface="Times New Roman"/>
                <a:ea typeface="Times New Roman"/>
                <a:cs typeface="Times New Roman"/>
                <a:sym typeface="Times New Roman"/>
              </a:rPr>
              <a:t>5. </a:t>
            </a:r>
            <a:r>
              <a:rPr lang="en-US" sz="2800">
                <a:latin typeface="Times New Roman"/>
                <a:ea typeface="Times New Roman"/>
                <a:cs typeface="Times New Roman"/>
                <a:sym typeface="Times New Roman"/>
              </a:rPr>
              <a:t>phản ứng hoá học xảy ra nhanh.</a:t>
            </a:r>
            <a:endParaRPr sz="2800">
              <a:latin typeface="Calibri"/>
              <a:ea typeface="Calibri"/>
              <a:cs typeface="Calibri"/>
              <a:sym typeface="Calibri"/>
            </a:endParaRPr>
          </a:p>
          <a:p>
            <a:pPr marL="171442" lvl="0" indent="0" algn="just" rtl="0">
              <a:lnSpc>
                <a:spcPct val="115000"/>
              </a:lnSpc>
              <a:spcBef>
                <a:spcPts val="750"/>
              </a:spcBef>
              <a:spcAft>
                <a:spcPts val="0"/>
              </a:spcAft>
              <a:buSzPts val="2400"/>
              <a:buNone/>
            </a:pPr>
            <a:r>
              <a:rPr lang="en-US" sz="2800">
                <a:latin typeface="Times New Roman"/>
                <a:ea typeface="Times New Roman"/>
                <a:cs typeface="Times New Roman"/>
                <a:sym typeface="Times New Roman"/>
              </a:rPr>
              <a:t>Nhóm các ý đúng là</a:t>
            </a:r>
            <a:endParaRPr sz="2800">
              <a:latin typeface="Calibri"/>
              <a:ea typeface="Calibri"/>
              <a:cs typeface="Calibri"/>
              <a:sym typeface="Calibri"/>
            </a:endParaRPr>
          </a:p>
          <a:p>
            <a:pPr marL="0" lvl="0" indent="0" algn="just">
              <a:lnSpc>
                <a:spcPct val="115000"/>
              </a:lnSpc>
              <a:buSzPts val="2400"/>
              <a:buNone/>
            </a:pPr>
            <a:r>
              <a:rPr lang="en-US" sz="2800" b="1">
                <a:latin typeface="Times New Roman"/>
                <a:ea typeface="Times New Roman"/>
                <a:cs typeface="Times New Roman"/>
                <a:sym typeface="Times New Roman"/>
              </a:rPr>
              <a:t>	A. </a:t>
            </a:r>
            <a:r>
              <a:rPr lang="en-US" sz="2800" smtClean="0">
                <a:latin typeface="Times New Roman"/>
                <a:ea typeface="Times New Roman"/>
                <a:cs typeface="Times New Roman"/>
                <a:sym typeface="Times New Roman"/>
              </a:rPr>
              <a:t>1,</a:t>
            </a:r>
            <a:r>
              <a:rPr lang="en-US" sz="2800" b="1" smtClean="0">
                <a:latin typeface="Times New Roman"/>
                <a:ea typeface="Times New Roman"/>
                <a:cs typeface="Times New Roman"/>
                <a:sym typeface="Times New Roman"/>
              </a:rPr>
              <a:t> </a:t>
            </a:r>
            <a:r>
              <a:rPr lang="en-US" sz="2800" smtClean="0">
                <a:latin typeface="Times New Roman"/>
                <a:ea typeface="Times New Roman"/>
                <a:cs typeface="Times New Roman"/>
                <a:sym typeface="Times New Roman"/>
              </a:rPr>
              <a:t>4</a:t>
            </a:r>
            <a:r>
              <a:rPr lang="en-US" sz="2800">
                <a:latin typeface="Times New Roman"/>
                <a:ea typeface="Times New Roman"/>
                <a:cs typeface="Times New Roman"/>
                <a:sym typeface="Times New Roman"/>
              </a:rPr>
              <a:t>, </a:t>
            </a:r>
            <a:r>
              <a:rPr lang="en-US" sz="2800" smtClean="0">
                <a:latin typeface="Times New Roman"/>
                <a:ea typeface="Times New Roman"/>
                <a:cs typeface="Times New Roman"/>
                <a:sym typeface="Times New Roman"/>
              </a:rPr>
              <a:t>5.</a:t>
            </a:r>
            <a:r>
              <a:rPr lang="en-US" sz="2800" b="1">
                <a:latin typeface="Times New Roman"/>
                <a:ea typeface="Times New Roman"/>
                <a:cs typeface="Times New Roman"/>
                <a:sym typeface="Times New Roman"/>
              </a:rPr>
              <a:t>	  B. </a:t>
            </a:r>
            <a:r>
              <a:rPr lang="en-US" sz="2800">
                <a:latin typeface="Times New Roman"/>
                <a:ea typeface="Times New Roman"/>
                <a:cs typeface="Times New Roman"/>
                <a:sym typeface="Times New Roman"/>
              </a:rPr>
              <a:t>1, 2, 3.</a:t>
            </a:r>
            <a:r>
              <a:rPr lang="en-US" sz="2800" b="1">
                <a:latin typeface="Times New Roman"/>
                <a:ea typeface="Times New Roman"/>
                <a:cs typeface="Times New Roman"/>
                <a:sym typeface="Times New Roman"/>
              </a:rPr>
              <a:t>   </a:t>
            </a:r>
            <a:r>
              <a:rPr lang="en-US" sz="2800" b="1" smtClean="0">
                <a:latin typeface="Times New Roman"/>
                <a:ea typeface="Times New Roman"/>
                <a:cs typeface="Times New Roman"/>
                <a:sym typeface="Times New Roman"/>
              </a:rPr>
              <a:t>    </a:t>
            </a:r>
            <a:r>
              <a:rPr lang="en-US" sz="2800" b="1">
                <a:latin typeface="Times New Roman"/>
                <a:ea typeface="Times New Roman"/>
                <a:cs typeface="Times New Roman"/>
                <a:sym typeface="Times New Roman"/>
              </a:rPr>
              <a:t>C. </a:t>
            </a:r>
            <a:r>
              <a:rPr lang="en-US" sz="2800">
                <a:latin typeface="Times New Roman"/>
                <a:ea typeface="Times New Roman"/>
                <a:cs typeface="Times New Roman"/>
                <a:sym typeface="Times New Roman"/>
              </a:rPr>
              <a:t>1, 3, 5.   </a:t>
            </a:r>
            <a:r>
              <a:rPr lang="en-US" sz="2800" b="1">
                <a:latin typeface="Times New Roman"/>
                <a:ea typeface="Times New Roman"/>
                <a:cs typeface="Times New Roman"/>
                <a:sym typeface="Times New Roman"/>
              </a:rPr>
              <a:t>   </a:t>
            </a:r>
            <a:r>
              <a:rPr lang="en-US" sz="2800" b="1" smtClean="0">
                <a:latin typeface="Times New Roman"/>
                <a:ea typeface="Times New Roman"/>
                <a:cs typeface="Times New Roman"/>
                <a:sym typeface="Times New Roman"/>
              </a:rPr>
              <a:t> </a:t>
            </a:r>
            <a:r>
              <a:rPr lang="en-US" sz="2800" b="1">
                <a:latin typeface="Times New Roman"/>
                <a:ea typeface="Times New Roman"/>
                <a:cs typeface="Times New Roman"/>
                <a:sym typeface="Times New Roman"/>
              </a:rPr>
              <a:t>D. </a:t>
            </a:r>
            <a:r>
              <a:rPr lang="en-US" sz="2800">
                <a:latin typeface="Times New Roman"/>
                <a:ea typeface="Times New Roman"/>
                <a:cs typeface="Times New Roman"/>
                <a:sym typeface="Times New Roman"/>
              </a:rPr>
              <a:t>2, 4, </a:t>
            </a:r>
            <a:r>
              <a:rPr lang="en-US" sz="2800" smtClean="0">
                <a:latin typeface="Times New Roman"/>
                <a:ea typeface="Times New Roman"/>
                <a:cs typeface="Times New Roman"/>
                <a:sym typeface="Times New Roman"/>
              </a:rPr>
              <a:t>5.</a:t>
            </a:r>
            <a:endParaRPr sz="2800">
              <a:latin typeface="Calibri"/>
              <a:ea typeface="Calibri"/>
              <a:cs typeface="Calibri"/>
              <a:sym typeface="Calibri"/>
            </a:endParaRPr>
          </a:p>
          <a:p>
            <a:pPr marL="0" lvl="0" indent="0" algn="l" rtl="0">
              <a:lnSpc>
                <a:spcPct val="120000"/>
              </a:lnSpc>
              <a:spcBef>
                <a:spcPts val="750"/>
              </a:spcBef>
              <a:spcAft>
                <a:spcPts val="0"/>
              </a:spcAft>
              <a:buSzPts val="2400"/>
              <a:buNone/>
            </a:pPr>
            <a:endParaRPr sz="2800">
              <a:sym typeface="Gill Sans"/>
            </a:endParaRPr>
          </a:p>
        </p:txBody>
      </p:sp>
      <p:sp>
        <p:nvSpPr>
          <p:cNvPr id="820" name="Google Shape;820;p23"/>
          <p:cNvSpPr/>
          <p:nvPr/>
        </p:nvSpPr>
        <p:spPr>
          <a:xfrm>
            <a:off x="2883024" y="3895517"/>
            <a:ext cx="634041" cy="555422"/>
          </a:xfrm>
          <a:prstGeom prst="ellipse">
            <a:avLst/>
          </a:prstGeom>
          <a:solidFill>
            <a:srgbClr val="FF0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Calibri"/>
                <a:ea typeface="Calibri"/>
                <a:cs typeface="Calibri"/>
                <a:sym typeface="Calibri"/>
              </a:rPr>
              <a:t>B</a:t>
            </a:r>
            <a:endParaRPr sz="3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
                                            <p:txEl>
                                              <p:pRg st="0" end="0"/>
                                            </p:txEl>
                                          </p:spTgt>
                                        </p:tgtEl>
                                        <p:attrNameLst>
                                          <p:attrName>style.visibility</p:attrName>
                                        </p:attrNameLst>
                                      </p:cBhvr>
                                      <p:to>
                                        <p:strVal val="visible"/>
                                      </p:to>
                                    </p:set>
                                    <p:animEffect transition="in" filter="fade">
                                      <p:cBhvr>
                                        <p:cTn id="7" dur="500"/>
                                        <p:tgtEl>
                                          <p:spTgt spid="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
                                            <p:txEl>
                                              <p:pRg st="1" end="1"/>
                                            </p:txEl>
                                          </p:spTgt>
                                        </p:tgtEl>
                                        <p:attrNameLst>
                                          <p:attrName>style.visibility</p:attrName>
                                        </p:attrNameLst>
                                      </p:cBhvr>
                                      <p:to>
                                        <p:strVal val="visible"/>
                                      </p:to>
                                    </p:set>
                                    <p:animEffect transition="in" filter="fade">
                                      <p:cBhvr>
                                        <p:cTn id="12" dur="500"/>
                                        <p:tgtEl>
                                          <p:spTgt spid="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
                                            <p:txEl>
                                              <p:pRg st="2" end="2"/>
                                            </p:txEl>
                                          </p:spTgt>
                                        </p:tgtEl>
                                        <p:attrNameLst>
                                          <p:attrName>style.visibility</p:attrName>
                                        </p:attrNameLst>
                                      </p:cBhvr>
                                      <p:to>
                                        <p:strVal val="visible"/>
                                      </p:to>
                                    </p:set>
                                    <p:animEffect transition="in" filter="fade">
                                      <p:cBhvr>
                                        <p:cTn id="17" dur="500"/>
                                        <p:tgtEl>
                                          <p:spTgt spid="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
                                            <p:txEl>
                                              <p:pRg st="3" end="3"/>
                                            </p:txEl>
                                          </p:spTgt>
                                        </p:tgtEl>
                                        <p:attrNameLst>
                                          <p:attrName>style.visibility</p:attrName>
                                        </p:attrNameLst>
                                      </p:cBhvr>
                                      <p:to>
                                        <p:strVal val="visible"/>
                                      </p:to>
                                    </p:set>
                                    <p:animEffect transition="in" filter="fade">
                                      <p:cBhvr>
                                        <p:cTn id="22" dur="500"/>
                                        <p:tgtEl>
                                          <p:spTgt spid="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
                                            <p:txEl>
                                              <p:pRg st="4" end="4"/>
                                            </p:txEl>
                                          </p:spTgt>
                                        </p:tgtEl>
                                        <p:attrNameLst>
                                          <p:attrName>style.visibility</p:attrName>
                                        </p:attrNameLst>
                                      </p:cBhvr>
                                      <p:to>
                                        <p:strVal val="visible"/>
                                      </p:to>
                                    </p:set>
                                    <p:animEffect transition="in" filter="fade">
                                      <p:cBhvr>
                                        <p:cTn id="27" dur="500"/>
                                        <p:tgtEl>
                                          <p:spTgt spid="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
                                            <p:txEl>
                                              <p:pRg st="5" end="5"/>
                                            </p:txEl>
                                          </p:spTgt>
                                        </p:tgtEl>
                                        <p:attrNameLst>
                                          <p:attrName>style.visibility</p:attrName>
                                        </p:attrNameLst>
                                      </p:cBhvr>
                                      <p:to>
                                        <p:strVal val="visible"/>
                                      </p:to>
                                    </p:set>
                                    <p:animEffect transition="in" filter="fade">
                                      <p:cBhvr>
                                        <p:cTn id="32" dur="500"/>
                                        <p:tgtEl>
                                          <p:spTgt spid="8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9">
                                            <p:txEl>
                                              <p:pRg st="6" end="6"/>
                                            </p:txEl>
                                          </p:spTgt>
                                        </p:tgtEl>
                                        <p:attrNameLst>
                                          <p:attrName>style.visibility</p:attrName>
                                        </p:attrNameLst>
                                      </p:cBhvr>
                                      <p:to>
                                        <p:strVal val="visible"/>
                                      </p:to>
                                    </p:set>
                                    <p:animEffect transition="in" filter="fade">
                                      <p:cBhvr>
                                        <p:cTn id="37" dur="500"/>
                                        <p:tgtEl>
                                          <p:spTgt spid="8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9">
                                            <p:txEl>
                                              <p:pRg st="7" end="7"/>
                                            </p:txEl>
                                          </p:spTgt>
                                        </p:tgtEl>
                                        <p:attrNameLst>
                                          <p:attrName>style.visibility</p:attrName>
                                        </p:attrNameLst>
                                      </p:cBhvr>
                                      <p:to>
                                        <p:strVal val="visible"/>
                                      </p:to>
                                    </p:set>
                                    <p:animEffect transition="in" filter="fade">
                                      <p:cBhvr>
                                        <p:cTn id="42" dur="500"/>
                                        <p:tgtEl>
                                          <p:spTgt spid="8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0"/>
                                        </p:tgtEl>
                                        <p:attrNameLst>
                                          <p:attrName>style.visibility</p:attrName>
                                        </p:attrNameLst>
                                      </p:cBhvr>
                                      <p:to>
                                        <p:strVal val="visible"/>
                                      </p:to>
                                    </p:set>
                                    <p:animEffect transition="in" filter="fade">
                                      <p:cBhvr>
                                        <p:cTn id="47" dur="5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6" name="Google Shape;826;p24"/>
          <p:cNvSpPr txBox="1">
            <a:spLocks noGrp="1"/>
          </p:cNvSpPr>
          <p:nvPr>
            <p:ph type="body" idx="1"/>
          </p:nvPr>
        </p:nvSpPr>
        <p:spPr>
          <a:xfrm>
            <a:off x="63854" y="-1"/>
            <a:ext cx="9080146" cy="4599709"/>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2400"/>
              <a:buNone/>
            </a:pPr>
            <a:r>
              <a:rPr lang="en-US" sz="2800" b="1">
                <a:latin typeface="Times New Roman"/>
                <a:ea typeface="Times New Roman"/>
                <a:cs typeface="Times New Roman"/>
                <a:sym typeface="Times New Roman"/>
              </a:rPr>
              <a:t>Câu 4. </a:t>
            </a:r>
            <a:r>
              <a:rPr lang="en-US" sz="2800">
                <a:latin typeface="Times New Roman"/>
                <a:ea typeface="Times New Roman"/>
                <a:cs typeface="Times New Roman"/>
                <a:sym typeface="Times New Roman"/>
              </a:rPr>
              <a:t>Phản ứng hóa học của các hợp chất hữu cơ có đặc điểm là:</a:t>
            </a:r>
            <a:endParaRPr sz="2800">
              <a:latin typeface="Calibri"/>
              <a:ea typeface="Calibri"/>
              <a:cs typeface="Calibri"/>
              <a:sym typeface="Calibri"/>
            </a:endParaRPr>
          </a:p>
          <a:p>
            <a:pPr marL="171442" lvl="0" indent="0" algn="just" rtl="0">
              <a:lnSpc>
                <a:spcPct val="115000"/>
              </a:lnSpc>
              <a:spcBef>
                <a:spcPts val="750"/>
              </a:spcBef>
              <a:spcAft>
                <a:spcPts val="0"/>
              </a:spcAft>
              <a:buSzPts val="2400"/>
              <a:buNone/>
            </a:pPr>
            <a:r>
              <a:rPr lang="en-US" sz="2800" b="1">
                <a:latin typeface="Times New Roman"/>
                <a:ea typeface="Times New Roman"/>
                <a:cs typeface="Times New Roman"/>
                <a:sym typeface="Times New Roman"/>
              </a:rPr>
              <a:t>A. </a:t>
            </a:r>
            <a:r>
              <a:rPr lang="en-US" sz="2800">
                <a:latin typeface="Times New Roman"/>
                <a:ea typeface="Times New Roman"/>
                <a:cs typeface="Times New Roman"/>
                <a:sym typeface="Times New Roman"/>
              </a:rPr>
              <a:t>thường xảy ra rất nhanh và cho một sản phẩm duy nhất.</a:t>
            </a:r>
            <a:endParaRPr sz="2800">
              <a:latin typeface="Calibri"/>
              <a:ea typeface="Calibri"/>
              <a:cs typeface="Calibri"/>
              <a:sym typeface="Calibri"/>
            </a:endParaRPr>
          </a:p>
          <a:p>
            <a:pPr marL="171442" lvl="0" indent="0" algn="just" rtl="0">
              <a:lnSpc>
                <a:spcPct val="115000"/>
              </a:lnSpc>
              <a:spcBef>
                <a:spcPts val="750"/>
              </a:spcBef>
              <a:spcAft>
                <a:spcPts val="0"/>
              </a:spcAft>
              <a:buSzPts val="2400"/>
              <a:buNone/>
            </a:pPr>
            <a:r>
              <a:rPr lang="en-US" sz="2800" b="1">
                <a:latin typeface="Times New Roman"/>
                <a:ea typeface="Times New Roman"/>
                <a:cs typeface="Times New Roman"/>
                <a:sym typeface="Times New Roman"/>
              </a:rPr>
              <a:t>B. </a:t>
            </a:r>
            <a:r>
              <a:rPr lang="en-US" sz="2800">
                <a:latin typeface="Times New Roman"/>
                <a:ea typeface="Times New Roman"/>
                <a:cs typeface="Times New Roman"/>
                <a:sym typeface="Times New Roman"/>
              </a:rPr>
              <a:t>thường xảy ra chậm, không hoàn toàn, không theo một hướng nhất định.</a:t>
            </a:r>
            <a:endParaRPr sz="2800">
              <a:latin typeface="Calibri"/>
              <a:ea typeface="Calibri"/>
              <a:cs typeface="Calibri"/>
              <a:sym typeface="Calibri"/>
            </a:endParaRPr>
          </a:p>
          <a:p>
            <a:pPr marL="171442" lvl="0" indent="0" algn="just" rtl="0">
              <a:lnSpc>
                <a:spcPct val="115000"/>
              </a:lnSpc>
              <a:spcBef>
                <a:spcPts val="750"/>
              </a:spcBef>
              <a:spcAft>
                <a:spcPts val="0"/>
              </a:spcAft>
              <a:buSzPts val="2400"/>
              <a:buNone/>
            </a:pPr>
            <a:r>
              <a:rPr lang="en-US" sz="2800" b="1">
                <a:latin typeface="Times New Roman"/>
                <a:ea typeface="Times New Roman"/>
                <a:cs typeface="Times New Roman"/>
                <a:sym typeface="Times New Roman"/>
              </a:rPr>
              <a:t>C. </a:t>
            </a:r>
            <a:r>
              <a:rPr lang="en-US" sz="2800">
                <a:latin typeface="Times New Roman"/>
                <a:ea typeface="Times New Roman"/>
                <a:cs typeface="Times New Roman"/>
                <a:sym typeface="Times New Roman"/>
              </a:rPr>
              <a:t>thường xảy ra rất nhanh, không hoàn toàn, không theo một hướng nhất định.</a:t>
            </a:r>
            <a:endParaRPr sz="2800">
              <a:latin typeface="Calibri"/>
              <a:ea typeface="Calibri"/>
              <a:cs typeface="Calibri"/>
              <a:sym typeface="Calibri"/>
            </a:endParaRPr>
          </a:p>
          <a:p>
            <a:pPr marL="171442" lvl="0" indent="0" algn="just" rtl="0">
              <a:lnSpc>
                <a:spcPct val="115000"/>
              </a:lnSpc>
              <a:spcBef>
                <a:spcPts val="750"/>
              </a:spcBef>
              <a:spcAft>
                <a:spcPts val="0"/>
              </a:spcAft>
              <a:buSzPts val="2400"/>
              <a:buNone/>
            </a:pPr>
            <a:r>
              <a:rPr lang="en-US" sz="2800" b="1">
                <a:latin typeface="Times New Roman"/>
                <a:ea typeface="Times New Roman"/>
                <a:cs typeface="Times New Roman"/>
                <a:sym typeface="Times New Roman"/>
              </a:rPr>
              <a:t>D. </a:t>
            </a:r>
            <a:r>
              <a:rPr lang="en-US" sz="2800">
                <a:latin typeface="Times New Roman"/>
                <a:ea typeface="Times New Roman"/>
                <a:cs typeface="Times New Roman"/>
                <a:sym typeface="Times New Roman"/>
              </a:rPr>
              <a:t>thường xảy ra rất chậm, nhưng hoàn toàn, không theo một hướng xác định.</a:t>
            </a:r>
            <a:endParaRPr sz="2800">
              <a:latin typeface="Calibri"/>
              <a:ea typeface="Calibri"/>
              <a:cs typeface="Calibri"/>
              <a:sym typeface="Calibri"/>
            </a:endParaRPr>
          </a:p>
          <a:p>
            <a:pPr marL="0" lvl="0" indent="0" algn="l" rtl="0">
              <a:lnSpc>
                <a:spcPct val="120000"/>
              </a:lnSpc>
              <a:spcBef>
                <a:spcPts val="750"/>
              </a:spcBef>
              <a:spcAft>
                <a:spcPts val="0"/>
              </a:spcAft>
              <a:buSzPts val="2400"/>
              <a:buNone/>
            </a:pPr>
            <a:endParaRPr sz="2800">
              <a:latin typeface="Times New Roman"/>
              <a:ea typeface="Times New Roman"/>
              <a:cs typeface="Times New Roman"/>
              <a:sym typeface="Times New Roman"/>
            </a:endParaRPr>
          </a:p>
        </p:txBody>
      </p:sp>
      <p:sp>
        <p:nvSpPr>
          <p:cNvPr id="827" name="Google Shape;827;p24"/>
          <p:cNvSpPr/>
          <p:nvPr/>
        </p:nvSpPr>
        <p:spPr>
          <a:xfrm>
            <a:off x="175352" y="1739052"/>
            <a:ext cx="634041" cy="555422"/>
          </a:xfrm>
          <a:prstGeom prst="ellipse">
            <a:avLst/>
          </a:prstGeom>
          <a:solidFill>
            <a:srgbClr val="FF0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Calibri"/>
                <a:ea typeface="Calibri"/>
                <a:cs typeface="Calibri"/>
                <a:sym typeface="Calibri"/>
              </a:rPr>
              <a:t>B</a:t>
            </a:r>
            <a:endParaRPr sz="3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6">
                                            <p:txEl>
                                              <p:pRg st="0" end="0"/>
                                            </p:txEl>
                                          </p:spTgt>
                                        </p:tgtEl>
                                        <p:attrNameLst>
                                          <p:attrName>style.visibility</p:attrName>
                                        </p:attrNameLst>
                                      </p:cBhvr>
                                      <p:to>
                                        <p:strVal val="visible"/>
                                      </p:to>
                                    </p:set>
                                    <p:animEffect transition="in" filter="fade">
                                      <p:cBhvr>
                                        <p:cTn id="7" dur="500"/>
                                        <p:tgtEl>
                                          <p:spTgt spid="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6">
                                            <p:txEl>
                                              <p:pRg st="1" end="1"/>
                                            </p:txEl>
                                          </p:spTgt>
                                        </p:tgtEl>
                                        <p:attrNameLst>
                                          <p:attrName>style.visibility</p:attrName>
                                        </p:attrNameLst>
                                      </p:cBhvr>
                                      <p:to>
                                        <p:strVal val="visible"/>
                                      </p:to>
                                    </p:set>
                                    <p:animEffect transition="in" filter="fade">
                                      <p:cBhvr>
                                        <p:cTn id="12" dur="500"/>
                                        <p:tgtEl>
                                          <p:spTgt spid="8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6">
                                            <p:txEl>
                                              <p:pRg st="2" end="2"/>
                                            </p:txEl>
                                          </p:spTgt>
                                        </p:tgtEl>
                                        <p:attrNameLst>
                                          <p:attrName>style.visibility</p:attrName>
                                        </p:attrNameLst>
                                      </p:cBhvr>
                                      <p:to>
                                        <p:strVal val="visible"/>
                                      </p:to>
                                    </p:set>
                                    <p:animEffect transition="in" filter="fade">
                                      <p:cBhvr>
                                        <p:cTn id="17" dur="500"/>
                                        <p:tgtEl>
                                          <p:spTgt spid="8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6">
                                            <p:txEl>
                                              <p:pRg st="3" end="3"/>
                                            </p:txEl>
                                          </p:spTgt>
                                        </p:tgtEl>
                                        <p:attrNameLst>
                                          <p:attrName>style.visibility</p:attrName>
                                        </p:attrNameLst>
                                      </p:cBhvr>
                                      <p:to>
                                        <p:strVal val="visible"/>
                                      </p:to>
                                    </p:set>
                                    <p:animEffect transition="in" filter="fade">
                                      <p:cBhvr>
                                        <p:cTn id="22" dur="500"/>
                                        <p:tgtEl>
                                          <p:spTgt spid="8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6">
                                            <p:txEl>
                                              <p:pRg st="4" end="4"/>
                                            </p:txEl>
                                          </p:spTgt>
                                        </p:tgtEl>
                                        <p:attrNameLst>
                                          <p:attrName>style.visibility</p:attrName>
                                        </p:attrNameLst>
                                      </p:cBhvr>
                                      <p:to>
                                        <p:strVal val="visible"/>
                                      </p:to>
                                    </p:set>
                                    <p:animEffect transition="in" filter="fade">
                                      <p:cBhvr>
                                        <p:cTn id="27" dur="500"/>
                                        <p:tgtEl>
                                          <p:spTgt spid="8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6">
                                            <p:txEl>
                                              <p:pRg st="5" end="5"/>
                                            </p:txEl>
                                          </p:spTgt>
                                        </p:tgtEl>
                                        <p:attrNameLst>
                                          <p:attrName>style.visibility</p:attrName>
                                        </p:attrNameLst>
                                      </p:cBhvr>
                                      <p:to>
                                        <p:strVal val="visible"/>
                                      </p:to>
                                    </p:set>
                                    <p:animEffect transition="in" filter="fade">
                                      <p:cBhvr>
                                        <p:cTn id="32" dur="500"/>
                                        <p:tgtEl>
                                          <p:spTgt spid="8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7"/>
                                        </p:tgtEl>
                                        <p:attrNameLst>
                                          <p:attrName>style.visibility</p:attrName>
                                        </p:attrNameLst>
                                      </p:cBhvr>
                                      <p:to>
                                        <p:strVal val="visible"/>
                                      </p:to>
                                    </p:set>
                                    <p:animEffect transition="in" filter="fade">
                                      <p:cBhvr>
                                        <p:cTn id="37" dur="500"/>
                                        <p:tgtEl>
                                          <p:spTgt spid="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25"/>
          <p:cNvSpPr txBox="1">
            <a:spLocks noGrp="1"/>
          </p:cNvSpPr>
          <p:nvPr>
            <p:ph type="title"/>
          </p:nvPr>
        </p:nvSpPr>
        <p:spPr>
          <a:xfrm>
            <a:off x="1022548" y="208969"/>
            <a:ext cx="7202456" cy="786926"/>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400"/>
              <a:buFont typeface="Arial"/>
              <a:buNone/>
            </a:pPr>
            <a:r>
              <a:rPr lang="en-US" b="1">
                <a:latin typeface="Arial"/>
                <a:ea typeface="Arial"/>
                <a:cs typeface="Arial"/>
                <a:sym typeface="Arial"/>
              </a:rPr>
              <a:t>LUYỆN TẬP</a:t>
            </a:r>
            <a:endParaRPr/>
          </a:p>
        </p:txBody>
      </p:sp>
      <p:sp>
        <p:nvSpPr>
          <p:cNvPr id="833" name="Google Shape;833;p25"/>
          <p:cNvSpPr txBox="1">
            <a:spLocks noGrp="1"/>
          </p:cNvSpPr>
          <p:nvPr>
            <p:ph type="body" idx="1"/>
          </p:nvPr>
        </p:nvSpPr>
        <p:spPr>
          <a:xfrm>
            <a:off x="-3" y="656972"/>
            <a:ext cx="9144003" cy="4486527"/>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2400"/>
              <a:buNone/>
            </a:pPr>
            <a:r>
              <a:rPr lang="en-US" sz="2800" b="1">
                <a:latin typeface="Times New Roman"/>
                <a:ea typeface="Times New Roman"/>
                <a:cs typeface="Times New Roman"/>
                <a:sym typeface="Times New Roman"/>
              </a:rPr>
              <a:t>Câu 5. </a:t>
            </a:r>
            <a:r>
              <a:rPr lang="en-US" sz="2800">
                <a:latin typeface="Times New Roman"/>
                <a:ea typeface="Times New Roman"/>
                <a:cs typeface="Times New Roman"/>
                <a:sym typeface="Times New Roman"/>
              </a:rPr>
              <a:t>Các chất trong nhóm chất nào dưới đây đều là dẫn xuất của hiđrocacbon ?</a:t>
            </a:r>
            <a:endParaRPr sz="2800">
              <a:latin typeface="Calibri"/>
              <a:ea typeface="Calibri"/>
              <a:cs typeface="Calibri"/>
              <a:sym typeface="Calibri"/>
            </a:endParaRPr>
          </a:p>
          <a:p>
            <a:pPr marL="0" lvl="0" indent="0" algn="just" rtl="0">
              <a:lnSpc>
                <a:spcPct val="115000"/>
              </a:lnSpc>
              <a:spcBef>
                <a:spcPts val="750"/>
              </a:spcBef>
              <a:spcAft>
                <a:spcPts val="0"/>
              </a:spcAft>
              <a:buSzPts val="2400"/>
              <a:buNone/>
            </a:pPr>
            <a:r>
              <a:rPr lang="en-US" sz="2800" b="1">
                <a:latin typeface="Times New Roman"/>
                <a:ea typeface="Times New Roman"/>
                <a:cs typeface="Times New Roman"/>
                <a:sym typeface="Times New Roman"/>
              </a:rPr>
              <a:t>A. </a:t>
            </a:r>
            <a:r>
              <a:rPr lang="en-US" sz="2800">
                <a:latin typeface="Times New Roman"/>
                <a:ea typeface="Times New Roman"/>
                <a:cs typeface="Times New Roman"/>
                <a:sym typeface="Times New Roman"/>
              </a:rPr>
              <a:t>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Cl</a:t>
            </a:r>
            <a:r>
              <a:rPr lang="en-US" sz="2800" baseline="-25000">
                <a:latin typeface="Times New Roman"/>
                <a:ea typeface="Times New Roman"/>
                <a:cs typeface="Times New Roman"/>
                <a:sym typeface="Times New Roman"/>
              </a:rPr>
              <a:t>2, </a:t>
            </a:r>
            <a:r>
              <a:rPr lang="en-US" sz="2800">
                <a:latin typeface="Times New Roman"/>
                <a:ea typeface="Times New Roman"/>
                <a:cs typeface="Times New Roman"/>
                <a:sym typeface="Times New Roman"/>
              </a:rPr>
              <a:t>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 NaCl, CH</a:t>
            </a:r>
            <a:r>
              <a:rPr lang="en-US" sz="2800" baseline="-25000">
                <a:latin typeface="Times New Roman"/>
                <a:ea typeface="Times New Roman"/>
                <a:cs typeface="Times New Roman"/>
                <a:sym typeface="Times New Roman"/>
              </a:rPr>
              <a:t>3</a:t>
            </a:r>
            <a:r>
              <a:rPr lang="en-US" sz="2800">
                <a:latin typeface="Times New Roman"/>
                <a:ea typeface="Times New Roman"/>
                <a:cs typeface="Times New Roman"/>
                <a:sym typeface="Times New Roman"/>
              </a:rPr>
              <a:t>Br, CH</a:t>
            </a:r>
            <a:r>
              <a:rPr lang="en-US" sz="2800" baseline="-25000">
                <a:latin typeface="Times New Roman"/>
                <a:ea typeface="Times New Roman"/>
                <a:cs typeface="Times New Roman"/>
                <a:sym typeface="Times New Roman"/>
              </a:rPr>
              <a:t>3</a:t>
            </a:r>
            <a:r>
              <a:rPr lang="en-US" sz="2800">
                <a:latin typeface="Times New Roman"/>
                <a:ea typeface="Times New Roman"/>
                <a:cs typeface="Times New Roman"/>
                <a:sym typeface="Times New Roman"/>
              </a:rPr>
              <a:t>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a:t>
            </a:r>
            <a:endParaRPr sz="2800">
              <a:latin typeface="Calibri"/>
              <a:ea typeface="Calibri"/>
              <a:cs typeface="Calibri"/>
              <a:sym typeface="Calibri"/>
            </a:endParaRPr>
          </a:p>
          <a:p>
            <a:pPr marL="0" lvl="0" indent="0" algn="just" rtl="0">
              <a:lnSpc>
                <a:spcPct val="115000"/>
              </a:lnSpc>
              <a:spcBef>
                <a:spcPts val="750"/>
              </a:spcBef>
              <a:spcAft>
                <a:spcPts val="0"/>
              </a:spcAft>
              <a:buSzPts val="2400"/>
              <a:buNone/>
            </a:pPr>
            <a:r>
              <a:rPr lang="en-US" sz="2800" b="1">
                <a:latin typeface="Times New Roman"/>
                <a:ea typeface="Times New Roman"/>
                <a:cs typeface="Times New Roman"/>
                <a:sym typeface="Times New Roman"/>
              </a:rPr>
              <a:t>B. </a:t>
            </a:r>
            <a:r>
              <a:rPr lang="en-US" sz="2800">
                <a:latin typeface="Times New Roman"/>
                <a:ea typeface="Times New Roman"/>
                <a:cs typeface="Times New Roman"/>
                <a:sym typeface="Times New Roman"/>
              </a:rPr>
              <a:t>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Cl</a:t>
            </a:r>
            <a:r>
              <a:rPr lang="en-US" sz="2800" baseline="-25000">
                <a:latin typeface="Times New Roman"/>
                <a:ea typeface="Times New Roman"/>
                <a:cs typeface="Times New Roman"/>
                <a:sym typeface="Times New Roman"/>
              </a:rPr>
              <a:t>2, </a:t>
            </a:r>
            <a:r>
              <a:rPr lang="en-US" sz="2800">
                <a:latin typeface="Times New Roman"/>
                <a:ea typeface="Times New Roman"/>
                <a:cs typeface="Times New Roman"/>
                <a:sym typeface="Times New Roman"/>
              </a:rPr>
              <a:t>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 CH</a:t>
            </a:r>
            <a:r>
              <a:rPr lang="en-US" sz="2800" baseline="-25000">
                <a:latin typeface="Times New Roman"/>
                <a:ea typeface="Times New Roman"/>
                <a:cs typeface="Times New Roman"/>
                <a:sym typeface="Times New Roman"/>
              </a:rPr>
              <a:t>3</a:t>
            </a:r>
            <a:r>
              <a:rPr lang="en-US" sz="2800">
                <a:latin typeface="Times New Roman"/>
                <a:ea typeface="Times New Roman"/>
                <a:cs typeface="Times New Roman"/>
                <a:sym typeface="Times New Roman"/>
              </a:rPr>
              <a:t>Br, </a:t>
            </a:r>
            <a:r>
              <a:rPr lang="en-US" sz="2800" smtClean="0">
                <a:latin typeface="Times New Roman"/>
                <a:ea typeface="Times New Roman"/>
                <a:cs typeface="Times New Roman"/>
                <a:sym typeface="Times New Roman"/>
              </a:rPr>
              <a:t>CH</a:t>
            </a:r>
            <a:r>
              <a:rPr lang="en-US" sz="2800" baseline="-25000" smtClean="0">
                <a:latin typeface="Times New Roman"/>
                <a:ea typeface="Times New Roman"/>
                <a:cs typeface="Times New Roman"/>
                <a:sym typeface="Times New Roman"/>
              </a:rPr>
              <a:t>2</a:t>
            </a:r>
            <a:r>
              <a:rPr lang="en-US" sz="2800" smtClean="0">
                <a:latin typeface="Times New Roman"/>
                <a:ea typeface="Times New Roman"/>
                <a:cs typeface="Times New Roman"/>
                <a:sym typeface="Times New Roman"/>
              </a:rPr>
              <a:t>=CHCOOH</a:t>
            </a:r>
            <a:r>
              <a:rPr lang="en-US" sz="2800">
                <a:latin typeface="Times New Roman"/>
                <a:ea typeface="Times New Roman"/>
                <a:cs typeface="Times New Roman"/>
                <a:sym typeface="Times New Roman"/>
              </a:rPr>
              <a:t>.</a:t>
            </a:r>
            <a:endParaRPr sz="2800">
              <a:latin typeface="Calibri"/>
              <a:ea typeface="Calibri"/>
              <a:cs typeface="Calibri"/>
              <a:sym typeface="Calibri"/>
            </a:endParaRPr>
          </a:p>
          <a:p>
            <a:pPr marL="0" lvl="0" indent="0" algn="just" rtl="0">
              <a:lnSpc>
                <a:spcPct val="115000"/>
              </a:lnSpc>
              <a:spcBef>
                <a:spcPts val="750"/>
              </a:spcBef>
              <a:spcAft>
                <a:spcPts val="0"/>
              </a:spcAft>
              <a:buSzPts val="2400"/>
              <a:buNone/>
            </a:pPr>
            <a:r>
              <a:rPr lang="en-US" sz="2800" b="1">
                <a:latin typeface="Times New Roman"/>
                <a:ea typeface="Times New Roman"/>
                <a:cs typeface="Times New Roman"/>
                <a:sym typeface="Times New Roman"/>
              </a:rPr>
              <a:t>C. </a:t>
            </a:r>
            <a:r>
              <a:rPr lang="en-US" sz="2800">
                <a:latin typeface="Times New Roman"/>
                <a:ea typeface="Times New Roman"/>
                <a:cs typeface="Times New Roman"/>
                <a:sym typeface="Times New Roman"/>
              </a:rPr>
              <a:t>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 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=CHBr, CH</a:t>
            </a:r>
            <a:r>
              <a:rPr lang="en-US" sz="2800" baseline="-25000">
                <a:latin typeface="Times New Roman"/>
                <a:ea typeface="Times New Roman"/>
                <a:cs typeface="Times New Roman"/>
                <a:sym typeface="Times New Roman"/>
              </a:rPr>
              <a:t>3</a:t>
            </a:r>
            <a:r>
              <a:rPr lang="en-US" sz="2800">
                <a:latin typeface="Times New Roman"/>
                <a:ea typeface="Times New Roman"/>
                <a:cs typeface="Times New Roman"/>
                <a:sym typeface="Times New Roman"/>
              </a:rPr>
              <a:t>Br, CH</a:t>
            </a:r>
            <a:r>
              <a:rPr lang="en-US" sz="2800" baseline="-25000">
                <a:latin typeface="Times New Roman"/>
                <a:ea typeface="Times New Roman"/>
                <a:cs typeface="Times New Roman"/>
                <a:sym typeface="Times New Roman"/>
              </a:rPr>
              <a:t>3</a:t>
            </a:r>
            <a:r>
              <a:rPr lang="en-US" sz="2800">
                <a:latin typeface="Times New Roman"/>
                <a:ea typeface="Times New Roman"/>
                <a:cs typeface="Times New Roman"/>
                <a:sym typeface="Times New Roman"/>
              </a:rPr>
              <a:t>CH</a:t>
            </a:r>
            <a:r>
              <a:rPr lang="en-US" sz="2800" baseline="-25000">
                <a:latin typeface="Times New Roman"/>
                <a:ea typeface="Times New Roman"/>
                <a:cs typeface="Times New Roman"/>
                <a:sym typeface="Times New Roman"/>
              </a:rPr>
              <a:t>3</a:t>
            </a:r>
            <a:r>
              <a:rPr lang="en-US" sz="2800">
                <a:latin typeface="Times New Roman"/>
                <a:ea typeface="Times New Roman"/>
                <a:cs typeface="Times New Roman"/>
                <a:sym typeface="Times New Roman"/>
              </a:rPr>
              <a:t>.</a:t>
            </a:r>
            <a:endParaRPr sz="2800">
              <a:latin typeface="Calibri"/>
              <a:ea typeface="Calibri"/>
              <a:cs typeface="Calibri"/>
              <a:sym typeface="Calibri"/>
            </a:endParaRPr>
          </a:p>
          <a:p>
            <a:pPr marL="0" lvl="0" indent="0" algn="just" rtl="0">
              <a:lnSpc>
                <a:spcPct val="150000"/>
              </a:lnSpc>
              <a:spcBef>
                <a:spcPts val="750"/>
              </a:spcBef>
              <a:spcAft>
                <a:spcPts val="0"/>
              </a:spcAft>
              <a:buSzPts val="2400"/>
              <a:buNone/>
            </a:pPr>
            <a:r>
              <a:rPr lang="en-US" sz="2800" b="1">
                <a:latin typeface="Times New Roman"/>
                <a:ea typeface="Times New Roman"/>
                <a:cs typeface="Times New Roman"/>
                <a:sym typeface="Times New Roman"/>
              </a:rPr>
              <a:t>D. </a:t>
            </a:r>
            <a:r>
              <a:rPr lang="en-US" sz="2800">
                <a:latin typeface="Times New Roman"/>
                <a:ea typeface="Times New Roman"/>
                <a:cs typeface="Times New Roman"/>
                <a:sym typeface="Times New Roman"/>
              </a:rPr>
              <a:t>HgCl</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 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 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=CHBr, CH</a:t>
            </a:r>
            <a:r>
              <a:rPr lang="en-US" sz="2800" baseline="-25000">
                <a:latin typeface="Times New Roman"/>
                <a:ea typeface="Times New Roman"/>
                <a:cs typeface="Times New Roman"/>
                <a:sym typeface="Times New Roman"/>
              </a:rPr>
              <a:t>3</a:t>
            </a:r>
            <a:r>
              <a:rPr lang="en-US" sz="2800">
                <a:latin typeface="Times New Roman"/>
                <a:ea typeface="Times New Roman"/>
                <a:cs typeface="Times New Roman"/>
                <a:sym typeface="Times New Roman"/>
              </a:rPr>
              <a:t>CH</a:t>
            </a:r>
            <a:r>
              <a:rPr lang="en-US" sz="2800" baseline="-25000">
                <a:latin typeface="Times New Roman"/>
                <a:ea typeface="Times New Roman"/>
                <a:cs typeface="Times New Roman"/>
                <a:sym typeface="Times New Roman"/>
              </a:rPr>
              <a:t>2</a:t>
            </a:r>
            <a:r>
              <a:rPr lang="en-US" sz="2800">
                <a:latin typeface="Times New Roman"/>
                <a:ea typeface="Times New Roman"/>
                <a:cs typeface="Times New Roman"/>
                <a:sym typeface="Times New Roman"/>
              </a:rPr>
              <a:t>Br</a:t>
            </a:r>
            <a:endParaRPr sz="2800">
              <a:latin typeface="Calibri"/>
              <a:ea typeface="Calibri"/>
              <a:cs typeface="Calibri"/>
              <a:sym typeface="Calibri"/>
            </a:endParaRPr>
          </a:p>
          <a:p>
            <a:pPr marL="0" lvl="0" indent="0" algn="l" rtl="0">
              <a:lnSpc>
                <a:spcPct val="120000"/>
              </a:lnSpc>
              <a:spcBef>
                <a:spcPts val="750"/>
              </a:spcBef>
              <a:spcAft>
                <a:spcPts val="0"/>
              </a:spcAft>
              <a:buSzPts val="2400"/>
              <a:buNone/>
            </a:pPr>
            <a:endParaRPr sz="2800">
              <a:latin typeface="Times New Roman"/>
              <a:ea typeface="Times New Roman"/>
              <a:cs typeface="Times New Roman"/>
              <a:sym typeface="Times New Roman"/>
            </a:endParaRPr>
          </a:p>
        </p:txBody>
      </p:sp>
      <p:sp>
        <p:nvSpPr>
          <p:cNvPr id="834" name="Google Shape;834;p25"/>
          <p:cNvSpPr/>
          <p:nvPr/>
        </p:nvSpPr>
        <p:spPr>
          <a:xfrm>
            <a:off x="0" y="2274609"/>
            <a:ext cx="634041" cy="555422"/>
          </a:xfrm>
          <a:prstGeom prst="ellipse">
            <a:avLst/>
          </a:prstGeom>
          <a:solidFill>
            <a:srgbClr val="FF0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Calibri"/>
                <a:ea typeface="Calibri"/>
                <a:cs typeface="Calibri"/>
                <a:sym typeface="Calibri"/>
              </a:rPr>
              <a:t>B</a:t>
            </a:r>
            <a:endParaRPr sz="3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3">
                                            <p:txEl>
                                              <p:pRg st="0" end="0"/>
                                            </p:txEl>
                                          </p:spTgt>
                                        </p:tgtEl>
                                        <p:attrNameLst>
                                          <p:attrName>style.visibility</p:attrName>
                                        </p:attrNameLst>
                                      </p:cBhvr>
                                      <p:to>
                                        <p:strVal val="visible"/>
                                      </p:to>
                                    </p:set>
                                    <p:animEffect transition="in" filter="fade">
                                      <p:cBhvr>
                                        <p:cTn id="7" dur="500"/>
                                        <p:tgtEl>
                                          <p:spTgt spid="8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3">
                                            <p:txEl>
                                              <p:pRg st="1" end="1"/>
                                            </p:txEl>
                                          </p:spTgt>
                                        </p:tgtEl>
                                        <p:attrNameLst>
                                          <p:attrName>style.visibility</p:attrName>
                                        </p:attrNameLst>
                                      </p:cBhvr>
                                      <p:to>
                                        <p:strVal val="visible"/>
                                      </p:to>
                                    </p:set>
                                    <p:animEffect transition="in" filter="fade">
                                      <p:cBhvr>
                                        <p:cTn id="12" dur="500"/>
                                        <p:tgtEl>
                                          <p:spTgt spid="8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3">
                                            <p:txEl>
                                              <p:pRg st="2" end="2"/>
                                            </p:txEl>
                                          </p:spTgt>
                                        </p:tgtEl>
                                        <p:attrNameLst>
                                          <p:attrName>style.visibility</p:attrName>
                                        </p:attrNameLst>
                                      </p:cBhvr>
                                      <p:to>
                                        <p:strVal val="visible"/>
                                      </p:to>
                                    </p:set>
                                    <p:animEffect transition="in" filter="fade">
                                      <p:cBhvr>
                                        <p:cTn id="17" dur="500"/>
                                        <p:tgtEl>
                                          <p:spTgt spid="8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3">
                                            <p:txEl>
                                              <p:pRg st="3" end="3"/>
                                            </p:txEl>
                                          </p:spTgt>
                                        </p:tgtEl>
                                        <p:attrNameLst>
                                          <p:attrName>style.visibility</p:attrName>
                                        </p:attrNameLst>
                                      </p:cBhvr>
                                      <p:to>
                                        <p:strVal val="visible"/>
                                      </p:to>
                                    </p:set>
                                    <p:animEffect transition="in" filter="fade">
                                      <p:cBhvr>
                                        <p:cTn id="22" dur="500"/>
                                        <p:tgtEl>
                                          <p:spTgt spid="8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3">
                                            <p:txEl>
                                              <p:pRg st="4" end="4"/>
                                            </p:txEl>
                                          </p:spTgt>
                                        </p:tgtEl>
                                        <p:attrNameLst>
                                          <p:attrName>style.visibility</p:attrName>
                                        </p:attrNameLst>
                                      </p:cBhvr>
                                      <p:to>
                                        <p:strVal val="visible"/>
                                      </p:to>
                                    </p:set>
                                    <p:animEffect transition="in" filter="fade">
                                      <p:cBhvr>
                                        <p:cTn id="27" dur="500"/>
                                        <p:tgtEl>
                                          <p:spTgt spid="8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4"/>
                                        </p:tgtEl>
                                        <p:attrNameLst>
                                          <p:attrName>style.visibility</p:attrName>
                                        </p:attrNameLst>
                                      </p:cBhvr>
                                      <p:to>
                                        <p:strVal val="visible"/>
                                      </p:to>
                                    </p:set>
                                    <p:animEffect transition="in" filter="fade">
                                      <p:cBhvr>
                                        <p:cTn id="32" dur="500"/>
                                        <p:tgtEl>
                                          <p:spTgt spid="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40" name="Google Shape;840;p26"/>
          <p:cNvSpPr txBox="1">
            <a:spLocks noGrp="1"/>
          </p:cNvSpPr>
          <p:nvPr>
            <p:ph type="body" idx="1"/>
          </p:nvPr>
        </p:nvSpPr>
        <p:spPr>
          <a:xfrm>
            <a:off x="159327" y="151282"/>
            <a:ext cx="8636804" cy="38319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2400"/>
              <a:buNone/>
            </a:pPr>
            <a:r>
              <a:rPr lang="en-US" sz="2400" b="1">
                <a:latin typeface="Times New Roman"/>
                <a:ea typeface="Times New Roman"/>
                <a:cs typeface="Times New Roman"/>
                <a:sym typeface="Times New Roman"/>
              </a:rPr>
              <a:t>Câu 6. </a:t>
            </a:r>
            <a:r>
              <a:rPr lang="en-US" sz="2400">
                <a:latin typeface="Times New Roman"/>
                <a:ea typeface="Times New Roman"/>
                <a:cs typeface="Times New Roman"/>
                <a:sym typeface="Times New Roman"/>
              </a:rPr>
              <a:t>Cặp hợp chất </a:t>
            </a:r>
            <a:r>
              <a:rPr lang="en-US" sz="2800">
                <a:latin typeface="Times New Roman"/>
                <a:ea typeface="Times New Roman"/>
                <a:cs typeface="Times New Roman"/>
                <a:sym typeface="Times New Roman"/>
              </a:rPr>
              <a:t>nào</a:t>
            </a:r>
            <a:r>
              <a:rPr lang="en-US" sz="2400">
                <a:latin typeface="Times New Roman"/>
                <a:ea typeface="Times New Roman"/>
                <a:cs typeface="Times New Roman"/>
                <a:sym typeface="Times New Roman"/>
              </a:rPr>
              <a:t> sau </a:t>
            </a:r>
            <a:r>
              <a:rPr lang="en-US" sz="2400" smtClean="0">
                <a:latin typeface="Times New Roman"/>
                <a:ea typeface="Times New Roman"/>
                <a:cs typeface="Times New Roman"/>
                <a:sym typeface="Times New Roman"/>
              </a:rPr>
              <a:t>đây </a:t>
            </a:r>
            <a:r>
              <a:rPr lang="en-US" sz="2400">
                <a:latin typeface="Times New Roman"/>
                <a:ea typeface="Times New Roman"/>
                <a:cs typeface="Times New Roman"/>
                <a:sym typeface="Times New Roman"/>
              </a:rPr>
              <a:t>là hợp chất hữu cơ?</a:t>
            </a:r>
            <a:endParaRPr sz="2100">
              <a:latin typeface="Calibri"/>
              <a:ea typeface="Calibri"/>
              <a:cs typeface="Calibri"/>
              <a:sym typeface="Calibri"/>
            </a:endParaRPr>
          </a:p>
          <a:p>
            <a:pPr marL="0" lvl="0" indent="0" algn="just" rtl="0">
              <a:lnSpc>
                <a:spcPct val="115000"/>
              </a:lnSpc>
              <a:spcBef>
                <a:spcPts val="750"/>
              </a:spcBef>
              <a:spcAft>
                <a:spcPts val="0"/>
              </a:spcAft>
              <a:buSzPts val="2400"/>
              <a:buNone/>
            </a:pPr>
            <a:r>
              <a:rPr lang="en-US" sz="2400" b="1">
                <a:latin typeface="Times New Roman"/>
                <a:ea typeface="Times New Roman"/>
                <a:cs typeface="Times New Roman"/>
                <a:sym typeface="Times New Roman"/>
              </a:rPr>
              <a:t>	A. </a:t>
            </a:r>
            <a:r>
              <a:rPr lang="en-US" sz="2400">
                <a:latin typeface="Times New Roman"/>
                <a:ea typeface="Times New Roman"/>
                <a:cs typeface="Times New Roman"/>
                <a:sym typeface="Times New Roman"/>
              </a:rPr>
              <a:t>CO</a:t>
            </a:r>
            <a:r>
              <a:rPr lang="en-US" sz="2400" baseline="-250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 CaCO</a:t>
            </a:r>
            <a:r>
              <a:rPr lang="en-US" sz="2400" baseline="-250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a:t>
            </a:r>
            <a:r>
              <a:rPr lang="en-US" sz="2400" b="1">
                <a:latin typeface="Times New Roman"/>
                <a:ea typeface="Times New Roman"/>
                <a:cs typeface="Times New Roman"/>
                <a:sym typeface="Times New Roman"/>
              </a:rPr>
              <a:t>		B.  </a:t>
            </a:r>
            <a:r>
              <a:rPr lang="en-US" sz="2400">
                <a:latin typeface="Times New Roman"/>
                <a:ea typeface="Times New Roman"/>
                <a:cs typeface="Times New Roman"/>
                <a:sym typeface="Times New Roman"/>
              </a:rPr>
              <a:t>CH</a:t>
            </a:r>
            <a:r>
              <a:rPr lang="en-US" sz="2400" baseline="-250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Cl, C</a:t>
            </a:r>
            <a:r>
              <a:rPr lang="en-US" sz="2400" baseline="-25000">
                <a:latin typeface="Times New Roman"/>
                <a:ea typeface="Times New Roman"/>
                <a:cs typeface="Times New Roman"/>
                <a:sym typeface="Times New Roman"/>
              </a:rPr>
              <a:t>6</a:t>
            </a:r>
            <a:r>
              <a:rPr lang="en-US" sz="2400">
                <a:latin typeface="Times New Roman"/>
                <a:ea typeface="Times New Roman"/>
                <a:cs typeface="Times New Roman"/>
                <a:sym typeface="Times New Roman"/>
              </a:rPr>
              <a:t>H</a:t>
            </a:r>
            <a:r>
              <a:rPr lang="en-US" sz="2400" baseline="-25000">
                <a:latin typeface="Times New Roman"/>
                <a:ea typeface="Times New Roman"/>
                <a:cs typeface="Times New Roman"/>
                <a:sym typeface="Times New Roman"/>
              </a:rPr>
              <a:t>5</a:t>
            </a:r>
            <a:r>
              <a:rPr lang="en-US" sz="2400">
                <a:latin typeface="Times New Roman"/>
                <a:ea typeface="Times New Roman"/>
                <a:cs typeface="Times New Roman"/>
                <a:sym typeface="Times New Roman"/>
              </a:rPr>
              <a:t>Br.</a:t>
            </a:r>
            <a:r>
              <a:rPr lang="en-US" sz="2400" b="1">
                <a:latin typeface="Times New Roman"/>
                <a:ea typeface="Times New Roman"/>
                <a:cs typeface="Times New Roman"/>
                <a:sym typeface="Times New Roman"/>
              </a:rPr>
              <a:t>	</a:t>
            </a:r>
            <a:endParaRPr sz="2100">
              <a:latin typeface="Calibri"/>
              <a:ea typeface="Calibri"/>
              <a:cs typeface="Calibri"/>
              <a:sym typeface="Calibri"/>
            </a:endParaRPr>
          </a:p>
          <a:p>
            <a:pPr marL="0" lvl="0" indent="0" algn="just" rtl="0">
              <a:lnSpc>
                <a:spcPct val="115000"/>
              </a:lnSpc>
              <a:spcBef>
                <a:spcPts val="750"/>
              </a:spcBef>
              <a:spcAft>
                <a:spcPts val="0"/>
              </a:spcAft>
              <a:buSzPts val="2400"/>
              <a:buNone/>
            </a:pPr>
            <a:r>
              <a:rPr lang="en-US" sz="2400" b="1">
                <a:latin typeface="Times New Roman"/>
                <a:ea typeface="Times New Roman"/>
                <a:cs typeface="Times New Roman"/>
                <a:sym typeface="Times New Roman"/>
              </a:rPr>
              <a:t>	C.</a:t>
            </a:r>
            <a:r>
              <a:rPr lang="en-US" sz="2400">
                <a:latin typeface="Times New Roman"/>
                <a:ea typeface="Times New Roman"/>
                <a:cs typeface="Times New Roman"/>
                <a:sym typeface="Times New Roman"/>
              </a:rPr>
              <a:t>NaHCO</a:t>
            </a:r>
            <a:r>
              <a:rPr lang="en-US" sz="2400" baseline="-250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 NaCN.</a:t>
            </a:r>
            <a:r>
              <a:rPr lang="en-US" sz="2400" b="1">
                <a:latin typeface="Times New Roman"/>
                <a:ea typeface="Times New Roman"/>
                <a:cs typeface="Times New Roman"/>
                <a:sym typeface="Times New Roman"/>
              </a:rPr>
              <a:t>		D.</a:t>
            </a:r>
            <a:r>
              <a:rPr lang="en-US" sz="2400">
                <a:latin typeface="Times New Roman"/>
                <a:ea typeface="Times New Roman"/>
                <a:cs typeface="Times New Roman"/>
                <a:sym typeface="Times New Roman"/>
              </a:rPr>
              <a:t>CO, CaC</a:t>
            </a:r>
            <a:r>
              <a:rPr lang="en-US" sz="2400" baseline="-250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a:t>
            </a:r>
            <a:endParaRPr sz="2100">
              <a:latin typeface="Calibri"/>
              <a:ea typeface="Calibri"/>
              <a:cs typeface="Calibri"/>
              <a:sym typeface="Calibri"/>
            </a:endParaRPr>
          </a:p>
          <a:p>
            <a:pPr marL="0" lvl="0" indent="0" algn="just" rtl="0">
              <a:lnSpc>
                <a:spcPct val="100000"/>
              </a:lnSpc>
              <a:spcBef>
                <a:spcPts val="750"/>
              </a:spcBef>
              <a:spcAft>
                <a:spcPts val="0"/>
              </a:spcAft>
              <a:buSzPts val="2400"/>
              <a:buNone/>
            </a:pPr>
            <a:r>
              <a:rPr lang="en-US" sz="2400" b="1">
                <a:latin typeface="Times New Roman"/>
                <a:ea typeface="Times New Roman"/>
                <a:cs typeface="Times New Roman"/>
                <a:sym typeface="Times New Roman"/>
              </a:rPr>
              <a:t>Câu 7:  </a:t>
            </a:r>
            <a:r>
              <a:rPr lang="en-US" sz="2400">
                <a:latin typeface="Times New Roman"/>
                <a:ea typeface="Times New Roman"/>
                <a:cs typeface="Times New Roman"/>
                <a:sym typeface="Times New Roman"/>
              </a:rPr>
              <a:t>Nhóm chức có trong phân tử Glutamic acid là</a:t>
            </a:r>
            <a:endParaRPr sz="1800">
              <a:latin typeface="Calibri"/>
              <a:ea typeface="Calibri"/>
              <a:cs typeface="Calibri"/>
              <a:sym typeface="Calibri"/>
            </a:endParaRPr>
          </a:p>
          <a:p>
            <a:pPr marL="0" lvl="0" indent="0" algn="ctr" rtl="0">
              <a:lnSpc>
                <a:spcPct val="100000"/>
              </a:lnSpc>
              <a:spcBef>
                <a:spcPts val="750"/>
              </a:spcBef>
              <a:spcAft>
                <a:spcPts val="0"/>
              </a:spcAft>
              <a:buSzPts val="2400"/>
              <a:buNone/>
            </a:pPr>
            <a:r>
              <a:rPr lang="en-US" sz="2400">
                <a:latin typeface="Times New Roman"/>
                <a:ea typeface="Times New Roman"/>
                <a:cs typeface="Times New Roman"/>
                <a:sym typeface="Times New Roman"/>
              </a:rPr>
              <a:t>HOOC-CH</a:t>
            </a:r>
            <a:r>
              <a:rPr lang="en-US" sz="2400" baseline="-250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-CH</a:t>
            </a:r>
            <a:r>
              <a:rPr lang="en-US" sz="2400" baseline="-250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-CH(NH</a:t>
            </a:r>
            <a:r>
              <a:rPr lang="en-US" sz="2400" baseline="-250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)-COOH</a:t>
            </a:r>
            <a:endParaRPr sz="1800">
              <a:latin typeface="Calibri"/>
              <a:ea typeface="Calibri"/>
              <a:cs typeface="Calibri"/>
              <a:sym typeface="Calibri"/>
            </a:endParaRPr>
          </a:p>
          <a:p>
            <a:pPr lvl="0" indent="-457200" algn="l" rtl="0">
              <a:lnSpc>
                <a:spcPct val="150000"/>
              </a:lnSpc>
              <a:spcBef>
                <a:spcPts val="750"/>
              </a:spcBef>
              <a:spcAft>
                <a:spcPts val="0"/>
              </a:spcAft>
              <a:buSzPts val="2400"/>
              <a:buAutoNum type="alphaUcPeriod"/>
            </a:pPr>
            <a:r>
              <a:rPr lang="en-US" sz="2400" smtClean="0">
                <a:latin typeface="Times New Roman"/>
                <a:ea typeface="Times New Roman"/>
                <a:cs typeface="Times New Roman"/>
                <a:sym typeface="Times New Roman"/>
              </a:rPr>
              <a:t>alcohol</a:t>
            </a:r>
            <a:r>
              <a:rPr lang="en-US" sz="2400">
                <a:latin typeface="Times New Roman"/>
                <a:ea typeface="Times New Roman"/>
                <a:cs typeface="Times New Roman"/>
                <a:sym typeface="Times New Roman"/>
              </a:rPr>
              <a:t>, carboxylic acid.		</a:t>
            </a:r>
            <a:r>
              <a:rPr lang="en-US" sz="2400" b="1" smtClean="0">
                <a:latin typeface="Times New Roman"/>
                <a:ea typeface="Times New Roman"/>
                <a:cs typeface="Times New Roman"/>
                <a:sym typeface="Times New Roman"/>
              </a:rPr>
              <a:t>B</a:t>
            </a:r>
            <a:r>
              <a:rPr lang="en-US" sz="2400" b="1">
                <a:latin typeface="Times New Roman"/>
                <a:ea typeface="Times New Roman"/>
                <a:cs typeface="Times New Roman"/>
                <a:sym typeface="Times New Roman"/>
              </a:rPr>
              <a:t>.</a:t>
            </a:r>
            <a:r>
              <a:rPr lang="en-US" sz="2400">
                <a:latin typeface="Times New Roman"/>
                <a:ea typeface="Times New Roman"/>
                <a:cs typeface="Times New Roman"/>
                <a:sym typeface="Times New Roman"/>
              </a:rPr>
              <a:t> carboxylic acid, ester</a:t>
            </a:r>
            <a:r>
              <a:rPr lang="en-US" sz="2400" smtClean="0">
                <a:latin typeface="Times New Roman"/>
                <a:ea typeface="Times New Roman"/>
                <a:cs typeface="Times New Roman"/>
                <a:sym typeface="Times New Roman"/>
              </a:rPr>
              <a:t>. </a:t>
            </a:r>
          </a:p>
          <a:p>
            <a:pPr marL="0" lvl="0" indent="0" algn="l" rtl="0">
              <a:lnSpc>
                <a:spcPct val="150000"/>
              </a:lnSpc>
              <a:spcBef>
                <a:spcPts val="750"/>
              </a:spcBef>
              <a:spcAft>
                <a:spcPts val="0"/>
              </a:spcAft>
              <a:buSzPts val="2400"/>
              <a:buNone/>
            </a:pPr>
            <a:r>
              <a:rPr lang="en-US" sz="2400" b="1" smtClean="0">
                <a:latin typeface="Times New Roman"/>
                <a:ea typeface="Times New Roman"/>
                <a:cs typeface="Times New Roman"/>
                <a:sym typeface="Times New Roman"/>
              </a:rPr>
              <a:t>C</a:t>
            </a:r>
            <a:r>
              <a:rPr lang="en-US" sz="2400" b="1">
                <a:latin typeface="Times New Roman"/>
                <a:ea typeface="Times New Roman"/>
                <a:cs typeface="Times New Roman"/>
                <a:sym typeface="Times New Roman"/>
              </a:rPr>
              <a:t>.</a:t>
            </a:r>
            <a:r>
              <a:rPr lang="en-US" sz="2400">
                <a:latin typeface="Times New Roman"/>
                <a:ea typeface="Times New Roman"/>
                <a:cs typeface="Times New Roman"/>
                <a:sym typeface="Times New Roman"/>
              </a:rPr>
              <a:t> amine, carboxylic acid. 		</a:t>
            </a:r>
            <a:r>
              <a:rPr lang="en-US" sz="2400" b="1" smtClean="0">
                <a:latin typeface="Times New Roman"/>
                <a:ea typeface="Times New Roman"/>
                <a:cs typeface="Times New Roman"/>
                <a:sym typeface="Times New Roman"/>
              </a:rPr>
              <a:t>D</a:t>
            </a:r>
            <a:r>
              <a:rPr lang="en-US" sz="2400" b="1">
                <a:latin typeface="Times New Roman"/>
                <a:ea typeface="Times New Roman"/>
                <a:cs typeface="Times New Roman"/>
                <a:sym typeface="Times New Roman"/>
              </a:rPr>
              <a:t>.</a:t>
            </a:r>
            <a:r>
              <a:rPr lang="en-US" sz="2400">
                <a:latin typeface="Times New Roman"/>
                <a:ea typeface="Times New Roman"/>
                <a:cs typeface="Times New Roman"/>
                <a:sym typeface="Times New Roman"/>
              </a:rPr>
              <a:t> alcohol, amine.</a:t>
            </a:r>
            <a:endParaRPr sz="1800">
              <a:latin typeface="Calibri"/>
              <a:ea typeface="Calibri"/>
              <a:cs typeface="Calibri"/>
              <a:sym typeface="Calibri"/>
            </a:endParaRPr>
          </a:p>
          <a:p>
            <a:pPr marL="0" lvl="0" indent="0" algn="l" rtl="0">
              <a:lnSpc>
                <a:spcPct val="120000"/>
              </a:lnSpc>
              <a:spcBef>
                <a:spcPts val="750"/>
              </a:spcBef>
              <a:spcAft>
                <a:spcPts val="0"/>
              </a:spcAft>
              <a:buSzPts val="2400"/>
              <a:buNone/>
            </a:pPr>
            <a:endParaRPr sz="2400">
              <a:latin typeface="Times New Roman"/>
              <a:ea typeface="Times New Roman"/>
              <a:cs typeface="Times New Roman"/>
              <a:sym typeface="Times New Roman"/>
            </a:endParaRPr>
          </a:p>
        </p:txBody>
      </p:sp>
      <p:sp>
        <p:nvSpPr>
          <p:cNvPr id="841" name="Google Shape;841;p26"/>
          <p:cNvSpPr/>
          <p:nvPr/>
        </p:nvSpPr>
        <p:spPr>
          <a:xfrm>
            <a:off x="4409781" y="636070"/>
            <a:ext cx="634041" cy="555422"/>
          </a:xfrm>
          <a:prstGeom prst="ellipse">
            <a:avLst/>
          </a:prstGeom>
          <a:solidFill>
            <a:srgbClr val="FF0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Calibri"/>
                <a:ea typeface="Calibri"/>
                <a:cs typeface="Calibri"/>
                <a:sym typeface="Calibri"/>
              </a:rPr>
              <a:t>B</a:t>
            </a:r>
            <a:endParaRPr sz="3600" b="1" i="0" u="none" strike="noStrike" cap="none">
              <a:solidFill>
                <a:schemeClr val="dk1"/>
              </a:solidFill>
              <a:latin typeface="Calibri"/>
              <a:ea typeface="Calibri"/>
              <a:cs typeface="Calibri"/>
              <a:sym typeface="Calibri"/>
            </a:endParaRPr>
          </a:p>
        </p:txBody>
      </p:sp>
      <p:sp>
        <p:nvSpPr>
          <p:cNvPr id="842" name="Google Shape;842;p26"/>
          <p:cNvSpPr/>
          <p:nvPr/>
        </p:nvSpPr>
        <p:spPr>
          <a:xfrm>
            <a:off x="-53785" y="3427760"/>
            <a:ext cx="634041" cy="555422"/>
          </a:xfrm>
          <a:prstGeom prst="ellipse">
            <a:avLst/>
          </a:prstGeom>
          <a:solidFill>
            <a:srgbClr val="FF0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Calibri"/>
                <a:ea typeface="Calibri"/>
                <a:cs typeface="Calibri"/>
                <a:sym typeface="Calibri"/>
              </a:rPr>
              <a:t>C</a:t>
            </a:r>
            <a:endParaRPr sz="3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0">
                                            <p:txEl>
                                              <p:pRg st="0" end="0"/>
                                            </p:txEl>
                                          </p:spTgt>
                                        </p:tgtEl>
                                        <p:attrNameLst>
                                          <p:attrName>style.visibility</p:attrName>
                                        </p:attrNameLst>
                                      </p:cBhvr>
                                      <p:to>
                                        <p:strVal val="visible"/>
                                      </p:to>
                                    </p:set>
                                    <p:animEffect transition="in" filter="fade">
                                      <p:cBhvr>
                                        <p:cTn id="7" dur="500"/>
                                        <p:tgtEl>
                                          <p:spTgt spid="8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0">
                                            <p:txEl>
                                              <p:pRg st="1" end="1"/>
                                            </p:txEl>
                                          </p:spTgt>
                                        </p:tgtEl>
                                        <p:attrNameLst>
                                          <p:attrName>style.visibility</p:attrName>
                                        </p:attrNameLst>
                                      </p:cBhvr>
                                      <p:to>
                                        <p:strVal val="visible"/>
                                      </p:to>
                                    </p:set>
                                    <p:animEffect transition="in" filter="fade">
                                      <p:cBhvr>
                                        <p:cTn id="12" dur="500"/>
                                        <p:tgtEl>
                                          <p:spTgt spid="8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0">
                                            <p:txEl>
                                              <p:pRg st="2" end="2"/>
                                            </p:txEl>
                                          </p:spTgt>
                                        </p:tgtEl>
                                        <p:attrNameLst>
                                          <p:attrName>style.visibility</p:attrName>
                                        </p:attrNameLst>
                                      </p:cBhvr>
                                      <p:to>
                                        <p:strVal val="visible"/>
                                      </p:to>
                                    </p:set>
                                    <p:animEffect transition="in" filter="fade">
                                      <p:cBhvr>
                                        <p:cTn id="17" dur="500"/>
                                        <p:tgtEl>
                                          <p:spTgt spid="8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0">
                                            <p:txEl>
                                              <p:pRg st="3" end="3"/>
                                            </p:txEl>
                                          </p:spTgt>
                                        </p:tgtEl>
                                        <p:attrNameLst>
                                          <p:attrName>style.visibility</p:attrName>
                                        </p:attrNameLst>
                                      </p:cBhvr>
                                      <p:to>
                                        <p:strVal val="visible"/>
                                      </p:to>
                                    </p:set>
                                    <p:animEffect transition="in" filter="fade">
                                      <p:cBhvr>
                                        <p:cTn id="22" dur="500"/>
                                        <p:tgtEl>
                                          <p:spTgt spid="8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0">
                                            <p:txEl>
                                              <p:pRg st="4" end="4"/>
                                            </p:txEl>
                                          </p:spTgt>
                                        </p:tgtEl>
                                        <p:attrNameLst>
                                          <p:attrName>style.visibility</p:attrName>
                                        </p:attrNameLst>
                                      </p:cBhvr>
                                      <p:to>
                                        <p:strVal val="visible"/>
                                      </p:to>
                                    </p:set>
                                    <p:animEffect transition="in" filter="fade">
                                      <p:cBhvr>
                                        <p:cTn id="27" dur="500"/>
                                        <p:tgtEl>
                                          <p:spTgt spid="8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0">
                                            <p:txEl>
                                              <p:pRg st="5" end="5"/>
                                            </p:txEl>
                                          </p:spTgt>
                                        </p:tgtEl>
                                        <p:attrNameLst>
                                          <p:attrName>style.visibility</p:attrName>
                                        </p:attrNameLst>
                                      </p:cBhvr>
                                      <p:to>
                                        <p:strVal val="visible"/>
                                      </p:to>
                                    </p:set>
                                    <p:animEffect transition="in" filter="fade">
                                      <p:cBhvr>
                                        <p:cTn id="32" dur="500"/>
                                        <p:tgtEl>
                                          <p:spTgt spid="8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0">
                                            <p:txEl>
                                              <p:pRg st="6" end="6"/>
                                            </p:txEl>
                                          </p:spTgt>
                                        </p:tgtEl>
                                        <p:attrNameLst>
                                          <p:attrName>style.visibility</p:attrName>
                                        </p:attrNameLst>
                                      </p:cBhvr>
                                      <p:to>
                                        <p:strVal val="visible"/>
                                      </p:to>
                                    </p:set>
                                    <p:animEffect transition="in" filter="fade">
                                      <p:cBhvr>
                                        <p:cTn id="37" dur="500"/>
                                        <p:tgtEl>
                                          <p:spTgt spid="8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41"/>
                                        </p:tgtEl>
                                        <p:attrNameLst>
                                          <p:attrName>style.visibility</p:attrName>
                                        </p:attrNameLst>
                                      </p:cBhvr>
                                      <p:to>
                                        <p:strVal val="visible"/>
                                      </p:to>
                                    </p:set>
                                    <p:animEffect transition="in" filter="fade">
                                      <p:cBhvr>
                                        <p:cTn id="42" dur="500"/>
                                        <p:tgtEl>
                                          <p:spTgt spid="8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42"/>
                                        </p:tgtEl>
                                        <p:attrNameLst>
                                          <p:attrName>style.visibility</p:attrName>
                                        </p:attrNameLst>
                                      </p:cBhvr>
                                      <p:to>
                                        <p:strVal val="visible"/>
                                      </p:to>
                                    </p:set>
                                    <p:animEffect transition="in" filter="fade">
                                      <p:cBhvr>
                                        <p:cTn id="47" dur="500"/>
                                        <p:tgtEl>
                                          <p:spTgt spid="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27"/>
          <p:cNvSpPr txBox="1">
            <a:spLocks noGrp="1"/>
          </p:cNvSpPr>
          <p:nvPr>
            <p:ph type="body" idx="1"/>
          </p:nvPr>
        </p:nvSpPr>
        <p:spPr>
          <a:xfrm>
            <a:off x="0" y="0"/>
            <a:ext cx="8944827" cy="3604216"/>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400"/>
              <a:buNone/>
            </a:pPr>
            <a:r>
              <a:rPr lang="en-US" sz="2800" b="1">
                <a:latin typeface="Times New Roman" panose="02020603050405020304" pitchFamily="18" charset="0"/>
                <a:ea typeface="Times New Roman"/>
                <a:cs typeface="Times New Roman" panose="02020603050405020304" pitchFamily="18" charset="0"/>
                <a:sym typeface="Times New Roman"/>
              </a:rPr>
              <a:t>Câu 8. </a:t>
            </a:r>
            <a:r>
              <a:rPr lang="en-US" sz="2800">
                <a:solidFill>
                  <a:srgbClr val="000000"/>
                </a:solidFill>
                <a:latin typeface="Times New Roman" panose="02020603050405020304" pitchFamily="18" charset="0"/>
                <a:cs typeface="Times New Roman" panose="02020603050405020304" pitchFamily="18" charset="0"/>
              </a:rPr>
              <a:t>Cho phổ IR của ba chất hữu cơ như hình dưới đây. Hãy cho biết mỗi hình ứng với chất nào trong các chất sau: HOCH</a:t>
            </a:r>
            <a:r>
              <a:rPr lang="en-US" sz="2800" baseline="-25000">
                <a:solidFill>
                  <a:srgbClr val="000000"/>
                </a:solidFill>
                <a:latin typeface="Times New Roman" panose="02020603050405020304" pitchFamily="18" charset="0"/>
                <a:cs typeface="Times New Roman" panose="02020603050405020304" pitchFamily="18" charset="0"/>
              </a:rPr>
              <a:t>2</a:t>
            </a:r>
            <a:r>
              <a:rPr lang="en-US" sz="2800">
                <a:solidFill>
                  <a:srgbClr val="000000"/>
                </a:solidFill>
                <a:latin typeface="Times New Roman" panose="02020603050405020304" pitchFamily="18" charset="0"/>
                <a:cs typeface="Times New Roman" panose="02020603050405020304" pitchFamily="18" charset="0"/>
              </a:rPr>
              <a:t>CH</a:t>
            </a:r>
            <a:r>
              <a:rPr lang="en-US" sz="2800" baseline="-25000">
                <a:solidFill>
                  <a:srgbClr val="000000"/>
                </a:solidFill>
                <a:latin typeface="Times New Roman" panose="02020603050405020304" pitchFamily="18" charset="0"/>
                <a:cs typeface="Times New Roman" panose="02020603050405020304" pitchFamily="18" charset="0"/>
              </a:rPr>
              <a:t>2</a:t>
            </a:r>
            <a:r>
              <a:rPr lang="en-US" sz="2800">
                <a:solidFill>
                  <a:srgbClr val="000000"/>
                </a:solidFill>
                <a:latin typeface="Times New Roman" panose="02020603050405020304" pitchFamily="18" charset="0"/>
                <a:cs typeface="Times New Roman" panose="02020603050405020304" pitchFamily="18" charset="0"/>
              </a:rPr>
              <a:t>OH (1); CH</a:t>
            </a:r>
            <a:r>
              <a:rPr lang="en-US" sz="2800" baseline="-25000">
                <a:solidFill>
                  <a:srgbClr val="000000"/>
                </a:solidFill>
                <a:latin typeface="Times New Roman" panose="02020603050405020304" pitchFamily="18" charset="0"/>
                <a:cs typeface="Times New Roman" panose="02020603050405020304" pitchFamily="18" charset="0"/>
              </a:rPr>
              <a:t>3</a:t>
            </a:r>
            <a:r>
              <a:rPr lang="en-US" sz="2800">
                <a:solidFill>
                  <a:srgbClr val="000000"/>
                </a:solidFill>
                <a:latin typeface="Times New Roman" panose="02020603050405020304" pitchFamily="18" charset="0"/>
                <a:cs typeface="Times New Roman" panose="02020603050405020304" pitchFamily="18" charset="0"/>
              </a:rPr>
              <a:t>CH</a:t>
            </a:r>
            <a:r>
              <a:rPr lang="en-US" sz="2800" baseline="-25000">
                <a:solidFill>
                  <a:srgbClr val="000000"/>
                </a:solidFill>
                <a:latin typeface="Times New Roman" panose="02020603050405020304" pitchFamily="18" charset="0"/>
                <a:cs typeface="Times New Roman" panose="02020603050405020304" pitchFamily="18" charset="0"/>
              </a:rPr>
              <a:t>2</a:t>
            </a:r>
            <a:r>
              <a:rPr lang="en-US" sz="2800">
                <a:solidFill>
                  <a:srgbClr val="000000"/>
                </a:solidFill>
                <a:latin typeface="Times New Roman" panose="02020603050405020304" pitchFamily="18" charset="0"/>
                <a:cs typeface="Times New Roman" panose="02020603050405020304" pitchFamily="18" charset="0"/>
              </a:rPr>
              <a:t>CHO (2); CH</a:t>
            </a:r>
            <a:r>
              <a:rPr lang="en-US" sz="2800" baseline="-25000">
                <a:solidFill>
                  <a:srgbClr val="000000"/>
                </a:solidFill>
                <a:latin typeface="Times New Roman" panose="02020603050405020304" pitchFamily="18" charset="0"/>
                <a:cs typeface="Times New Roman" panose="02020603050405020304" pitchFamily="18" charset="0"/>
              </a:rPr>
              <a:t>3</a:t>
            </a:r>
            <a:r>
              <a:rPr lang="en-US" sz="2800">
                <a:solidFill>
                  <a:srgbClr val="000000"/>
                </a:solidFill>
                <a:latin typeface="Times New Roman" panose="02020603050405020304" pitchFamily="18" charset="0"/>
                <a:cs typeface="Times New Roman" panose="02020603050405020304" pitchFamily="18" charset="0"/>
              </a:rPr>
              <a:t>COOCH</a:t>
            </a:r>
            <a:r>
              <a:rPr lang="en-US" sz="2800" baseline="-25000">
                <a:solidFill>
                  <a:srgbClr val="000000"/>
                </a:solidFill>
                <a:latin typeface="Times New Roman" panose="02020603050405020304" pitchFamily="18" charset="0"/>
                <a:cs typeface="Times New Roman" panose="02020603050405020304" pitchFamily="18" charset="0"/>
              </a:rPr>
              <a:t>3</a:t>
            </a:r>
            <a:r>
              <a:rPr lang="en-US" sz="2800">
                <a:solidFill>
                  <a:srgbClr val="000000"/>
                </a:solidFill>
                <a:latin typeface="Times New Roman" panose="02020603050405020304" pitchFamily="18" charset="0"/>
                <a:cs typeface="Times New Roman" panose="02020603050405020304" pitchFamily="18" charset="0"/>
              </a:rPr>
              <a:t> (3).</a:t>
            </a:r>
            <a:endParaRPr sz="2800">
              <a:solidFill>
                <a:srgbClr val="000000"/>
              </a:solidFill>
              <a:latin typeface="Times New Roman" panose="02020603050405020304" pitchFamily="18" charset="0"/>
              <a:cs typeface="Times New Roman" panose="02020603050405020304" pitchFamily="18" charset="0"/>
            </a:endParaRPr>
          </a:p>
        </p:txBody>
      </p:sp>
      <p:pic>
        <p:nvPicPr>
          <p:cNvPr id="848" name="Google Shape;848;p27"/>
          <p:cNvPicPr preferRelativeResize="0"/>
          <p:nvPr/>
        </p:nvPicPr>
        <p:blipFill rotWithShape="1">
          <a:blip r:embed="rId3">
            <a:alphaModFix/>
          </a:blip>
          <a:srcRect/>
          <a:stretch/>
        </p:blipFill>
        <p:spPr>
          <a:xfrm>
            <a:off x="0" y="1379606"/>
            <a:ext cx="2900603" cy="2067894"/>
          </a:xfrm>
          <a:prstGeom prst="rect">
            <a:avLst/>
          </a:prstGeom>
          <a:noFill/>
          <a:ln>
            <a:noFill/>
          </a:ln>
        </p:spPr>
      </p:pic>
      <p:pic>
        <p:nvPicPr>
          <p:cNvPr id="849" name="Google Shape;849;p27"/>
          <p:cNvPicPr preferRelativeResize="0"/>
          <p:nvPr/>
        </p:nvPicPr>
        <p:blipFill rotWithShape="1">
          <a:blip r:embed="rId4">
            <a:alphaModFix/>
          </a:blip>
          <a:srcRect/>
          <a:stretch/>
        </p:blipFill>
        <p:spPr>
          <a:xfrm>
            <a:off x="3146685" y="1379606"/>
            <a:ext cx="2919960" cy="1897974"/>
          </a:xfrm>
          <a:prstGeom prst="rect">
            <a:avLst/>
          </a:prstGeom>
          <a:noFill/>
          <a:ln>
            <a:noFill/>
          </a:ln>
        </p:spPr>
      </p:pic>
      <p:pic>
        <p:nvPicPr>
          <p:cNvPr id="850" name="Google Shape;850;p27"/>
          <p:cNvPicPr preferRelativeResize="0"/>
          <p:nvPr/>
        </p:nvPicPr>
        <p:blipFill rotWithShape="1">
          <a:blip r:embed="rId5">
            <a:alphaModFix/>
          </a:blip>
          <a:srcRect/>
          <a:stretch/>
        </p:blipFill>
        <p:spPr>
          <a:xfrm>
            <a:off x="6177203" y="1379606"/>
            <a:ext cx="2966797" cy="1897974"/>
          </a:xfrm>
          <a:prstGeom prst="rect">
            <a:avLst/>
          </a:prstGeom>
          <a:noFill/>
          <a:ln>
            <a:noFill/>
          </a:ln>
        </p:spPr>
      </p:pic>
      <p:sp>
        <p:nvSpPr>
          <p:cNvPr id="851" name="Google Shape;851;p27"/>
          <p:cNvSpPr/>
          <p:nvPr/>
        </p:nvSpPr>
        <p:spPr>
          <a:xfrm>
            <a:off x="0" y="3447726"/>
            <a:ext cx="9236907" cy="1569660"/>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HD:</a:t>
            </a:r>
            <a:endParaRPr/>
          </a:p>
          <a:p>
            <a:pPr marL="257168" marR="0" lvl="0" indent="-257168" algn="l" rtl="0">
              <a:lnSpc>
                <a:spcPct val="100000"/>
              </a:lnSpc>
              <a:spcBef>
                <a:spcPts val="0"/>
              </a:spcBef>
              <a:spcAft>
                <a:spcPts val="0"/>
              </a:spcAft>
              <a:buClr>
                <a:srgbClr val="000000"/>
              </a:buClr>
              <a:buSzPts val="2400"/>
              <a:buFont typeface="Arial"/>
              <a:buAutoNum type="alphaLcParenBoth"/>
            </a:pPr>
            <a:r>
              <a:rPr lang="en-US" sz="2400" b="0" i="0" u="none" strike="noStrike" cap="none">
                <a:solidFill>
                  <a:srgbClr val="000000"/>
                </a:solidFill>
                <a:latin typeface="Times New Roman"/>
                <a:ea typeface="Times New Roman"/>
                <a:cs typeface="Times New Roman"/>
                <a:sym typeface="Times New Roman"/>
              </a:rPr>
              <a:t>2828 cm </a:t>
            </a:r>
            <a:r>
              <a:rPr lang="en-US" sz="2400" b="0" i="0" u="none" strike="noStrike" cap="none" baseline="30000">
                <a:solidFill>
                  <a:srgbClr val="000000"/>
                </a:solidFill>
                <a:latin typeface="Times New Roman"/>
                <a:ea typeface="Times New Roman"/>
                <a:cs typeface="Times New Roman"/>
                <a:sym typeface="Times New Roman"/>
              </a:rPr>
              <a:t>-1 </a:t>
            </a:r>
            <a:r>
              <a:rPr lang="en-US" sz="2400" b="0" i="0" u="none" strike="noStrike" cap="none">
                <a:solidFill>
                  <a:srgbClr val="000000"/>
                </a:solidFill>
                <a:latin typeface="Times New Roman"/>
                <a:ea typeface="Times New Roman"/>
                <a:cs typeface="Times New Roman"/>
                <a:sym typeface="Times New Roman"/>
              </a:rPr>
              <a:t>(C-H) và 1733 cm</a:t>
            </a:r>
            <a:r>
              <a:rPr lang="en-US" sz="2400" b="0" i="0" u="none" strike="noStrike" cap="none" baseline="30000">
                <a:solidFill>
                  <a:srgbClr val="000000"/>
                </a:solidFill>
                <a:latin typeface="Times New Roman"/>
                <a:ea typeface="Times New Roman"/>
                <a:cs typeface="Times New Roman"/>
                <a:sym typeface="Times New Roman"/>
              </a:rPr>
              <a:t>-1 </a:t>
            </a:r>
            <a:r>
              <a:rPr lang="en-US" sz="2400" b="0" i="0" u="none" strike="noStrike" cap="none">
                <a:solidFill>
                  <a:srgbClr val="000000"/>
                </a:solidFill>
                <a:latin typeface="Times New Roman"/>
                <a:ea typeface="Times New Roman"/>
                <a:cs typeface="Times New Roman"/>
                <a:sym typeface="Times New Roman"/>
              </a:rPr>
              <a:t>(C=O) =&gt;-CHO=&gt; CH</a:t>
            </a:r>
            <a:r>
              <a:rPr lang="en-US" sz="2400" b="0" i="0" u="none" strike="noStrike" cap="none" baseline="-25000">
                <a:solidFill>
                  <a:srgbClr val="000000"/>
                </a:solidFill>
                <a:latin typeface="Times New Roman"/>
                <a:ea typeface="Times New Roman"/>
                <a:cs typeface="Times New Roman"/>
                <a:sym typeface="Times New Roman"/>
              </a:rPr>
              <a:t>3</a:t>
            </a:r>
            <a:r>
              <a:rPr lang="en-US" sz="2400" b="0" i="0" u="none" strike="noStrike" cap="none">
                <a:solidFill>
                  <a:srgbClr val="000000"/>
                </a:solidFill>
                <a:latin typeface="Times New Roman"/>
                <a:ea typeface="Times New Roman"/>
                <a:cs typeface="Times New Roman"/>
                <a:sym typeface="Times New Roman"/>
              </a:rPr>
              <a:t>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CHO (2)</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3350 cm</a:t>
            </a:r>
            <a:r>
              <a:rPr lang="en-US" sz="2400" b="0" i="0" u="none" strike="noStrike" cap="none" baseline="30000">
                <a:solidFill>
                  <a:srgbClr val="000000"/>
                </a:solidFill>
                <a:latin typeface="Times New Roman"/>
                <a:ea typeface="Times New Roman"/>
                <a:cs typeface="Times New Roman"/>
                <a:sym typeface="Times New Roman"/>
              </a:rPr>
              <a:t>-1 </a:t>
            </a:r>
            <a:r>
              <a:rPr lang="en-US" sz="2400" b="0" i="0" u="none" strike="noStrike" cap="none">
                <a:solidFill>
                  <a:srgbClr val="000000"/>
                </a:solidFill>
                <a:latin typeface="Times New Roman"/>
                <a:ea typeface="Times New Roman"/>
                <a:cs typeface="Times New Roman"/>
                <a:sym typeface="Times New Roman"/>
              </a:rPr>
              <a:t>=&gt; O-H =&gt; HOCH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CH</a:t>
            </a:r>
            <a:r>
              <a:rPr lang="en-US" sz="2400" b="0" i="0" u="none" strike="noStrike" cap="none" baseline="-25000">
                <a:solidFill>
                  <a:srgbClr val="000000"/>
                </a:solidFill>
                <a:latin typeface="Times New Roman"/>
                <a:ea typeface="Times New Roman"/>
                <a:cs typeface="Times New Roman"/>
                <a:sym typeface="Times New Roman"/>
              </a:rPr>
              <a:t>2</a:t>
            </a:r>
            <a:r>
              <a:rPr lang="en-US" sz="2400" b="0" i="0" u="none" strike="noStrike" cap="none">
                <a:solidFill>
                  <a:srgbClr val="000000"/>
                </a:solidFill>
                <a:latin typeface="Times New Roman"/>
                <a:ea typeface="Times New Roman"/>
                <a:cs typeface="Times New Roman"/>
                <a:sym typeface="Times New Roman"/>
              </a:rPr>
              <a:t>OH (1)</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1748 cm</a:t>
            </a:r>
            <a:r>
              <a:rPr lang="en-US" sz="2400" b="0" i="0" u="none" strike="noStrike" cap="none" baseline="30000">
                <a:solidFill>
                  <a:srgbClr val="000000"/>
                </a:solidFill>
                <a:latin typeface="Times New Roman"/>
                <a:ea typeface="Times New Roman"/>
                <a:cs typeface="Times New Roman"/>
                <a:sym typeface="Times New Roman"/>
              </a:rPr>
              <a:t>-1 </a:t>
            </a:r>
            <a:r>
              <a:rPr lang="en-US" sz="2400" b="0" i="0" u="none" strike="noStrike" cap="none">
                <a:solidFill>
                  <a:srgbClr val="000000"/>
                </a:solidFill>
                <a:latin typeface="Times New Roman"/>
                <a:ea typeface="Times New Roman"/>
                <a:cs typeface="Times New Roman"/>
                <a:sym typeface="Times New Roman"/>
              </a:rPr>
              <a:t>=&gt; C=O =&gt; CH</a:t>
            </a:r>
            <a:r>
              <a:rPr lang="en-US" sz="2400" b="0" i="0" u="none" strike="noStrike" cap="none" baseline="-25000">
                <a:solidFill>
                  <a:srgbClr val="000000"/>
                </a:solidFill>
                <a:latin typeface="Times New Roman"/>
                <a:ea typeface="Times New Roman"/>
                <a:cs typeface="Times New Roman"/>
                <a:sym typeface="Times New Roman"/>
              </a:rPr>
              <a:t>3</a:t>
            </a:r>
            <a:r>
              <a:rPr lang="en-US" sz="2400" b="0" i="0" u="none" strike="noStrike" cap="none">
                <a:solidFill>
                  <a:srgbClr val="000000"/>
                </a:solidFill>
                <a:latin typeface="Times New Roman"/>
                <a:ea typeface="Times New Roman"/>
                <a:cs typeface="Times New Roman"/>
                <a:sym typeface="Times New Roman"/>
              </a:rPr>
              <a:t>COOCH</a:t>
            </a:r>
            <a:r>
              <a:rPr lang="en-US" sz="2400" b="0" i="0" u="none" strike="noStrike" cap="none" baseline="-25000">
                <a:solidFill>
                  <a:srgbClr val="000000"/>
                </a:solidFill>
                <a:latin typeface="Times New Roman"/>
                <a:ea typeface="Times New Roman"/>
                <a:cs typeface="Times New Roman"/>
                <a:sym typeface="Times New Roman"/>
              </a:rPr>
              <a:t>3</a:t>
            </a:r>
            <a:r>
              <a:rPr lang="en-US" sz="2400" b="0" i="0" u="none" strike="noStrike" cap="none">
                <a:solidFill>
                  <a:srgbClr val="000000"/>
                </a:solidFill>
                <a:latin typeface="Times New Roman"/>
                <a:ea typeface="Times New Roman"/>
                <a:cs typeface="Times New Roman"/>
                <a:sym typeface="Times New Roman"/>
              </a:rPr>
              <a:t> (3)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fade">
                                      <p:cBhvr>
                                        <p:cTn id="7" dur="500"/>
                                        <p:tgtEl>
                                          <p:spTgt spid="848"/>
                                        </p:tgtEl>
                                      </p:cBhvr>
                                    </p:animEffect>
                                  </p:childTnLst>
                                </p:cTn>
                              </p:par>
                              <p:par>
                                <p:cTn id="8" presetID="10" presetClass="entr" presetSubtype="0" fill="hold" nodeType="withEffect">
                                  <p:stCondLst>
                                    <p:cond delay="0"/>
                                  </p:stCondLst>
                                  <p:childTnLst>
                                    <p:set>
                                      <p:cBhvr>
                                        <p:cTn id="9" dur="1" fill="hold">
                                          <p:stCondLst>
                                            <p:cond delay="0"/>
                                          </p:stCondLst>
                                        </p:cTn>
                                        <p:tgtEl>
                                          <p:spTgt spid="849"/>
                                        </p:tgtEl>
                                        <p:attrNameLst>
                                          <p:attrName>style.visibility</p:attrName>
                                        </p:attrNameLst>
                                      </p:cBhvr>
                                      <p:to>
                                        <p:strVal val="visible"/>
                                      </p:to>
                                    </p:set>
                                    <p:animEffect transition="in" filter="fade">
                                      <p:cBhvr>
                                        <p:cTn id="10" dur="500"/>
                                        <p:tgtEl>
                                          <p:spTgt spid="849"/>
                                        </p:tgtEl>
                                      </p:cBhvr>
                                    </p:animEffect>
                                  </p:childTnLst>
                                </p:cTn>
                              </p:par>
                              <p:par>
                                <p:cTn id="11" presetID="10" presetClass="entr" presetSubtype="0" fill="hold" nodeType="withEffect">
                                  <p:stCondLst>
                                    <p:cond delay="0"/>
                                  </p:stCondLst>
                                  <p:childTnLst>
                                    <p:set>
                                      <p:cBhvr>
                                        <p:cTn id="12" dur="1" fill="hold">
                                          <p:stCondLst>
                                            <p:cond delay="0"/>
                                          </p:stCondLst>
                                        </p:cTn>
                                        <p:tgtEl>
                                          <p:spTgt spid="850"/>
                                        </p:tgtEl>
                                        <p:attrNameLst>
                                          <p:attrName>style.visibility</p:attrName>
                                        </p:attrNameLst>
                                      </p:cBhvr>
                                      <p:to>
                                        <p:strVal val="visible"/>
                                      </p:to>
                                    </p:set>
                                    <p:animEffect transition="in" filter="fade">
                                      <p:cBhvr>
                                        <p:cTn id="13" dur="500"/>
                                        <p:tgtEl>
                                          <p:spTgt spid="8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47">
                                            <p:txEl>
                                              <p:pRg st="0" end="0"/>
                                            </p:txEl>
                                          </p:spTgt>
                                        </p:tgtEl>
                                        <p:attrNameLst>
                                          <p:attrName>style.visibility</p:attrName>
                                        </p:attrNameLst>
                                      </p:cBhvr>
                                      <p:to>
                                        <p:strVal val="visible"/>
                                      </p:to>
                                    </p:set>
                                    <p:animEffect transition="in" filter="fade">
                                      <p:cBhvr>
                                        <p:cTn id="18" dur="500"/>
                                        <p:tgtEl>
                                          <p:spTgt spid="84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51"/>
                                        </p:tgtEl>
                                        <p:attrNameLst>
                                          <p:attrName>style.visibility</p:attrName>
                                        </p:attrNameLst>
                                      </p:cBhvr>
                                      <p:to>
                                        <p:strVal val="visible"/>
                                      </p:to>
                                    </p:set>
                                    <p:animEffect transition="in" filter="fade">
                                      <p:cBhvr>
                                        <p:cTn id="23" dur="500"/>
                                        <p:tgtEl>
                                          <p:spTgt spid="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28"/>
          <p:cNvSpPr txBox="1">
            <a:spLocks noGrp="1"/>
          </p:cNvSpPr>
          <p:nvPr>
            <p:ph type="body" idx="1"/>
          </p:nvPr>
        </p:nvSpPr>
        <p:spPr>
          <a:xfrm>
            <a:off x="0" y="126112"/>
            <a:ext cx="9144000" cy="347810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400"/>
              <a:buNone/>
            </a:pPr>
            <a:r>
              <a:rPr lang="en-US" sz="2400" b="1">
                <a:latin typeface="Times New Roman"/>
                <a:ea typeface="Times New Roman"/>
                <a:cs typeface="Times New Roman"/>
                <a:sym typeface="Times New Roman"/>
              </a:rPr>
              <a:t>Câu 9. </a:t>
            </a:r>
            <a:r>
              <a:rPr lang="en-US" sz="2100">
                <a:solidFill>
                  <a:srgbClr val="000000"/>
                </a:solidFill>
                <a:latin typeface="Times New Roman"/>
                <a:ea typeface="Times New Roman"/>
                <a:cs typeface="Times New Roman"/>
                <a:sym typeface="Times New Roman"/>
              </a:rPr>
              <a:t>Cho phản ứng:</a:t>
            </a:r>
            <a:endParaRPr sz="21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2100"/>
              <a:buNone/>
            </a:pPr>
            <a:endParaRPr sz="21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2400"/>
              <a:buNone/>
            </a:pPr>
            <a:r>
              <a:rPr lang="en-US" sz="2400">
                <a:solidFill>
                  <a:srgbClr val="000000"/>
                </a:solidFill>
                <a:latin typeface="Times New Roman"/>
                <a:ea typeface="Times New Roman"/>
                <a:cs typeface="Times New Roman"/>
                <a:sym typeface="Times New Roman"/>
              </a:rPr>
              <a:t>a. Có những nhóm chức nào trong phân tử mỗi chất hữu cơ ở phản ứng trên?</a:t>
            </a:r>
            <a:endParaRPr/>
          </a:p>
          <a:p>
            <a:pPr marL="0" lvl="0" indent="0" algn="l" rtl="0">
              <a:lnSpc>
                <a:spcPct val="100000"/>
              </a:lnSpc>
              <a:spcBef>
                <a:spcPts val="0"/>
              </a:spcBef>
              <a:spcAft>
                <a:spcPts val="0"/>
              </a:spcAft>
              <a:buClr>
                <a:srgbClr val="000000"/>
              </a:buClr>
              <a:buSzPts val="2400"/>
              <a:buNone/>
            </a:pPr>
            <a:r>
              <a:rPr lang="en-US" sz="2400">
                <a:solidFill>
                  <a:srgbClr val="000000"/>
                </a:solidFill>
                <a:latin typeface="Times New Roman"/>
                <a:ea typeface="Times New Roman"/>
                <a:cs typeface="Times New Roman"/>
                <a:sym typeface="Times New Roman"/>
              </a:rPr>
              <a:t>b. Sau khi tiến hành phản ứng một thời gian, người ta tách được một chất hữu cơ tinh khiết từ hỗn hợp phản ứng. Có thể ghi và sử dụng phổ hồng ngoại của chất lỏng này để xác định chất đó là CH</a:t>
            </a:r>
            <a:r>
              <a:rPr lang="en-US" sz="2400" baseline="-25000">
                <a:solidFill>
                  <a:srgbClr val="000000"/>
                </a:solidFill>
                <a:latin typeface="Times New Roman"/>
                <a:ea typeface="Times New Roman"/>
                <a:cs typeface="Times New Roman"/>
                <a:sym typeface="Times New Roman"/>
              </a:rPr>
              <a:t>3</a:t>
            </a:r>
            <a:r>
              <a:rPr lang="en-US" sz="2400">
                <a:solidFill>
                  <a:srgbClr val="000000"/>
                </a:solidFill>
                <a:latin typeface="Times New Roman"/>
                <a:ea typeface="Times New Roman"/>
                <a:cs typeface="Times New Roman"/>
                <a:sym typeface="Times New Roman"/>
              </a:rPr>
              <a:t>COOCH</a:t>
            </a:r>
            <a:r>
              <a:rPr lang="en-US" sz="2400" baseline="-25000">
                <a:solidFill>
                  <a:srgbClr val="000000"/>
                </a:solidFill>
                <a:latin typeface="Times New Roman"/>
                <a:ea typeface="Times New Roman"/>
                <a:cs typeface="Times New Roman"/>
                <a:sym typeface="Times New Roman"/>
              </a:rPr>
              <a:t>2</a:t>
            </a:r>
            <a:r>
              <a:rPr lang="en-US" sz="2400">
                <a:solidFill>
                  <a:srgbClr val="000000"/>
                </a:solidFill>
                <a:latin typeface="Times New Roman"/>
                <a:ea typeface="Times New Roman"/>
                <a:cs typeface="Times New Roman"/>
                <a:sym typeface="Times New Roman"/>
              </a:rPr>
              <a:t>CH</a:t>
            </a:r>
            <a:r>
              <a:rPr lang="en-US" sz="2400" baseline="-25000">
                <a:solidFill>
                  <a:srgbClr val="000000"/>
                </a:solidFill>
                <a:latin typeface="Times New Roman"/>
                <a:ea typeface="Times New Roman"/>
                <a:cs typeface="Times New Roman"/>
                <a:sym typeface="Times New Roman"/>
              </a:rPr>
              <a:t>3</a:t>
            </a:r>
            <a:r>
              <a:rPr lang="en-US" sz="2400">
                <a:solidFill>
                  <a:srgbClr val="000000"/>
                </a:solidFill>
                <a:latin typeface="Times New Roman"/>
                <a:ea typeface="Times New Roman"/>
                <a:cs typeface="Times New Roman"/>
                <a:sym typeface="Times New Roman"/>
              </a:rPr>
              <a:t> hay CH</a:t>
            </a:r>
            <a:r>
              <a:rPr lang="en-US" sz="2400" baseline="-25000">
                <a:solidFill>
                  <a:srgbClr val="000000"/>
                </a:solidFill>
                <a:latin typeface="Times New Roman"/>
                <a:ea typeface="Times New Roman"/>
                <a:cs typeface="Times New Roman"/>
                <a:sym typeface="Times New Roman"/>
              </a:rPr>
              <a:t>3</a:t>
            </a:r>
            <a:r>
              <a:rPr lang="en-US" sz="2400">
                <a:solidFill>
                  <a:srgbClr val="000000"/>
                </a:solidFill>
                <a:latin typeface="Times New Roman"/>
                <a:ea typeface="Times New Roman"/>
                <a:cs typeface="Times New Roman"/>
                <a:sym typeface="Times New Roman"/>
              </a:rPr>
              <a:t>COOH hoặc CH</a:t>
            </a:r>
            <a:r>
              <a:rPr lang="en-US" sz="2400" baseline="-25000">
                <a:solidFill>
                  <a:srgbClr val="000000"/>
                </a:solidFill>
                <a:latin typeface="Times New Roman"/>
                <a:ea typeface="Times New Roman"/>
                <a:cs typeface="Times New Roman"/>
                <a:sym typeface="Times New Roman"/>
              </a:rPr>
              <a:t>3</a:t>
            </a:r>
            <a:r>
              <a:rPr lang="en-US" sz="2400">
                <a:solidFill>
                  <a:srgbClr val="000000"/>
                </a:solidFill>
                <a:latin typeface="Times New Roman"/>
                <a:ea typeface="Times New Roman"/>
                <a:cs typeface="Times New Roman"/>
                <a:sym typeface="Times New Roman"/>
              </a:rPr>
              <a:t>CH</a:t>
            </a:r>
            <a:r>
              <a:rPr lang="en-US" sz="2400" baseline="-25000">
                <a:solidFill>
                  <a:srgbClr val="000000"/>
                </a:solidFill>
                <a:latin typeface="Times New Roman"/>
                <a:ea typeface="Times New Roman"/>
                <a:cs typeface="Times New Roman"/>
                <a:sym typeface="Times New Roman"/>
              </a:rPr>
              <a:t>2</a:t>
            </a:r>
            <a:r>
              <a:rPr lang="en-US" sz="2400">
                <a:solidFill>
                  <a:srgbClr val="000000"/>
                </a:solidFill>
                <a:latin typeface="Times New Roman"/>
                <a:ea typeface="Times New Roman"/>
                <a:cs typeface="Times New Roman"/>
                <a:sym typeface="Times New Roman"/>
              </a:rPr>
              <a:t>OH được không? Vì sao?</a:t>
            </a:r>
            <a:endParaRPr/>
          </a:p>
          <a:p>
            <a:pPr marL="0" lvl="0" indent="0" algn="l" rtl="0">
              <a:lnSpc>
                <a:spcPct val="100000"/>
              </a:lnSpc>
              <a:spcBef>
                <a:spcPts val="0"/>
              </a:spcBef>
              <a:spcAft>
                <a:spcPts val="0"/>
              </a:spcAft>
              <a:buClr>
                <a:schemeClr val="dk1"/>
              </a:buClr>
              <a:buSzPts val="2400"/>
              <a:buNone/>
            </a:pPr>
            <a:endParaRPr sz="2400">
              <a:solidFill>
                <a:srgbClr val="000000"/>
              </a:solidFill>
            </a:endParaRPr>
          </a:p>
        </p:txBody>
      </p:sp>
      <p:sp>
        <p:nvSpPr>
          <p:cNvPr id="857" name="Google Shape;857;p28"/>
          <p:cNvSpPr/>
          <p:nvPr/>
        </p:nvSpPr>
        <p:spPr>
          <a:xfrm>
            <a:off x="33466" y="3193298"/>
            <a:ext cx="9236907" cy="1862048"/>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300" b="0" i="0" u="none" strike="noStrike" cap="none">
                <a:solidFill>
                  <a:schemeClr val="dk1"/>
                </a:solidFill>
                <a:latin typeface="Arial"/>
                <a:ea typeface="Arial"/>
                <a:cs typeface="Arial"/>
                <a:sym typeface="Arial"/>
              </a:rPr>
              <a:t>ĐA: a) Nhóm chức -COOH và -OH.</a:t>
            </a:r>
            <a:endParaRPr/>
          </a:p>
          <a:p>
            <a:pPr marL="0" marR="0" lvl="0" indent="0" algn="l" rtl="0">
              <a:lnSpc>
                <a:spcPct val="100000"/>
              </a:lnSpc>
              <a:spcBef>
                <a:spcPts val="0"/>
              </a:spcBef>
              <a:spcAft>
                <a:spcPts val="0"/>
              </a:spcAft>
              <a:buNone/>
            </a:pPr>
            <a:r>
              <a:rPr lang="en-US" sz="2300" b="0" i="0" u="none" strike="noStrike" cap="none">
                <a:solidFill>
                  <a:schemeClr val="dk1"/>
                </a:solidFill>
                <a:latin typeface="Arial"/>
                <a:ea typeface="Arial"/>
                <a:cs typeface="Arial"/>
                <a:sym typeface="Arial"/>
              </a:rPr>
              <a:t>b) Có thể ghi và sử dụng phổ hồng ngoại của chất lỏng này để xác định chất đó là CH</a:t>
            </a:r>
            <a:r>
              <a:rPr lang="en-US" sz="2300" b="0" i="0" u="none" strike="noStrike" cap="none" baseline="-25000">
                <a:solidFill>
                  <a:schemeClr val="dk1"/>
                </a:solidFill>
                <a:latin typeface="Arial"/>
                <a:ea typeface="Arial"/>
                <a:cs typeface="Arial"/>
                <a:sym typeface="Arial"/>
              </a:rPr>
              <a:t>3</a:t>
            </a:r>
            <a:r>
              <a:rPr lang="en-US" sz="2300" b="0" i="0" u="none" strike="noStrike" cap="none">
                <a:solidFill>
                  <a:schemeClr val="dk1"/>
                </a:solidFill>
                <a:latin typeface="Arial"/>
                <a:ea typeface="Arial"/>
                <a:cs typeface="Arial"/>
                <a:sym typeface="Arial"/>
              </a:rPr>
              <a:t>COOCH</a:t>
            </a:r>
            <a:r>
              <a:rPr lang="en-US" sz="2300" b="0" i="0" u="none" strike="noStrike" cap="none" baseline="-25000">
                <a:solidFill>
                  <a:schemeClr val="dk1"/>
                </a:solidFill>
                <a:latin typeface="Arial"/>
                <a:ea typeface="Arial"/>
                <a:cs typeface="Arial"/>
                <a:sym typeface="Arial"/>
              </a:rPr>
              <a:t>2</a:t>
            </a:r>
            <a:r>
              <a:rPr lang="en-US" sz="2300" b="0" i="0" u="none" strike="noStrike" cap="none">
                <a:solidFill>
                  <a:schemeClr val="dk1"/>
                </a:solidFill>
                <a:latin typeface="Arial"/>
                <a:ea typeface="Arial"/>
                <a:cs typeface="Arial"/>
                <a:sym typeface="Arial"/>
              </a:rPr>
              <a:t>CH</a:t>
            </a:r>
            <a:r>
              <a:rPr lang="en-US" sz="2300" b="0" i="0" u="none" strike="noStrike" cap="none" baseline="-25000">
                <a:solidFill>
                  <a:schemeClr val="dk1"/>
                </a:solidFill>
                <a:latin typeface="Arial"/>
                <a:ea typeface="Arial"/>
                <a:cs typeface="Arial"/>
                <a:sym typeface="Arial"/>
              </a:rPr>
              <a:t>3</a:t>
            </a:r>
            <a:r>
              <a:rPr lang="en-US" sz="2300" b="0" i="0" u="none" strike="noStrike" cap="none">
                <a:solidFill>
                  <a:schemeClr val="dk1"/>
                </a:solidFill>
                <a:latin typeface="Arial"/>
                <a:ea typeface="Arial"/>
                <a:cs typeface="Arial"/>
                <a:sym typeface="Arial"/>
              </a:rPr>
              <a:t> hay CH</a:t>
            </a:r>
            <a:r>
              <a:rPr lang="en-US" sz="2300" b="0" i="0" u="none" strike="noStrike" cap="none" baseline="-25000">
                <a:solidFill>
                  <a:schemeClr val="dk1"/>
                </a:solidFill>
                <a:latin typeface="Arial"/>
                <a:ea typeface="Arial"/>
                <a:cs typeface="Arial"/>
                <a:sym typeface="Arial"/>
              </a:rPr>
              <a:t>3</a:t>
            </a:r>
            <a:r>
              <a:rPr lang="en-US" sz="2300" b="0" i="0" u="none" strike="noStrike" cap="none">
                <a:solidFill>
                  <a:schemeClr val="dk1"/>
                </a:solidFill>
                <a:latin typeface="Arial"/>
                <a:ea typeface="Arial"/>
                <a:cs typeface="Arial"/>
                <a:sym typeface="Arial"/>
              </a:rPr>
              <a:t>COOH hoặc CH</a:t>
            </a:r>
            <a:r>
              <a:rPr lang="en-US" sz="2300" b="0" i="0" u="none" strike="noStrike" cap="none" baseline="-25000">
                <a:solidFill>
                  <a:schemeClr val="dk1"/>
                </a:solidFill>
                <a:latin typeface="Arial"/>
                <a:ea typeface="Arial"/>
                <a:cs typeface="Arial"/>
                <a:sym typeface="Arial"/>
              </a:rPr>
              <a:t>3</a:t>
            </a:r>
            <a:r>
              <a:rPr lang="en-US" sz="2300" b="0" i="0" u="none" strike="noStrike" cap="none">
                <a:solidFill>
                  <a:schemeClr val="dk1"/>
                </a:solidFill>
                <a:latin typeface="Arial"/>
                <a:ea typeface="Arial"/>
                <a:cs typeface="Arial"/>
                <a:sym typeface="Arial"/>
              </a:rPr>
              <a:t>CH</a:t>
            </a:r>
            <a:r>
              <a:rPr lang="en-US" sz="2300" b="0" i="0" u="none" strike="noStrike" cap="none" baseline="-25000">
                <a:solidFill>
                  <a:schemeClr val="dk1"/>
                </a:solidFill>
                <a:latin typeface="Arial"/>
                <a:ea typeface="Arial"/>
                <a:cs typeface="Arial"/>
                <a:sym typeface="Arial"/>
              </a:rPr>
              <a:t>2</a:t>
            </a:r>
            <a:r>
              <a:rPr lang="en-US" sz="2300" b="0" i="0" u="none" strike="noStrike" cap="none">
                <a:solidFill>
                  <a:schemeClr val="dk1"/>
                </a:solidFill>
                <a:latin typeface="Arial"/>
                <a:ea typeface="Arial"/>
                <a:cs typeface="Arial"/>
                <a:sym typeface="Arial"/>
              </a:rPr>
              <a:t>OH được. Vì mỗi chất đều có nhóm chức riêng và phổ hồng ngoại của mỗi chất là khác nhau =&gt; Có thể phân biệt.</a:t>
            </a:r>
            <a:endParaRPr/>
          </a:p>
        </p:txBody>
      </p:sp>
      <p:pic>
        <p:nvPicPr>
          <p:cNvPr id="858" name="Google Shape;858;p28"/>
          <p:cNvPicPr preferRelativeResize="0"/>
          <p:nvPr/>
        </p:nvPicPr>
        <p:blipFill rotWithShape="1">
          <a:blip r:embed="rId3">
            <a:alphaModFix/>
          </a:blip>
          <a:srcRect/>
          <a:stretch/>
        </p:blipFill>
        <p:spPr>
          <a:xfrm>
            <a:off x="2785345" y="25918"/>
            <a:ext cx="3733150" cy="8062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8"/>
                                        </p:tgtEl>
                                        <p:attrNameLst>
                                          <p:attrName>style.visibility</p:attrName>
                                        </p:attrNameLst>
                                      </p:cBhvr>
                                      <p:to>
                                        <p:strVal val="visible"/>
                                      </p:to>
                                    </p:set>
                                    <p:animEffect transition="in" filter="fade">
                                      <p:cBhvr>
                                        <p:cTn id="7" dur="500"/>
                                        <p:tgtEl>
                                          <p:spTgt spid="8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6">
                                            <p:txEl>
                                              <p:pRg st="0" end="0"/>
                                            </p:txEl>
                                          </p:spTgt>
                                        </p:tgtEl>
                                        <p:attrNameLst>
                                          <p:attrName>style.visibility</p:attrName>
                                        </p:attrNameLst>
                                      </p:cBhvr>
                                      <p:to>
                                        <p:strVal val="visible"/>
                                      </p:to>
                                    </p:set>
                                    <p:animEffect transition="in" filter="fade">
                                      <p:cBhvr>
                                        <p:cTn id="12" dur="500"/>
                                        <p:tgtEl>
                                          <p:spTgt spid="8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6">
                                            <p:txEl>
                                              <p:pRg st="1" end="1"/>
                                            </p:txEl>
                                          </p:spTgt>
                                        </p:tgtEl>
                                        <p:attrNameLst>
                                          <p:attrName>style.visibility</p:attrName>
                                        </p:attrNameLst>
                                      </p:cBhvr>
                                      <p:to>
                                        <p:strVal val="visible"/>
                                      </p:to>
                                    </p:set>
                                    <p:animEffect transition="in" filter="fade">
                                      <p:cBhvr>
                                        <p:cTn id="17" dur="500"/>
                                        <p:tgtEl>
                                          <p:spTgt spid="8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6">
                                            <p:txEl>
                                              <p:pRg st="2" end="2"/>
                                            </p:txEl>
                                          </p:spTgt>
                                        </p:tgtEl>
                                        <p:attrNameLst>
                                          <p:attrName>style.visibility</p:attrName>
                                        </p:attrNameLst>
                                      </p:cBhvr>
                                      <p:to>
                                        <p:strVal val="visible"/>
                                      </p:to>
                                    </p:set>
                                    <p:animEffect transition="in" filter="fade">
                                      <p:cBhvr>
                                        <p:cTn id="22" dur="500"/>
                                        <p:tgtEl>
                                          <p:spTgt spid="8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6">
                                            <p:txEl>
                                              <p:pRg st="3" end="3"/>
                                            </p:txEl>
                                          </p:spTgt>
                                        </p:tgtEl>
                                        <p:attrNameLst>
                                          <p:attrName>style.visibility</p:attrName>
                                        </p:attrNameLst>
                                      </p:cBhvr>
                                      <p:to>
                                        <p:strVal val="visible"/>
                                      </p:to>
                                    </p:set>
                                    <p:animEffect transition="in" filter="fade">
                                      <p:cBhvr>
                                        <p:cTn id="27" dur="500"/>
                                        <p:tgtEl>
                                          <p:spTgt spid="85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56">
                                            <p:txEl>
                                              <p:pRg st="4" end="4"/>
                                            </p:txEl>
                                          </p:spTgt>
                                        </p:tgtEl>
                                        <p:attrNameLst>
                                          <p:attrName>style.visibility</p:attrName>
                                        </p:attrNameLst>
                                      </p:cBhvr>
                                      <p:to>
                                        <p:strVal val="visible"/>
                                      </p:to>
                                    </p:set>
                                    <p:animEffect transition="in" filter="fade">
                                      <p:cBhvr>
                                        <p:cTn id="32" dur="500"/>
                                        <p:tgtEl>
                                          <p:spTgt spid="85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7"/>
                                        </p:tgtEl>
                                        <p:attrNameLst>
                                          <p:attrName>style.visibility</p:attrName>
                                        </p:attrNameLst>
                                      </p:cBhvr>
                                      <p:to>
                                        <p:strVal val="visible"/>
                                      </p:to>
                                    </p:set>
                                    <p:animEffect transition="in" filter="fade">
                                      <p:cBhvr>
                                        <p:cTn id="37" dur="500"/>
                                        <p:tgtEl>
                                          <p:spTgt spid="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3"/>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8" name="Google Shape;478;p3"/>
          <p:cNvGrpSpPr/>
          <p:nvPr/>
        </p:nvGrpSpPr>
        <p:grpSpPr>
          <a:xfrm rot="-3341845">
            <a:off x="-894911" y="560921"/>
            <a:ext cx="2138840" cy="747427"/>
            <a:chOff x="8739175" y="-86375"/>
            <a:chExt cx="1704100" cy="531825"/>
          </a:xfrm>
        </p:grpSpPr>
        <p:sp>
          <p:nvSpPr>
            <p:cNvPr id="479" name="Google Shape;479;p3"/>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3"/>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3"/>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3"/>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83" name="Google Shape;483;p3"/>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3"/>
          <p:cNvSpPr/>
          <p:nvPr/>
        </p:nvSpPr>
        <p:spPr>
          <a:xfrm>
            <a:off x="1085910" y="693432"/>
            <a:ext cx="5161097"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Arial"/>
                <a:ea typeface="Arial"/>
                <a:cs typeface="Arial"/>
                <a:sym typeface="Arial"/>
              </a:rPr>
              <a:t>1. Khái niệm</a:t>
            </a:r>
            <a:endParaRPr sz="3200" b="0" i="0" u="none" strike="noStrike" cap="none">
              <a:solidFill>
                <a:srgbClr val="002060"/>
              </a:solidFill>
              <a:latin typeface="Arial"/>
              <a:ea typeface="Arial"/>
              <a:cs typeface="Arial"/>
              <a:sym typeface="Arial"/>
            </a:endParaRPr>
          </a:p>
        </p:txBody>
      </p:sp>
      <p:sp>
        <p:nvSpPr>
          <p:cNvPr id="485" name="Google Shape;485;p3"/>
          <p:cNvSpPr/>
          <p:nvPr/>
        </p:nvSpPr>
        <p:spPr>
          <a:xfrm>
            <a:off x="865909" y="1314450"/>
            <a:ext cx="7897091" cy="504366"/>
          </a:xfrm>
          <a:prstGeom prst="roundRect">
            <a:avLst>
              <a:gd name="adj" fmla="val 16667"/>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Arima"/>
                <a:ea typeface="Arima"/>
                <a:cs typeface="Arima"/>
                <a:sym typeface="Arima"/>
              </a:rPr>
              <a:t>Hợp chất hữu cơ là hợp chất của </a:t>
            </a:r>
            <a:r>
              <a:rPr lang="en-US" sz="3200" b="0" i="0" u="none" strike="noStrike" cap="none" smtClean="0">
                <a:solidFill>
                  <a:srgbClr val="FF0000"/>
                </a:solidFill>
                <a:latin typeface="Arima"/>
                <a:ea typeface="Arima"/>
                <a:cs typeface="Arima"/>
                <a:sym typeface="Arima"/>
              </a:rPr>
              <a:t>carbon</a:t>
            </a:r>
            <a:r>
              <a:rPr lang="en-US" sz="3200" b="0" i="0" u="none" strike="noStrike" cap="none">
                <a:solidFill>
                  <a:srgbClr val="002060"/>
                </a:solidFill>
                <a:latin typeface="Arima"/>
                <a:ea typeface="Arima"/>
                <a:cs typeface="Arima"/>
                <a:sym typeface="Arima"/>
              </a:rPr>
              <a:t>.</a:t>
            </a:r>
            <a:endParaRPr sz="3200"/>
          </a:p>
        </p:txBody>
      </p:sp>
      <p:pic>
        <p:nvPicPr>
          <p:cNvPr id="486" name="Google Shape;486;p3" descr="Pencil Write Text School Flat Color Icon Vector Icon Banner, Icons  Converter, Icons Fitness, Icons Maker PNG and Vector with Transparent  Background for Free Download"/>
          <p:cNvPicPr preferRelativeResize="0"/>
          <p:nvPr/>
        </p:nvPicPr>
        <p:blipFill rotWithShape="1">
          <a:blip r:embed="rId3">
            <a:alphaModFix/>
          </a:blip>
          <a:srcRect l="21047" t="20317" r="21302" b="21524"/>
          <a:stretch/>
        </p:blipFill>
        <p:spPr>
          <a:xfrm>
            <a:off x="409580" y="1200151"/>
            <a:ext cx="615067" cy="620486"/>
          </a:xfrm>
          <a:prstGeom prst="rect">
            <a:avLst/>
          </a:prstGeom>
          <a:noFill/>
          <a:ln>
            <a:noFill/>
          </a:ln>
        </p:spPr>
      </p:pic>
      <p:sp>
        <p:nvSpPr>
          <p:cNvPr id="487" name="Google Shape;487;p3"/>
          <p:cNvSpPr/>
          <p:nvPr/>
        </p:nvSpPr>
        <p:spPr>
          <a:xfrm>
            <a:off x="2486891" y="3333868"/>
            <a:ext cx="6532418" cy="1809632"/>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0" u="none" strike="noStrike" cap="none">
                <a:solidFill>
                  <a:srgbClr val="002060"/>
                </a:solidFill>
                <a:latin typeface="Arima Medium"/>
                <a:ea typeface="Arima Medium"/>
                <a:cs typeface="Arima Medium"/>
                <a:sym typeface="Arima Medium"/>
              </a:rPr>
              <a:t>Không phải mọi hợp chất chứa </a:t>
            </a:r>
            <a:r>
              <a:rPr lang="en-US" sz="3200" b="0" i="0" u="none" strike="noStrike" cap="none" smtClean="0">
                <a:solidFill>
                  <a:srgbClr val="002060"/>
                </a:solidFill>
                <a:latin typeface="Arima Medium"/>
                <a:ea typeface="Arima Medium"/>
                <a:cs typeface="Arima Medium"/>
                <a:sym typeface="Arima Medium"/>
              </a:rPr>
              <a:t>carbon </a:t>
            </a:r>
            <a:r>
              <a:rPr lang="en-US" sz="3200" b="0" i="0" u="none" strike="noStrike" cap="none">
                <a:solidFill>
                  <a:srgbClr val="002060"/>
                </a:solidFill>
                <a:latin typeface="Arima Medium"/>
                <a:ea typeface="Arima Medium"/>
                <a:cs typeface="Arima Medium"/>
                <a:sym typeface="Arima Medium"/>
              </a:rPr>
              <a:t>đều là hợp chất hữu cơ. Ví dụ như CO, CO</a:t>
            </a:r>
            <a:r>
              <a:rPr lang="en-US" sz="3200" b="0" i="0" u="none" strike="noStrike" cap="none" baseline="-25000">
                <a:solidFill>
                  <a:srgbClr val="002060"/>
                </a:solidFill>
                <a:latin typeface="Arima Medium"/>
                <a:ea typeface="Arima Medium"/>
                <a:cs typeface="Arima Medium"/>
                <a:sym typeface="Arima Medium"/>
              </a:rPr>
              <a:t>2</a:t>
            </a:r>
            <a:r>
              <a:rPr lang="en-US" sz="3200" b="0" i="0" u="none" strike="noStrike" cap="none">
                <a:solidFill>
                  <a:srgbClr val="002060"/>
                </a:solidFill>
                <a:latin typeface="Arima Medium"/>
                <a:ea typeface="Arima Medium"/>
                <a:cs typeface="Arima Medium"/>
                <a:sym typeface="Arima Medium"/>
              </a:rPr>
              <a:t>, . . . là các hợp chất vô cơ</a:t>
            </a:r>
            <a:endParaRPr sz="3200" b="0" i="0" u="none" strike="noStrike" cap="none">
              <a:solidFill>
                <a:srgbClr val="002060"/>
              </a:solidFill>
              <a:latin typeface="Arima Medium"/>
              <a:ea typeface="Arima Medium"/>
              <a:cs typeface="Arima Medium"/>
              <a:sym typeface="Arima Medium"/>
            </a:endParaRPr>
          </a:p>
        </p:txBody>
      </p:sp>
      <p:pic>
        <p:nvPicPr>
          <p:cNvPr id="488" name="Google Shape;488;p3" descr="Đọc Cuốn Sách Trẻ Em Vẽ - con png tải về - Miễn phí trong suốt Nét Mặt png  Tải về."/>
          <p:cNvPicPr preferRelativeResize="0"/>
          <p:nvPr/>
        </p:nvPicPr>
        <p:blipFill rotWithShape="1">
          <a:blip r:embed="rId4">
            <a:alphaModFix/>
          </a:blip>
          <a:srcRect/>
          <a:stretch/>
        </p:blipFill>
        <p:spPr>
          <a:xfrm>
            <a:off x="0" y="1943100"/>
            <a:ext cx="2757055" cy="3200400"/>
          </a:xfrm>
          <a:prstGeom prst="rect">
            <a:avLst/>
          </a:prstGeom>
          <a:noFill/>
          <a:ln>
            <a:noFill/>
          </a:ln>
        </p:spPr>
      </p:pic>
      <p:sp>
        <p:nvSpPr>
          <p:cNvPr id="489" name="Google Shape;489;p3"/>
          <p:cNvSpPr/>
          <p:nvPr/>
        </p:nvSpPr>
        <p:spPr>
          <a:xfrm>
            <a:off x="2923309" y="1962149"/>
            <a:ext cx="6096000" cy="1120487"/>
          </a:xfrm>
          <a:prstGeom prst="wedgeRoundRectCallout">
            <a:avLst>
              <a:gd name="adj1" fmla="val -65246"/>
              <a:gd name="adj2" fmla="val 43323"/>
              <a:gd name="adj3" fmla="val 16667"/>
            </a:avLst>
          </a:prstGeom>
          <a:solidFill>
            <a:srgbClr val="FAF1DD"/>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Arima"/>
                <a:ea typeface="Arima"/>
                <a:cs typeface="Arima"/>
                <a:sym typeface="Arima"/>
              </a:rPr>
              <a:t>Có phải mọi hợp chất chứa </a:t>
            </a:r>
            <a:r>
              <a:rPr lang="en-US" sz="3200" b="0" i="0" u="none" strike="noStrike" cap="none" smtClean="0">
                <a:solidFill>
                  <a:srgbClr val="002060"/>
                </a:solidFill>
                <a:latin typeface="Arima"/>
                <a:ea typeface="Arima"/>
                <a:cs typeface="Arima"/>
                <a:sym typeface="Arima"/>
              </a:rPr>
              <a:t>carbon </a:t>
            </a:r>
            <a:r>
              <a:rPr lang="en-US" sz="3200" b="0" i="0" u="none" strike="noStrike" cap="none">
                <a:solidFill>
                  <a:srgbClr val="002060"/>
                </a:solidFill>
                <a:latin typeface="Arima"/>
                <a:ea typeface="Arima"/>
                <a:cs typeface="Arima"/>
                <a:sym typeface="Arima"/>
              </a:rPr>
              <a:t>đều là hợp chất hữu cơ?</a:t>
            </a:r>
            <a:endParaRPr sz="3200"/>
          </a:p>
        </p:txBody>
      </p:sp>
      <p:sp>
        <p:nvSpPr>
          <p:cNvPr id="490" name="Google Shape;490;p3"/>
          <p:cNvSpPr txBox="1"/>
          <p:nvPr/>
        </p:nvSpPr>
        <p:spPr>
          <a:xfrm>
            <a:off x="0" y="-126752"/>
            <a:ext cx="9212125" cy="874830"/>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3600" b="0" i="0" u="none" strike="noStrike" cap="none">
                <a:solidFill>
                  <a:srgbClr val="002060"/>
                </a:solidFill>
                <a:latin typeface="Arial"/>
                <a:ea typeface="Arial"/>
                <a:cs typeface="Arial"/>
                <a:sym typeface="Arial"/>
              </a:rPr>
              <a:t>I. </a:t>
            </a:r>
            <a:r>
              <a:rPr lang="en-US" sz="3200" b="0" i="0" u="none" strike="noStrike" cap="non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5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5"/>
                                        </p:tgtEl>
                                        <p:attrNameLst>
                                          <p:attrName>style.visibility</p:attrName>
                                        </p:attrNameLst>
                                      </p:cBhvr>
                                      <p:to>
                                        <p:strVal val="visible"/>
                                      </p:to>
                                    </p:set>
                                    <p:animEffect transition="in" filter="fade">
                                      <p:cBhvr>
                                        <p:cTn id="12" dur="500"/>
                                        <p:tgtEl>
                                          <p:spTgt spid="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8"/>
                                        </p:tgtEl>
                                        <p:attrNameLst>
                                          <p:attrName>style.visibility</p:attrName>
                                        </p:attrNameLst>
                                      </p:cBhvr>
                                      <p:to>
                                        <p:strVal val="visible"/>
                                      </p:to>
                                    </p:set>
                                    <p:animEffect transition="in" filter="fade">
                                      <p:cBhvr>
                                        <p:cTn id="17" dur="500"/>
                                        <p:tgtEl>
                                          <p:spTgt spid="4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9"/>
                                        </p:tgtEl>
                                        <p:attrNameLst>
                                          <p:attrName>style.visibility</p:attrName>
                                        </p:attrNameLst>
                                      </p:cBhvr>
                                      <p:to>
                                        <p:strVal val="visible"/>
                                      </p:to>
                                    </p:set>
                                    <p:animEffect transition="in" filter="fade">
                                      <p:cBhvr>
                                        <p:cTn id="22" dur="1000"/>
                                        <p:tgtEl>
                                          <p:spTgt spid="4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7"/>
                                        </p:tgtEl>
                                        <p:attrNameLst>
                                          <p:attrName>style.visibility</p:attrName>
                                        </p:attrNameLst>
                                      </p:cBhvr>
                                      <p:to>
                                        <p:strVal val="visible"/>
                                      </p:to>
                                    </p:set>
                                    <p:animEffect transition="in" filter="fade">
                                      <p:cBhvr>
                                        <p:cTn id="27" dur="500"/>
                                        <p:tgtEl>
                                          <p:spTgt spid="4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4"/>
                                        </p:tgtEl>
                                        <p:attrNameLst>
                                          <p:attrName>style.visibility</p:attrName>
                                        </p:attrNameLst>
                                      </p:cBhvr>
                                      <p:to>
                                        <p:strVal val="visible"/>
                                      </p:to>
                                    </p:set>
                                    <p:animEffect transition="in" filter="fade">
                                      <p:cBhvr>
                                        <p:cTn id="32" dur="500"/>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4"/>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97" name="Google Shape;497;p4"/>
          <p:cNvGrpSpPr/>
          <p:nvPr/>
        </p:nvGrpSpPr>
        <p:grpSpPr>
          <a:xfrm rot="-3341845">
            <a:off x="-894911" y="560921"/>
            <a:ext cx="2138840" cy="747427"/>
            <a:chOff x="8739175" y="-86375"/>
            <a:chExt cx="1704100" cy="531825"/>
          </a:xfrm>
        </p:grpSpPr>
        <p:sp>
          <p:nvSpPr>
            <p:cNvPr id="498" name="Google Shape;498;p4"/>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4"/>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4"/>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4"/>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02" name="Google Shape;502;p4"/>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4"/>
          <p:cNvSpPr/>
          <p:nvPr/>
        </p:nvSpPr>
        <p:spPr>
          <a:xfrm>
            <a:off x="2028949" y="635912"/>
            <a:ext cx="5161097"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Arial"/>
                <a:ea typeface="Arial"/>
                <a:cs typeface="Arial"/>
                <a:sym typeface="Arial"/>
              </a:rPr>
              <a:t>1. Khái niệm</a:t>
            </a:r>
            <a:endParaRPr sz="3200" b="0" i="0" u="none" strike="noStrike" cap="none">
              <a:solidFill>
                <a:srgbClr val="002060"/>
              </a:solidFill>
              <a:latin typeface="Arial"/>
              <a:ea typeface="Arial"/>
              <a:cs typeface="Arial"/>
              <a:sym typeface="Arial"/>
            </a:endParaRPr>
          </a:p>
        </p:txBody>
      </p:sp>
      <p:sp>
        <p:nvSpPr>
          <p:cNvPr id="504" name="Google Shape;504;p4"/>
          <p:cNvSpPr/>
          <p:nvPr/>
        </p:nvSpPr>
        <p:spPr>
          <a:xfrm>
            <a:off x="1027636" y="1209542"/>
            <a:ext cx="5089146" cy="1079603"/>
          </a:xfrm>
          <a:prstGeom prst="roundRect">
            <a:avLst>
              <a:gd name="adj" fmla="val 16667"/>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0" u="none" strike="noStrike" cap="none">
                <a:solidFill>
                  <a:srgbClr val="002060"/>
                </a:solidFill>
                <a:latin typeface="Arima"/>
                <a:ea typeface="Arima"/>
                <a:cs typeface="Arima"/>
                <a:sym typeface="Arima"/>
              </a:rPr>
              <a:t>Hợp chất hữu cơ là hợp chất của </a:t>
            </a:r>
            <a:r>
              <a:rPr lang="en-US" sz="3200" b="0" i="0" u="none" strike="noStrike" cap="none" smtClean="0">
                <a:solidFill>
                  <a:srgbClr val="FF0000"/>
                </a:solidFill>
                <a:latin typeface="Arima"/>
                <a:ea typeface="Arima"/>
                <a:cs typeface="Arima"/>
                <a:sym typeface="Arima"/>
              </a:rPr>
              <a:t>carbon</a:t>
            </a:r>
            <a:r>
              <a:rPr lang="en-US" sz="3200" b="0" i="0" u="none" strike="noStrike" cap="none">
                <a:solidFill>
                  <a:srgbClr val="002060"/>
                </a:solidFill>
                <a:latin typeface="Arima"/>
                <a:ea typeface="Arima"/>
                <a:cs typeface="Arima"/>
                <a:sym typeface="Arima"/>
              </a:rPr>
              <a:t>.</a:t>
            </a:r>
            <a:endParaRPr sz="3200"/>
          </a:p>
        </p:txBody>
      </p:sp>
      <p:pic>
        <p:nvPicPr>
          <p:cNvPr id="505" name="Google Shape;505;p4" descr="Pencil Write Text School Flat Color Icon Vector Icon Banner, Icons  Converter, Icons Fitness, Icons Maker PNG and Vector with Transparent  Background for Free Download"/>
          <p:cNvPicPr preferRelativeResize="0"/>
          <p:nvPr/>
        </p:nvPicPr>
        <p:blipFill rotWithShape="1">
          <a:blip r:embed="rId3">
            <a:alphaModFix/>
          </a:blip>
          <a:srcRect l="21047" t="20317" r="21302" b="21524"/>
          <a:stretch/>
        </p:blipFill>
        <p:spPr>
          <a:xfrm>
            <a:off x="2" y="1430009"/>
            <a:ext cx="783771" cy="790677"/>
          </a:xfrm>
          <a:prstGeom prst="rect">
            <a:avLst/>
          </a:prstGeom>
          <a:noFill/>
          <a:ln>
            <a:noFill/>
          </a:ln>
        </p:spPr>
      </p:pic>
      <p:sp>
        <p:nvSpPr>
          <p:cNvPr id="506" name="Google Shape;506;p4"/>
          <p:cNvSpPr/>
          <p:nvPr/>
        </p:nvSpPr>
        <p:spPr>
          <a:xfrm>
            <a:off x="103908" y="2432128"/>
            <a:ext cx="7924801" cy="1408895"/>
          </a:xfrm>
          <a:prstGeom prst="roundRect">
            <a:avLst>
              <a:gd name="adj" fmla="val 16667"/>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0" u="none" strike="noStrike" cap="none">
                <a:solidFill>
                  <a:srgbClr val="002060"/>
                </a:solidFill>
                <a:latin typeface="Arima"/>
                <a:ea typeface="Arima"/>
                <a:cs typeface="Arima"/>
                <a:sym typeface="Arima"/>
              </a:rPr>
              <a:t>Lưu ý: trừ một số chất như CO, CO</a:t>
            </a:r>
            <a:r>
              <a:rPr lang="en-US" sz="3200" b="0" i="0" u="none" strike="noStrike" cap="none" baseline="-25000">
                <a:solidFill>
                  <a:srgbClr val="002060"/>
                </a:solidFill>
                <a:latin typeface="Arima"/>
                <a:ea typeface="Arima"/>
                <a:cs typeface="Arima"/>
                <a:sym typeface="Arima"/>
              </a:rPr>
              <a:t>2</a:t>
            </a:r>
            <a:r>
              <a:rPr lang="en-US" sz="3200" b="0" i="0" u="none" strike="noStrike" cap="none">
                <a:solidFill>
                  <a:srgbClr val="002060"/>
                </a:solidFill>
                <a:latin typeface="Arima"/>
                <a:ea typeface="Arima"/>
                <a:cs typeface="Arima"/>
                <a:sym typeface="Arima"/>
              </a:rPr>
              <a:t>, H</a:t>
            </a:r>
            <a:r>
              <a:rPr lang="en-US" sz="3200" b="0" i="0" u="none" strike="noStrike" cap="none" baseline="-25000">
                <a:solidFill>
                  <a:srgbClr val="002060"/>
                </a:solidFill>
                <a:latin typeface="Arima"/>
                <a:ea typeface="Arima"/>
                <a:cs typeface="Arima"/>
                <a:sym typeface="Arima"/>
              </a:rPr>
              <a:t>2</a:t>
            </a:r>
            <a:r>
              <a:rPr lang="en-US" sz="3200" b="0" i="0" u="none" strike="noStrike" cap="none">
                <a:solidFill>
                  <a:srgbClr val="002060"/>
                </a:solidFill>
                <a:latin typeface="Arima"/>
                <a:ea typeface="Arima"/>
                <a:cs typeface="Arima"/>
                <a:sym typeface="Arima"/>
              </a:rPr>
              <a:t>CO</a:t>
            </a:r>
            <a:r>
              <a:rPr lang="en-US" sz="3200" b="0" i="0" u="none" strike="noStrike" cap="none" baseline="-25000">
                <a:solidFill>
                  <a:srgbClr val="002060"/>
                </a:solidFill>
                <a:latin typeface="Arima"/>
                <a:ea typeface="Arima"/>
                <a:cs typeface="Arima"/>
                <a:sym typeface="Arima"/>
              </a:rPr>
              <a:t>3</a:t>
            </a:r>
            <a:r>
              <a:rPr lang="en-US" sz="3200" b="0" i="0" u="none" strike="noStrike" cap="none">
                <a:solidFill>
                  <a:srgbClr val="002060"/>
                </a:solidFill>
                <a:latin typeface="Arima"/>
                <a:ea typeface="Arima"/>
                <a:cs typeface="Arima"/>
                <a:sym typeface="Arima"/>
              </a:rPr>
              <a:t>, </a:t>
            </a:r>
            <a:r>
              <a:rPr lang="en-US" sz="3200" b="0" i="0" u="none" strike="noStrike" cap="none" smtClean="0">
                <a:solidFill>
                  <a:srgbClr val="002060"/>
                </a:solidFill>
                <a:latin typeface="Arima"/>
                <a:ea typeface="Arima"/>
                <a:cs typeface="Arima"/>
                <a:sym typeface="Arima"/>
              </a:rPr>
              <a:t>muối carbonate, các cảbide. </a:t>
            </a:r>
            <a:r>
              <a:rPr lang="en-US" sz="3200" b="0" i="0" u="none" strike="noStrike" cap="none">
                <a:solidFill>
                  <a:srgbClr val="002060"/>
                </a:solidFill>
                <a:latin typeface="Arima"/>
                <a:ea typeface="Arima"/>
                <a:cs typeface="Arima"/>
                <a:sym typeface="Arima"/>
              </a:rPr>
              <a:t>. . )</a:t>
            </a:r>
            <a:endParaRPr sz="3200"/>
          </a:p>
        </p:txBody>
      </p:sp>
      <p:pic>
        <p:nvPicPr>
          <p:cNvPr id="507" name="Google Shape;507;p4" descr="Học Tập, Giáo Dục, Trẻ Em, Học Bài, Tải hình PNG 171 - Free.Vector6.com"/>
          <p:cNvPicPr preferRelativeResize="0"/>
          <p:nvPr/>
        </p:nvPicPr>
        <p:blipFill rotWithShape="1">
          <a:blip r:embed="rId4">
            <a:alphaModFix/>
          </a:blip>
          <a:srcRect/>
          <a:stretch/>
        </p:blipFill>
        <p:spPr>
          <a:xfrm>
            <a:off x="6650462" y="321645"/>
            <a:ext cx="2590800" cy="2216727"/>
          </a:xfrm>
          <a:prstGeom prst="rect">
            <a:avLst/>
          </a:prstGeom>
          <a:noFill/>
          <a:ln>
            <a:noFill/>
          </a:ln>
        </p:spPr>
      </p:pic>
      <p:sp>
        <p:nvSpPr>
          <p:cNvPr id="508" name="Google Shape;508;p4"/>
          <p:cNvSpPr/>
          <p:nvPr/>
        </p:nvSpPr>
        <p:spPr>
          <a:xfrm>
            <a:off x="391889" y="3990138"/>
            <a:ext cx="7006437" cy="1077178"/>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Hóa học hữu cơ là ngành hóa học nghiên cứu về các hợp chất hữu cơ</a:t>
            </a:r>
            <a:endParaRPr sz="3200" b="0" i="0" u="none" strike="noStrike" cap="none">
              <a:solidFill>
                <a:srgbClr val="000000"/>
              </a:solidFill>
              <a:latin typeface="Times New Roman"/>
              <a:ea typeface="Times New Roman"/>
              <a:cs typeface="Times New Roman"/>
              <a:sym typeface="Times New Roman"/>
            </a:endParaRPr>
          </a:p>
        </p:txBody>
      </p:sp>
      <p:sp>
        <p:nvSpPr>
          <p:cNvPr id="509" name="Google Shape;509;p4"/>
          <p:cNvSpPr txBox="1"/>
          <p:nvPr/>
        </p:nvSpPr>
        <p:spPr>
          <a:xfrm>
            <a:off x="2" y="-126753"/>
            <a:ext cx="9212123" cy="1019489"/>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3600" b="0" i="0" u="none" strike="noStrike" cap="none">
                <a:solidFill>
                  <a:srgbClr val="002060"/>
                </a:solidFill>
                <a:latin typeface="Arial"/>
                <a:ea typeface="Arial"/>
                <a:cs typeface="Arial"/>
                <a:sym typeface="Arial"/>
              </a:rPr>
              <a:t>I. </a:t>
            </a:r>
            <a:r>
              <a:rPr lang="en-US" sz="3200" b="0" i="0" u="none" strike="noStrike" cap="non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500"/>
                                        <p:tgtEl>
                                          <p:spTgt spid="5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6"/>
                                        </p:tgtEl>
                                        <p:attrNameLst>
                                          <p:attrName>style.visibility</p:attrName>
                                        </p:attrNameLst>
                                      </p:cBhvr>
                                      <p:to>
                                        <p:strVal val="visible"/>
                                      </p:to>
                                    </p:set>
                                    <p:animEffect transition="in" filter="fade">
                                      <p:cBhvr>
                                        <p:cTn id="12" dur="500"/>
                                        <p:tgtEl>
                                          <p:spTgt spid="5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8"/>
                                        </p:tgtEl>
                                        <p:attrNameLst>
                                          <p:attrName>style.visibility</p:attrName>
                                        </p:attrNameLst>
                                      </p:cBhvr>
                                      <p:to>
                                        <p:strVal val="visible"/>
                                      </p:to>
                                    </p:set>
                                    <p:animEffect transition="in" filter="fade">
                                      <p:cBhvr>
                                        <p:cTn id="17"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5"/>
          <p:cNvGrpSpPr/>
          <p:nvPr/>
        </p:nvGrpSpPr>
        <p:grpSpPr>
          <a:xfrm>
            <a:off x="-247657" y="3135471"/>
            <a:ext cx="2187529" cy="1961440"/>
            <a:chOff x="2048125" y="4155925"/>
            <a:chExt cx="1026575" cy="920475"/>
          </a:xfrm>
        </p:grpSpPr>
        <p:sp>
          <p:nvSpPr>
            <p:cNvPr id="515" name="Google Shape;515;p5"/>
            <p:cNvSpPr/>
            <p:nvPr/>
          </p:nvSpPr>
          <p:spPr>
            <a:xfrm>
              <a:off x="2486025" y="4236075"/>
              <a:ext cx="1500" cy="775"/>
            </a:xfrm>
            <a:custGeom>
              <a:avLst/>
              <a:gdLst/>
              <a:ahLst/>
              <a:cxnLst/>
              <a:rect l="l" t="t" r="r" b="b"/>
              <a:pathLst>
                <a:path w="60" h="31" extrusionOk="0">
                  <a:moveTo>
                    <a:pt x="8" y="1"/>
                  </a:moveTo>
                  <a:cubicBezTo>
                    <a:pt x="0" y="1"/>
                    <a:pt x="8" y="30"/>
                    <a:pt x="30" y="30"/>
                  </a:cubicBezTo>
                  <a:cubicBezTo>
                    <a:pt x="19" y="8"/>
                    <a:pt x="12" y="1"/>
                    <a:pt x="8" y="1"/>
                  </a:cubicBezTo>
                  <a:close/>
                  <a:moveTo>
                    <a:pt x="52" y="1"/>
                  </a:moveTo>
                  <a:cubicBezTo>
                    <a:pt x="49" y="1"/>
                    <a:pt x="41" y="8"/>
                    <a:pt x="30" y="30"/>
                  </a:cubicBezTo>
                  <a:cubicBezTo>
                    <a:pt x="52" y="30"/>
                    <a:pt x="60" y="1"/>
                    <a:pt x="52" y="1"/>
                  </a:cubicBezTo>
                  <a:close/>
                </a:path>
              </a:pathLst>
            </a:custGeom>
            <a:solidFill>
              <a:srgbClr val="015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5"/>
            <p:cNvSpPr/>
            <p:nvPr/>
          </p:nvSpPr>
          <p:spPr>
            <a:xfrm>
              <a:off x="2048125" y="4205125"/>
              <a:ext cx="376125" cy="860650"/>
            </a:xfrm>
            <a:custGeom>
              <a:avLst/>
              <a:gdLst/>
              <a:ahLst/>
              <a:cxnLst/>
              <a:rect l="l" t="t" r="r" b="b"/>
              <a:pathLst>
                <a:path w="15045" h="34426" extrusionOk="0">
                  <a:moveTo>
                    <a:pt x="11375" y="1"/>
                  </a:moveTo>
                  <a:lnTo>
                    <a:pt x="11375" y="1"/>
                  </a:lnTo>
                  <a:cubicBezTo>
                    <a:pt x="10741" y="334"/>
                    <a:pt x="9674" y="968"/>
                    <a:pt x="8573" y="1669"/>
                  </a:cubicBezTo>
                  <a:lnTo>
                    <a:pt x="7706" y="2302"/>
                  </a:lnTo>
                  <a:cubicBezTo>
                    <a:pt x="7139" y="2769"/>
                    <a:pt x="6572" y="3203"/>
                    <a:pt x="6171" y="3670"/>
                  </a:cubicBezTo>
                  <a:cubicBezTo>
                    <a:pt x="2035" y="7940"/>
                    <a:pt x="0" y="12676"/>
                    <a:pt x="534" y="18848"/>
                  </a:cubicBezTo>
                  <a:cubicBezTo>
                    <a:pt x="1068" y="24985"/>
                    <a:pt x="5204" y="30689"/>
                    <a:pt x="10875" y="33124"/>
                  </a:cubicBezTo>
                  <a:cubicBezTo>
                    <a:pt x="12209" y="33692"/>
                    <a:pt x="13610" y="34159"/>
                    <a:pt x="15044" y="34425"/>
                  </a:cubicBezTo>
                  <a:cubicBezTo>
                    <a:pt x="6538" y="25185"/>
                    <a:pt x="5137" y="10708"/>
                    <a:pt x="113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5"/>
            <p:cNvSpPr/>
            <p:nvPr/>
          </p:nvSpPr>
          <p:spPr>
            <a:xfrm>
              <a:off x="2174875" y="4180125"/>
              <a:ext cx="412825" cy="896275"/>
            </a:xfrm>
            <a:custGeom>
              <a:avLst/>
              <a:gdLst/>
              <a:ahLst/>
              <a:cxnLst/>
              <a:rect l="l" t="t" r="r" b="b"/>
              <a:pathLst>
                <a:path w="16513" h="35851" extrusionOk="0">
                  <a:moveTo>
                    <a:pt x="8807" y="0"/>
                  </a:moveTo>
                  <a:lnTo>
                    <a:pt x="8807" y="0"/>
                  </a:lnTo>
                  <a:cubicBezTo>
                    <a:pt x="8140" y="200"/>
                    <a:pt x="7473" y="467"/>
                    <a:pt x="6839" y="767"/>
                  </a:cubicBezTo>
                  <a:cubicBezTo>
                    <a:pt x="6839" y="767"/>
                    <a:pt x="6639" y="834"/>
                    <a:pt x="6305" y="1034"/>
                  </a:cubicBezTo>
                  <a:cubicBezTo>
                    <a:pt x="1" y="11775"/>
                    <a:pt x="1435" y="26219"/>
                    <a:pt x="9974" y="35459"/>
                  </a:cubicBezTo>
                  <a:cubicBezTo>
                    <a:pt x="10775" y="35626"/>
                    <a:pt x="11542" y="35726"/>
                    <a:pt x="12343" y="35792"/>
                  </a:cubicBezTo>
                  <a:cubicBezTo>
                    <a:pt x="12922" y="35832"/>
                    <a:pt x="13495" y="35850"/>
                    <a:pt x="14056" y="35850"/>
                  </a:cubicBezTo>
                  <a:cubicBezTo>
                    <a:pt x="14916" y="35850"/>
                    <a:pt x="15745" y="35806"/>
                    <a:pt x="16512" y="35726"/>
                  </a:cubicBezTo>
                  <a:cubicBezTo>
                    <a:pt x="10308" y="25018"/>
                    <a:pt x="7439" y="12442"/>
                    <a:pt x="88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5"/>
            <p:cNvSpPr/>
            <p:nvPr/>
          </p:nvSpPr>
          <p:spPr>
            <a:xfrm>
              <a:off x="2359175" y="4162600"/>
              <a:ext cx="411150" cy="910675"/>
            </a:xfrm>
            <a:custGeom>
              <a:avLst/>
              <a:gdLst/>
              <a:ahLst/>
              <a:cxnLst/>
              <a:rect l="l" t="t" r="r" b="b"/>
              <a:pathLst>
                <a:path w="16446" h="36427" extrusionOk="0">
                  <a:moveTo>
                    <a:pt x="4637" y="1"/>
                  </a:moveTo>
                  <a:cubicBezTo>
                    <a:pt x="3570" y="134"/>
                    <a:pt x="2536" y="367"/>
                    <a:pt x="1435" y="701"/>
                  </a:cubicBezTo>
                  <a:cubicBezTo>
                    <a:pt x="0" y="13143"/>
                    <a:pt x="2936" y="25719"/>
                    <a:pt x="9174" y="36427"/>
                  </a:cubicBezTo>
                  <a:cubicBezTo>
                    <a:pt x="12243" y="36160"/>
                    <a:pt x="14744" y="35359"/>
                    <a:pt x="16446" y="34559"/>
                  </a:cubicBezTo>
                  <a:cubicBezTo>
                    <a:pt x="15211" y="22383"/>
                    <a:pt x="10108" y="10975"/>
                    <a:pt x="46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5"/>
            <p:cNvSpPr/>
            <p:nvPr/>
          </p:nvSpPr>
          <p:spPr>
            <a:xfrm>
              <a:off x="2530125" y="4156875"/>
              <a:ext cx="544575" cy="760450"/>
            </a:xfrm>
            <a:custGeom>
              <a:avLst/>
              <a:gdLst/>
              <a:ahLst/>
              <a:cxnLst/>
              <a:rect l="l" t="t" r="r" b="b"/>
              <a:pathLst>
                <a:path w="21783" h="30418" extrusionOk="0">
                  <a:moveTo>
                    <a:pt x="675" y="1"/>
                  </a:moveTo>
                  <a:cubicBezTo>
                    <a:pt x="453" y="1"/>
                    <a:pt x="228" y="9"/>
                    <a:pt x="1" y="29"/>
                  </a:cubicBezTo>
                  <a:cubicBezTo>
                    <a:pt x="12076" y="4566"/>
                    <a:pt x="17346" y="18242"/>
                    <a:pt x="15445" y="30418"/>
                  </a:cubicBezTo>
                  <a:cubicBezTo>
                    <a:pt x="16412" y="29450"/>
                    <a:pt x="17246" y="28383"/>
                    <a:pt x="17780" y="27149"/>
                  </a:cubicBezTo>
                  <a:cubicBezTo>
                    <a:pt x="21783" y="18376"/>
                    <a:pt x="18447" y="11604"/>
                    <a:pt x="17547" y="9970"/>
                  </a:cubicBezTo>
                  <a:cubicBezTo>
                    <a:pt x="15212" y="5767"/>
                    <a:pt x="11242" y="2531"/>
                    <a:pt x="6705" y="963"/>
                  </a:cubicBezTo>
                  <a:cubicBezTo>
                    <a:pt x="6405" y="897"/>
                    <a:pt x="6072" y="763"/>
                    <a:pt x="5771" y="697"/>
                  </a:cubicBezTo>
                  <a:cubicBezTo>
                    <a:pt x="4604" y="363"/>
                    <a:pt x="3403" y="129"/>
                    <a:pt x="2136" y="63"/>
                  </a:cubicBezTo>
                  <a:cubicBezTo>
                    <a:pt x="1652" y="40"/>
                    <a:pt x="1169" y="1"/>
                    <a:pt x="6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5"/>
            <p:cNvSpPr/>
            <p:nvPr/>
          </p:nvSpPr>
          <p:spPr>
            <a:xfrm>
              <a:off x="2475100" y="4157600"/>
              <a:ext cx="490375" cy="868975"/>
            </a:xfrm>
            <a:custGeom>
              <a:avLst/>
              <a:gdLst/>
              <a:ahLst/>
              <a:cxnLst/>
              <a:rect l="l" t="t" r="r" b="b"/>
              <a:pathLst>
                <a:path w="19615" h="34759" extrusionOk="0">
                  <a:moveTo>
                    <a:pt x="2202" y="0"/>
                  </a:moveTo>
                  <a:cubicBezTo>
                    <a:pt x="1468" y="34"/>
                    <a:pt x="767" y="67"/>
                    <a:pt x="0" y="201"/>
                  </a:cubicBezTo>
                  <a:cubicBezTo>
                    <a:pt x="5471" y="11175"/>
                    <a:pt x="10574" y="22583"/>
                    <a:pt x="11809" y="34759"/>
                  </a:cubicBezTo>
                  <a:cubicBezTo>
                    <a:pt x="12442" y="34458"/>
                    <a:pt x="12943" y="34192"/>
                    <a:pt x="13310" y="33891"/>
                  </a:cubicBezTo>
                  <a:cubicBezTo>
                    <a:pt x="14777" y="32857"/>
                    <a:pt x="16312" y="31723"/>
                    <a:pt x="17613" y="30389"/>
                  </a:cubicBezTo>
                  <a:cubicBezTo>
                    <a:pt x="19614" y="18180"/>
                    <a:pt x="14310" y="4537"/>
                    <a:pt x="22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5"/>
            <p:cNvSpPr/>
            <p:nvPr/>
          </p:nvSpPr>
          <p:spPr>
            <a:xfrm>
              <a:off x="2256600" y="4155925"/>
              <a:ext cx="335275" cy="156000"/>
            </a:xfrm>
            <a:custGeom>
              <a:avLst/>
              <a:gdLst/>
              <a:ahLst/>
              <a:cxnLst/>
              <a:rect l="l" t="t" r="r" b="b"/>
              <a:pathLst>
                <a:path w="13411" h="6240" extrusionOk="0">
                  <a:moveTo>
                    <a:pt x="11422" y="1"/>
                  </a:moveTo>
                  <a:cubicBezTo>
                    <a:pt x="8716" y="1"/>
                    <a:pt x="6010" y="557"/>
                    <a:pt x="3536" y="1669"/>
                  </a:cubicBezTo>
                  <a:cubicBezTo>
                    <a:pt x="3536" y="1669"/>
                    <a:pt x="1869" y="2502"/>
                    <a:pt x="234" y="3637"/>
                  </a:cubicBezTo>
                  <a:cubicBezTo>
                    <a:pt x="201" y="3670"/>
                    <a:pt x="201" y="3670"/>
                    <a:pt x="201" y="3737"/>
                  </a:cubicBezTo>
                  <a:cubicBezTo>
                    <a:pt x="1" y="4337"/>
                    <a:pt x="134" y="5104"/>
                    <a:pt x="568" y="5605"/>
                  </a:cubicBezTo>
                  <a:cubicBezTo>
                    <a:pt x="1068" y="6105"/>
                    <a:pt x="1835" y="6238"/>
                    <a:pt x="2536" y="6238"/>
                  </a:cubicBezTo>
                  <a:cubicBezTo>
                    <a:pt x="2592" y="6239"/>
                    <a:pt x="2648" y="6239"/>
                    <a:pt x="2705" y="6239"/>
                  </a:cubicBezTo>
                  <a:cubicBezTo>
                    <a:pt x="5448" y="6239"/>
                    <a:pt x="8123" y="5447"/>
                    <a:pt x="10575" y="4270"/>
                  </a:cubicBezTo>
                  <a:cubicBezTo>
                    <a:pt x="11475" y="3837"/>
                    <a:pt x="12343" y="3336"/>
                    <a:pt x="12876" y="2569"/>
                  </a:cubicBezTo>
                  <a:cubicBezTo>
                    <a:pt x="13243" y="2069"/>
                    <a:pt x="13410" y="1468"/>
                    <a:pt x="13343" y="801"/>
                  </a:cubicBezTo>
                  <a:cubicBezTo>
                    <a:pt x="13310" y="568"/>
                    <a:pt x="13210" y="301"/>
                    <a:pt x="13043" y="67"/>
                  </a:cubicBezTo>
                  <a:cubicBezTo>
                    <a:pt x="12504" y="23"/>
                    <a:pt x="11963" y="1"/>
                    <a:pt x="11422" y="1"/>
                  </a:cubicBezTo>
                  <a:close/>
                </a:path>
              </a:pathLst>
            </a:custGeom>
            <a:solidFill>
              <a:srgbClr val="F2D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5"/>
            <p:cNvSpPr/>
            <p:nvPr/>
          </p:nvSpPr>
          <p:spPr>
            <a:xfrm>
              <a:off x="2647150" y="4286600"/>
              <a:ext cx="47300" cy="42800"/>
            </a:xfrm>
            <a:custGeom>
              <a:avLst/>
              <a:gdLst/>
              <a:ahLst/>
              <a:cxnLst/>
              <a:rect l="l" t="t" r="r" b="b"/>
              <a:pathLst>
                <a:path w="1892" h="1712" extrusionOk="0">
                  <a:moveTo>
                    <a:pt x="508" y="0"/>
                  </a:moveTo>
                  <a:cubicBezTo>
                    <a:pt x="235" y="0"/>
                    <a:pt x="1" y="348"/>
                    <a:pt x="257" y="578"/>
                  </a:cubicBezTo>
                  <a:cubicBezTo>
                    <a:pt x="457" y="778"/>
                    <a:pt x="724" y="1011"/>
                    <a:pt x="924" y="1245"/>
                  </a:cubicBezTo>
                  <a:cubicBezTo>
                    <a:pt x="1124" y="1445"/>
                    <a:pt x="1357" y="1679"/>
                    <a:pt x="1624" y="1712"/>
                  </a:cubicBezTo>
                  <a:cubicBezTo>
                    <a:pt x="1758" y="1712"/>
                    <a:pt x="1891" y="1579"/>
                    <a:pt x="1891" y="1445"/>
                  </a:cubicBezTo>
                  <a:cubicBezTo>
                    <a:pt x="1858" y="1112"/>
                    <a:pt x="1624" y="945"/>
                    <a:pt x="1424" y="745"/>
                  </a:cubicBezTo>
                  <a:cubicBezTo>
                    <a:pt x="1224" y="544"/>
                    <a:pt x="957" y="344"/>
                    <a:pt x="757" y="111"/>
                  </a:cubicBezTo>
                  <a:cubicBezTo>
                    <a:pt x="679" y="33"/>
                    <a:pt x="592" y="0"/>
                    <a:pt x="5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5"/>
            <p:cNvSpPr/>
            <p:nvPr/>
          </p:nvSpPr>
          <p:spPr>
            <a:xfrm>
              <a:off x="2723600" y="4368500"/>
              <a:ext cx="29225" cy="30350"/>
            </a:xfrm>
            <a:custGeom>
              <a:avLst/>
              <a:gdLst/>
              <a:ahLst/>
              <a:cxnLst/>
              <a:rect l="l" t="t" r="r" b="b"/>
              <a:pathLst>
                <a:path w="1169" h="1214" extrusionOk="0">
                  <a:moveTo>
                    <a:pt x="581" y="1"/>
                  </a:moveTo>
                  <a:cubicBezTo>
                    <a:pt x="565" y="1"/>
                    <a:pt x="549" y="2"/>
                    <a:pt x="534" y="4"/>
                  </a:cubicBezTo>
                  <a:cubicBezTo>
                    <a:pt x="301" y="70"/>
                    <a:pt x="1" y="404"/>
                    <a:pt x="134" y="638"/>
                  </a:cubicBezTo>
                  <a:cubicBezTo>
                    <a:pt x="225" y="911"/>
                    <a:pt x="455" y="1213"/>
                    <a:pt x="749" y="1213"/>
                  </a:cubicBezTo>
                  <a:cubicBezTo>
                    <a:pt x="777" y="1213"/>
                    <a:pt x="805" y="1210"/>
                    <a:pt x="834" y="1205"/>
                  </a:cubicBezTo>
                  <a:cubicBezTo>
                    <a:pt x="1035" y="1171"/>
                    <a:pt x="1168" y="1071"/>
                    <a:pt x="1135" y="838"/>
                  </a:cubicBezTo>
                  <a:cubicBezTo>
                    <a:pt x="1068" y="738"/>
                    <a:pt x="1068" y="638"/>
                    <a:pt x="1068" y="504"/>
                  </a:cubicBezTo>
                  <a:cubicBezTo>
                    <a:pt x="1131" y="252"/>
                    <a:pt x="838" y="1"/>
                    <a:pt x="5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5"/>
            <p:cNvSpPr/>
            <p:nvPr/>
          </p:nvSpPr>
          <p:spPr>
            <a:xfrm>
              <a:off x="2768375" y="4456950"/>
              <a:ext cx="51975" cy="82375"/>
            </a:xfrm>
            <a:custGeom>
              <a:avLst/>
              <a:gdLst/>
              <a:ahLst/>
              <a:cxnLst/>
              <a:rect l="l" t="t" r="r" b="b"/>
              <a:pathLst>
                <a:path w="2079" h="3295" extrusionOk="0">
                  <a:moveTo>
                    <a:pt x="555" y="0"/>
                  </a:moveTo>
                  <a:cubicBezTo>
                    <a:pt x="279" y="0"/>
                    <a:pt x="0" y="303"/>
                    <a:pt x="178" y="635"/>
                  </a:cubicBezTo>
                  <a:cubicBezTo>
                    <a:pt x="378" y="1136"/>
                    <a:pt x="611" y="1603"/>
                    <a:pt x="845" y="2103"/>
                  </a:cubicBezTo>
                  <a:cubicBezTo>
                    <a:pt x="1045" y="2537"/>
                    <a:pt x="1212" y="2937"/>
                    <a:pt x="1579" y="3237"/>
                  </a:cubicBezTo>
                  <a:cubicBezTo>
                    <a:pt x="1626" y="3277"/>
                    <a:pt x="1678" y="3294"/>
                    <a:pt x="1729" y="3294"/>
                  </a:cubicBezTo>
                  <a:cubicBezTo>
                    <a:pt x="1891" y="3294"/>
                    <a:pt x="2046" y="3123"/>
                    <a:pt x="2046" y="2970"/>
                  </a:cubicBezTo>
                  <a:cubicBezTo>
                    <a:pt x="2079" y="2470"/>
                    <a:pt x="1812" y="2103"/>
                    <a:pt x="1612" y="1669"/>
                  </a:cubicBezTo>
                  <a:cubicBezTo>
                    <a:pt x="1378" y="1236"/>
                    <a:pt x="1145" y="735"/>
                    <a:pt x="911" y="268"/>
                  </a:cubicBezTo>
                  <a:cubicBezTo>
                    <a:pt x="833" y="78"/>
                    <a:pt x="694" y="0"/>
                    <a:pt x="5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5"/>
            <p:cNvSpPr/>
            <p:nvPr/>
          </p:nvSpPr>
          <p:spPr>
            <a:xfrm>
              <a:off x="2394075" y="4229050"/>
              <a:ext cx="76000" cy="33050"/>
            </a:xfrm>
            <a:custGeom>
              <a:avLst/>
              <a:gdLst/>
              <a:ahLst/>
              <a:cxnLst/>
              <a:rect l="l" t="t" r="r" b="b"/>
              <a:pathLst>
                <a:path w="3040" h="1322" extrusionOk="0">
                  <a:moveTo>
                    <a:pt x="2473" y="1"/>
                  </a:moveTo>
                  <a:cubicBezTo>
                    <a:pt x="2441" y="1"/>
                    <a:pt x="2408" y="4"/>
                    <a:pt x="2374" y="11"/>
                  </a:cubicBezTo>
                  <a:cubicBezTo>
                    <a:pt x="1707" y="78"/>
                    <a:pt x="1073" y="345"/>
                    <a:pt x="406" y="545"/>
                  </a:cubicBezTo>
                  <a:cubicBezTo>
                    <a:pt x="1" y="701"/>
                    <a:pt x="119" y="1322"/>
                    <a:pt x="544" y="1322"/>
                  </a:cubicBezTo>
                  <a:cubicBezTo>
                    <a:pt x="574" y="1322"/>
                    <a:pt x="606" y="1319"/>
                    <a:pt x="639" y="1312"/>
                  </a:cubicBezTo>
                  <a:cubicBezTo>
                    <a:pt x="1240" y="1145"/>
                    <a:pt x="1974" y="1045"/>
                    <a:pt x="2574" y="812"/>
                  </a:cubicBezTo>
                  <a:cubicBezTo>
                    <a:pt x="3040" y="594"/>
                    <a:pt x="2898" y="1"/>
                    <a:pt x="24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5"/>
            <p:cNvSpPr/>
            <p:nvPr/>
          </p:nvSpPr>
          <p:spPr>
            <a:xfrm>
              <a:off x="2490925" y="4210100"/>
              <a:ext cx="29875" cy="23775"/>
            </a:xfrm>
            <a:custGeom>
              <a:avLst/>
              <a:gdLst/>
              <a:ahLst/>
              <a:cxnLst/>
              <a:rect l="l" t="t" r="r" b="b"/>
              <a:pathLst>
                <a:path w="1195" h="951" extrusionOk="0">
                  <a:moveTo>
                    <a:pt x="741" y="0"/>
                  </a:moveTo>
                  <a:cubicBezTo>
                    <a:pt x="728" y="0"/>
                    <a:pt x="715" y="1"/>
                    <a:pt x="701" y="2"/>
                  </a:cubicBezTo>
                  <a:cubicBezTo>
                    <a:pt x="535" y="2"/>
                    <a:pt x="435" y="35"/>
                    <a:pt x="301" y="135"/>
                  </a:cubicBezTo>
                  <a:cubicBezTo>
                    <a:pt x="134" y="269"/>
                    <a:pt x="1" y="469"/>
                    <a:pt x="134" y="669"/>
                  </a:cubicBezTo>
                  <a:cubicBezTo>
                    <a:pt x="162" y="810"/>
                    <a:pt x="357" y="951"/>
                    <a:pt x="538" y="951"/>
                  </a:cubicBezTo>
                  <a:cubicBezTo>
                    <a:pt x="571" y="951"/>
                    <a:pt x="604" y="946"/>
                    <a:pt x="635" y="936"/>
                  </a:cubicBezTo>
                  <a:cubicBezTo>
                    <a:pt x="801" y="869"/>
                    <a:pt x="868" y="802"/>
                    <a:pt x="1002" y="669"/>
                  </a:cubicBezTo>
                  <a:cubicBezTo>
                    <a:pt x="1195" y="443"/>
                    <a:pt x="1108" y="0"/>
                    <a:pt x="7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7" name="Google Shape;527;p5"/>
          <p:cNvGrpSpPr/>
          <p:nvPr/>
        </p:nvGrpSpPr>
        <p:grpSpPr>
          <a:xfrm>
            <a:off x="1363350" y="4016202"/>
            <a:ext cx="1045750" cy="1081000"/>
            <a:chOff x="5452225" y="4016200"/>
            <a:chExt cx="1045750" cy="1081000"/>
          </a:xfrm>
        </p:grpSpPr>
        <p:sp>
          <p:nvSpPr>
            <p:cNvPr id="528" name="Google Shape;528;p5"/>
            <p:cNvSpPr/>
            <p:nvPr/>
          </p:nvSpPr>
          <p:spPr>
            <a:xfrm>
              <a:off x="5452225" y="4547400"/>
              <a:ext cx="525400" cy="540325"/>
            </a:xfrm>
            <a:custGeom>
              <a:avLst/>
              <a:gdLst/>
              <a:ahLst/>
              <a:cxnLst/>
              <a:rect l="l" t="t" r="r" b="b"/>
              <a:pathLst>
                <a:path w="21016" h="21613" extrusionOk="0">
                  <a:moveTo>
                    <a:pt x="10171" y="1"/>
                  </a:moveTo>
                  <a:cubicBezTo>
                    <a:pt x="4878" y="1"/>
                    <a:pt x="0" y="487"/>
                    <a:pt x="0" y="487"/>
                  </a:cubicBezTo>
                  <a:cubicBezTo>
                    <a:pt x="734" y="6591"/>
                    <a:pt x="0" y="13029"/>
                    <a:pt x="267" y="20834"/>
                  </a:cubicBezTo>
                  <a:cubicBezTo>
                    <a:pt x="3360" y="21453"/>
                    <a:pt x="6532" y="21613"/>
                    <a:pt x="9724" y="21613"/>
                  </a:cubicBezTo>
                  <a:cubicBezTo>
                    <a:pt x="13130" y="21613"/>
                    <a:pt x="16558" y="21431"/>
                    <a:pt x="19935" y="21431"/>
                  </a:cubicBezTo>
                  <a:cubicBezTo>
                    <a:pt x="20217" y="21431"/>
                    <a:pt x="20500" y="21432"/>
                    <a:pt x="20782" y="21435"/>
                  </a:cubicBezTo>
                  <a:cubicBezTo>
                    <a:pt x="21015" y="21435"/>
                    <a:pt x="20448" y="7792"/>
                    <a:pt x="20782" y="1187"/>
                  </a:cubicBezTo>
                  <a:cubicBezTo>
                    <a:pt x="18217" y="266"/>
                    <a:pt x="14080" y="1"/>
                    <a:pt x="101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5"/>
            <p:cNvSpPr/>
            <p:nvPr/>
          </p:nvSpPr>
          <p:spPr>
            <a:xfrm>
              <a:off x="5513925" y="4611850"/>
              <a:ext cx="401150" cy="413300"/>
            </a:xfrm>
            <a:custGeom>
              <a:avLst/>
              <a:gdLst/>
              <a:ahLst/>
              <a:cxnLst/>
              <a:rect l="l" t="t" r="r" b="b"/>
              <a:pathLst>
                <a:path w="16046" h="16532" extrusionOk="0">
                  <a:moveTo>
                    <a:pt x="7792" y="0"/>
                  </a:moveTo>
                  <a:cubicBezTo>
                    <a:pt x="3745" y="0"/>
                    <a:pt x="1" y="377"/>
                    <a:pt x="1" y="377"/>
                  </a:cubicBezTo>
                  <a:cubicBezTo>
                    <a:pt x="534" y="5014"/>
                    <a:pt x="1" y="9950"/>
                    <a:pt x="167" y="15921"/>
                  </a:cubicBezTo>
                  <a:cubicBezTo>
                    <a:pt x="2560" y="16406"/>
                    <a:pt x="5012" y="16532"/>
                    <a:pt x="7477" y="16532"/>
                  </a:cubicBezTo>
                  <a:cubicBezTo>
                    <a:pt x="10125" y="16532"/>
                    <a:pt x="12788" y="16387"/>
                    <a:pt x="15413" y="16387"/>
                  </a:cubicBezTo>
                  <a:cubicBezTo>
                    <a:pt x="15557" y="16387"/>
                    <a:pt x="15701" y="16388"/>
                    <a:pt x="15845" y="16388"/>
                  </a:cubicBezTo>
                  <a:cubicBezTo>
                    <a:pt x="16045" y="16388"/>
                    <a:pt x="15612" y="5948"/>
                    <a:pt x="15845" y="911"/>
                  </a:cubicBezTo>
                  <a:cubicBezTo>
                    <a:pt x="13909" y="204"/>
                    <a:pt x="10769" y="0"/>
                    <a:pt x="77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5"/>
            <p:cNvSpPr/>
            <p:nvPr/>
          </p:nvSpPr>
          <p:spPr>
            <a:xfrm>
              <a:off x="5972575" y="4556400"/>
              <a:ext cx="525400" cy="540800"/>
            </a:xfrm>
            <a:custGeom>
              <a:avLst/>
              <a:gdLst/>
              <a:ahLst/>
              <a:cxnLst/>
              <a:rect l="l" t="t" r="r" b="b"/>
              <a:pathLst>
                <a:path w="21016" h="21632" extrusionOk="0">
                  <a:moveTo>
                    <a:pt x="10105" y="0"/>
                  </a:moveTo>
                  <a:cubicBezTo>
                    <a:pt x="4835" y="0"/>
                    <a:pt x="1" y="493"/>
                    <a:pt x="1" y="493"/>
                  </a:cubicBezTo>
                  <a:cubicBezTo>
                    <a:pt x="701" y="6598"/>
                    <a:pt x="1" y="13069"/>
                    <a:pt x="268" y="20841"/>
                  </a:cubicBezTo>
                  <a:cubicBezTo>
                    <a:pt x="3403" y="21468"/>
                    <a:pt x="6620" y="21631"/>
                    <a:pt x="9855" y="21631"/>
                  </a:cubicBezTo>
                  <a:cubicBezTo>
                    <a:pt x="13354" y="21631"/>
                    <a:pt x="16875" y="21441"/>
                    <a:pt x="20339" y="21441"/>
                  </a:cubicBezTo>
                  <a:cubicBezTo>
                    <a:pt x="20487" y="21441"/>
                    <a:pt x="20635" y="21441"/>
                    <a:pt x="20783" y="21442"/>
                  </a:cubicBezTo>
                  <a:cubicBezTo>
                    <a:pt x="21016" y="21442"/>
                    <a:pt x="20449" y="7799"/>
                    <a:pt x="20783" y="1227"/>
                  </a:cubicBezTo>
                  <a:cubicBezTo>
                    <a:pt x="18192" y="274"/>
                    <a:pt x="14027" y="0"/>
                    <a:pt x="1010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5"/>
            <p:cNvSpPr/>
            <p:nvPr/>
          </p:nvSpPr>
          <p:spPr>
            <a:xfrm>
              <a:off x="6030950" y="4617150"/>
              <a:ext cx="407000" cy="418475"/>
            </a:xfrm>
            <a:custGeom>
              <a:avLst/>
              <a:gdLst/>
              <a:ahLst/>
              <a:cxnLst/>
              <a:rect l="l" t="t" r="r" b="b"/>
              <a:pathLst>
                <a:path w="16280" h="16739" extrusionOk="0">
                  <a:moveTo>
                    <a:pt x="7697" y="1"/>
                  </a:moveTo>
                  <a:cubicBezTo>
                    <a:pt x="3675" y="1"/>
                    <a:pt x="1" y="365"/>
                    <a:pt x="1" y="365"/>
                  </a:cubicBezTo>
                  <a:cubicBezTo>
                    <a:pt x="535" y="5068"/>
                    <a:pt x="1" y="10072"/>
                    <a:pt x="168" y="16143"/>
                  </a:cubicBezTo>
                  <a:cubicBezTo>
                    <a:pt x="2519" y="16613"/>
                    <a:pt x="4933" y="16739"/>
                    <a:pt x="7358" y="16739"/>
                  </a:cubicBezTo>
                  <a:cubicBezTo>
                    <a:pt x="10126" y="16739"/>
                    <a:pt x="12909" y="16575"/>
                    <a:pt x="15634" y="16575"/>
                  </a:cubicBezTo>
                  <a:cubicBezTo>
                    <a:pt x="15771" y="16575"/>
                    <a:pt x="15909" y="16576"/>
                    <a:pt x="16046" y="16577"/>
                  </a:cubicBezTo>
                  <a:cubicBezTo>
                    <a:pt x="16279" y="16577"/>
                    <a:pt x="15812" y="6002"/>
                    <a:pt x="16046" y="966"/>
                  </a:cubicBezTo>
                  <a:cubicBezTo>
                    <a:pt x="14051" y="214"/>
                    <a:pt x="10772" y="1"/>
                    <a:pt x="76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5"/>
            <p:cNvSpPr/>
            <p:nvPr/>
          </p:nvSpPr>
          <p:spPr>
            <a:xfrm>
              <a:off x="5744100" y="4016200"/>
              <a:ext cx="525400" cy="540225"/>
            </a:xfrm>
            <a:custGeom>
              <a:avLst/>
              <a:gdLst/>
              <a:ahLst/>
              <a:cxnLst/>
              <a:rect l="l" t="t" r="r" b="b"/>
              <a:pathLst>
                <a:path w="21016" h="21609" extrusionOk="0">
                  <a:moveTo>
                    <a:pt x="10171" y="0"/>
                  </a:moveTo>
                  <a:cubicBezTo>
                    <a:pt x="4878" y="0"/>
                    <a:pt x="0" y="486"/>
                    <a:pt x="0" y="486"/>
                  </a:cubicBezTo>
                  <a:cubicBezTo>
                    <a:pt x="734" y="6557"/>
                    <a:pt x="0" y="13028"/>
                    <a:pt x="267" y="20834"/>
                  </a:cubicBezTo>
                  <a:cubicBezTo>
                    <a:pt x="3329" y="21446"/>
                    <a:pt x="6468" y="21609"/>
                    <a:pt x="9627" y="21609"/>
                  </a:cubicBezTo>
                  <a:cubicBezTo>
                    <a:pt x="13207" y="21609"/>
                    <a:pt x="16812" y="21400"/>
                    <a:pt x="20357" y="21400"/>
                  </a:cubicBezTo>
                  <a:cubicBezTo>
                    <a:pt x="20499" y="21400"/>
                    <a:pt x="20640" y="21400"/>
                    <a:pt x="20782" y="21401"/>
                  </a:cubicBezTo>
                  <a:cubicBezTo>
                    <a:pt x="21015" y="21401"/>
                    <a:pt x="20448" y="7758"/>
                    <a:pt x="20782" y="1186"/>
                  </a:cubicBezTo>
                  <a:cubicBezTo>
                    <a:pt x="18217" y="265"/>
                    <a:pt x="14080" y="0"/>
                    <a:pt x="101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5"/>
            <p:cNvSpPr/>
            <p:nvPr/>
          </p:nvSpPr>
          <p:spPr>
            <a:xfrm>
              <a:off x="5817475" y="4091700"/>
              <a:ext cx="377800" cy="389150"/>
            </a:xfrm>
            <a:custGeom>
              <a:avLst/>
              <a:gdLst/>
              <a:ahLst/>
              <a:cxnLst/>
              <a:rect l="l" t="t" r="r" b="b"/>
              <a:pathLst>
                <a:path w="15112" h="15566" extrusionOk="0">
                  <a:moveTo>
                    <a:pt x="7170" y="0"/>
                  </a:moveTo>
                  <a:cubicBezTo>
                    <a:pt x="3422" y="0"/>
                    <a:pt x="1" y="335"/>
                    <a:pt x="1" y="335"/>
                  </a:cubicBezTo>
                  <a:cubicBezTo>
                    <a:pt x="501" y="4705"/>
                    <a:pt x="1" y="9341"/>
                    <a:pt x="167" y="15012"/>
                  </a:cubicBezTo>
                  <a:cubicBezTo>
                    <a:pt x="2323" y="15449"/>
                    <a:pt x="4547" y="15566"/>
                    <a:pt x="6786" y="15566"/>
                  </a:cubicBezTo>
                  <a:cubicBezTo>
                    <a:pt x="9365" y="15566"/>
                    <a:pt x="11966" y="15411"/>
                    <a:pt x="14507" y="15411"/>
                  </a:cubicBezTo>
                  <a:cubicBezTo>
                    <a:pt x="14642" y="15411"/>
                    <a:pt x="14777" y="15411"/>
                    <a:pt x="14911" y="15412"/>
                  </a:cubicBezTo>
                  <a:cubicBezTo>
                    <a:pt x="15111" y="15412"/>
                    <a:pt x="14678" y="5572"/>
                    <a:pt x="14911" y="868"/>
                  </a:cubicBezTo>
                  <a:cubicBezTo>
                    <a:pt x="13041" y="192"/>
                    <a:pt x="10012" y="0"/>
                    <a:pt x="71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5"/>
            <p:cNvSpPr/>
            <p:nvPr/>
          </p:nvSpPr>
          <p:spPr>
            <a:xfrm>
              <a:off x="5614000" y="4690925"/>
              <a:ext cx="152450" cy="236675"/>
            </a:xfrm>
            <a:custGeom>
              <a:avLst/>
              <a:gdLst/>
              <a:ahLst/>
              <a:cxnLst/>
              <a:rect l="l" t="t" r="r" b="b"/>
              <a:pathLst>
                <a:path w="6098" h="9467" extrusionOk="0">
                  <a:moveTo>
                    <a:pt x="4868" y="1"/>
                  </a:moveTo>
                  <a:cubicBezTo>
                    <a:pt x="4591" y="1"/>
                    <a:pt x="4308" y="133"/>
                    <a:pt x="4103" y="450"/>
                  </a:cubicBezTo>
                  <a:cubicBezTo>
                    <a:pt x="3169" y="1884"/>
                    <a:pt x="2335" y="3318"/>
                    <a:pt x="1602" y="4886"/>
                  </a:cubicBezTo>
                  <a:cubicBezTo>
                    <a:pt x="1001" y="6054"/>
                    <a:pt x="0" y="7521"/>
                    <a:pt x="467" y="8856"/>
                  </a:cubicBezTo>
                  <a:cubicBezTo>
                    <a:pt x="611" y="9239"/>
                    <a:pt x="926" y="9467"/>
                    <a:pt x="1278" y="9467"/>
                  </a:cubicBezTo>
                  <a:cubicBezTo>
                    <a:pt x="1416" y="9467"/>
                    <a:pt x="1560" y="9431"/>
                    <a:pt x="1702" y="9356"/>
                  </a:cubicBezTo>
                  <a:cubicBezTo>
                    <a:pt x="2936" y="8722"/>
                    <a:pt x="3169" y="7121"/>
                    <a:pt x="3670" y="5920"/>
                  </a:cubicBezTo>
                  <a:cubicBezTo>
                    <a:pt x="4303" y="4419"/>
                    <a:pt x="5004" y="2918"/>
                    <a:pt x="5704" y="1417"/>
                  </a:cubicBezTo>
                  <a:cubicBezTo>
                    <a:pt x="6098" y="677"/>
                    <a:pt x="5496" y="1"/>
                    <a:pt x="48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5"/>
            <p:cNvSpPr/>
            <p:nvPr/>
          </p:nvSpPr>
          <p:spPr>
            <a:xfrm>
              <a:off x="5723800" y="4693075"/>
              <a:ext cx="100550" cy="274525"/>
            </a:xfrm>
            <a:custGeom>
              <a:avLst/>
              <a:gdLst/>
              <a:ahLst/>
              <a:cxnLst/>
              <a:rect l="l" t="t" r="r" b="b"/>
              <a:pathLst>
                <a:path w="4022" h="10981" extrusionOk="0">
                  <a:moveTo>
                    <a:pt x="791" y="0"/>
                  </a:moveTo>
                  <a:cubicBezTo>
                    <a:pt x="408" y="0"/>
                    <a:pt x="0" y="386"/>
                    <a:pt x="112" y="831"/>
                  </a:cubicBezTo>
                  <a:cubicBezTo>
                    <a:pt x="745" y="4000"/>
                    <a:pt x="1413" y="7168"/>
                    <a:pt x="2080" y="10304"/>
                  </a:cubicBezTo>
                  <a:cubicBezTo>
                    <a:pt x="2169" y="10765"/>
                    <a:pt x="2576" y="10981"/>
                    <a:pt x="2989" y="10981"/>
                  </a:cubicBezTo>
                  <a:cubicBezTo>
                    <a:pt x="3501" y="10981"/>
                    <a:pt x="4022" y="10647"/>
                    <a:pt x="3948" y="10037"/>
                  </a:cubicBezTo>
                  <a:cubicBezTo>
                    <a:pt x="3647" y="6768"/>
                    <a:pt x="2747" y="3299"/>
                    <a:pt x="1279" y="330"/>
                  </a:cubicBezTo>
                  <a:cubicBezTo>
                    <a:pt x="1168" y="97"/>
                    <a:pt x="983" y="0"/>
                    <a:pt x="7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5"/>
            <p:cNvSpPr/>
            <p:nvPr/>
          </p:nvSpPr>
          <p:spPr>
            <a:xfrm>
              <a:off x="5646525" y="4793700"/>
              <a:ext cx="159300" cy="55875"/>
            </a:xfrm>
            <a:custGeom>
              <a:avLst/>
              <a:gdLst/>
              <a:ahLst/>
              <a:cxnLst/>
              <a:rect l="l" t="t" r="r" b="b"/>
              <a:pathLst>
                <a:path w="6372" h="2235" extrusionOk="0">
                  <a:moveTo>
                    <a:pt x="5035" y="0"/>
                  </a:moveTo>
                  <a:cubicBezTo>
                    <a:pt x="4713" y="0"/>
                    <a:pt x="4371" y="64"/>
                    <a:pt x="4003" y="108"/>
                  </a:cubicBezTo>
                  <a:cubicBezTo>
                    <a:pt x="3456" y="186"/>
                    <a:pt x="2909" y="219"/>
                    <a:pt x="2362" y="219"/>
                  </a:cubicBezTo>
                  <a:cubicBezTo>
                    <a:pt x="1975" y="219"/>
                    <a:pt x="1588" y="202"/>
                    <a:pt x="1201" y="175"/>
                  </a:cubicBezTo>
                  <a:cubicBezTo>
                    <a:pt x="0" y="175"/>
                    <a:pt x="34" y="1976"/>
                    <a:pt x="1201" y="2109"/>
                  </a:cubicBezTo>
                  <a:cubicBezTo>
                    <a:pt x="1807" y="2190"/>
                    <a:pt x="2413" y="2234"/>
                    <a:pt x="3012" y="2234"/>
                  </a:cubicBezTo>
                  <a:cubicBezTo>
                    <a:pt x="3402" y="2234"/>
                    <a:pt x="3788" y="2216"/>
                    <a:pt x="4170" y="2176"/>
                  </a:cubicBezTo>
                  <a:cubicBezTo>
                    <a:pt x="5004" y="2143"/>
                    <a:pt x="5871" y="2109"/>
                    <a:pt x="6238" y="1242"/>
                  </a:cubicBezTo>
                  <a:cubicBezTo>
                    <a:pt x="6372" y="975"/>
                    <a:pt x="6372" y="675"/>
                    <a:pt x="6171" y="475"/>
                  </a:cubicBezTo>
                  <a:cubicBezTo>
                    <a:pt x="5817" y="102"/>
                    <a:pt x="5442" y="0"/>
                    <a:pt x="50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5"/>
            <p:cNvSpPr/>
            <p:nvPr/>
          </p:nvSpPr>
          <p:spPr>
            <a:xfrm>
              <a:off x="5906700" y="4159500"/>
              <a:ext cx="70075" cy="238500"/>
            </a:xfrm>
            <a:custGeom>
              <a:avLst/>
              <a:gdLst/>
              <a:ahLst/>
              <a:cxnLst/>
              <a:rect l="l" t="t" r="r" b="b"/>
              <a:pathLst>
                <a:path w="2803" h="9540" extrusionOk="0">
                  <a:moveTo>
                    <a:pt x="1317" y="1"/>
                  </a:moveTo>
                  <a:cubicBezTo>
                    <a:pt x="1019" y="1"/>
                    <a:pt x="698" y="201"/>
                    <a:pt x="601" y="491"/>
                  </a:cubicBezTo>
                  <a:cubicBezTo>
                    <a:pt x="101" y="1926"/>
                    <a:pt x="301" y="3527"/>
                    <a:pt x="301" y="5028"/>
                  </a:cubicBezTo>
                  <a:cubicBezTo>
                    <a:pt x="268" y="6429"/>
                    <a:pt x="1" y="7897"/>
                    <a:pt x="668" y="9164"/>
                  </a:cubicBezTo>
                  <a:cubicBezTo>
                    <a:pt x="813" y="9422"/>
                    <a:pt x="1067" y="9540"/>
                    <a:pt x="1321" y="9540"/>
                  </a:cubicBezTo>
                  <a:cubicBezTo>
                    <a:pt x="1593" y="9540"/>
                    <a:pt x="1864" y="9406"/>
                    <a:pt x="2002" y="9164"/>
                  </a:cubicBezTo>
                  <a:cubicBezTo>
                    <a:pt x="2803" y="7897"/>
                    <a:pt x="2503" y="6162"/>
                    <a:pt x="2469" y="4728"/>
                  </a:cubicBezTo>
                  <a:cubicBezTo>
                    <a:pt x="2436" y="3293"/>
                    <a:pt x="2469" y="1692"/>
                    <a:pt x="1835" y="358"/>
                  </a:cubicBezTo>
                  <a:cubicBezTo>
                    <a:pt x="1737" y="106"/>
                    <a:pt x="1533" y="1"/>
                    <a:pt x="13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5"/>
            <p:cNvSpPr/>
            <p:nvPr/>
          </p:nvSpPr>
          <p:spPr>
            <a:xfrm>
              <a:off x="5903225" y="4149400"/>
              <a:ext cx="207825" cy="271000"/>
            </a:xfrm>
            <a:custGeom>
              <a:avLst/>
              <a:gdLst/>
              <a:ahLst/>
              <a:cxnLst/>
              <a:rect l="l" t="t" r="r" b="b"/>
              <a:pathLst>
                <a:path w="8313" h="10840" extrusionOk="0">
                  <a:moveTo>
                    <a:pt x="3587" y="1"/>
                  </a:moveTo>
                  <a:cubicBezTo>
                    <a:pt x="2779" y="1"/>
                    <a:pt x="1949" y="362"/>
                    <a:pt x="1374" y="1096"/>
                  </a:cubicBezTo>
                  <a:cubicBezTo>
                    <a:pt x="1021" y="1449"/>
                    <a:pt x="1297" y="1935"/>
                    <a:pt x="1669" y="1935"/>
                  </a:cubicBezTo>
                  <a:cubicBezTo>
                    <a:pt x="1789" y="1935"/>
                    <a:pt x="1919" y="1885"/>
                    <a:pt x="2041" y="1763"/>
                  </a:cubicBezTo>
                  <a:cubicBezTo>
                    <a:pt x="2388" y="1444"/>
                    <a:pt x="2838" y="1275"/>
                    <a:pt x="3268" y="1275"/>
                  </a:cubicBezTo>
                  <a:cubicBezTo>
                    <a:pt x="3872" y="1275"/>
                    <a:pt x="4434" y="1609"/>
                    <a:pt x="4610" y="2330"/>
                  </a:cubicBezTo>
                  <a:cubicBezTo>
                    <a:pt x="5043" y="2864"/>
                    <a:pt x="4910" y="3331"/>
                    <a:pt x="4143" y="3664"/>
                  </a:cubicBezTo>
                  <a:cubicBezTo>
                    <a:pt x="4078" y="3833"/>
                    <a:pt x="4002" y="3971"/>
                    <a:pt x="3915" y="4079"/>
                  </a:cubicBezTo>
                  <a:lnTo>
                    <a:pt x="3915" y="4079"/>
                  </a:lnTo>
                  <a:cubicBezTo>
                    <a:pt x="3803" y="4071"/>
                    <a:pt x="3691" y="4067"/>
                    <a:pt x="3580" y="4067"/>
                  </a:cubicBezTo>
                  <a:cubicBezTo>
                    <a:pt x="3140" y="4067"/>
                    <a:pt x="2709" y="4131"/>
                    <a:pt x="2308" y="4265"/>
                  </a:cubicBezTo>
                  <a:cubicBezTo>
                    <a:pt x="1450" y="4561"/>
                    <a:pt x="1506" y="6000"/>
                    <a:pt x="2539" y="6000"/>
                  </a:cubicBezTo>
                  <a:cubicBezTo>
                    <a:pt x="2551" y="6000"/>
                    <a:pt x="2563" y="5999"/>
                    <a:pt x="2575" y="5999"/>
                  </a:cubicBezTo>
                  <a:cubicBezTo>
                    <a:pt x="3092" y="5975"/>
                    <a:pt x="3599" y="5855"/>
                    <a:pt x="4062" y="5654"/>
                  </a:cubicBezTo>
                  <a:lnTo>
                    <a:pt x="4062" y="5654"/>
                  </a:lnTo>
                  <a:cubicBezTo>
                    <a:pt x="4155" y="5647"/>
                    <a:pt x="4249" y="5643"/>
                    <a:pt x="4343" y="5643"/>
                  </a:cubicBezTo>
                  <a:cubicBezTo>
                    <a:pt x="4590" y="5643"/>
                    <a:pt x="4837" y="5670"/>
                    <a:pt x="5077" y="5732"/>
                  </a:cubicBezTo>
                  <a:cubicBezTo>
                    <a:pt x="6077" y="6032"/>
                    <a:pt x="7812" y="7667"/>
                    <a:pt x="5844" y="8701"/>
                  </a:cubicBezTo>
                  <a:cubicBezTo>
                    <a:pt x="5381" y="8968"/>
                    <a:pt x="4706" y="9051"/>
                    <a:pt x="3991" y="9051"/>
                  </a:cubicBezTo>
                  <a:cubicBezTo>
                    <a:pt x="3008" y="9051"/>
                    <a:pt x="1950" y="8892"/>
                    <a:pt x="1274" y="8834"/>
                  </a:cubicBezTo>
                  <a:cubicBezTo>
                    <a:pt x="1236" y="8831"/>
                    <a:pt x="1200" y="8829"/>
                    <a:pt x="1164" y="8829"/>
                  </a:cubicBezTo>
                  <a:cubicBezTo>
                    <a:pt x="1" y="8829"/>
                    <a:pt x="10" y="10839"/>
                    <a:pt x="1190" y="10839"/>
                  </a:cubicBezTo>
                  <a:cubicBezTo>
                    <a:pt x="1218" y="10839"/>
                    <a:pt x="1245" y="10838"/>
                    <a:pt x="1274" y="10836"/>
                  </a:cubicBezTo>
                  <a:cubicBezTo>
                    <a:pt x="3242" y="10602"/>
                    <a:pt x="8312" y="10436"/>
                    <a:pt x="7945" y="7433"/>
                  </a:cubicBezTo>
                  <a:cubicBezTo>
                    <a:pt x="7783" y="6063"/>
                    <a:pt x="6792" y="5033"/>
                    <a:pt x="5568" y="4493"/>
                  </a:cubicBezTo>
                  <a:lnTo>
                    <a:pt x="5568" y="4493"/>
                  </a:lnTo>
                  <a:cubicBezTo>
                    <a:pt x="6095" y="3789"/>
                    <a:pt x="6324" y="2881"/>
                    <a:pt x="6044" y="1863"/>
                  </a:cubicBezTo>
                  <a:cubicBezTo>
                    <a:pt x="5683" y="630"/>
                    <a:pt x="4654" y="1"/>
                    <a:pt x="35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5"/>
            <p:cNvSpPr/>
            <p:nvPr/>
          </p:nvSpPr>
          <p:spPr>
            <a:xfrm>
              <a:off x="6141875" y="4720550"/>
              <a:ext cx="183500" cy="217650"/>
            </a:xfrm>
            <a:custGeom>
              <a:avLst/>
              <a:gdLst/>
              <a:ahLst/>
              <a:cxnLst/>
              <a:rect l="l" t="t" r="r" b="b"/>
              <a:pathLst>
                <a:path w="7340" h="8706" extrusionOk="0">
                  <a:moveTo>
                    <a:pt x="4381" y="1"/>
                  </a:moveTo>
                  <a:cubicBezTo>
                    <a:pt x="2058" y="1"/>
                    <a:pt x="0" y="1982"/>
                    <a:pt x="0" y="4402"/>
                  </a:cubicBezTo>
                  <a:cubicBezTo>
                    <a:pt x="0" y="6848"/>
                    <a:pt x="2196" y="8705"/>
                    <a:pt x="4541" y="8705"/>
                  </a:cubicBezTo>
                  <a:cubicBezTo>
                    <a:pt x="4562" y="8705"/>
                    <a:pt x="4583" y="8705"/>
                    <a:pt x="4604" y="8705"/>
                  </a:cubicBezTo>
                  <a:cubicBezTo>
                    <a:pt x="5504" y="8705"/>
                    <a:pt x="7339" y="8238"/>
                    <a:pt x="6939" y="7003"/>
                  </a:cubicBezTo>
                  <a:cubicBezTo>
                    <a:pt x="6805" y="6470"/>
                    <a:pt x="6447" y="6328"/>
                    <a:pt x="6026" y="6328"/>
                  </a:cubicBezTo>
                  <a:cubicBezTo>
                    <a:pt x="5604" y="6328"/>
                    <a:pt x="5121" y="6470"/>
                    <a:pt x="4737" y="6503"/>
                  </a:cubicBezTo>
                  <a:cubicBezTo>
                    <a:pt x="4710" y="6504"/>
                    <a:pt x="4684" y="6504"/>
                    <a:pt x="4656" y="6504"/>
                  </a:cubicBezTo>
                  <a:cubicBezTo>
                    <a:pt x="3605" y="6504"/>
                    <a:pt x="2361" y="5874"/>
                    <a:pt x="2069" y="4769"/>
                  </a:cubicBezTo>
                  <a:cubicBezTo>
                    <a:pt x="1668" y="3167"/>
                    <a:pt x="3403" y="1766"/>
                    <a:pt x="4871" y="1766"/>
                  </a:cubicBezTo>
                  <a:cubicBezTo>
                    <a:pt x="5838" y="1766"/>
                    <a:pt x="6105" y="232"/>
                    <a:pt x="5104" y="65"/>
                  </a:cubicBezTo>
                  <a:cubicBezTo>
                    <a:pt x="4862" y="22"/>
                    <a:pt x="4620" y="1"/>
                    <a:pt x="43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0" name="Google Shape;540;p5"/>
          <p:cNvGrpSpPr/>
          <p:nvPr/>
        </p:nvGrpSpPr>
        <p:grpSpPr>
          <a:xfrm>
            <a:off x="7343253" y="3887353"/>
            <a:ext cx="1203192" cy="1209545"/>
            <a:chOff x="3998200" y="2800800"/>
            <a:chExt cx="852300" cy="856800"/>
          </a:xfrm>
        </p:grpSpPr>
        <p:sp>
          <p:nvSpPr>
            <p:cNvPr id="541" name="Google Shape;541;p5"/>
            <p:cNvSpPr/>
            <p:nvPr/>
          </p:nvSpPr>
          <p:spPr>
            <a:xfrm>
              <a:off x="4382650" y="2800800"/>
              <a:ext cx="94125" cy="163825"/>
            </a:xfrm>
            <a:custGeom>
              <a:avLst/>
              <a:gdLst/>
              <a:ahLst/>
              <a:cxnLst/>
              <a:rect l="l" t="t" r="r" b="b"/>
              <a:pathLst>
                <a:path w="3765" h="6553" extrusionOk="0">
                  <a:moveTo>
                    <a:pt x="2047" y="1"/>
                  </a:moveTo>
                  <a:cubicBezTo>
                    <a:pt x="36" y="1"/>
                    <a:pt x="66" y="2091"/>
                    <a:pt x="34" y="2609"/>
                  </a:cubicBezTo>
                  <a:cubicBezTo>
                    <a:pt x="0" y="4010"/>
                    <a:pt x="67" y="4877"/>
                    <a:pt x="34" y="6211"/>
                  </a:cubicBezTo>
                  <a:cubicBezTo>
                    <a:pt x="304" y="6404"/>
                    <a:pt x="1526" y="6553"/>
                    <a:pt x="2493" y="6553"/>
                  </a:cubicBezTo>
                  <a:cubicBezTo>
                    <a:pt x="3196" y="6553"/>
                    <a:pt x="3764" y="6474"/>
                    <a:pt x="3736" y="6278"/>
                  </a:cubicBezTo>
                  <a:cubicBezTo>
                    <a:pt x="3703" y="5511"/>
                    <a:pt x="3736" y="4243"/>
                    <a:pt x="3736" y="2609"/>
                  </a:cubicBezTo>
                  <a:cubicBezTo>
                    <a:pt x="3736" y="574"/>
                    <a:pt x="3169" y="73"/>
                    <a:pt x="2235" y="7"/>
                  </a:cubicBezTo>
                  <a:cubicBezTo>
                    <a:pt x="2171" y="3"/>
                    <a:pt x="2108" y="1"/>
                    <a:pt x="20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5"/>
            <p:cNvSpPr/>
            <p:nvPr/>
          </p:nvSpPr>
          <p:spPr>
            <a:xfrm>
              <a:off x="4241725" y="2926525"/>
              <a:ext cx="371950" cy="140100"/>
            </a:xfrm>
            <a:custGeom>
              <a:avLst/>
              <a:gdLst/>
              <a:ahLst/>
              <a:cxnLst/>
              <a:rect l="l" t="t" r="r" b="b"/>
              <a:pathLst>
                <a:path w="14878" h="5604" extrusionOk="0">
                  <a:moveTo>
                    <a:pt x="1978" y="0"/>
                  </a:moveTo>
                  <a:cubicBezTo>
                    <a:pt x="1382" y="0"/>
                    <a:pt x="832" y="419"/>
                    <a:pt x="500" y="1082"/>
                  </a:cubicBezTo>
                  <a:cubicBezTo>
                    <a:pt x="0" y="2049"/>
                    <a:pt x="100" y="3017"/>
                    <a:pt x="367" y="4151"/>
                  </a:cubicBezTo>
                  <a:cubicBezTo>
                    <a:pt x="667" y="5252"/>
                    <a:pt x="2268" y="5585"/>
                    <a:pt x="3169" y="5585"/>
                  </a:cubicBezTo>
                  <a:cubicBezTo>
                    <a:pt x="3893" y="5598"/>
                    <a:pt x="4670" y="5603"/>
                    <a:pt x="5460" y="5603"/>
                  </a:cubicBezTo>
                  <a:cubicBezTo>
                    <a:pt x="8890" y="5603"/>
                    <a:pt x="12542" y="5500"/>
                    <a:pt x="12976" y="5419"/>
                  </a:cubicBezTo>
                  <a:cubicBezTo>
                    <a:pt x="14877" y="5018"/>
                    <a:pt x="14877" y="3517"/>
                    <a:pt x="14877" y="3017"/>
                  </a:cubicBezTo>
                  <a:cubicBezTo>
                    <a:pt x="14811" y="2183"/>
                    <a:pt x="14844" y="1716"/>
                    <a:pt x="14510" y="1082"/>
                  </a:cubicBezTo>
                  <a:cubicBezTo>
                    <a:pt x="14187" y="501"/>
                    <a:pt x="13489" y="13"/>
                    <a:pt x="12900" y="13"/>
                  </a:cubicBezTo>
                  <a:cubicBezTo>
                    <a:pt x="12881" y="13"/>
                    <a:pt x="12862" y="14"/>
                    <a:pt x="12843" y="15"/>
                  </a:cubicBezTo>
                  <a:cubicBezTo>
                    <a:pt x="10878" y="130"/>
                    <a:pt x="8947" y="246"/>
                    <a:pt x="6902" y="246"/>
                  </a:cubicBezTo>
                  <a:cubicBezTo>
                    <a:pt x="5404" y="246"/>
                    <a:pt x="3846" y="184"/>
                    <a:pt x="2168" y="15"/>
                  </a:cubicBezTo>
                  <a:cubicBezTo>
                    <a:pt x="2104" y="5"/>
                    <a:pt x="2041" y="0"/>
                    <a:pt x="19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5"/>
            <p:cNvSpPr/>
            <p:nvPr/>
          </p:nvSpPr>
          <p:spPr>
            <a:xfrm>
              <a:off x="4175000" y="3054975"/>
              <a:ext cx="492050" cy="155600"/>
            </a:xfrm>
            <a:custGeom>
              <a:avLst/>
              <a:gdLst/>
              <a:ahLst/>
              <a:cxnLst/>
              <a:rect l="l" t="t" r="r" b="b"/>
              <a:pathLst>
                <a:path w="19682" h="6224" extrusionOk="0">
                  <a:moveTo>
                    <a:pt x="2637" y="0"/>
                  </a:moveTo>
                  <a:cubicBezTo>
                    <a:pt x="1855" y="0"/>
                    <a:pt x="1123" y="455"/>
                    <a:pt x="668" y="1215"/>
                  </a:cubicBezTo>
                  <a:cubicBezTo>
                    <a:pt x="0" y="2282"/>
                    <a:pt x="134" y="3349"/>
                    <a:pt x="501" y="4584"/>
                  </a:cubicBezTo>
                  <a:cubicBezTo>
                    <a:pt x="868" y="5851"/>
                    <a:pt x="3003" y="6218"/>
                    <a:pt x="4170" y="6218"/>
                  </a:cubicBezTo>
                  <a:cubicBezTo>
                    <a:pt x="4719" y="6222"/>
                    <a:pt x="5291" y="6223"/>
                    <a:pt x="5876" y="6223"/>
                  </a:cubicBezTo>
                  <a:cubicBezTo>
                    <a:pt x="10765" y="6223"/>
                    <a:pt x="16550" y="6107"/>
                    <a:pt x="17146" y="6018"/>
                  </a:cubicBezTo>
                  <a:cubicBezTo>
                    <a:pt x="19681" y="5551"/>
                    <a:pt x="19681" y="3850"/>
                    <a:pt x="19681" y="3283"/>
                  </a:cubicBezTo>
                  <a:cubicBezTo>
                    <a:pt x="19648" y="2449"/>
                    <a:pt x="19681" y="1915"/>
                    <a:pt x="19214" y="1215"/>
                  </a:cubicBezTo>
                  <a:cubicBezTo>
                    <a:pt x="18804" y="552"/>
                    <a:pt x="17886" y="8"/>
                    <a:pt x="17138" y="8"/>
                  </a:cubicBezTo>
                  <a:cubicBezTo>
                    <a:pt x="17096" y="8"/>
                    <a:pt x="17054" y="10"/>
                    <a:pt x="17013" y="14"/>
                  </a:cubicBezTo>
                  <a:cubicBezTo>
                    <a:pt x="14366" y="150"/>
                    <a:pt x="11765" y="297"/>
                    <a:pt x="9024" y="297"/>
                  </a:cubicBezTo>
                  <a:cubicBezTo>
                    <a:pt x="7067" y="297"/>
                    <a:pt x="5037" y="222"/>
                    <a:pt x="2869" y="14"/>
                  </a:cubicBezTo>
                  <a:cubicBezTo>
                    <a:pt x="2791" y="5"/>
                    <a:pt x="2714" y="0"/>
                    <a:pt x="26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5"/>
            <p:cNvSpPr/>
            <p:nvPr/>
          </p:nvSpPr>
          <p:spPr>
            <a:xfrm>
              <a:off x="4104950" y="3195275"/>
              <a:ext cx="628800" cy="178775"/>
            </a:xfrm>
            <a:custGeom>
              <a:avLst/>
              <a:gdLst/>
              <a:ahLst/>
              <a:cxnLst/>
              <a:rect l="l" t="t" r="r" b="b"/>
              <a:pathLst>
                <a:path w="25152" h="7151" extrusionOk="0">
                  <a:moveTo>
                    <a:pt x="3485" y="0"/>
                  </a:moveTo>
                  <a:cubicBezTo>
                    <a:pt x="2450" y="0"/>
                    <a:pt x="1464" y="525"/>
                    <a:pt x="834" y="1407"/>
                  </a:cubicBezTo>
                  <a:cubicBezTo>
                    <a:pt x="0" y="2641"/>
                    <a:pt x="167" y="3842"/>
                    <a:pt x="634" y="5276"/>
                  </a:cubicBezTo>
                  <a:cubicBezTo>
                    <a:pt x="1101" y="6677"/>
                    <a:pt x="3837" y="7144"/>
                    <a:pt x="5338" y="7144"/>
                  </a:cubicBezTo>
                  <a:cubicBezTo>
                    <a:pt x="6182" y="7148"/>
                    <a:pt x="7070" y="7151"/>
                    <a:pt x="7978" y="7151"/>
                  </a:cubicBezTo>
                  <a:cubicBezTo>
                    <a:pt x="14099" y="7151"/>
                    <a:pt x="21127" y="7056"/>
                    <a:pt x="21883" y="6911"/>
                  </a:cubicBezTo>
                  <a:cubicBezTo>
                    <a:pt x="25118" y="6344"/>
                    <a:pt x="25152" y="4442"/>
                    <a:pt x="25118" y="3808"/>
                  </a:cubicBezTo>
                  <a:cubicBezTo>
                    <a:pt x="25118" y="2841"/>
                    <a:pt x="25152" y="2241"/>
                    <a:pt x="24585" y="1407"/>
                  </a:cubicBezTo>
                  <a:cubicBezTo>
                    <a:pt x="24000" y="595"/>
                    <a:pt x="22815" y="4"/>
                    <a:pt x="21829" y="4"/>
                  </a:cubicBezTo>
                  <a:cubicBezTo>
                    <a:pt x="21803" y="4"/>
                    <a:pt x="21776" y="5"/>
                    <a:pt x="21749" y="6"/>
                  </a:cubicBezTo>
                  <a:cubicBezTo>
                    <a:pt x="18429" y="177"/>
                    <a:pt x="15173" y="338"/>
                    <a:pt x="11746" y="338"/>
                  </a:cubicBezTo>
                  <a:cubicBezTo>
                    <a:pt x="9183" y="338"/>
                    <a:pt x="6524" y="248"/>
                    <a:pt x="3670" y="6"/>
                  </a:cubicBezTo>
                  <a:cubicBezTo>
                    <a:pt x="3608" y="2"/>
                    <a:pt x="3546" y="0"/>
                    <a:pt x="34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5"/>
            <p:cNvSpPr/>
            <p:nvPr/>
          </p:nvSpPr>
          <p:spPr>
            <a:xfrm>
              <a:off x="4041575" y="3361200"/>
              <a:ext cx="751400" cy="185300"/>
            </a:xfrm>
            <a:custGeom>
              <a:avLst/>
              <a:gdLst/>
              <a:ahLst/>
              <a:cxnLst/>
              <a:rect l="l" t="t" r="r" b="b"/>
              <a:pathLst>
                <a:path w="30056" h="7412" extrusionOk="0">
                  <a:moveTo>
                    <a:pt x="4067" y="1"/>
                  </a:moveTo>
                  <a:cubicBezTo>
                    <a:pt x="2810" y="1"/>
                    <a:pt x="1562" y="499"/>
                    <a:pt x="934" y="1441"/>
                  </a:cubicBezTo>
                  <a:cubicBezTo>
                    <a:pt x="134" y="2609"/>
                    <a:pt x="0" y="4276"/>
                    <a:pt x="501" y="5778"/>
                  </a:cubicBezTo>
                  <a:cubicBezTo>
                    <a:pt x="953" y="7207"/>
                    <a:pt x="2802" y="7411"/>
                    <a:pt x="4489" y="7411"/>
                  </a:cubicBezTo>
                  <a:cubicBezTo>
                    <a:pt x="5165" y="7411"/>
                    <a:pt x="5814" y="7379"/>
                    <a:pt x="6338" y="7379"/>
                  </a:cubicBezTo>
                  <a:cubicBezTo>
                    <a:pt x="7751" y="7391"/>
                    <a:pt x="9265" y="7396"/>
                    <a:pt x="10805" y="7396"/>
                  </a:cubicBezTo>
                  <a:cubicBezTo>
                    <a:pt x="17809" y="7396"/>
                    <a:pt x="25338" y="7282"/>
                    <a:pt x="26186" y="7145"/>
                  </a:cubicBezTo>
                  <a:cubicBezTo>
                    <a:pt x="30055" y="6578"/>
                    <a:pt x="30055" y="4577"/>
                    <a:pt x="30055" y="3910"/>
                  </a:cubicBezTo>
                  <a:cubicBezTo>
                    <a:pt x="29988" y="2942"/>
                    <a:pt x="30055" y="2042"/>
                    <a:pt x="29355" y="1208"/>
                  </a:cubicBezTo>
                  <a:cubicBezTo>
                    <a:pt x="28681" y="406"/>
                    <a:pt x="27267" y="5"/>
                    <a:pt x="26092" y="5"/>
                  </a:cubicBezTo>
                  <a:cubicBezTo>
                    <a:pt x="26045" y="5"/>
                    <a:pt x="25998" y="5"/>
                    <a:pt x="25952" y="7"/>
                  </a:cubicBezTo>
                  <a:cubicBezTo>
                    <a:pt x="21927" y="180"/>
                    <a:pt x="17991" y="353"/>
                    <a:pt x="13848" y="353"/>
                  </a:cubicBezTo>
                  <a:cubicBezTo>
                    <a:pt x="10816" y="353"/>
                    <a:pt x="7673" y="261"/>
                    <a:pt x="4303" y="7"/>
                  </a:cubicBezTo>
                  <a:cubicBezTo>
                    <a:pt x="4225" y="3"/>
                    <a:pt x="4146" y="1"/>
                    <a:pt x="40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5"/>
            <p:cNvSpPr/>
            <p:nvPr/>
          </p:nvSpPr>
          <p:spPr>
            <a:xfrm>
              <a:off x="3998200" y="3531475"/>
              <a:ext cx="852300" cy="126125"/>
            </a:xfrm>
            <a:custGeom>
              <a:avLst/>
              <a:gdLst/>
              <a:ahLst/>
              <a:cxnLst/>
              <a:rect l="l" t="t" r="r" b="b"/>
              <a:pathLst>
                <a:path w="34092" h="5045" extrusionOk="0">
                  <a:moveTo>
                    <a:pt x="33892" y="1"/>
                  </a:moveTo>
                  <a:cubicBezTo>
                    <a:pt x="33892" y="1"/>
                    <a:pt x="21916" y="501"/>
                    <a:pt x="19348" y="568"/>
                  </a:cubicBezTo>
                  <a:cubicBezTo>
                    <a:pt x="18334" y="601"/>
                    <a:pt x="17160" y="614"/>
                    <a:pt x="15889" y="614"/>
                  </a:cubicBezTo>
                  <a:cubicBezTo>
                    <a:pt x="10806" y="614"/>
                    <a:pt x="4177" y="401"/>
                    <a:pt x="67" y="401"/>
                  </a:cubicBezTo>
                  <a:cubicBezTo>
                    <a:pt x="67" y="401"/>
                    <a:pt x="1" y="3470"/>
                    <a:pt x="34" y="4971"/>
                  </a:cubicBezTo>
                  <a:cubicBezTo>
                    <a:pt x="34" y="4971"/>
                    <a:pt x="9102" y="5044"/>
                    <a:pt x="14928" y="5044"/>
                  </a:cubicBezTo>
                  <a:cubicBezTo>
                    <a:pt x="15898" y="5044"/>
                    <a:pt x="16779" y="5042"/>
                    <a:pt x="17513" y="5038"/>
                  </a:cubicBezTo>
                  <a:cubicBezTo>
                    <a:pt x="23351" y="4971"/>
                    <a:pt x="28087" y="4804"/>
                    <a:pt x="34058" y="4804"/>
                  </a:cubicBezTo>
                  <a:cubicBezTo>
                    <a:pt x="33958" y="3303"/>
                    <a:pt x="34092" y="1802"/>
                    <a:pt x="338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5"/>
            <p:cNvSpPr/>
            <p:nvPr/>
          </p:nvSpPr>
          <p:spPr>
            <a:xfrm>
              <a:off x="4529900" y="2964925"/>
              <a:ext cx="43750" cy="55275"/>
            </a:xfrm>
            <a:custGeom>
              <a:avLst/>
              <a:gdLst/>
              <a:ahLst/>
              <a:cxnLst/>
              <a:rect l="l" t="t" r="r" b="b"/>
              <a:pathLst>
                <a:path w="1750" h="2211" extrusionOk="0">
                  <a:moveTo>
                    <a:pt x="591" y="1"/>
                  </a:moveTo>
                  <a:cubicBezTo>
                    <a:pt x="217" y="1"/>
                    <a:pt x="0" y="405"/>
                    <a:pt x="281" y="714"/>
                  </a:cubicBezTo>
                  <a:cubicBezTo>
                    <a:pt x="482" y="980"/>
                    <a:pt x="482" y="1214"/>
                    <a:pt x="448" y="1481"/>
                  </a:cubicBezTo>
                  <a:cubicBezTo>
                    <a:pt x="348" y="1781"/>
                    <a:pt x="515" y="2115"/>
                    <a:pt x="849" y="2181"/>
                  </a:cubicBezTo>
                  <a:cubicBezTo>
                    <a:pt x="907" y="2201"/>
                    <a:pt x="967" y="2210"/>
                    <a:pt x="1026" y="2210"/>
                  </a:cubicBezTo>
                  <a:cubicBezTo>
                    <a:pt x="1270" y="2210"/>
                    <a:pt x="1502" y="2050"/>
                    <a:pt x="1582" y="1781"/>
                  </a:cubicBezTo>
                  <a:cubicBezTo>
                    <a:pt x="1749" y="1114"/>
                    <a:pt x="1449" y="347"/>
                    <a:pt x="815" y="46"/>
                  </a:cubicBezTo>
                  <a:cubicBezTo>
                    <a:pt x="736" y="15"/>
                    <a:pt x="661" y="1"/>
                    <a:pt x="5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5"/>
            <p:cNvSpPr/>
            <p:nvPr/>
          </p:nvSpPr>
          <p:spPr>
            <a:xfrm>
              <a:off x="4573775" y="3107675"/>
              <a:ext cx="47975" cy="32800"/>
            </a:xfrm>
            <a:custGeom>
              <a:avLst/>
              <a:gdLst/>
              <a:ahLst/>
              <a:cxnLst/>
              <a:rect l="l" t="t" r="r" b="b"/>
              <a:pathLst>
                <a:path w="1919" h="1312" extrusionOk="0">
                  <a:moveTo>
                    <a:pt x="661" y="774"/>
                  </a:moveTo>
                  <a:lnTo>
                    <a:pt x="695" y="808"/>
                  </a:lnTo>
                  <a:cubicBezTo>
                    <a:pt x="695" y="808"/>
                    <a:pt x="661" y="808"/>
                    <a:pt x="661" y="774"/>
                  </a:cubicBezTo>
                  <a:close/>
                  <a:moveTo>
                    <a:pt x="821" y="1"/>
                  </a:moveTo>
                  <a:cubicBezTo>
                    <a:pt x="640" y="1"/>
                    <a:pt x="463" y="63"/>
                    <a:pt x="328" y="207"/>
                  </a:cubicBezTo>
                  <a:cubicBezTo>
                    <a:pt x="0" y="453"/>
                    <a:pt x="209" y="877"/>
                    <a:pt x="515" y="877"/>
                  </a:cubicBezTo>
                  <a:cubicBezTo>
                    <a:pt x="572" y="877"/>
                    <a:pt x="633" y="862"/>
                    <a:pt x="695" y="828"/>
                  </a:cubicBezTo>
                  <a:lnTo>
                    <a:pt x="695" y="828"/>
                  </a:lnTo>
                  <a:cubicBezTo>
                    <a:pt x="696" y="871"/>
                    <a:pt x="700" y="946"/>
                    <a:pt x="728" y="975"/>
                  </a:cubicBezTo>
                  <a:cubicBezTo>
                    <a:pt x="786" y="1188"/>
                    <a:pt x="1003" y="1311"/>
                    <a:pt x="1213" y="1311"/>
                  </a:cubicBezTo>
                  <a:cubicBezTo>
                    <a:pt x="1364" y="1311"/>
                    <a:pt x="1512" y="1247"/>
                    <a:pt x="1595" y="1108"/>
                  </a:cubicBezTo>
                  <a:cubicBezTo>
                    <a:pt x="1919" y="536"/>
                    <a:pt x="1352" y="1"/>
                    <a:pt x="8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5"/>
            <p:cNvSpPr/>
            <p:nvPr/>
          </p:nvSpPr>
          <p:spPr>
            <a:xfrm>
              <a:off x="4627000" y="3240250"/>
              <a:ext cx="50875" cy="42650"/>
            </a:xfrm>
            <a:custGeom>
              <a:avLst/>
              <a:gdLst/>
              <a:ahLst/>
              <a:cxnLst/>
              <a:rect l="l" t="t" r="r" b="b"/>
              <a:pathLst>
                <a:path w="2035" h="1706" extrusionOk="0">
                  <a:moveTo>
                    <a:pt x="550" y="0"/>
                  </a:moveTo>
                  <a:cubicBezTo>
                    <a:pt x="489" y="0"/>
                    <a:pt x="428" y="3"/>
                    <a:pt x="367" y="8"/>
                  </a:cubicBezTo>
                  <a:cubicBezTo>
                    <a:pt x="133" y="41"/>
                    <a:pt x="0" y="308"/>
                    <a:pt x="0" y="508"/>
                  </a:cubicBezTo>
                  <a:cubicBezTo>
                    <a:pt x="100" y="775"/>
                    <a:pt x="267" y="875"/>
                    <a:pt x="534" y="875"/>
                  </a:cubicBezTo>
                  <a:cubicBezTo>
                    <a:pt x="600" y="875"/>
                    <a:pt x="734" y="1009"/>
                    <a:pt x="767" y="1042"/>
                  </a:cubicBezTo>
                  <a:cubicBezTo>
                    <a:pt x="801" y="1142"/>
                    <a:pt x="834" y="1175"/>
                    <a:pt x="834" y="1276"/>
                  </a:cubicBezTo>
                  <a:cubicBezTo>
                    <a:pt x="901" y="1376"/>
                    <a:pt x="967" y="1509"/>
                    <a:pt x="1101" y="1642"/>
                  </a:cubicBezTo>
                  <a:cubicBezTo>
                    <a:pt x="1168" y="1687"/>
                    <a:pt x="1231" y="1705"/>
                    <a:pt x="1291" y="1705"/>
                  </a:cubicBezTo>
                  <a:cubicBezTo>
                    <a:pt x="1412" y="1705"/>
                    <a:pt x="1523" y="1631"/>
                    <a:pt x="1635" y="1542"/>
                  </a:cubicBezTo>
                  <a:cubicBezTo>
                    <a:pt x="2035" y="1276"/>
                    <a:pt x="1735" y="642"/>
                    <a:pt x="1468" y="342"/>
                  </a:cubicBezTo>
                  <a:cubicBezTo>
                    <a:pt x="1241" y="87"/>
                    <a:pt x="89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5"/>
            <p:cNvSpPr/>
            <p:nvPr/>
          </p:nvSpPr>
          <p:spPr>
            <a:xfrm>
              <a:off x="4679525" y="3404800"/>
              <a:ext cx="49225" cy="46925"/>
            </a:xfrm>
            <a:custGeom>
              <a:avLst/>
              <a:gdLst/>
              <a:ahLst/>
              <a:cxnLst/>
              <a:rect l="l" t="t" r="r" b="b"/>
              <a:pathLst>
                <a:path w="1969" h="1877" extrusionOk="0">
                  <a:moveTo>
                    <a:pt x="437" y="1"/>
                  </a:moveTo>
                  <a:cubicBezTo>
                    <a:pt x="265" y="1"/>
                    <a:pt x="80" y="139"/>
                    <a:pt x="1" y="298"/>
                  </a:cubicBezTo>
                  <a:cubicBezTo>
                    <a:pt x="1" y="531"/>
                    <a:pt x="34" y="765"/>
                    <a:pt x="267" y="898"/>
                  </a:cubicBezTo>
                  <a:cubicBezTo>
                    <a:pt x="468" y="1031"/>
                    <a:pt x="601" y="1198"/>
                    <a:pt x="701" y="1398"/>
                  </a:cubicBezTo>
                  <a:cubicBezTo>
                    <a:pt x="834" y="1598"/>
                    <a:pt x="968" y="1765"/>
                    <a:pt x="1201" y="1865"/>
                  </a:cubicBezTo>
                  <a:cubicBezTo>
                    <a:pt x="1239" y="1873"/>
                    <a:pt x="1280" y="1877"/>
                    <a:pt x="1321" y="1877"/>
                  </a:cubicBezTo>
                  <a:cubicBezTo>
                    <a:pt x="1465" y="1877"/>
                    <a:pt x="1617" y="1828"/>
                    <a:pt x="1668" y="1699"/>
                  </a:cubicBezTo>
                  <a:cubicBezTo>
                    <a:pt x="1969" y="1298"/>
                    <a:pt x="1702" y="865"/>
                    <a:pt x="1402" y="564"/>
                  </a:cubicBezTo>
                  <a:cubicBezTo>
                    <a:pt x="1201" y="298"/>
                    <a:pt x="935" y="131"/>
                    <a:pt x="568" y="31"/>
                  </a:cubicBezTo>
                  <a:cubicBezTo>
                    <a:pt x="526" y="10"/>
                    <a:pt x="482" y="1"/>
                    <a:pt x="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51" name="Google Shape;551;p5"/>
          <p:cNvSpPr txBox="1"/>
          <p:nvPr/>
        </p:nvSpPr>
        <p:spPr>
          <a:xfrm>
            <a:off x="3343066" y="0"/>
            <a:ext cx="2457877" cy="796834"/>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3600" b="0" i="0" u="none" strike="noStrike" cap="none">
                <a:solidFill>
                  <a:srgbClr val="002060"/>
                </a:solidFill>
                <a:sym typeface="Arial"/>
              </a:rPr>
              <a:t>Ví dụ 1</a:t>
            </a:r>
            <a:endParaRPr sz="3600"/>
          </a:p>
        </p:txBody>
      </p:sp>
      <p:sp>
        <p:nvSpPr>
          <p:cNvPr id="552" name="Google Shape;552;p5"/>
          <p:cNvSpPr/>
          <p:nvPr/>
        </p:nvSpPr>
        <p:spPr>
          <a:xfrm>
            <a:off x="587833" y="705393"/>
            <a:ext cx="8182099" cy="2090813"/>
          </a:xfrm>
          <a:prstGeom prst="roundRect">
            <a:avLst>
              <a:gd name="adj" fmla="val 16667"/>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Arima"/>
                <a:ea typeface="Arima"/>
                <a:cs typeface="Arima"/>
                <a:sym typeface="Arima"/>
              </a:rPr>
              <a:t>Trong các hợp chất sau, hợp chất nào là hợp chất hữu cơ?</a:t>
            </a:r>
            <a:endParaRPr sz="3200"/>
          </a:p>
          <a:p>
            <a:pPr marL="0" marR="0" lvl="0" indent="0" algn="ctr" rtl="0">
              <a:lnSpc>
                <a:spcPct val="100000"/>
              </a:lnSpc>
              <a:spcBef>
                <a:spcPts val="0"/>
              </a:spcBef>
              <a:spcAft>
                <a:spcPts val="0"/>
              </a:spcAft>
              <a:buNone/>
            </a:pPr>
            <a:r>
              <a:rPr lang="en-US" sz="3200" b="0" i="0" u="none" strike="noStrike" cap="none">
                <a:solidFill>
                  <a:srgbClr val="002060"/>
                </a:solidFill>
                <a:latin typeface="Arima"/>
                <a:ea typeface="Arima"/>
                <a:cs typeface="Arima"/>
                <a:sym typeface="Arima"/>
              </a:rPr>
              <a:t>NaHCO</a:t>
            </a:r>
            <a:r>
              <a:rPr lang="en-US" sz="3200" b="0" i="0" u="none" strike="noStrike" cap="none" baseline="-25000">
                <a:solidFill>
                  <a:srgbClr val="002060"/>
                </a:solidFill>
                <a:latin typeface="Arima"/>
                <a:ea typeface="Arima"/>
                <a:cs typeface="Arima"/>
                <a:sym typeface="Arima"/>
              </a:rPr>
              <a:t>3</a:t>
            </a:r>
            <a:r>
              <a:rPr lang="en-US" sz="3200" b="0" i="0" u="none" strike="noStrike" cap="none">
                <a:solidFill>
                  <a:srgbClr val="002060"/>
                </a:solidFill>
                <a:latin typeface="Arima"/>
                <a:ea typeface="Arima"/>
                <a:cs typeface="Arima"/>
                <a:sym typeface="Arima"/>
              </a:rPr>
              <a:t>; C</a:t>
            </a:r>
            <a:r>
              <a:rPr lang="en-US" sz="3200" b="0" i="0" u="none" strike="noStrike" cap="none" baseline="-25000">
                <a:solidFill>
                  <a:srgbClr val="002060"/>
                </a:solidFill>
                <a:latin typeface="Arima"/>
                <a:ea typeface="Arima"/>
                <a:cs typeface="Arima"/>
                <a:sym typeface="Arima"/>
              </a:rPr>
              <a:t>2</a:t>
            </a:r>
            <a:r>
              <a:rPr lang="en-US" sz="3200" b="0" i="0" u="none" strike="noStrike" cap="none">
                <a:solidFill>
                  <a:srgbClr val="002060"/>
                </a:solidFill>
                <a:latin typeface="Arima"/>
                <a:ea typeface="Arima"/>
                <a:cs typeface="Arima"/>
                <a:sym typeface="Arima"/>
              </a:rPr>
              <a:t>H</a:t>
            </a:r>
            <a:r>
              <a:rPr lang="en-US" sz="3200" b="0" i="0" u="none" strike="noStrike" cap="none" baseline="-25000">
                <a:solidFill>
                  <a:srgbClr val="002060"/>
                </a:solidFill>
                <a:latin typeface="Arima"/>
                <a:ea typeface="Arima"/>
                <a:cs typeface="Arima"/>
                <a:sym typeface="Arima"/>
              </a:rPr>
              <a:t>2</a:t>
            </a:r>
            <a:r>
              <a:rPr lang="en-US" sz="3200" b="0" i="0" u="none" strike="noStrike" cap="none">
                <a:solidFill>
                  <a:srgbClr val="002060"/>
                </a:solidFill>
                <a:latin typeface="Arima"/>
                <a:ea typeface="Arima"/>
                <a:cs typeface="Arima"/>
                <a:sym typeface="Arima"/>
              </a:rPr>
              <a:t>; C</a:t>
            </a:r>
            <a:r>
              <a:rPr lang="en-US" sz="3200" b="0" i="0" u="none" strike="noStrike" cap="none" baseline="-25000">
                <a:solidFill>
                  <a:srgbClr val="002060"/>
                </a:solidFill>
                <a:latin typeface="Arima"/>
                <a:ea typeface="Arima"/>
                <a:cs typeface="Arima"/>
                <a:sym typeface="Arima"/>
              </a:rPr>
              <a:t>6</a:t>
            </a:r>
            <a:r>
              <a:rPr lang="en-US" sz="3200" b="0" i="0" u="none" strike="noStrike" cap="none">
                <a:solidFill>
                  <a:srgbClr val="002060"/>
                </a:solidFill>
                <a:latin typeface="Arima"/>
                <a:ea typeface="Arima"/>
                <a:cs typeface="Arima"/>
                <a:sym typeface="Arima"/>
              </a:rPr>
              <a:t>H</a:t>
            </a:r>
            <a:r>
              <a:rPr lang="en-US" sz="3200" b="0" i="0" u="none" strike="noStrike" cap="none" baseline="-25000">
                <a:solidFill>
                  <a:srgbClr val="002060"/>
                </a:solidFill>
                <a:latin typeface="Arima"/>
                <a:ea typeface="Arima"/>
                <a:cs typeface="Arima"/>
                <a:sym typeface="Arima"/>
              </a:rPr>
              <a:t>12</a:t>
            </a:r>
            <a:r>
              <a:rPr lang="en-US" sz="3200" b="0" i="0" u="none" strike="noStrike" cap="none">
                <a:solidFill>
                  <a:srgbClr val="002060"/>
                </a:solidFill>
                <a:latin typeface="Arima"/>
                <a:ea typeface="Arima"/>
                <a:cs typeface="Arima"/>
                <a:sym typeface="Arima"/>
              </a:rPr>
              <a:t>O</a:t>
            </a:r>
            <a:r>
              <a:rPr lang="en-US" sz="3200" b="0" i="0" u="none" strike="noStrike" cap="none" baseline="-25000">
                <a:solidFill>
                  <a:srgbClr val="002060"/>
                </a:solidFill>
                <a:latin typeface="Arima"/>
                <a:ea typeface="Arima"/>
                <a:cs typeface="Arima"/>
                <a:sym typeface="Arima"/>
              </a:rPr>
              <a:t>6</a:t>
            </a:r>
            <a:r>
              <a:rPr lang="en-US" sz="3200" b="0" i="0" u="none" strike="noStrike" cap="none">
                <a:solidFill>
                  <a:srgbClr val="002060"/>
                </a:solidFill>
                <a:latin typeface="Arima"/>
                <a:ea typeface="Arima"/>
                <a:cs typeface="Arima"/>
                <a:sym typeface="Arima"/>
              </a:rPr>
              <a:t>; CaCO</a:t>
            </a:r>
            <a:r>
              <a:rPr lang="en-US" sz="3200" b="0" i="0" u="none" strike="noStrike" cap="none" baseline="-25000">
                <a:solidFill>
                  <a:srgbClr val="002060"/>
                </a:solidFill>
                <a:latin typeface="Arima"/>
                <a:ea typeface="Arima"/>
                <a:cs typeface="Arima"/>
                <a:sym typeface="Arima"/>
              </a:rPr>
              <a:t>3</a:t>
            </a:r>
            <a:r>
              <a:rPr lang="en-US" sz="3200" b="0" i="0" u="none" strike="noStrike" cap="none">
                <a:solidFill>
                  <a:srgbClr val="002060"/>
                </a:solidFill>
                <a:latin typeface="Arima"/>
                <a:ea typeface="Arima"/>
                <a:cs typeface="Arima"/>
                <a:sym typeface="Arima"/>
              </a:rPr>
              <a:t>; CH</a:t>
            </a:r>
            <a:r>
              <a:rPr lang="en-US" sz="3200" b="0" i="0" u="none" strike="noStrike" cap="none" baseline="-25000">
                <a:solidFill>
                  <a:srgbClr val="002060"/>
                </a:solidFill>
                <a:latin typeface="Arima"/>
                <a:ea typeface="Arima"/>
                <a:cs typeface="Arima"/>
                <a:sym typeface="Arima"/>
              </a:rPr>
              <a:t>3</a:t>
            </a:r>
            <a:r>
              <a:rPr lang="en-US" sz="3200" b="0" i="0" u="none" strike="noStrike" cap="none">
                <a:solidFill>
                  <a:srgbClr val="002060"/>
                </a:solidFill>
                <a:latin typeface="Arima"/>
                <a:ea typeface="Arima"/>
                <a:cs typeface="Arima"/>
                <a:sym typeface="Arima"/>
              </a:rPr>
              <a:t>NO</a:t>
            </a:r>
            <a:r>
              <a:rPr lang="en-US" sz="3200" b="0" i="0" u="none" strike="noStrike" cap="none" baseline="-25000">
                <a:solidFill>
                  <a:srgbClr val="002060"/>
                </a:solidFill>
                <a:latin typeface="Arima"/>
                <a:ea typeface="Arima"/>
                <a:cs typeface="Arima"/>
                <a:sym typeface="Arima"/>
              </a:rPr>
              <a:t>2</a:t>
            </a:r>
            <a:r>
              <a:rPr lang="en-US" sz="3200" b="0" i="0" u="none" strike="noStrike" cap="none">
                <a:solidFill>
                  <a:srgbClr val="002060"/>
                </a:solidFill>
                <a:latin typeface="Arima"/>
                <a:ea typeface="Arima"/>
                <a:cs typeface="Arima"/>
                <a:sym typeface="Arima"/>
              </a:rPr>
              <a:t>; CH</a:t>
            </a:r>
            <a:r>
              <a:rPr lang="en-US" sz="3200" b="0" i="0" u="none" strike="noStrike" cap="none" baseline="-25000">
                <a:solidFill>
                  <a:srgbClr val="002060"/>
                </a:solidFill>
                <a:latin typeface="Arima"/>
                <a:ea typeface="Arima"/>
                <a:cs typeface="Arima"/>
                <a:sym typeface="Arima"/>
              </a:rPr>
              <a:t>4</a:t>
            </a:r>
            <a:r>
              <a:rPr lang="en-US" sz="3200" b="0" i="0" u="none" strike="noStrike" cap="none">
                <a:solidFill>
                  <a:srgbClr val="002060"/>
                </a:solidFill>
                <a:latin typeface="Arima"/>
                <a:ea typeface="Arima"/>
                <a:cs typeface="Arima"/>
                <a:sym typeface="Arima"/>
              </a:rPr>
              <a:t>; KCl</a:t>
            </a:r>
            <a:endParaRPr sz="3200" b="0" i="0" u="none" strike="noStrike" cap="none">
              <a:solidFill>
                <a:srgbClr val="002060"/>
              </a:solidFill>
              <a:latin typeface="Arima"/>
              <a:ea typeface="Arima"/>
              <a:cs typeface="Arima"/>
              <a:sym typeface="Arima"/>
            </a:endParaRPr>
          </a:p>
        </p:txBody>
      </p:sp>
      <p:sp>
        <p:nvSpPr>
          <p:cNvPr id="553" name="Google Shape;553;p5"/>
          <p:cNvSpPr/>
          <p:nvPr/>
        </p:nvSpPr>
        <p:spPr>
          <a:xfrm>
            <a:off x="4118530" y="3240445"/>
            <a:ext cx="1515292" cy="496389"/>
          </a:xfrm>
          <a:prstGeom prst="rect">
            <a:avLst/>
          </a:prstGeom>
          <a:solidFill>
            <a:schemeClr val="accent4"/>
          </a:solidFill>
          <a:ln w="25400" cap="flat" cmpd="sng">
            <a:solidFill>
              <a:srgbClr val="50696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Đáp án</a:t>
            </a:r>
            <a:endParaRPr sz="2400" b="0" i="0" u="none" strike="noStrike" cap="none">
              <a:solidFill>
                <a:schemeClr val="lt1"/>
              </a:solidFill>
              <a:latin typeface="Arial"/>
              <a:ea typeface="Arial"/>
              <a:cs typeface="Arial"/>
              <a:sym typeface="Arial"/>
            </a:endParaRPr>
          </a:p>
        </p:txBody>
      </p:sp>
      <p:sp>
        <p:nvSpPr>
          <p:cNvPr id="554" name="Google Shape;554;p5"/>
          <p:cNvSpPr txBox="1"/>
          <p:nvPr/>
        </p:nvSpPr>
        <p:spPr>
          <a:xfrm>
            <a:off x="2524443" y="4003332"/>
            <a:ext cx="2364378" cy="461665"/>
          </a:xfrm>
          <a:prstGeom prst="rect">
            <a:avLst/>
          </a:prstGeom>
          <a:noFill/>
          <a:ln w="9525" cap="flat" cmpd="sng">
            <a:solidFill>
              <a:schemeClr val="dk2"/>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ma"/>
                <a:ea typeface="Arima"/>
                <a:cs typeface="Arima"/>
                <a:sym typeface="Arima"/>
              </a:rPr>
              <a:t>C</a:t>
            </a:r>
            <a:r>
              <a:rPr lang="en-US" sz="2400" b="0" i="0" u="none" strike="noStrike" cap="none" baseline="-25000">
                <a:solidFill>
                  <a:srgbClr val="002060"/>
                </a:solidFill>
                <a:latin typeface="Arima"/>
                <a:ea typeface="Arima"/>
                <a:cs typeface="Arima"/>
                <a:sym typeface="Arima"/>
              </a:rPr>
              <a:t>2</a:t>
            </a:r>
            <a:r>
              <a:rPr lang="en-US" sz="2400" b="0" i="0" u="none" strike="noStrike" cap="none">
                <a:solidFill>
                  <a:srgbClr val="002060"/>
                </a:solidFill>
                <a:latin typeface="Arima"/>
                <a:ea typeface="Arima"/>
                <a:cs typeface="Arima"/>
                <a:sym typeface="Arima"/>
              </a:rPr>
              <a:t>H</a:t>
            </a:r>
            <a:r>
              <a:rPr lang="en-US" sz="2400" b="0" i="0" u="none" strike="noStrike" cap="none" baseline="-25000">
                <a:solidFill>
                  <a:srgbClr val="002060"/>
                </a:solidFill>
                <a:latin typeface="Arima"/>
                <a:ea typeface="Arima"/>
                <a:cs typeface="Arima"/>
                <a:sym typeface="Arima"/>
              </a:rPr>
              <a:t>2</a:t>
            </a:r>
            <a:endParaRPr sz="2400" b="0" i="0" u="none" strike="noStrike" cap="none">
              <a:solidFill>
                <a:srgbClr val="002060"/>
              </a:solidFill>
              <a:latin typeface="Arima"/>
              <a:ea typeface="Arima"/>
              <a:cs typeface="Arima"/>
              <a:sym typeface="Arima"/>
            </a:endParaRPr>
          </a:p>
        </p:txBody>
      </p:sp>
      <p:sp>
        <p:nvSpPr>
          <p:cNvPr id="555" name="Google Shape;555;p5"/>
          <p:cNvSpPr txBox="1"/>
          <p:nvPr/>
        </p:nvSpPr>
        <p:spPr>
          <a:xfrm>
            <a:off x="4888821" y="3996982"/>
            <a:ext cx="2364378" cy="461665"/>
          </a:xfrm>
          <a:prstGeom prst="rect">
            <a:avLst/>
          </a:prstGeom>
          <a:noFill/>
          <a:ln w="9525" cap="flat" cmpd="sng">
            <a:solidFill>
              <a:schemeClr val="dk2"/>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ma"/>
                <a:ea typeface="Arima"/>
                <a:cs typeface="Arima"/>
                <a:sym typeface="Arima"/>
              </a:rPr>
              <a:t>C</a:t>
            </a:r>
            <a:r>
              <a:rPr lang="en-US" sz="2400" b="0" i="0" u="none" strike="noStrike" cap="none" baseline="-25000">
                <a:solidFill>
                  <a:srgbClr val="002060"/>
                </a:solidFill>
                <a:latin typeface="Arima"/>
                <a:ea typeface="Arima"/>
                <a:cs typeface="Arima"/>
                <a:sym typeface="Arima"/>
              </a:rPr>
              <a:t>6</a:t>
            </a:r>
            <a:r>
              <a:rPr lang="en-US" sz="2400" b="0" i="0" u="none" strike="noStrike" cap="none">
                <a:solidFill>
                  <a:srgbClr val="002060"/>
                </a:solidFill>
                <a:latin typeface="Arima"/>
                <a:ea typeface="Arima"/>
                <a:cs typeface="Arima"/>
                <a:sym typeface="Arima"/>
              </a:rPr>
              <a:t>H</a:t>
            </a:r>
            <a:r>
              <a:rPr lang="en-US" sz="2400" b="0" i="0" u="none" strike="noStrike" cap="none" baseline="-25000">
                <a:solidFill>
                  <a:srgbClr val="002060"/>
                </a:solidFill>
                <a:latin typeface="Arima"/>
                <a:ea typeface="Arima"/>
                <a:cs typeface="Arima"/>
                <a:sym typeface="Arima"/>
              </a:rPr>
              <a:t>12</a:t>
            </a:r>
            <a:r>
              <a:rPr lang="en-US" sz="2400" b="0" i="0" u="none" strike="noStrike" cap="none">
                <a:solidFill>
                  <a:srgbClr val="002060"/>
                </a:solidFill>
                <a:latin typeface="Arima"/>
                <a:ea typeface="Arima"/>
                <a:cs typeface="Arima"/>
                <a:sym typeface="Arima"/>
              </a:rPr>
              <a:t>O</a:t>
            </a:r>
            <a:r>
              <a:rPr lang="en-US" sz="2400" b="0" i="0" u="none" strike="noStrike" cap="none" baseline="-25000">
                <a:solidFill>
                  <a:srgbClr val="002060"/>
                </a:solidFill>
                <a:latin typeface="Arima"/>
                <a:ea typeface="Arima"/>
                <a:cs typeface="Arima"/>
                <a:sym typeface="Arima"/>
              </a:rPr>
              <a:t>6</a:t>
            </a:r>
            <a:endParaRPr sz="2400" b="0" i="0" u="none" strike="noStrike" cap="none">
              <a:solidFill>
                <a:srgbClr val="002060"/>
              </a:solidFill>
              <a:latin typeface="Arima"/>
              <a:ea typeface="Arima"/>
              <a:cs typeface="Arima"/>
              <a:sym typeface="Arima"/>
            </a:endParaRPr>
          </a:p>
        </p:txBody>
      </p:sp>
      <p:sp>
        <p:nvSpPr>
          <p:cNvPr id="556" name="Google Shape;556;p5"/>
          <p:cNvSpPr txBox="1"/>
          <p:nvPr/>
        </p:nvSpPr>
        <p:spPr>
          <a:xfrm>
            <a:off x="2511798" y="4548659"/>
            <a:ext cx="2364378" cy="461665"/>
          </a:xfrm>
          <a:prstGeom prst="rect">
            <a:avLst/>
          </a:prstGeom>
          <a:noFill/>
          <a:ln w="9525" cap="flat" cmpd="sng">
            <a:solidFill>
              <a:schemeClr val="dk2"/>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ma"/>
                <a:ea typeface="Arima"/>
                <a:cs typeface="Arima"/>
                <a:sym typeface="Arima"/>
              </a:rPr>
              <a:t>CH</a:t>
            </a:r>
            <a:r>
              <a:rPr lang="en-US" sz="2400" b="0" i="0" u="none" strike="noStrike" cap="none" baseline="-25000">
                <a:solidFill>
                  <a:srgbClr val="002060"/>
                </a:solidFill>
                <a:latin typeface="Arima"/>
                <a:ea typeface="Arima"/>
                <a:cs typeface="Arima"/>
                <a:sym typeface="Arima"/>
              </a:rPr>
              <a:t>3</a:t>
            </a:r>
            <a:r>
              <a:rPr lang="en-US" sz="2400" b="0" i="0" u="none" strike="noStrike" cap="none">
                <a:solidFill>
                  <a:srgbClr val="002060"/>
                </a:solidFill>
                <a:latin typeface="Arima"/>
                <a:ea typeface="Arima"/>
                <a:cs typeface="Arima"/>
                <a:sym typeface="Arima"/>
              </a:rPr>
              <a:t>NO</a:t>
            </a:r>
            <a:r>
              <a:rPr lang="en-US" sz="2400" b="0" i="0" u="none" strike="noStrike" cap="none" baseline="-25000">
                <a:solidFill>
                  <a:srgbClr val="002060"/>
                </a:solidFill>
                <a:latin typeface="Arima"/>
                <a:ea typeface="Arima"/>
                <a:cs typeface="Arima"/>
                <a:sym typeface="Arima"/>
              </a:rPr>
              <a:t>2</a:t>
            </a:r>
            <a:endParaRPr sz="2400" b="0" i="0" u="none" strike="noStrike" cap="none">
              <a:solidFill>
                <a:srgbClr val="002060"/>
              </a:solidFill>
              <a:latin typeface="Arima"/>
              <a:ea typeface="Arima"/>
              <a:cs typeface="Arima"/>
              <a:sym typeface="Arima"/>
            </a:endParaRPr>
          </a:p>
        </p:txBody>
      </p:sp>
      <p:sp>
        <p:nvSpPr>
          <p:cNvPr id="557" name="Google Shape;557;p5"/>
          <p:cNvSpPr txBox="1"/>
          <p:nvPr/>
        </p:nvSpPr>
        <p:spPr>
          <a:xfrm>
            <a:off x="4880780" y="4542309"/>
            <a:ext cx="2364378" cy="461665"/>
          </a:xfrm>
          <a:prstGeom prst="rect">
            <a:avLst/>
          </a:prstGeom>
          <a:noFill/>
          <a:ln w="9525" cap="flat" cmpd="sng">
            <a:solidFill>
              <a:schemeClr val="dk2"/>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2060"/>
                </a:solidFill>
                <a:latin typeface="Arima"/>
                <a:ea typeface="Arima"/>
                <a:cs typeface="Arima"/>
                <a:sym typeface="Arima"/>
              </a:rPr>
              <a:t>CH</a:t>
            </a:r>
            <a:r>
              <a:rPr lang="en-US" sz="2400" b="0" i="0" u="none" strike="noStrike" cap="none" baseline="-25000">
                <a:solidFill>
                  <a:srgbClr val="002060"/>
                </a:solidFill>
                <a:latin typeface="Arima"/>
                <a:ea typeface="Arima"/>
                <a:cs typeface="Arima"/>
                <a:sym typeface="Arima"/>
              </a:rPr>
              <a:t>4</a:t>
            </a:r>
            <a:endParaRPr sz="2400" b="0" i="0" u="none" strike="noStrike" cap="none">
              <a:solidFill>
                <a:srgbClr val="002060"/>
              </a:solidFill>
              <a:latin typeface="Arima"/>
              <a:ea typeface="Arima"/>
              <a:cs typeface="Arima"/>
              <a:sym typeface="Ar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par>
                                <p:cTn id="8" presetID="10" presetClass="entr" presetSubtype="0" fill="hold" nodeType="withEffect">
                                  <p:stCondLst>
                                    <p:cond delay="0"/>
                                  </p:stCondLst>
                                  <p:childTnLst>
                                    <p:set>
                                      <p:cBhvr>
                                        <p:cTn id="9" dur="1" fill="hold">
                                          <p:stCondLst>
                                            <p:cond delay="0"/>
                                          </p:stCondLst>
                                        </p:cTn>
                                        <p:tgtEl>
                                          <p:spTgt spid="552"/>
                                        </p:tgtEl>
                                        <p:attrNameLst>
                                          <p:attrName>style.visibility</p:attrName>
                                        </p:attrNameLst>
                                      </p:cBhvr>
                                      <p:to>
                                        <p:strVal val="visible"/>
                                      </p:to>
                                    </p:set>
                                    <p:animEffect transition="in" filter="fade">
                                      <p:cBhvr>
                                        <p:cTn id="10" dur="500"/>
                                        <p:tgtEl>
                                          <p:spTgt spid="5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3"/>
                                        </p:tgtEl>
                                        <p:attrNameLst>
                                          <p:attrName>style.visibility</p:attrName>
                                        </p:attrNameLst>
                                      </p:cBhvr>
                                      <p:to>
                                        <p:strVal val="visible"/>
                                      </p:to>
                                    </p:set>
                                    <p:animEffect transition="in" filter="fade">
                                      <p:cBhvr>
                                        <p:cTn id="15" dur="500"/>
                                        <p:tgtEl>
                                          <p:spTgt spid="5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54"/>
                                        </p:tgtEl>
                                        <p:attrNameLst>
                                          <p:attrName>style.visibility</p:attrName>
                                        </p:attrNameLst>
                                      </p:cBhvr>
                                      <p:to>
                                        <p:strVal val="visible"/>
                                      </p:to>
                                    </p:set>
                                    <p:anim calcmode="lin" valueType="num">
                                      <p:cBhvr additive="base">
                                        <p:cTn id="20" dur="500"/>
                                        <p:tgtEl>
                                          <p:spTgt spid="55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5"/>
                                        </p:tgtEl>
                                        <p:attrNameLst>
                                          <p:attrName>style.visibility</p:attrName>
                                        </p:attrNameLst>
                                      </p:cBhvr>
                                      <p:to>
                                        <p:strVal val="visible"/>
                                      </p:to>
                                    </p:set>
                                    <p:anim calcmode="lin" valueType="num">
                                      <p:cBhvr additive="base">
                                        <p:cTn id="23" dur="500"/>
                                        <p:tgtEl>
                                          <p:spTgt spid="555"/>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56"/>
                                        </p:tgtEl>
                                        <p:attrNameLst>
                                          <p:attrName>style.visibility</p:attrName>
                                        </p:attrNameLst>
                                      </p:cBhvr>
                                      <p:to>
                                        <p:strVal val="visible"/>
                                      </p:to>
                                    </p:set>
                                    <p:anim calcmode="lin" valueType="num">
                                      <p:cBhvr additive="base">
                                        <p:cTn id="26" dur="500"/>
                                        <p:tgtEl>
                                          <p:spTgt spid="556"/>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7"/>
                                        </p:tgtEl>
                                        <p:attrNameLst>
                                          <p:attrName>style.visibility</p:attrName>
                                        </p:attrNameLst>
                                      </p:cBhvr>
                                      <p:to>
                                        <p:strVal val="visible"/>
                                      </p:to>
                                    </p:set>
                                    <p:anim calcmode="lin" valueType="num">
                                      <p:cBhvr additive="base">
                                        <p:cTn id="29" dur="500"/>
                                        <p:tgtEl>
                                          <p:spTgt spid="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6"/>
          <p:cNvSpPr/>
          <p:nvPr/>
        </p:nvSpPr>
        <p:spPr>
          <a:xfrm>
            <a:off x="228605" y="731793"/>
            <a:ext cx="7780907"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Arial"/>
                <a:ea typeface="Arial"/>
                <a:cs typeface="Arial"/>
                <a:sym typeface="Arial"/>
              </a:rPr>
              <a:t>2. Đặc điểm chung của hợp chất hữu cơ</a:t>
            </a:r>
            <a:endParaRPr sz="3200" b="0" i="0" u="none" strike="noStrike" cap="none">
              <a:solidFill>
                <a:srgbClr val="002060"/>
              </a:solidFill>
              <a:latin typeface="Arial"/>
              <a:ea typeface="Arial"/>
              <a:cs typeface="Arial"/>
              <a:sym typeface="Arial"/>
            </a:endParaRPr>
          </a:p>
        </p:txBody>
      </p:sp>
      <p:graphicFrame>
        <p:nvGraphicFramePr>
          <p:cNvPr id="564" name="Google Shape;564;p6"/>
          <p:cNvGraphicFramePr/>
          <p:nvPr>
            <p:extLst>
              <p:ext uri="{D42A27DB-BD31-4B8C-83A1-F6EECF244321}">
                <p14:modId xmlns:p14="http://schemas.microsoft.com/office/powerpoint/2010/main" xmlns="" val="597162088"/>
              </p:ext>
            </p:extLst>
          </p:nvPr>
        </p:nvGraphicFramePr>
        <p:xfrm>
          <a:off x="0" y="1310340"/>
          <a:ext cx="8373775" cy="4022200"/>
        </p:xfrm>
        <a:graphic>
          <a:graphicData uri="http://schemas.openxmlformats.org/drawingml/2006/table">
            <a:tbl>
              <a:tblPr>
                <a:noFill/>
                <a:tableStyleId>{B54902AB-9719-4A92-8AA1-75D335130D55}</a:tableStyleId>
              </a:tblPr>
              <a:tblGrid>
                <a:gridCol w="2868450">
                  <a:extLst>
                    <a:ext uri="{9D8B030D-6E8A-4147-A177-3AD203B41FA5}">
                      <a16:colId xmlns:a16="http://schemas.microsoft.com/office/drawing/2014/main" xmlns="" val="20000"/>
                    </a:ext>
                  </a:extLst>
                </a:gridCol>
                <a:gridCol w="5505325">
                  <a:extLst>
                    <a:ext uri="{9D8B030D-6E8A-4147-A177-3AD203B41FA5}">
                      <a16:colId xmlns:a16="http://schemas.microsoft.com/office/drawing/2014/main" xmlns="" val="20001"/>
                    </a:ext>
                  </a:extLst>
                </a:gridCol>
              </a:tblGrid>
              <a:tr h="1199600">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0"/>
                  </a:ext>
                </a:extLst>
              </a:tr>
              <a:tr h="987900">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1"/>
                  </a:ext>
                </a:extLst>
              </a:tr>
              <a:tr h="917350">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2"/>
                  </a:ext>
                </a:extLst>
              </a:tr>
              <a:tr h="91735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3"/>
                  </a:ext>
                </a:extLst>
              </a:tr>
            </a:tbl>
          </a:graphicData>
        </a:graphic>
      </p:graphicFrame>
      <p:sp>
        <p:nvSpPr>
          <p:cNvPr id="565" name="Google Shape;565;p6"/>
          <p:cNvSpPr txBox="1"/>
          <p:nvPr/>
        </p:nvSpPr>
        <p:spPr>
          <a:xfrm>
            <a:off x="2971800" y="2819401"/>
            <a:ext cx="179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rgbClr val="0000FF"/>
              </a:solidFill>
              <a:latin typeface="Arial"/>
              <a:ea typeface="Arial"/>
              <a:cs typeface="Arial"/>
              <a:sym typeface="Arial"/>
            </a:endParaRPr>
          </a:p>
        </p:txBody>
      </p:sp>
      <p:sp>
        <p:nvSpPr>
          <p:cNvPr id="566" name="Google Shape;566;p6"/>
          <p:cNvSpPr txBox="1"/>
          <p:nvPr/>
        </p:nvSpPr>
        <p:spPr>
          <a:xfrm>
            <a:off x="121261" y="1618638"/>
            <a:ext cx="318648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 Thành phần</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strike="noStrike" cap="none">
              <a:solidFill>
                <a:srgbClr val="0000FF"/>
              </a:solidFill>
              <a:latin typeface="Arial"/>
              <a:ea typeface="Arial"/>
              <a:cs typeface="Arial"/>
              <a:sym typeface="Arial"/>
            </a:endParaRPr>
          </a:p>
        </p:txBody>
      </p:sp>
      <p:sp>
        <p:nvSpPr>
          <p:cNvPr id="567" name="Google Shape;567;p6"/>
          <p:cNvSpPr txBox="1"/>
          <p:nvPr/>
        </p:nvSpPr>
        <p:spPr>
          <a:xfrm>
            <a:off x="97168" y="2615283"/>
            <a:ext cx="296417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Đặc điểm cấu tạo</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strike="noStrike" cap="none">
              <a:solidFill>
                <a:srgbClr val="0000FF"/>
              </a:solidFill>
              <a:latin typeface="Arial"/>
              <a:ea typeface="Arial"/>
              <a:cs typeface="Arial"/>
              <a:sym typeface="Arial"/>
            </a:endParaRPr>
          </a:p>
        </p:txBody>
      </p:sp>
      <p:sp>
        <p:nvSpPr>
          <p:cNvPr id="568" name="Google Shape;568;p6"/>
          <p:cNvSpPr txBox="1"/>
          <p:nvPr/>
        </p:nvSpPr>
        <p:spPr>
          <a:xfrm>
            <a:off x="230373" y="3659192"/>
            <a:ext cx="355701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Tính chất vật lí</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strike="noStrike" cap="none">
              <a:solidFill>
                <a:srgbClr val="0000FF"/>
              </a:solidFill>
              <a:latin typeface="Arial"/>
              <a:ea typeface="Arial"/>
              <a:cs typeface="Arial"/>
              <a:sym typeface="Arial"/>
            </a:endParaRPr>
          </a:p>
        </p:txBody>
      </p:sp>
      <p:sp>
        <p:nvSpPr>
          <p:cNvPr id="569" name="Google Shape;569;p6"/>
          <p:cNvSpPr txBox="1"/>
          <p:nvPr/>
        </p:nvSpPr>
        <p:spPr>
          <a:xfrm>
            <a:off x="3200405" y="1371604"/>
            <a:ext cx="578014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Nhất thiết phải có nguyên tố Carbon.</a:t>
            </a:r>
            <a:endParaRPr/>
          </a:p>
        </p:txBody>
      </p:sp>
      <p:sp>
        <p:nvSpPr>
          <p:cNvPr id="570" name="Google Shape;570;p6"/>
          <p:cNvSpPr txBox="1"/>
          <p:nvPr/>
        </p:nvSpPr>
        <p:spPr>
          <a:xfrm>
            <a:off x="0" y="4582551"/>
            <a:ext cx="355701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Tính chất hóa học</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strike="noStrike" cap="none">
              <a:solidFill>
                <a:srgbClr val="0000FF"/>
              </a:solidFill>
              <a:latin typeface="Arial"/>
              <a:ea typeface="Arial"/>
              <a:cs typeface="Arial"/>
              <a:sym typeface="Arial"/>
            </a:endParaRPr>
          </a:p>
        </p:txBody>
      </p:sp>
      <p:sp>
        <p:nvSpPr>
          <p:cNvPr id="571" name="Google Shape;571;p6"/>
          <p:cNvSpPr txBox="1"/>
          <p:nvPr/>
        </p:nvSpPr>
        <p:spPr>
          <a:xfrm>
            <a:off x="-86106" y="-66107"/>
            <a:ext cx="9163634" cy="820791"/>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3600" b="0" i="0" u="none" strike="noStrike" cap="none">
                <a:solidFill>
                  <a:srgbClr val="002060"/>
                </a:solidFill>
                <a:latin typeface="Arial"/>
                <a:ea typeface="Arial"/>
                <a:cs typeface="Arial"/>
                <a:sym typeface="Arial"/>
              </a:rPr>
              <a:t>I. </a:t>
            </a:r>
            <a:r>
              <a:rPr lang="en-US" sz="3200" b="0" i="0" u="none" strike="noStrike" cap="non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1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
          <p:cNvSpPr txBox="1">
            <a:spLocks noGrp="1"/>
          </p:cNvSpPr>
          <p:nvPr>
            <p:ph type="title"/>
          </p:nvPr>
        </p:nvSpPr>
        <p:spPr>
          <a:xfrm>
            <a:off x="1972200" y="445025"/>
            <a:ext cx="5199600" cy="5727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3000"/>
              <a:buNone/>
            </a:pPr>
            <a:endParaRPr/>
          </a:p>
        </p:txBody>
      </p:sp>
      <p:sp>
        <p:nvSpPr>
          <p:cNvPr id="592" name="Google Shape;592;p8"/>
          <p:cNvSpPr/>
          <p:nvPr/>
        </p:nvSpPr>
        <p:spPr>
          <a:xfrm>
            <a:off x="464128" y="589440"/>
            <a:ext cx="7988730"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2060"/>
                </a:solidFill>
                <a:latin typeface="Arial"/>
                <a:ea typeface="Arial"/>
                <a:cs typeface="Arial"/>
                <a:sym typeface="Arial"/>
              </a:rPr>
              <a:t>2. Đặc điểm chung của hợp chất hữu cơ</a:t>
            </a:r>
            <a:endParaRPr sz="3200" b="0" i="0" u="none" strike="noStrike" cap="none">
              <a:solidFill>
                <a:srgbClr val="002060"/>
              </a:solidFill>
              <a:latin typeface="Arial"/>
              <a:ea typeface="Arial"/>
              <a:cs typeface="Arial"/>
              <a:sym typeface="Arial"/>
            </a:endParaRPr>
          </a:p>
        </p:txBody>
      </p:sp>
      <p:graphicFrame>
        <p:nvGraphicFramePr>
          <p:cNvPr id="593" name="Google Shape;593;p8"/>
          <p:cNvGraphicFramePr/>
          <p:nvPr>
            <p:extLst>
              <p:ext uri="{D42A27DB-BD31-4B8C-83A1-F6EECF244321}">
                <p14:modId xmlns:p14="http://schemas.microsoft.com/office/powerpoint/2010/main" xmlns="" val="2773393850"/>
              </p:ext>
            </p:extLst>
          </p:nvPr>
        </p:nvGraphicFramePr>
        <p:xfrm>
          <a:off x="228601" y="1295400"/>
          <a:ext cx="8735290" cy="4022200"/>
        </p:xfrm>
        <a:graphic>
          <a:graphicData uri="http://schemas.openxmlformats.org/drawingml/2006/table">
            <a:tbl>
              <a:tblPr>
                <a:noFill/>
                <a:tableStyleId>{B54902AB-9719-4A92-8AA1-75D335130D55}</a:tableStyleId>
              </a:tblPr>
              <a:tblGrid>
                <a:gridCol w="2868450">
                  <a:extLst>
                    <a:ext uri="{9D8B030D-6E8A-4147-A177-3AD203B41FA5}">
                      <a16:colId xmlns:a16="http://schemas.microsoft.com/office/drawing/2014/main" xmlns="" val="20000"/>
                    </a:ext>
                  </a:extLst>
                </a:gridCol>
                <a:gridCol w="5866840">
                  <a:extLst>
                    <a:ext uri="{9D8B030D-6E8A-4147-A177-3AD203B41FA5}">
                      <a16:colId xmlns:a16="http://schemas.microsoft.com/office/drawing/2014/main" xmlns="" val="20001"/>
                    </a:ext>
                  </a:extLst>
                </a:gridCol>
              </a:tblGrid>
              <a:tr h="1199600">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0"/>
                  </a:ext>
                </a:extLst>
              </a:tr>
              <a:tr h="987900">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1"/>
                  </a:ext>
                </a:extLst>
              </a:tr>
              <a:tr h="917350">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2"/>
                  </a:ext>
                </a:extLst>
              </a:tr>
              <a:tr h="917350">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3"/>
                  </a:ext>
                </a:extLst>
              </a:tr>
            </a:tbl>
          </a:graphicData>
        </a:graphic>
      </p:graphicFrame>
      <p:sp>
        <p:nvSpPr>
          <p:cNvPr id="594" name="Google Shape;594;p8"/>
          <p:cNvSpPr txBox="1"/>
          <p:nvPr/>
        </p:nvSpPr>
        <p:spPr>
          <a:xfrm>
            <a:off x="2971800" y="2819401"/>
            <a:ext cx="179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FF"/>
              </a:solidFill>
              <a:latin typeface="Arial"/>
              <a:ea typeface="Arial"/>
              <a:cs typeface="Arial"/>
              <a:sym typeface="Arial"/>
            </a:endParaRPr>
          </a:p>
        </p:txBody>
      </p:sp>
      <p:sp>
        <p:nvSpPr>
          <p:cNvPr id="595" name="Google Shape;595;p8"/>
          <p:cNvSpPr txBox="1"/>
          <p:nvPr/>
        </p:nvSpPr>
        <p:spPr>
          <a:xfrm>
            <a:off x="214423" y="1492039"/>
            <a:ext cx="318648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 Thành phần</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596" name="Google Shape;596;p8"/>
          <p:cNvSpPr txBox="1"/>
          <p:nvPr/>
        </p:nvSpPr>
        <p:spPr>
          <a:xfrm>
            <a:off x="228605" y="2713042"/>
            <a:ext cx="296417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Đặc điểm cấu tạo</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597" name="Google Shape;597;p8"/>
          <p:cNvSpPr txBox="1"/>
          <p:nvPr/>
        </p:nvSpPr>
        <p:spPr>
          <a:xfrm>
            <a:off x="230373" y="3659192"/>
            <a:ext cx="355701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Tính chất vật lí</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598" name="Google Shape;598;p8"/>
          <p:cNvSpPr txBox="1"/>
          <p:nvPr/>
        </p:nvSpPr>
        <p:spPr>
          <a:xfrm>
            <a:off x="3200405" y="1371604"/>
            <a:ext cx="576348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Nhất thiết phải có nguyên tố Carbon.</a:t>
            </a:r>
            <a:endParaRPr/>
          </a:p>
        </p:txBody>
      </p:sp>
      <p:sp>
        <p:nvSpPr>
          <p:cNvPr id="599" name="Google Shape;599;p8"/>
          <p:cNvSpPr txBox="1"/>
          <p:nvPr/>
        </p:nvSpPr>
        <p:spPr>
          <a:xfrm>
            <a:off x="276447" y="4724920"/>
            <a:ext cx="355701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Tính chất hóa học</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00" name="Google Shape;600;p8"/>
          <p:cNvSpPr txBox="1"/>
          <p:nvPr/>
        </p:nvSpPr>
        <p:spPr>
          <a:xfrm>
            <a:off x="3119327" y="2524139"/>
            <a:ext cx="5844564"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a:t>
            </a:r>
            <a:r>
              <a:rPr lang="en-US" sz="3000" b="0" i="0" u="none" strike="noStrike" cap="none" smtClean="0">
                <a:solidFill>
                  <a:srgbClr val="0000FF"/>
                </a:solidFill>
                <a:latin typeface="Times New Roman"/>
                <a:ea typeface="Times New Roman"/>
                <a:cs typeface="Times New Roman"/>
                <a:sym typeface="Times New Roman"/>
              </a:rPr>
              <a:t>Liên kết hoá học thường là </a:t>
            </a:r>
            <a:r>
              <a:rPr lang="en-US" sz="3000" b="0" i="0" u="none" strike="noStrike" cap="none">
                <a:solidFill>
                  <a:srgbClr val="0000FF"/>
                </a:solidFill>
                <a:latin typeface="Times New Roman"/>
                <a:ea typeface="Times New Roman"/>
                <a:cs typeface="Times New Roman"/>
                <a:sym typeface="Times New Roman"/>
              </a:rPr>
              <a:t>liên kết cộng hóa trị </a:t>
            </a:r>
            <a:endParaRPr/>
          </a:p>
        </p:txBody>
      </p:sp>
      <p:sp>
        <p:nvSpPr>
          <p:cNvPr id="601" name="Google Shape;601;p8"/>
          <p:cNvSpPr txBox="1"/>
          <p:nvPr/>
        </p:nvSpPr>
        <p:spPr>
          <a:xfrm>
            <a:off x="0" y="-126753"/>
            <a:ext cx="9212125" cy="1019489"/>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3600" b="0" i="0" u="none" strike="noStrike" cap="none">
                <a:solidFill>
                  <a:srgbClr val="002060"/>
                </a:solidFill>
                <a:latin typeface="Arial"/>
                <a:ea typeface="Arial"/>
                <a:cs typeface="Arial"/>
                <a:sym typeface="Arial"/>
              </a:rPr>
              <a:t>I. </a:t>
            </a:r>
            <a:r>
              <a:rPr lang="en-US" sz="3200" b="0" i="0" u="none" strike="noStrike" cap="non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graphicFrame>
        <p:nvGraphicFramePr>
          <p:cNvPr id="606" name="Google Shape;606;p9"/>
          <p:cNvGraphicFramePr/>
          <p:nvPr>
            <p:extLst>
              <p:ext uri="{D42A27DB-BD31-4B8C-83A1-F6EECF244321}">
                <p14:modId xmlns:p14="http://schemas.microsoft.com/office/powerpoint/2010/main" xmlns="" val="1471331182"/>
              </p:ext>
            </p:extLst>
          </p:nvPr>
        </p:nvGraphicFramePr>
        <p:xfrm>
          <a:off x="141631" y="1314194"/>
          <a:ext cx="8627950" cy="2836415"/>
        </p:xfrm>
        <a:graphic>
          <a:graphicData uri="http://schemas.openxmlformats.org/drawingml/2006/table">
            <a:tbl>
              <a:tblPr>
                <a:noFill/>
                <a:tableStyleId>{B54902AB-9719-4A92-8AA1-75D335130D55}</a:tableStyleId>
              </a:tblPr>
              <a:tblGrid>
                <a:gridCol w="2580025">
                  <a:extLst>
                    <a:ext uri="{9D8B030D-6E8A-4147-A177-3AD203B41FA5}">
                      <a16:colId xmlns:a16="http://schemas.microsoft.com/office/drawing/2014/main" xmlns="" val="20000"/>
                    </a:ext>
                  </a:extLst>
                </a:gridCol>
                <a:gridCol w="3150825">
                  <a:extLst>
                    <a:ext uri="{9D8B030D-6E8A-4147-A177-3AD203B41FA5}">
                      <a16:colId xmlns:a16="http://schemas.microsoft.com/office/drawing/2014/main" xmlns="" val="20001"/>
                    </a:ext>
                  </a:extLst>
                </a:gridCol>
                <a:gridCol w="2897100">
                  <a:extLst>
                    <a:ext uri="{9D8B030D-6E8A-4147-A177-3AD203B41FA5}">
                      <a16:colId xmlns:a16="http://schemas.microsoft.com/office/drawing/2014/main" xmlns="" val="20002"/>
                    </a:ext>
                  </a:extLst>
                </a:gridCol>
              </a:tblGrid>
              <a:tr h="495966">
                <a:tc>
                  <a:txBody>
                    <a:bodyPr/>
                    <a:lstStyle/>
                    <a:p>
                      <a:pPr marL="0" marR="0" lvl="0" indent="0" algn="ctr" rtl="0">
                        <a:lnSpc>
                          <a:spcPct val="100000"/>
                        </a:lnSpc>
                        <a:spcBef>
                          <a:spcPts val="0"/>
                        </a:spcBef>
                        <a:spcAft>
                          <a:spcPts val="0"/>
                        </a:spcAft>
                        <a:buNone/>
                      </a:pPr>
                      <a:r>
                        <a:rPr lang="en-US" sz="2800" b="0" u="none" strike="noStrike" cap="none">
                          <a:solidFill>
                            <a:schemeClr val="dk2"/>
                          </a:solidFill>
                          <a:latin typeface="Times New Roman"/>
                          <a:ea typeface="Times New Roman"/>
                          <a:cs typeface="Times New Roman"/>
                          <a:sym typeface="Times New Roman"/>
                        </a:rPr>
                        <a:t>Hợp </a:t>
                      </a:r>
                      <a:r>
                        <a:rPr lang="en-US" sz="2800" b="0" u="none" strike="noStrike" cap="none" smtClean="0">
                          <a:solidFill>
                            <a:schemeClr val="dk2"/>
                          </a:solidFill>
                          <a:latin typeface="Times New Roman"/>
                          <a:ea typeface="Times New Roman"/>
                          <a:cs typeface="Times New Roman"/>
                          <a:sym typeface="Times New Roman"/>
                        </a:rPr>
                        <a:t>chất</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None/>
                      </a:pPr>
                      <a:r>
                        <a:rPr lang="en-US" sz="2800" b="0" u="none" strike="noStrike" cap="none">
                          <a:solidFill>
                            <a:schemeClr val="dk2"/>
                          </a:solidFill>
                          <a:latin typeface="Times New Roman"/>
                          <a:ea typeface="Times New Roman"/>
                          <a:cs typeface="Times New Roman"/>
                          <a:sym typeface="Times New Roman"/>
                        </a:rPr>
                        <a:t>Nhiệt độ nóng chảy</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None/>
                      </a:pPr>
                      <a:r>
                        <a:rPr lang="en-US" sz="2800" b="0" u="none" strike="noStrike" cap="none">
                          <a:solidFill>
                            <a:schemeClr val="dk2"/>
                          </a:solidFill>
                          <a:latin typeface="Times New Roman"/>
                          <a:ea typeface="Times New Roman"/>
                          <a:cs typeface="Times New Roman"/>
                          <a:sym typeface="Times New Roman"/>
                        </a:rPr>
                        <a:t>Nhiệt độ sôi</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solidFill>
                      <a:srgbClr val="F4DFE1"/>
                    </a:solidFill>
                  </a:tcPr>
                </a:tc>
                <a:extLst>
                  <a:ext uri="{0D108BD9-81ED-4DB2-BD59-A6C34878D82A}">
                    <a16:rowId xmlns:a16="http://schemas.microsoft.com/office/drawing/2014/main" xmlns="" val="10000"/>
                  </a:ext>
                </a:extLst>
              </a:tr>
              <a:tr h="470683">
                <a:tc>
                  <a:txBody>
                    <a:bodyPr/>
                    <a:lstStyle/>
                    <a:p>
                      <a:pPr marL="0" marR="0" lvl="0" indent="0" algn="ctr" rtl="0">
                        <a:lnSpc>
                          <a:spcPct val="100000"/>
                        </a:lnSpc>
                        <a:spcBef>
                          <a:spcPts val="0"/>
                        </a:spcBef>
                        <a:spcAft>
                          <a:spcPts val="0"/>
                        </a:spcAft>
                        <a:buNone/>
                      </a:pPr>
                      <a:r>
                        <a:rPr lang="en-US" sz="2800" b="0" u="none" strike="noStrike" cap="none" smtClean="0">
                          <a:solidFill>
                            <a:schemeClr val="dk2"/>
                          </a:solidFill>
                          <a:latin typeface="Times New Roman"/>
                          <a:ea typeface="Times New Roman"/>
                          <a:cs typeface="Times New Roman"/>
                          <a:sym typeface="Times New Roman"/>
                        </a:rPr>
                        <a:t>C</a:t>
                      </a:r>
                      <a:r>
                        <a:rPr lang="en-US" sz="2800" b="0" u="none" strike="noStrike" cap="none" baseline="-25000" smtClean="0">
                          <a:solidFill>
                            <a:schemeClr val="dk2"/>
                          </a:solidFill>
                          <a:latin typeface="Times New Roman"/>
                          <a:ea typeface="Times New Roman"/>
                          <a:cs typeface="Times New Roman"/>
                          <a:sym typeface="Times New Roman"/>
                        </a:rPr>
                        <a:t>2</a:t>
                      </a:r>
                      <a:r>
                        <a:rPr lang="en-US" sz="2800" b="0" u="none" strike="noStrike" cap="none" smtClean="0">
                          <a:solidFill>
                            <a:schemeClr val="dk2"/>
                          </a:solidFill>
                          <a:latin typeface="Times New Roman"/>
                          <a:ea typeface="Times New Roman"/>
                          <a:cs typeface="Times New Roman"/>
                          <a:sym typeface="Times New Roman"/>
                        </a:rPr>
                        <a:t>H</a:t>
                      </a:r>
                      <a:r>
                        <a:rPr lang="en-US" sz="2800" b="0" u="none" strike="noStrike" cap="none" baseline="-25000" smtClean="0">
                          <a:solidFill>
                            <a:schemeClr val="dk2"/>
                          </a:solidFill>
                          <a:latin typeface="Times New Roman"/>
                          <a:ea typeface="Times New Roman"/>
                          <a:cs typeface="Times New Roman"/>
                          <a:sym typeface="Times New Roman"/>
                        </a:rPr>
                        <a:t>5</a:t>
                      </a:r>
                      <a:r>
                        <a:rPr lang="en-US" sz="2800" b="0" u="none" strike="noStrike" cap="none" smtClean="0">
                          <a:solidFill>
                            <a:schemeClr val="dk2"/>
                          </a:solidFill>
                          <a:latin typeface="Times New Roman"/>
                          <a:ea typeface="Times New Roman"/>
                          <a:cs typeface="Times New Roman"/>
                          <a:sym typeface="Times New Roman"/>
                        </a:rPr>
                        <a:t>OH</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Clr>
                          <a:schemeClr val="dk2"/>
                        </a:buClr>
                        <a:buSzPts val="2800"/>
                        <a:buFont typeface="Arial"/>
                        <a:buNone/>
                      </a:pPr>
                      <a:r>
                        <a:rPr lang="en-US" sz="2800" b="0" u="none" strike="noStrike" cap="none">
                          <a:solidFill>
                            <a:schemeClr val="dk2"/>
                          </a:solidFill>
                          <a:latin typeface="Times New Roman"/>
                          <a:ea typeface="Times New Roman"/>
                          <a:cs typeface="Times New Roman"/>
                          <a:sym typeface="Times New Roman"/>
                        </a:rPr>
                        <a:t>- 114,5</a:t>
                      </a:r>
                      <a:r>
                        <a:rPr lang="en-US" sz="2800" b="0" u="none" strike="noStrike" cap="none" baseline="30000">
                          <a:solidFill>
                            <a:schemeClr val="dk2"/>
                          </a:solidFill>
                          <a:latin typeface="Times New Roman"/>
                          <a:ea typeface="Times New Roman"/>
                          <a:cs typeface="Times New Roman"/>
                          <a:sym typeface="Times New Roman"/>
                        </a:rPr>
                        <a:t>0</a:t>
                      </a:r>
                      <a:r>
                        <a:rPr lang="en-US" sz="2800" b="0" u="none" strike="noStrike" cap="none">
                          <a:solidFill>
                            <a:schemeClr val="dk2"/>
                          </a:solidFill>
                          <a:latin typeface="Times New Roman"/>
                          <a:ea typeface="Times New Roman"/>
                          <a:cs typeface="Times New Roman"/>
                          <a:sym typeface="Times New Roman"/>
                        </a:rPr>
                        <a:t>C </a:t>
                      </a:r>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Clr>
                          <a:schemeClr val="dk2"/>
                        </a:buClr>
                        <a:buSzPts val="2800"/>
                        <a:buFont typeface="Arial"/>
                        <a:buNone/>
                      </a:pPr>
                      <a:r>
                        <a:rPr lang="en-US" sz="2800" b="0" u="none" strike="noStrike" cap="none">
                          <a:solidFill>
                            <a:schemeClr val="dk2"/>
                          </a:solidFill>
                          <a:latin typeface="Times New Roman"/>
                          <a:ea typeface="Times New Roman"/>
                          <a:cs typeface="Times New Roman"/>
                          <a:sym typeface="Times New Roman"/>
                        </a:rPr>
                        <a:t>78,3</a:t>
                      </a:r>
                      <a:r>
                        <a:rPr lang="en-US" sz="2800" b="0" u="none" strike="noStrike" cap="none" baseline="30000">
                          <a:solidFill>
                            <a:schemeClr val="dk2"/>
                          </a:solidFill>
                          <a:latin typeface="Times New Roman"/>
                          <a:ea typeface="Times New Roman"/>
                          <a:cs typeface="Times New Roman"/>
                          <a:sym typeface="Times New Roman"/>
                        </a:rPr>
                        <a:t>0</a:t>
                      </a:r>
                      <a:r>
                        <a:rPr lang="en-US" sz="2800" b="0" u="none" strike="noStrike" cap="none">
                          <a:solidFill>
                            <a:schemeClr val="dk2"/>
                          </a:solidFill>
                          <a:latin typeface="Times New Roman"/>
                          <a:ea typeface="Times New Roman"/>
                          <a:cs typeface="Times New Roman"/>
                          <a:sym typeface="Times New Roman"/>
                        </a:rPr>
                        <a:t>C </a:t>
                      </a:r>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solidFill>
                      <a:srgbClr val="F4DFE1"/>
                    </a:solidFill>
                  </a:tcPr>
                </a:tc>
                <a:extLst>
                  <a:ext uri="{0D108BD9-81ED-4DB2-BD59-A6C34878D82A}">
                    <a16:rowId xmlns:a16="http://schemas.microsoft.com/office/drawing/2014/main" xmlns="" val="10001"/>
                  </a:ext>
                </a:extLst>
              </a:tr>
              <a:tr h="520551">
                <a:tc>
                  <a:txBody>
                    <a:bodyPr/>
                    <a:lstStyle/>
                    <a:p>
                      <a:pPr marL="0" marR="0" lvl="0" indent="0" algn="ctr" defTabSz="914400" rtl="0" eaLnBrk="1" fontAlgn="auto" latinLnBrk="0" hangingPunct="1">
                        <a:lnSpc>
                          <a:spcPct val="100000"/>
                        </a:lnSpc>
                        <a:spcBef>
                          <a:spcPts val="0"/>
                        </a:spcBef>
                        <a:spcAft>
                          <a:spcPts val="0"/>
                        </a:spcAft>
                        <a:buClr>
                          <a:schemeClr val="dk2"/>
                        </a:buClr>
                        <a:buSzPts val="2800"/>
                        <a:buFont typeface="Arial"/>
                        <a:buNone/>
                        <a:tabLst/>
                        <a:defRPr/>
                      </a:pPr>
                      <a:r>
                        <a:rPr lang="en-US" sz="2800" b="0" u="none" strike="noStrike" cap="none" smtClean="0">
                          <a:solidFill>
                            <a:schemeClr val="dk2"/>
                          </a:solidFill>
                          <a:latin typeface="Times New Roman"/>
                          <a:ea typeface="Times New Roman"/>
                          <a:cs typeface="Times New Roman"/>
                          <a:sym typeface="Times New Roman"/>
                        </a:rPr>
                        <a:t>CH</a:t>
                      </a:r>
                      <a:r>
                        <a:rPr lang="en-US" sz="2800" b="0" u="none" strike="noStrike" cap="none" baseline="-25000" smtClean="0">
                          <a:solidFill>
                            <a:schemeClr val="dk2"/>
                          </a:solidFill>
                          <a:latin typeface="Times New Roman"/>
                          <a:ea typeface="Times New Roman"/>
                          <a:cs typeface="Times New Roman"/>
                          <a:sym typeface="Times New Roman"/>
                        </a:rPr>
                        <a:t>2</a:t>
                      </a:r>
                      <a:r>
                        <a:rPr lang="en-US" sz="2800" b="0" u="none" strike="noStrike" cap="none" smtClean="0">
                          <a:solidFill>
                            <a:schemeClr val="dk2"/>
                          </a:solidFill>
                          <a:latin typeface="Times New Roman"/>
                          <a:ea typeface="Times New Roman"/>
                          <a:cs typeface="Times New Roman"/>
                          <a:sym typeface="Times New Roman"/>
                        </a:rPr>
                        <a:t>Cl</a:t>
                      </a:r>
                      <a:r>
                        <a:rPr lang="en-US" sz="2800" b="0" u="none" strike="noStrike" cap="none" baseline="-25000" smtClean="0">
                          <a:solidFill>
                            <a:schemeClr val="dk2"/>
                          </a:solidFill>
                          <a:latin typeface="Times New Roman"/>
                          <a:ea typeface="Times New Roman"/>
                          <a:cs typeface="Times New Roman"/>
                          <a:sym typeface="Times New Roman"/>
                        </a:rPr>
                        <a:t>2</a:t>
                      </a:r>
                      <a:endParaRPr lang="en-US" sz="2800" b="0" u="none" strike="noStrike" cap="none" smtClean="0">
                        <a:solidFill>
                          <a:schemeClr val="dk2"/>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None/>
                      </a:pPr>
                      <a:r>
                        <a:rPr lang="en-US" sz="2800" b="0" u="none" strike="noStrike" cap="none">
                          <a:solidFill>
                            <a:schemeClr val="dk2"/>
                          </a:solidFill>
                          <a:latin typeface="Times New Roman"/>
                          <a:ea typeface="Times New Roman"/>
                          <a:cs typeface="Times New Roman"/>
                          <a:sym typeface="Times New Roman"/>
                        </a:rPr>
                        <a:t>- </a:t>
                      </a:r>
                      <a:r>
                        <a:rPr lang="en-US" sz="2800" b="0" u="none" strike="noStrike" cap="none" smtClean="0">
                          <a:solidFill>
                            <a:schemeClr val="dk2"/>
                          </a:solidFill>
                          <a:latin typeface="Times New Roman"/>
                          <a:ea typeface="Times New Roman"/>
                          <a:cs typeface="Times New Roman"/>
                          <a:sym typeface="Times New Roman"/>
                        </a:rPr>
                        <a:t>95</a:t>
                      </a:r>
                      <a:r>
                        <a:rPr lang="en-US" sz="2800" b="0" u="none" strike="noStrike" cap="none" baseline="30000" smtClean="0">
                          <a:solidFill>
                            <a:schemeClr val="dk2"/>
                          </a:solidFill>
                          <a:latin typeface="Times New Roman"/>
                          <a:ea typeface="Times New Roman"/>
                          <a:cs typeface="Times New Roman"/>
                          <a:sym typeface="Times New Roman"/>
                        </a:rPr>
                        <a:t>0</a:t>
                      </a:r>
                      <a:r>
                        <a:rPr lang="en-US" sz="2800" b="0" u="none" strike="noStrike" cap="none" smtClean="0">
                          <a:solidFill>
                            <a:schemeClr val="dk2"/>
                          </a:solidFill>
                          <a:latin typeface="Times New Roman"/>
                          <a:ea typeface="Times New Roman"/>
                          <a:cs typeface="Times New Roman"/>
                          <a:sym typeface="Times New Roman"/>
                        </a:rPr>
                        <a:t>C</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None/>
                      </a:pPr>
                      <a:r>
                        <a:rPr lang="en-US" sz="2800" b="0" u="none" strike="noStrike" cap="none" smtClean="0">
                          <a:solidFill>
                            <a:schemeClr val="dk2"/>
                          </a:solidFill>
                          <a:latin typeface="Times New Roman"/>
                          <a:ea typeface="Times New Roman"/>
                          <a:cs typeface="Times New Roman"/>
                          <a:sym typeface="Times New Roman"/>
                        </a:rPr>
                        <a:t>39,8</a:t>
                      </a:r>
                      <a:r>
                        <a:rPr lang="en-US" sz="2800" b="0" u="none" strike="noStrike" cap="none" baseline="30000" smtClean="0">
                          <a:solidFill>
                            <a:schemeClr val="dk2"/>
                          </a:solidFill>
                          <a:latin typeface="Times New Roman"/>
                          <a:ea typeface="Times New Roman"/>
                          <a:cs typeface="Times New Roman"/>
                          <a:sym typeface="Times New Roman"/>
                        </a:rPr>
                        <a:t>0</a:t>
                      </a:r>
                      <a:r>
                        <a:rPr lang="en-US" sz="2800" b="0" u="none" strike="noStrike" cap="none" smtClean="0">
                          <a:solidFill>
                            <a:schemeClr val="dk2"/>
                          </a:solidFill>
                          <a:latin typeface="Times New Roman"/>
                          <a:ea typeface="Times New Roman"/>
                          <a:cs typeface="Times New Roman"/>
                          <a:sym typeface="Times New Roman"/>
                        </a:rPr>
                        <a:t>C</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solidFill>
                      <a:srgbClr val="F4DFE1"/>
                    </a:solidFill>
                  </a:tcPr>
                </a:tc>
                <a:extLst>
                  <a:ext uri="{0D108BD9-81ED-4DB2-BD59-A6C34878D82A}">
                    <a16:rowId xmlns:a16="http://schemas.microsoft.com/office/drawing/2014/main" xmlns="" val="10002"/>
                  </a:ext>
                </a:extLst>
              </a:tr>
              <a:tr h="475852">
                <a:tc>
                  <a:txBody>
                    <a:bodyPr/>
                    <a:lstStyle/>
                    <a:p>
                      <a:pPr marL="0" marR="0" lvl="0" indent="0" algn="ctr" rtl="0">
                        <a:lnSpc>
                          <a:spcPct val="100000"/>
                        </a:lnSpc>
                        <a:spcBef>
                          <a:spcPts val="0"/>
                        </a:spcBef>
                        <a:spcAft>
                          <a:spcPts val="0"/>
                        </a:spcAft>
                        <a:buClr>
                          <a:schemeClr val="dk2"/>
                        </a:buClr>
                        <a:buSzPts val="2800"/>
                        <a:buFont typeface="Arial"/>
                        <a:buNone/>
                      </a:pPr>
                      <a:r>
                        <a:rPr lang="en-US" sz="2800" b="0" u="none" strike="noStrike" cap="none" smtClean="0">
                          <a:solidFill>
                            <a:schemeClr val="dk2"/>
                          </a:solidFill>
                          <a:latin typeface="Times New Roman"/>
                          <a:ea typeface="Times New Roman"/>
                          <a:cs typeface="Times New Roman"/>
                          <a:sym typeface="Times New Roman"/>
                        </a:rPr>
                        <a:t>KOH</a:t>
                      </a:r>
                      <a:endParaRPr/>
                    </a:p>
                  </a:txBody>
                  <a:tcPr marL="91450" marR="91450" marT="45725" marB="45725">
                    <a:lnL w="12700" cap="flat" cmpd="sng">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Clr>
                          <a:schemeClr val="dk2"/>
                        </a:buClr>
                        <a:buSzPts val="2800"/>
                        <a:buFont typeface="Arial"/>
                        <a:buNone/>
                      </a:pPr>
                      <a:r>
                        <a:rPr lang="en-US" sz="2800" b="0" u="none" strike="noStrike" cap="none">
                          <a:solidFill>
                            <a:schemeClr val="dk2"/>
                          </a:solidFill>
                          <a:latin typeface="Times New Roman"/>
                          <a:ea typeface="Times New Roman"/>
                          <a:cs typeface="Times New Roman"/>
                          <a:sym typeface="Times New Roman"/>
                        </a:rPr>
                        <a:t> </a:t>
                      </a:r>
                      <a:r>
                        <a:rPr lang="en-US" sz="2800" b="0" u="none" strike="noStrike" cap="none" smtClean="0">
                          <a:solidFill>
                            <a:schemeClr val="dk2"/>
                          </a:solidFill>
                          <a:latin typeface="Times New Roman"/>
                          <a:ea typeface="Times New Roman"/>
                          <a:cs typeface="Times New Roman"/>
                          <a:sym typeface="Times New Roman"/>
                        </a:rPr>
                        <a:t>406</a:t>
                      </a:r>
                      <a:r>
                        <a:rPr lang="en-US" sz="2800" b="0" u="none" strike="noStrike" cap="none" baseline="30000" smtClean="0">
                          <a:solidFill>
                            <a:schemeClr val="dk2"/>
                          </a:solidFill>
                          <a:latin typeface="Times New Roman"/>
                          <a:ea typeface="Times New Roman"/>
                          <a:cs typeface="Times New Roman"/>
                          <a:sym typeface="Times New Roman"/>
                        </a:rPr>
                        <a:t>0</a:t>
                      </a:r>
                      <a:r>
                        <a:rPr lang="en-US" sz="2800" b="0" u="none" strike="noStrike" cap="none" smtClean="0">
                          <a:solidFill>
                            <a:schemeClr val="dk2"/>
                          </a:solidFill>
                          <a:latin typeface="Times New Roman"/>
                          <a:ea typeface="Times New Roman"/>
                          <a:cs typeface="Times New Roman"/>
                          <a:sym typeface="Times New Roman"/>
                        </a:rPr>
                        <a:t>C</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lgn="ctr">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Clr>
                          <a:schemeClr val="dk2"/>
                        </a:buClr>
                        <a:buSzPts val="2800"/>
                        <a:buFont typeface="Arial"/>
                        <a:buNone/>
                      </a:pPr>
                      <a:r>
                        <a:rPr lang="en-US" sz="2800" b="0" u="none" strike="noStrike" cap="none" smtClean="0">
                          <a:solidFill>
                            <a:schemeClr val="dk2"/>
                          </a:solidFill>
                          <a:latin typeface="Times New Roman"/>
                          <a:ea typeface="Times New Roman"/>
                          <a:cs typeface="Times New Roman"/>
                          <a:sym typeface="Times New Roman"/>
                        </a:rPr>
                        <a:t>1327</a:t>
                      </a:r>
                      <a:r>
                        <a:rPr lang="en-US" sz="2800" b="0" u="none" strike="noStrike" cap="none" baseline="30000" smtClean="0">
                          <a:solidFill>
                            <a:schemeClr val="dk2"/>
                          </a:solidFill>
                          <a:latin typeface="Times New Roman"/>
                          <a:ea typeface="Times New Roman"/>
                          <a:cs typeface="Times New Roman"/>
                          <a:sym typeface="Times New Roman"/>
                        </a:rPr>
                        <a:t>0</a:t>
                      </a:r>
                      <a:r>
                        <a:rPr lang="en-US" sz="2800" b="0" u="none" strike="noStrike" cap="none" smtClean="0">
                          <a:solidFill>
                            <a:schemeClr val="dk2"/>
                          </a:solidFill>
                          <a:latin typeface="Times New Roman"/>
                          <a:ea typeface="Times New Roman"/>
                          <a:cs typeface="Times New Roman"/>
                          <a:sym typeface="Times New Roman"/>
                        </a:rPr>
                        <a:t>C</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lgn="ctr">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solidFill>
                      <a:srgbClr val="F4DFE1"/>
                    </a:solidFill>
                  </a:tcPr>
                </a:tc>
                <a:extLst>
                  <a:ext uri="{0D108BD9-81ED-4DB2-BD59-A6C34878D82A}">
                    <a16:rowId xmlns:a16="http://schemas.microsoft.com/office/drawing/2014/main" xmlns="" val="10004"/>
                  </a:ext>
                </a:extLst>
              </a:tr>
              <a:tr h="761354">
                <a:tc>
                  <a:txBody>
                    <a:bodyPr/>
                    <a:lstStyle/>
                    <a:p>
                      <a:pPr marL="0" marR="0" lvl="0" indent="0" algn="ctr" rtl="0">
                        <a:lnSpc>
                          <a:spcPct val="100000"/>
                        </a:lnSpc>
                        <a:spcBef>
                          <a:spcPts val="0"/>
                        </a:spcBef>
                        <a:spcAft>
                          <a:spcPts val="0"/>
                        </a:spcAft>
                        <a:buClr>
                          <a:schemeClr val="dk2"/>
                        </a:buClr>
                        <a:buSzPts val="2800"/>
                        <a:buFont typeface="Arial"/>
                        <a:buNone/>
                      </a:pPr>
                      <a:r>
                        <a:rPr lang="en-US" sz="2800" smtClean="0"/>
                        <a:t>CaCl</a:t>
                      </a:r>
                      <a:r>
                        <a:rPr lang="en-US" sz="2800" baseline="-25000" smtClean="0"/>
                        <a:t>2</a:t>
                      </a:r>
                      <a:endParaRPr sz="2800"/>
                    </a:p>
                  </a:txBody>
                  <a:tcPr marL="91450" marR="91450" marT="45725" marB="45725">
                    <a:lnL w="12700" cap="flat" cmpd="sng">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Clr>
                          <a:schemeClr val="dk2"/>
                        </a:buClr>
                        <a:buSzPts val="2800"/>
                        <a:buFont typeface="Arial"/>
                        <a:buNone/>
                      </a:pPr>
                      <a:r>
                        <a:rPr lang="en-US" sz="2800" b="0" u="none" strike="noStrike" cap="none" smtClean="0">
                          <a:solidFill>
                            <a:schemeClr val="dk2"/>
                          </a:solidFill>
                          <a:latin typeface="Times New Roman"/>
                          <a:ea typeface="Times New Roman"/>
                          <a:cs typeface="Times New Roman"/>
                          <a:sym typeface="Times New Roman"/>
                        </a:rPr>
                        <a:t>775</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lgn="ctr">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solidFill>
                      <a:srgbClr val="F4DFE1"/>
                    </a:solidFill>
                  </a:tcPr>
                </a:tc>
                <a:tc>
                  <a:txBody>
                    <a:bodyPr/>
                    <a:lstStyle/>
                    <a:p>
                      <a:pPr marL="0" marR="0" lvl="0" indent="0" algn="ctr" rtl="0">
                        <a:lnSpc>
                          <a:spcPct val="100000"/>
                        </a:lnSpc>
                        <a:spcBef>
                          <a:spcPts val="0"/>
                        </a:spcBef>
                        <a:spcAft>
                          <a:spcPts val="0"/>
                        </a:spcAft>
                        <a:buClr>
                          <a:schemeClr val="dk2"/>
                        </a:buClr>
                        <a:buSzPts val="2800"/>
                        <a:buFont typeface="Arial"/>
                        <a:buNone/>
                      </a:pPr>
                      <a:r>
                        <a:rPr lang="en-US" sz="2800" b="0" u="none" strike="noStrike" cap="none" smtClean="0">
                          <a:solidFill>
                            <a:schemeClr val="dk2"/>
                          </a:solidFill>
                          <a:latin typeface="Times New Roman"/>
                          <a:ea typeface="Times New Roman"/>
                          <a:cs typeface="Times New Roman"/>
                          <a:sym typeface="Times New Roman"/>
                        </a:rPr>
                        <a:t>1935</a:t>
                      </a:r>
                      <a:endParaRPr sz="2800" b="0" u="none" strike="noStrike" cap="none">
                        <a:solidFill>
                          <a:schemeClr val="dk2"/>
                        </a:solidFill>
                        <a:latin typeface="Times New Roman"/>
                        <a:ea typeface="Times New Roman"/>
                        <a:cs typeface="Times New Roman"/>
                        <a:sym typeface="Times New Roman"/>
                      </a:endParaRPr>
                    </a:p>
                  </a:txBody>
                  <a:tcPr marL="91450" marR="91450" marT="45725" marB="45725">
                    <a:lnL w="12700" cap="flat" cmpd="sng" algn="ctr">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solidFill>
                      <a:srgbClr val="F4DFE1"/>
                    </a:solidFill>
                  </a:tcPr>
                </a:tc>
                <a:extLst>
                  <a:ext uri="{0D108BD9-81ED-4DB2-BD59-A6C34878D82A}">
                    <a16:rowId xmlns:a16="http://schemas.microsoft.com/office/drawing/2014/main" xmlns="" val="465563747"/>
                  </a:ext>
                </a:extLst>
              </a:tr>
            </a:tbl>
          </a:graphicData>
        </a:graphic>
      </p:graphicFrame>
      <p:sp>
        <p:nvSpPr>
          <p:cNvPr id="607" name="Google Shape;607;p9"/>
          <p:cNvSpPr/>
          <p:nvPr/>
        </p:nvSpPr>
        <p:spPr>
          <a:xfrm>
            <a:off x="671946" y="589440"/>
            <a:ext cx="7780912" cy="404581"/>
          </a:xfrm>
          <a:prstGeom prst="roundRect">
            <a:avLst>
              <a:gd name="adj" fmla="val 50000"/>
            </a:avLst>
          </a:prstGeom>
          <a:solidFill>
            <a:srgbClr val="FFC000"/>
          </a:solid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002060"/>
                </a:solidFill>
                <a:latin typeface="Arial"/>
                <a:ea typeface="Arial"/>
                <a:cs typeface="Arial"/>
                <a:sym typeface="Arial"/>
              </a:rPr>
              <a:t>2. Đặc điểm chung của hợp chất hữu cơ</a:t>
            </a:r>
            <a:endParaRPr sz="2800" b="0" i="0" u="none" strike="noStrike" cap="none">
              <a:solidFill>
                <a:srgbClr val="002060"/>
              </a:solidFill>
              <a:latin typeface="Arial"/>
              <a:ea typeface="Arial"/>
              <a:cs typeface="Arial"/>
              <a:sym typeface="Arial"/>
            </a:endParaRPr>
          </a:p>
        </p:txBody>
      </p:sp>
      <p:sp>
        <p:nvSpPr>
          <p:cNvPr id="608" name="Google Shape;608;p9"/>
          <p:cNvSpPr txBox="1"/>
          <p:nvPr/>
        </p:nvSpPr>
        <p:spPr>
          <a:xfrm>
            <a:off x="0" y="-126753"/>
            <a:ext cx="9212125" cy="1019489"/>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786992"/>
              </a:buClr>
              <a:buSzPts val="4500"/>
              <a:buFont typeface="Bowlby One SC"/>
              <a:buNone/>
            </a:pPr>
            <a:r>
              <a:rPr lang="en-US" sz="3600" b="0" i="0" u="none" strike="noStrike" cap="none">
                <a:solidFill>
                  <a:srgbClr val="002060"/>
                </a:solidFill>
                <a:latin typeface="Arial"/>
                <a:ea typeface="Arial"/>
                <a:cs typeface="Arial"/>
                <a:sym typeface="Arial"/>
              </a:rPr>
              <a:t>I. </a:t>
            </a:r>
            <a:r>
              <a:rPr lang="en-US" sz="3200" b="0" i="0" u="none" strike="noStrike" cap="none">
                <a:solidFill>
                  <a:srgbClr val="002060"/>
                </a:solidFill>
                <a:latin typeface="Arial"/>
                <a:ea typeface="Arial"/>
                <a:cs typeface="Arial"/>
                <a:sym typeface="Arial"/>
              </a:rPr>
              <a:t>HỢP CHẤT HỮU CƠ VÀ HÓA HỌC HỮU CƠ</a:t>
            </a:r>
            <a:endParaRPr/>
          </a:p>
        </p:txBody>
      </p:sp>
      <p:sp>
        <p:nvSpPr>
          <p:cNvPr id="2" name="TextBox 1"/>
          <p:cNvSpPr txBox="1"/>
          <p:nvPr/>
        </p:nvSpPr>
        <p:spPr>
          <a:xfrm>
            <a:off x="498764" y="4301836"/>
            <a:ext cx="8312727" cy="954107"/>
          </a:xfrm>
          <a:prstGeom prst="rect">
            <a:avLst/>
          </a:prstGeom>
          <a:noFill/>
        </p:spPr>
        <p:txBody>
          <a:bodyPr wrap="square" rtlCol="0">
            <a:spAutoFit/>
          </a:bodyPr>
          <a:lstStyle/>
          <a:p>
            <a:r>
              <a:rPr lang="en-US" sz="2800" smtClean="0"/>
              <a:t>So sánh nhiệt độ nóng chảy của các hợp chất hữu cơ với các hợp chất vô cơ.</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1000"/>
                                        <p:tgtEl>
                                          <p:spTgt spid="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aphicFrame>
        <p:nvGraphicFramePr>
          <p:cNvPr id="615" name="Google Shape;615;p10"/>
          <p:cNvGraphicFramePr/>
          <p:nvPr>
            <p:extLst>
              <p:ext uri="{D42A27DB-BD31-4B8C-83A1-F6EECF244321}">
                <p14:modId xmlns:p14="http://schemas.microsoft.com/office/powerpoint/2010/main" xmlns="" val="3252714420"/>
              </p:ext>
            </p:extLst>
          </p:nvPr>
        </p:nvGraphicFramePr>
        <p:xfrm>
          <a:off x="43024" y="0"/>
          <a:ext cx="9045558" cy="4674391"/>
        </p:xfrm>
        <a:graphic>
          <a:graphicData uri="http://schemas.openxmlformats.org/drawingml/2006/table">
            <a:tbl>
              <a:tblPr>
                <a:noFill/>
                <a:tableStyleId>{B54902AB-9719-4A92-8AA1-75D335130D55}</a:tableStyleId>
              </a:tblPr>
              <a:tblGrid>
                <a:gridCol w="2568558">
                  <a:extLst>
                    <a:ext uri="{9D8B030D-6E8A-4147-A177-3AD203B41FA5}">
                      <a16:colId xmlns:a16="http://schemas.microsoft.com/office/drawing/2014/main" xmlns="" val="20000"/>
                    </a:ext>
                  </a:extLst>
                </a:gridCol>
                <a:gridCol w="6477000">
                  <a:extLst>
                    <a:ext uri="{9D8B030D-6E8A-4147-A177-3AD203B41FA5}">
                      <a16:colId xmlns:a16="http://schemas.microsoft.com/office/drawing/2014/main" xmlns="" val="20001"/>
                    </a:ext>
                  </a:extLst>
                </a:gridCol>
              </a:tblGrid>
              <a:tr h="1199600">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0"/>
                  </a:ext>
                </a:extLst>
              </a:tr>
              <a:tr h="823164">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1"/>
                  </a:ext>
                </a:extLst>
              </a:tr>
              <a:tr h="1579418">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2"/>
                  </a:ext>
                </a:extLst>
              </a:tr>
              <a:tr h="1072209">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FF"/>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xmlns="" val="10003"/>
                  </a:ext>
                </a:extLst>
              </a:tr>
            </a:tbl>
          </a:graphicData>
        </a:graphic>
      </p:graphicFrame>
      <p:sp>
        <p:nvSpPr>
          <p:cNvPr id="616" name="Google Shape;616;p10"/>
          <p:cNvSpPr txBox="1"/>
          <p:nvPr/>
        </p:nvSpPr>
        <p:spPr>
          <a:xfrm>
            <a:off x="2971800" y="2819401"/>
            <a:ext cx="1790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FF"/>
              </a:solidFill>
              <a:latin typeface="Arial"/>
              <a:ea typeface="Arial"/>
              <a:cs typeface="Arial"/>
              <a:sym typeface="Arial"/>
            </a:endParaRPr>
          </a:p>
        </p:txBody>
      </p:sp>
      <p:sp>
        <p:nvSpPr>
          <p:cNvPr id="617" name="Google Shape;617;p10"/>
          <p:cNvSpPr txBox="1"/>
          <p:nvPr/>
        </p:nvSpPr>
        <p:spPr>
          <a:xfrm>
            <a:off x="90055" y="297361"/>
            <a:ext cx="269470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 Thành phần</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18" name="Google Shape;618;p10"/>
          <p:cNvSpPr txBox="1"/>
          <p:nvPr/>
        </p:nvSpPr>
        <p:spPr>
          <a:xfrm>
            <a:off x="90056" y="1099067"/>
            <a:ext cx="2528454"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Đặc điểm cấu tạo</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19" name="Google Shape;619;p10"/>
          <p:cNvSpPr txBox="1"/>
          <p:nvPr/>
        </p:nvSpPr>
        <p:spPr>
          <a:xfrm>
            <a:off x="90055" y="2286571"/>
            <a:ext cx="255057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Tính chất vật lí</a:t>
            </a:r>
            <a:endParaRPr sz="2800" b="1" i="0" u="none" strike="noStrike" cap="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FF"/>
              </a:solidFill>
              <a:latin typeface="Arial"/>
              <a:ea typeface="Arial"/>
              <a:cs typeface="Arial"/>
              <a:sym typeface="Arial"/>
            </a:endParaRPr>
          </a:p>
        </p:txBody>
      </p:sp>
      <p:sp>
        <p:nvSpPr>
          <p:cNvPr id="620" name="Google Shape;620;p10"/>
          <p:cNvSpPr txBox="1"/>
          <p:nvPr/>
        </p:nvSpPr>
        <p:spPr>
          <a:xfrm>
            <a:off x="3113141" y="300889"/>
            <a:ext cx="578014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Nhất thiết phải có nguyên tố Carbon.</a:t>
            </a:r>
            <a:endParaRPr/>
          </a:p>
        </p:txBody>
      </p:sp>
      <p:sp>
        <p:nvSpPr>
          <p:cNvPr id="621" name="Google Shape;621;p10"/>
          <p:cNvSpPr txBox="1"/>
          <p:nvPr/>
        </p:nvSpPr>
        <p:spPr>
          <a:xfrm>
            <a:off x="214423" y="3667766"/>
            <a:ext cx="240408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Arial"/>
              <a:buNone/>
            </a:pPr>
            <a:r>
              <a:rPr lang="en-US" sz="2800" b="1" i="0" u="none" strike="noStrike" cap="none">
                <a:solidFill>
                  <a:srgbClr val="0000FF"/>
                </a:solidFill>
                <a:latin typeface="Times New Roman"/>
                <a:ea typeface="Times New Roman"/>
                <a:cs typeface="Times New Roman"/>
                <a:sym typeface="Times New Roman"/>
              </a:rPr>
              <a:t>Tính chất hóa </a:t>
            </a:r>
            <a:r>
              <a:rPr lang="en-US" sz="2800" b="1" i="0" u="none" strike="noStrike" cap="none" smtClean="0">
                <a:solidFill>
                  <a:srgbClr val="0000FF"/>
                </a:solidFill>
                <a:latin typeface="Times New Roman"/>
                <a:ea typeface="Times New Roman"/>
                <a:cs typeface="Times New Roman"/>
                <a:sym typeface="Times New Roman"/>
              </a:rPr>
              <a:t>học</a:t>
            </a:r>
            <a:endParaRPr sz="2800" b="1" i="0" u="none" strike="noStrike" cap="none">
              <a:solidFill>
                <a:srgbClr val="0000FF"/>
              </a:solidFill>
              <a:latin typeface="Times New Roman"/>
              <a:ea typeface="Times New Roman"/>
              <a:cs typeface="Times New Roman"/>
              <a:sym typeface="Times New Roman"/>
            </a:endParaRPr>
          </a:p>
        </p:txBody>
      </p:sp>
      <p:sp>
        <p:nvSpPr>
          <p:cNvPr id="622" name="Google Shape;622;p10"/>
          <p:cNvSpPr txBox="1"/>
          <p:nvPr/>
        </p:nvSpPr>
        <p:spPr>
          <a:xfrm>
            <a:off x="2949682" y="1256880"/>
            <a:ext cx="59436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a:t>
            </a:r>
            <a:r>
              <a:rPr lang="en-US" sz="3000" b="0" i="0" u="none" strike="noStrike" cap="none" smtClean="0">
                <a:solidFill>
                  <a:srgbClr val="0000FF"/>
                </a:solidFill>
                <a:latin typeface="Times New Roman"/>
                <a:ea typeface="Times New Roman"/>
                <a:cs typeface="Times New Roman"/>
                <a:sym typeface="Times New Roman"/>
              </a:rPr>
              <a:t>Thường là </a:t>
            </a:r>
            <a:r>
              <a:rPr lang="en-US" sz="3000" b="0" i="0" u="none" strike="noStrike" cap="none">
                <a:solidFill>
                  <a:srgbClr val="0000FF"/>
                </a:solidFill>
                <a:latin typeface="Times New Roman"/>
                <a:ea typeface="Times New Roman"/>
                <a:cs typeface="Times New Roman"/>
                <a:sym typeface="Times New Roman"/>
              </a:rPr>
              <a:t>liên kết cộng hóa trị </a:t>
            </a:r>
            <a:endParaRPr/>
          </a:p>
        </p:txBody>
      </p:sp>
      <p:sp>
        <p:nvSpPr>
          <p:cNvPr id="623" name="Google Shape;623;p10"/>
          <p:cNvSpPr txBox="1"/>
          <p:nvPr/>
        </p:nvSpPr>
        <p:spPr>
          <a:xfrm>
            <a:off x="2665542" y="2090482"/>
            <a:ext cx="642304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FF"/>
                </a:solidFill>
                <a:latin typeface="Times New Roman"/>
                <a:ea typeface="Times New Roman"/>
                <a:cs typeface="Times New Roman"/>
                <a:sym typeface="Times New Roman"/>
              </a:rPr>
              <a:t>- Thường có nhiệt độ nóng chảy, nhiệt độ sôi </a:t>
            </a:r>
            <a:r>
              <a:rPr lang="en-US" sz="3000" b="0" i="0" u="none" strike="noStrike" cap="none" smtClean="0">
                <a:solidFill>
                  <a:srgbClr val="0000FF"/>
                </a:solidFill>
                <a:latin typeface="Times New Roman"/>
                <a:ea typeface="Times New Roman"/>
                <a:cs typeface="Times New Roman"/>
                <a:sym typeface="Times New Roman"/>
              </a:rPr>
              <a:t>thấp, không tan hoặc ít tan trong nước, tan nhiều trong dung môi hữu cơ.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1512</Words>
  <Application>Microsoft Office PowerPoint</Application>
  <PresentationFormat>On-screen Show (16:9)</PresentationFormat>
  <Paragraphs>218</Paragraphs>
  <Slides>27</Slides>
  <Notes>27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Arial</vt:lpstr>
      <vt:lpstr>Bowlby One SC</vt:lpstr>
      <vt:lpstr>Times New Roman</vt:lpstr>
      <vt:lpstr>Gill Sans</vt:lpstr>
      <vt:lpstr>Arima</vt:lpstr>
      <vt:lpstr>Arima Medium</vt:lpstr>
      <vt:lpstr>Calibri</vt:lpstr>
      <vt:lpstr>Quicksand Light</vt:lpstr>
      <vt:lpstr>Quicksand</vt:lpstr>
      <vt:lpstr>Flippy Cute Daily Activities by Slidesgo</vt:lpstr>
      <vt:lpstr>Office Theme</vt:lpstr>
      <vt:lpstr>1_Gallery</vt:lpstr>
      <vt:lpstr>Bài 8</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LUYỆN TẬP</vt:lpstr>
      <vt:lpstr>LUYỆN TẬP</vt:lpstr>
      <vt:lpstr>Slide 22</vt:lpstr>
      <vt:lpstr>Slide 23</vt:lpstr>
      <vt:lpstr>LUYỆN TẬP</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dc:title>
  <dc:creator>OS!</dc:creator>
  <cp:lastModifiedBy>Windows User</cp:lastModifiedBy>
  <cp:revision>29</cp:revision>
  <dcterms:modified xsi:type="dcterms:W3CDTF">2026-01-13T07:12:02Z</dcterms:modified>
</cp:coreProperties>
</file>