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Masters/slideMaster1.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theme/theme15.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 id="2147483678" r:id="rId4"/>
    <p:sldMasterId id="2147483696" r:id="rId5"/>
    <p:sldMasterId id="2147483714" r:id="rId6"/>
    <p:sldMasterId id="2147483732" r:id="rId7"/>
    <p:sldMasterId id="2147483750" r:id="rId8"/>
    <p:sldMasterId id="2147483768" r:id="rId9"/>
    <p:sldMasterId id="2147483786" r:id="rId10"/>
    <p:sldMasterId id="2147483804" r:id="rId11"/>
    <p:sldMasterId id="2147483822" r:id="rId12"/>
    <p:sldMasterId id="2147483840" r:id="rId13"/>
    <p:sldMasterId id="2147483858" r:id="rId14"/>
  </p:sldMasterIdLst>
  <p:notesMasterIdLst>
    <p:notesMasterId r:id="rId16"/>
  </p:notesMasterIdLst>
  <p:handoutMasterIdLst>
    <p:handoutMasterId r:id="rId70"/>
  </p:handoutMasterIdLst>
  <p:sldIdLst>
    <p:sldId id="294" r:id="rId15"/>
    <p:sldId id="979" r:id="rId17"/>
    <p:sldId id="834" r:id="rId18"/>
    <p:sldId id="767" r:id="rId19"/>
    <p:sldId id="862" r:id="rId20"/>
    <p:sldId id="318" r:id="rId21"/>
    <p:sldId id="845" r:id="rId22"/>
    <p:sldId id="788" r:id="rId23"/>
    <p:sldId id="933" r:id="rId24"/>
    <p:sldId id="832" r:id="rId25"/>
    <p:sldId id="835" r:id="rId26"/>
    <p:sldId id="836" r:id="rId27"/>
    <p:sldId id="837" r:id="rId28"/>
    <p:sldId id="841" r:id="rId29"/>
    <p:sldId id="839" r:id="rId30"/>
    <p:sldId id="842" r:id="rId31"/>
    <p:sldId id="844" r:id="rId32"/>
    <p:sldId id="893" r:id="rId33"/>
    <p:sldId id="846" r:id="rId34"/>
    <p:sldId id="847" r:id="rId35"/>
    <p:sldId id="934" r:id="rId36"/>
    <p:sldId id="848" r:id="rId37"/>
    <p:sldId id="935" r:id="rId38"/>
    <p:sldId id="936" r:id="rId39"/>
    <p:sldId id="863" r:id="rId40"/>
    <p:sldId id="864" r:id="rId41"/>
    <p:sldId id="854" r:id="rId42"/>
    <p:sldId id="851" r:id="rId43"/>
    <p:sldId id="831" r:id="rId44"/>
    <p:sldId id="856" r:id="rId45"/>
    <p:sldId id="857" r:id="rId46"/>
    <p:sldId id="858" r:id="rId47"/>
    <p:sldId id="859" r:id="rId48"/>
    <p:sldId id="860" r:id="rId49"/>
    <p:sldId id="861" r:id="rId50"/>
    <p:sldId id="865" r:id="rId51"/>
    <p:sldId id="866" r:id="rId52"/>
    <p:sldId id="937" r:id="rId53"/>
    <p:sldId id="938" r:id="rId54"/>
    <p:sldId id="871" r:id="rId55"/>
    <p:sldId id="939" r:id="rId56"/>
    <p:sldId id="873" r:id="rId57"/>
    <p:sldId id="878" r:id="rId58"/>
    <p:sldId id="879" r:id="rId59"/>
    <p:sldId id="869" r:id="rId60"/>
    <p:sldId id="881" r:id="rId61"/>
    <p:sldId id="940" r:id="rId62"/>
    <p:sldId id="882" r:id="rId63"/>
    <p:sldId id="887" r:id="rId64"/>
    <p:sldId id="868" r:id="rId65"/>
    <p:sldId id="889" r:id="rId66"/>
    <p:sldId id="890" r:id="rId67"/>
    <p:sldId id="891" r:id="rId68"/>
    <p:sldId id="892" r:id="rId69"/>
  </p:sldIdLst>
  <p:sldSz cx="12192000" cy="6858000"/>
  <p:notesSz cx="6858000" cy="9144000"/>
  <p:custShowLst>
    <p:custShow name="Custom Show 1" id="0">
      <p:sldLst/>
    </p:custShow>
  </p:custShowLst>
  <p:defaultTextStyle>
    <a:defPPr>
      <a:defRPr lang="en-US"/>
    </a:defPPr>
    <a:lvl1pPr marL="0" lvl="0"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vl6pPr marL="2286000" lvl="5"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6pPr>
    <a:lvl7pPr marL="2743200" lvl="6"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7pPr>
    <a:lvl8pPr marL="3200400" lvl="7"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8pPr>
    <a:lvl9pPr marL="3657600" lvl="8"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2FDB2607-1784-4EEB-B798-7EB5836EED8A}">
        <p14:showMediaCtrls xmlns:p14="http://schemas.microsoft.com/office/powerpoint/2010/main" val="1"/>
      </p:ext>
    </p:extLst>
  </p:showPr>
  <p:clrMru>
    <a:srgbClr val="FFFF00"/>
    <a:srgbClr val="66FFFF"/>
    <a:srgbClr val="0000FF"/>
    <a:srgbClr val="99FF33"/>
    <a:srgbClr val="CCFFCC"/>
    <a:srgbClr val="CCFF99"/>
    <a:srgbClr val="CCFF66"/>
    <a:srgbClr val="FFCC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2213"/>
    <p:restoredTop sz="95255"/>
  </p:normalViewPr>
  <p:slideViewPr>
    <p:cSldViewPr showGuides="1">
      <p:cViewPr varScale="1">
        <p:scale>
          <a:sx n="67" d="100"/>
          <a:sy n="67" d="100"/>
        </p:scale>
        <p:origin x="72" y="378"/>
      </p:cViewPr>
      <p:guideLst>
        <p:guide orient="horz" pos="2160"/>
        <p:guide pos="3840"/>
      </p:guideLst>
    </p:cSldViewPr>
  </p:slideViewPr>
  <p:notesTextViewPr>
    <p:cViewPr>
      <p:scale>
        <a:sx n="100" d="100"/>
        <a:sy n="100" d="100"/>
      </p:scale>
      <p:origin x="0" y="0"/>
    </p:cViewPr>
  </p:notesTextViewPr>
  <p:sorterViewPr showFormatting="0">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Master" Target="slideMasters/slideMaster8.xml"/><Relationship Id="rId8" Type="http://schemas.openxmlformats.org/officeDocument/2006/relationships/slideMaster" Target="slideMasters/slideMaster7.xml"/><Relationship Id="rId73" Type="http://schemas.openxmlformats.org/officeDocument/2006/relationships/tableStyles" Target="tableStyles.xml"/><Relationship Id="rId72" Type="http://schemas.openxmlformats.org/officeDocument/2006/relationships/viewProps" Target="viewProps.xml"/><Relationship Id="rId71" Type="http://schemas.openxmlformats.org/officeDocument/2006/relationships/presProps" Target="presProps.xml"/><Relationship Id="rId70" Type="http://schemas.openxmlformats.org/officeDocument/2006/relationships/handoutMaster" Target="handoutMasters/handoutMaster1.xml"/><Relationship Id="rId7" Type="http://schemas.openxmlformats.org/officeDocument/2006/relationships/slideMaster" Target="slideMasters/slideMaster6.xml"/><Relationship Id="rId69" Type="http://schemas.openxmlformats.org/officeDocument/2006/relationships/slide" Target="slides/slide54.xml"/><Relationship Id="rId68" Type="http://schemas.openxmlformats.org/officeDocument/2006/relationships/slide" Target="slides/slide53.xml"/><Relationship Id="rId67" Type="http://schemas.openxmlformats.org/officeDocument/2006/relationships/slide" Target="slides/slide52.xml"/><Relationship Id="rId66" Type="http://schemas.openxmlformats.org/officeDocument/2006/relationships/slide" Target="slides/slide51.xml"/><Relationship Id="rId65" Type="http://schemas.openxmlformats.org/officeDocument/2006/relationships/slide" Target="slides/slide50.xml"/><Relationship Id="rId64" Type="http://schemas.openxmlformats.org/officeDocument/2006/relationships/slide" Target="slides/slide49.xml"/><Relationship Id="rId63" Type="http://schemas.openxmlformats.org/officeDocument/2006/relationships/slide" Target="slides/slide48.xml"/><Relationship Id="rId62" Type="http://schemas.openxmlformats.org/officeDocument/2006/relationships/slide" Target="slides/slide47.xml"/><Relationship Id="rId61" Type="http://schemas.openxmlformats.org/officeDocument/2006/relationships/slide" Target="slides/slide46.xml"/><Relationship Id="rId60" Type="http://schemas.openxmlformats.org/officeDocument/2006/relationships/slide" Target="slides/slide45.xml"/><Relationship Id="rId6" Type="http://schemas.openxmlformats.org/officeDocument/2006/relationships/slideMaster" Target="slideMasters/slideMaster5.xml"/><Relationship Id="rId59" Type="http://schemas.openxmlformats.org/officeDocument/2006/relationships/slide" Target="slides/slide44.xml"/><Relationship Id="rId58" Type="http://schemas.openxmlformats.org/officeDocument/2006/relationships/slide" Target="slides/slide43.xml"/><Relationship Id="rId57" Type="http://schemas.openxmlformats.org/officeDocument/2006/relationships/slide" Target="slides/slide42.xml"/><Relationship Id="rId56" Type="http://schemas.openxmlformats.org/officeDocument/2006/relationships/slide" Target="slides/slide41.xml"/><Relationship Id="rId55" Type="http://schemas.openxmlformats.org/officeDocument/2006/relationships/slide" Target="slides/slide40.xml"/><Relationship Id="rId54" Type="http://schemas.openxmlformats.org/officeDocument/2006/relationships/slide" Target="slides/slide39.xml"/><Relationship Id="rId53" Type="http://schemas.openxmlformats.org/officeDocument/2006/relationships/slide" Target="slides/slide38.xml"/><Relationship Id="rId52" Type="http://schemas.openxmlformats.org/officeDocument/2006/relationships/slide" Target="slides/slide37.xml"/><Relationship Id="rId51" Type="http://schemas.openxmlformats.org/officeDocument/2006/relationships/slide" Target="slides/slide36.xml"/><Relationship Id="rId50" Type="http://schemas.openxmlformats.org/officeDocument/2006/relationships/slide" Target="slides/slide35.xml"/><Relationship Id="rId5" Type="http://schemas.openxmlformats.org/officeDocument/2006/relationships/slideMaster" Target="slideMasters/slideMaster4.xml"/><Relationship Id="rId49" Type="http://schemas.openxmlformats.org/officeDocument/2006/relationships/slide" Target="slides/slide34.xml"/><Relationship Id="rId48" Type="http://schemas.openxmlformats.org/officeDocument/2006/relationships/slide" Target="slides/slide33.xml"/><Relationship Id="rId47" Type="http://schemas.openxmlformats.org/officeDocument/2006/relationships/slide" Target="slides/slide32.xml"/><Relationship Id="rId46" Type="http://schemas.openxmlformats.org/officeDocument/2006/relationships/slide" Target="slides/slide31.xml"/><Relationship Id="rId45" Type="http://schemas.openxmlformats.org/officeDocument/2006/relationships/slide" Target="slides/slide30.xml"/><Relationship Id="rId44" Type="http://schemas.openxmlformats.org/officeDocument/2006/relationships/slide" Target="slides/slide29.xml"/><Relationship Id="rId43" Type="http://schemas.openxmlformats.org/officeDocument/2006/relationships/slide" Target="slides/slide28.xml"/><Relationship Id="rId42" Type="http://schemas.openxmlformats.org/officeDocument/2006/relationships/slide" Target="slides/slide27.xml"/><Relationship Id="rId41" Type="http://schemas.openxmlformats.org/officeDocument/2006/relationships/slide" Target="slides/slide26.xml"/><Relationship Id="rId40" Type="http://schemas.openxmlformats.org/officeDocument/2006/relationships/slide" Target="slides/slide25.xml"/><Relationship Id="rId4" Type="http://schemas.openxmlformats.org/officeDocument/2006/relationships/slideMaster" Target="slideMasters/slideMaster3.xml"/><Relationship Id="rId39" Type="http://schemas.openxmlformats.org/officeDocument/2006/relationships/slide" Target="slides/slide24.xml"/><Relationship Id="rId38" Type="http://schemas.openxmlformats.org/officeDocument/2006/relationships/slide" Target="slides/slide23.xml"/><Relationship Id="rId37" Type="http://schemas.openxmlformats.org/officeDocument/2006/relationships/slide" Target="slides/slide22.xml"/><Relationship Id="rId36" Type="http://schemas.openxmlformats.org/officeDocument/2006/relationships/slide" Target="slides/slide21.xml"/><Relationship Id="rId35" Type="http://schemas.openxmlformats.org/officeDocument/2006/relationships/slide" Target="slides/slide20.xml"/><Relationship Id="rId34" Type="http://schemas.openxmlformats.org/officeDocument/2006/relationships/slide" Target="slides/slide19.xml"/><Relationship Id="rId33" Type="http://schemas.openxmlformats.org/officeDocument/2006/relationships/slide" Target="slides/slide18.xml"/><Relationship Id="rId32" Type="http://schemas.openxmlformats.org/officeDocument/2006/relationships/slide" Target="slides/slide17.xml"/><Relationship Id="rId31" Type="http://schemas.openxmlformats.org/officeDocument/2006/relationships/slide" Target="slides/slide16.xml"/><Relationship Id="rId30" Type="http://schemas.openxmlformats.org/officeDocument/2006/relationships/slide" Target="slides/slide15.xml"/><Relationship Id="rId3" Type="http://schemas.openxmlformats.org/officeDocument/2006/relationships/slideMaster" Target="slideMasters/slideMaster2.xml"/><Relationship Id="rId29" Type="http://schemas.openxmlformats.org/officeDocument/2006/relationships/slide" Target="slides/slide14.xml"/><Relationship Id="rId28" Type="http://schemas.openxmlformats.org/officeDocument/2006/relationships/slide" Target="slides/slide13.xml"/><Relationship Id="rId27" Type="http://schemas.openxmlformats.org/officeDocument/2006/relationships/slide" Target="slides/slide12.xml"/><Relationship Id="rId26" Type="http://schemas.openxmlformats.org/officeDocument/2006/relationships/slide" Target="slides/slide11.xml"/><Relationship Id="rId25" Type="http://schemas.openxmlformats.org/officeDocument/2006/relationships/slide" Target="slides/slide10.xml"/><Relationship Id="rId24" Type="http://schemas.openxmlformats.org/officeDocument/2006/relationships/slide" Target="slides/slide9.xml"/><Relationship Id="rId23" Type="http://schemas.openxmlformats.org/officeDocument/2006/relationships/slide" Target="slides/slide8.xml"/><Relationship Id="rId22" Type="http://schemas.openxmlformats.org/officeDocument/2006/relationships/slide" Target="slides/slide7.xml"/><Relationship Id="rId21" Type="http://schemas.openxmlformats.org/officeDocument/2006/relationships/slide" Target="slides/slide6.xml"/><Relationship Id="rId20" Type="http://schemas.openxmlformats.org/officeDocument/2006/relationships/slide" Target="slides/slide5.xml"/><Relationship Id="rId2" Type="http://schemas.openxmlformats.org/officeDocument/2006/relationships/theme" Target="theme/theme1.xml"/><Relationship Id="rId19" Type="http://schemas.openxmlformats.org/officeDocument/2006/relationships/slide" Target="slides/slide4.xml"/><Relationship Id="rId18" Type="http://schemas.openxmlformats.org/officeDocument/2006/relationships/slide" Target="slides/slide3.xml"/><Relationship Id="rId17" Type="http://schemas.openxmlformats.org/officeDocument/2006/relationships/slide" Target="slides/slide2.xml"/><Relationship Id="rId16" Type="http://schemas.openxmlformats.org/officeDocument/2006/relationships/notesMaster" Target="notesMasters/notesMaster1.xml"/><Relationship Id="rId15" Type="http://schemas.openxmlformats.org/officeDocument/2006/relationships/slide" Target="slides/slide1.xml"/><Relationship Id="rId14" Type="http://schemas.openxmlformats.org/officeDocument/2006/relationships/slideMaster" Target="slideMasters/slideMaster13.xml"/><Relationship Id="rId13" Type="http://schemas.openxmlformats.org/officeDocument/2006/relationships/slideMaster" Target="slideMasters/slideMaster12.xml"/><Relationship Id="rId12" Type="http://schemas.openxmlformats.org/officeDocument/2006/relationships/slideMaster" Target="slideMasters/slideMaster11.xml"/><Relationship Id="rId11" Type="http://schemas.openxmlformats.org/officeDocument/2006/relationships/slideMaster" Target="slideMasters/slideMaster10.xml"/><Relationship Id="rId10" Type="http://schemas.openxmlformats.org/officeDocument/2006/relationships/slideMaster" Target="slideMasters/slideMaster9.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hangingPunct="1">
              <a:defRPr sz="1200"/>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hangingPunct="1">
              <a:defRPr sz="1200"/>
            </a:lvl1pPr>
          </a:lstStyle>
          <a:p>
            <a:pPr marL="0" marR="0" lvl="0" indent="0" algn="r" defTabSz="914400" rtl="0" eaLnBrk="1" fontAlgn="base" latinLnBrk="0" hangingPunct="1">
              <a:lnSpc>
                <a:spcPct val="100000"/>
              </a:lnSpc>
              <a:spcBef>
                <a:spcPct val="0"/>
              </a:spcBef>
              <a:spcAft>
                <a:spcPct val="0"/>
              </a:spcAft>
              <a:buClrTx/>
              <a:buSzTx/>
              <a:buFontTx/>
              <a:buNone/>
              <a:defRPr/>
            </a:pPr>
            <a:fld id="{7904CA8B-7AE1-4CAD-B91B-7DA2162EE732}" type="datetimeFigureOut">
              <a:rPr kumimoji="0" lang="en-US" sz="1200" b="0" i="0" u="none" strike="noStrike" kern="1200" cap="none" spc="0" normalizeH="0" baseline="0" noProof="0">
                <a:ln>
                  <a:noFill/>
                </a:ln>
                <a:solidFill>
                  <a:schemeClr val="tx1"/>
                </a:solidFill>
                <a:effectLst/>
                <a:uLnTx/>
                <a:uFillTx/>
                <a:latin typeface="Arial" panose="020B0604020202020204" pitchFamily="34" charset="0"/>
                <a:ea typeface="+mn-ea"/>
                <a:cs typeface="+mn-cs"/>
              </a:rPr>
            </a:fld>
            <a:endParaRPr kumimoji="0" lang="en-US" sz="12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2"/>
          </p:nvPr>
        </p:nvSpPr>
        <p:spPr>
          <a:xfrm>
            <a:off x="0" y="8685213"/>
            <a:ext cx="2971800" cy="458788"/>
          </a:xfrm>
          <a:prstGeom prst="rect">
            <a:avLst/>
          </a:prstGeom>
        </p:spPr>
        <p:txBody>
          <a:bodyPr vert="horz" lIns="91440" tIns="45720" rIns="91440" bIns="45720" rtlCol="0" anchor="b"/>
          <a:lstStyle>
            <a:lvl1pPr algn="l" eaLnBrk="1" hangingPunct="1">
              <a:defRPr sz="1200"/>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3"/>
          </p:nvPr>
        </p:nvSpPr>
        <p:spPr>
          <a:xfrm>
            <a:off x="3884613" y="8685213"/>
            <a:ext cx="2971800" cy="458788"/>
          </a:xfrm>
          <a:prstGeom prst="rect">
            <a:avLst/>
          </a:prstGeom>
        </p:spPr>
        <p:txBody>
          <a:bodyPr vert="horz" wrap="square" lIns="91440" tIns="45720" rIns="91440" bIns="45720" numCol="1" anchor="b" anchorCtr="0" compatLnSpc="1"/>
          <a:lstStyle>
            <a:lvl1pPr algn="r" eaLnBrk="1" hangingPunct="1">
              <a:defRPr sz="1200" smtClean="0"/>
            </a:lvl1pPr>
          </a:lstStyle>
          <a:p>
            <a:pPr marL="0" marR="0" lvl="0" indent="0" algn="r" defTabSz="914400" rtl="0" eaLnBrk="1" fontAlgn="base" latinLnBrk="0" hangingPunct="1">
              <a:lnSpc>
                <a:spcPct val="100000"/>
              </a:lnSpc>
              <a:spcBef>
                <a:spcPct val="0"/>
              </a:spcBef>
              <a:spcAft>
                <a:spcPct val="0"/>
              </a:spcAft>
              <a:buClrTx/>
              <a:buSzTx/>
              <a:buFontTx/>
              <a:buNone/>
              <a:defRPr/>
            </a:pPr>
            <a:fld id="{1A51D89B-2634-4982-9DBB-B2220953AE7D}" type="slidenum">
              <a:rPr kumimoji="0" lang="en-US" altLang="en-US" sz="1200" b="0" i="0" u="none" strike="noStrike" kern="1200" cap="none" spc="0" normalizeH="0" baseline="0" noProof="0">
                <a:ln>
                  <a:noFill/>
                </a:ln>
                <a:solidFill>
                  <a:schemeClr val="tx1"/>
                </a:solidFill>
                <a:effectLst/>
                <a:uLnTx/>
                <a:uFillTx/>
                <a:latin typeface="Arial" panose="020B0604020202020204" pitchFamily="34" charset="0"/>
                <a:ea typeface="+mn-ea"/>
                <a:cs typeface="+mn-cs"/>
              </a:rPr>
            </a:fld>
            <a:endParaRPr kumimoji="0" lang="en-US" altLang="en-US" sz="12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Tree>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78850" name="Rectangle 2"/>
          <p:cNvSpPr>
            <a:spLocks noGrp="1" noChangeArrowheads="1"/>
          </p:cNvSpPr>
          <p:nvPr>
            <p:ph type="hdr" sz="quarter"/>
          </p:nvPr>
        </p:nvSpPr>
        <p:spPr bwMode="auto">
          <a:xfrm>
            <a:off x="0" y="0"/>
            <a:ext cx="2971800" cy="457200"/>
          </a:xfrm>
          <a:prstGeom prst="rect">
            <a:avLst/>
          </a:prstGeom>
          <a:noFill/>
          <a:ln>
            <a:noFill/>
          </a:ln>
          <a:effectLst/>
        </p:spPr>
        <p:txBody>
          <a:bodyPr vert="horz" wrap="square" lIns="91440" tIns="45720" rIns="91440" bIns="45720" numCol="1" anchor="t" anchorCtr="0" compatLnSpc="1"/>
          <a:lstStyle>
            <a:lvl1pPr eaLnBrk="1" hangingPunct="1">
              <a:defRPr sz="1200"/>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12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78851" name="Rectangle 3"/>
          <p:cNvSpPr>
            <a:spLocks noGrp="1" noChangeArrowheads="1"/>
          </p:cNvSpPr>
          <p:nvPr>
            <p:ph type="dt" idx="1"/>
          </p:nvPr>
        </p:nvSpPr>
        <p:spPr bwMode="auto">
          <a:xfrm>
            <a:off x="3884613" y="0"/>
            <a:ext cx="2971800" cy="457200"/>
          </a:xfrm>
          <a:prstGeom prst="rect">
            <a:avLst/>
          </a:prstGeom>
          <a:noFill/>
          <a:ln>
            <a:noFill/>
          </a:ln>
          <a:effectLst/>
        </p:spPr>
        <p:txBody>
          <a:bodyPr vert="horz" wrap="square" lIns="91440" tIns="45720" rIns="91440" bIns="45720" numCol="1" anchor="t" anchorCtr="0" compatLnSpc="1"/>
          <a:lstStyle>
            <a:lvl1pPr algn="r" eaLnBrk="1" hangingPunct="1">
              <a:defRPr sz="1200"/>
            </a:lvl1p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altLang="en-US" sz="12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7588" name="Rectangle 4"/>
          <p:cNvSpPr>
            <a:spLocks noRot="1" noTextEdit="1"/>
          </p:cNvSpPr>
          <p:nvPr>
            <p:ph type="sldImg" idx="2"/>
          </p:nvPr>
        </p:nvSpPr>
        <p:spPr>
          <a:xfrm>
            <a:off x="381000" y="685800"/>
            <a:ext cx="6096000" cy="3429000"/>
          </a:xfrm>
          <a:prstGeom prst="rect">
            <a:avLst/>
          </a:prstGeom>
          <a:noFill/>
          <a:ln w="9525" cap="flat" cmpd="sng">
            <a:solidFill>
              <a:srgbClr val="000000"/>
            </a:solidFill>
            <a:prstDash val="solid"/>
            <a:miter/>
            <a:headEnd type="none" w="med" len="med"/>
            <a:tailEnd type="none" w="med" len="med"/>
          </a:ln>
        </p:spPr>
      </p:sp>
      <p:sp>
        <p:nvSpPr>
          <p:cNvPr id="78853" name="Rectangle 5"/>
          <p:cNvSpPr>
            <a:spLocks noGrp="1" noChangeArrowheads="1"/>
          </p:cNvSpPr>
          <p:nvPr>
            <p:ph type="body" sz="quarter" idx="3"/>
          </p:nvPr>
        </p:nvSpPr>
        <p:spPr bwMode="auto">
          <a:xfrm>
            <a:off x="685800" y="4343400"/>
            <a:ext cx="5486400" cy="4114800"/>
          </a:xfrm>
          <a:prstGeom prst="rect">
            <a:avLst/>
          </a:prstGeom>
          <a:noFill/>
          <a:ln>
            <a:noFill/>
          </a:ln>
          <a:effec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30000"/>
              </a:spcBef>
              <a:spcAft>
                <a:spcPct val="0"/>
              </a:spcAft>
              <a:buClrTx/>
              <a:buSzTx/>
              <a:buFontTx/>
              <a:buNone/>
              <a:defRPr/>
            </a:pPr>
            <a:r>
              <a:rPr kumimoji="0" lang="en-US" altLang="en-US" sz="1200" b="0" i="0" u="none" strike="noStrike" kern="1200" cap="none" spc="0" normalizeH="0" baseline="0" noProof="0">
                <a:ln>
                  <a:noFill/>
                </a:ln>
                <a:solidFill>
                  <a:schemeClr val="tx1"/>
                </a:solidFill>
                <a:effectLst/>
                <a:uLnTx/>
                <a:uFillTx/>
                <a:latin typeface="Arial" panose="020B0604020202020204" pitchFamily="34" charset="0"/>
                <a:ea typeface="+mn-ea"/>
                <a:cs typeface="+mn-cs"/>
              </a:rPr>
              <a:t>Click to edit Master text styles</a:t>
            </a:r>
            <a:endParaRPr kumimoji="0" lang="en-US" altLang="en-US" sz="12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a:p>
            <a:pPr marL="457200" marR="0" lvl="1" indent="0" algn="l" defTabSz="914400" rtl="0" eaLnBrk="0" fontAlgn="base" latinLnBrk="0" hangingPunct="0">
              <a:lnSpc>
                <a:spcPct val="100000"/>
              </a:lnSpc>
              <a:spcBef>
                <a:spcPct val="30000"/>
              </a:spcBef>
              <a:spcAft>
                <a:spcPct val="0"/>
              </a:spcAft>
              <a:buClrTx/>
              <a:buSzTx/>
              <a:buFontTx/>
              <a:buNone/>
              <a:defRPr/>
            </a:pPr>
            <a:r>
              <a:rPr kumimoji="0" lang="en-US" altLang="en-US" sz="1200" b="0" i="0" u="none" strike="noStrike" kern="1200" cap="none" spc="0" normalizeH="0" baseline="0" noProof="0">
                <a:ln>
                  <a:noFill/>
                </a:ln>
                <a:solidFill>
                  <a:schemeClr val="tx1"/>
                </a:solidFill>
                <a:effectLst/>
                <a:uLnTx/>
                <a:uFillTx/>
                <a:latin typeface="Arial" panose="020B0604020202020204" pitchFamily="34" charset="0"/>
                <a:ea typeface="+mn-ea"/>
                <a:cs typeface="+mn-cs"/>
              </a:rPr>
              <a:t>Second level</a:t>
            </a:r>
            <a:endParaRPr kumimoji="0" lang="en-US" altLang="en-US" sz="12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a:p>
            <a:pPr marL="914400" marR="0" lvl="2" indent="0" algn="l" defTabSz="914400" rtl="0" eaLnBrk="0" fontAlgn="base" latinLnBrk="0" hangingPunct="0">
              <a:lnSpc>
                <a:spcPct val="100000"/>
              </a:lnSpc>
              <a:spcBef>
                <a:spcPct val="30000"/>
              </a:spcBef>
              <a:spcAft>
                <a:spcPct val="0"/>
              </a:spcAft>
              <a:buClrTx/>
              <a:buSzTx/>
              <a:buFontTx/>
              <a:buNone/>
              <a:defRPr/>
            </a:pPr>
            <a:r>
              <a:rPr kumimoji="0" lang="en-US" altLang="en-US" sz="1200" b="0" i="0" u="none" strike="noStrike" kern="1200" cap="none" spc="0" normalizeH="0" baseline="0" noProof="0">
                <a:ln>
                  <a:noFill/>
                </a:ln>
                <a:solidFill>
                  <a:schemeClr val="tx1"/>
                </a:solidFill>
                <a:effectLst/>
                <a:uLnTx/>
                <a:uFillTx/>
                <a:latin typeface="Arial" panose="020B0604020202020204" pitchFamily="34" charset="0"/>
                <a:ea typeface="+mn-ea"/>
                <a:cs typeface="+mn-cs"/>
              </a:rPr>
              <a:t>Third level</a:t>
            </a:r>
            <a:endParaRPr kumimoji="0" lang="en-US" altLang="en-US" sz="12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a:p>
            <a:pPr marL="1371600" marR="0" lvl="3" indent="0" algn="l" defTabSz="914400" rtl="0" eaLnBrk="0" fontAlgn="base" latinLnBrk="0" hangingPunct="0">
              <a:lnSpc>
                <a:spcPct val="100000"/>
              </a:lnSpc>
              <a:spcBef>
                <a:spcPct val="30000"/>
              </a:spcBef>
              <a:spcAft>
                <a:spcPct val="0"/>
              </a:spcAft>
              <a:buClrTx/>
              <a:buSzTx/>
              <a:buFontTx/>
              <a:buNone/>
              <a:defRPr/>
            </a:pPr>
            <a:r>
              <a:rPr kumimoji="0" lang="en-US" altLang="en-US" sz="1200" b="0" i="0" u="none" strike="noStrike" kern="1200" cap="none" spc="0" normalizeH="0" baseline="0" noProof="0">
                <a:ln>
                  <a:noFill/>
                </a:ln>
                <a:solidFill>
                  <a:schemeClr val="tx1"/>
                </a:solidFill>
                <a:effectLst/>
                <a:uLnTx/>
                <a:uFillTx/>
                <a:latin typeface="Arial" panose="020B0604020202020204" pitchFamily="34" charset="0"/>
                <a:ea typeface="+mn-ea"/>
                <a:cs typeface="+mn-cs"/>
              </a:rPr>
              <a:t>Fourth level</a:t>
            </a:r>
            <a:endParaRPr kumimoji="0" lang="en-US" altLang="en-US" sz="12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a:p>
            <a:pPr marL="1828800" marR="0" lvl="4" indent="0" algn="l" defTabSz="914400" rtl="0" eaLnBrk="0" fontAlgn="base" latinLnBrk="0" hangingPunct="0">
              <a:lnSpc>
                <a:spcPct val="100000"/>
              </a:lnSpc>
              <a:spcBef>
                <a:spcPct val="30000"/>
              </a:spcBef>
              <a:spcAft>
                <a:spcPct val="0"/>
              </a:spcAft>
              <a:buClrTx/>
              <a:buSzTx/>
              <a:buFontTx/>
              <a:buNone/>
              <a:defRPr/>
            </a:pPr>
            <a:r>
              <a:rPr kumimoji="0" lang="en-US" altLang="en-US" sz="1200" b="0" i="0" u="none" strike="noStrike" kern="1200" cap="none" spc="0" normalizeH="0" baseline="0" noProof="0">
                <a:ln>
                  <a:noFill/>
                </a:ln>
                <a:solidFill>
                  <a:schemeClr val="tx1"/>
                </a:solidFill>
                <a:effectLst/>
                <a:uLnTx/>
                <a:uFillTx/>
                <a:latin typeface="Arial" panose="020B0604020202020204" pitchFamily="34" charset="0"/>
                <a:ea typeface="+mn-ea"/>
                <a:cs typeface="+mn-cs"/>
              </a:rPr>
              <a:t>Fifth level</a:t>
            </a:r>
            <a:endParaRPr kumimoji="0" lang="en-US" altLang="en-US" sz="12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78854" name="Rectangle 6"/>
          <p:cNvSpPr>
            <a:spLocks noGrp="1" noChangeArrowheads="1"/>
          </p:cNvSpPr>
          <p:nvPr>
            <p:ph type="ftr" sz="quarter" idx="4"/>
          </p:nvPr>
        </p:nvSpPr>
        <p:spPr bwMode="auto">
          <a:xfrm>
            <a:off x="0" y="8685213"/>
            <a:ext cx="2971800" cy="457200"/>
          </a:xfrm>
          <a:prstGeom prst="rect">
            <a:avLst/>
          </a:prstGeom>
          <a:noFill/>
          <a:ln>
            <a:noFill/>
          </a:ln>
          <a:effectLst/>
        </p:spPr>
        <p:txBody>
          <a:bodyPr vert="horz" wrap="square" lIns="91440" tIns="45720" rIns="91440" bIns="45720" numCol="1" anchor="b" anchorCtr="0" compatLnSpc="1"/>
          <a:lstStyle>
            <a:lvl1pPr eaLnBrk="1" hangingPunct="1">
              <a:defRPr sz="1200"/>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12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78855" name="Rectangle 7"/>
          <p:cNvSpPr>
            <a:spLocks noGrp="1" noChangeArrowheads="1"/>
          </p:cNvSpPr>
          <p:nvPr>
            <p:ph type="sldNum" sz="quarter" idx="5"/>
          </p:nvPr>
        </p:nvSpPr>
        <p:spPr bwMode="auto">
          <a:xfrm>
            <a:off x="3884613" y="8685213"/>
            <a:ext cx="2971800" cy="457200"/>
          </a:xfrm>
          <a:prstGeom prst="rect">
            <a:avLst/>
          </a:prstGeom>
          <a:noFill/>
          <a:ln>
            <a:noFill/>
          </a:ln>
          <a:effectLst/>
        </p:spPr>
        <p:txBody>
          <a:bodyPr vert="horz" wrap="square" lIns="91440" tIns="45720" rIns="91440" bIns="45720" numCol="1" anchor="b" anchorCtr="0" compatLnSpc="1"/>
          <a:lstStyle>
            <a:lvl1pPr algn="r" eaLnBrk="1" hangingPunct="1">
              <a:defRPr sz="1200" smtClean="0"/>
            </a:lvl1pPr>
          </a:lstStyle>
          <a:p>
            <a:pPr marL="0" marR="0" lvl="0" indent="0" algn="r" defTabSz="914400" rtl="0" eaLnBrk="1" fontAlgn="base" latinLnBrk="0" hangingPunct="1">
              <a:lnSpc>
                <a:spcPct val="100000"/>
              </a:lnSpc>
              <a:spcBef>
                <a:spcPct val="0"/>
              </a:spcBef>
              <a:spcAft>
                <a:spcPct val="0"/>
              </a:spcAft>
              <a:buClrTx/>
              <a:buSzTx/>
              <a:buFontTx/>
              <a:buNone/>
              <a:defRPr/>
            </a:pPr>
            <a:fld id="{F1E20494-7A65-4A9D-BC4B-A67CF2AAB949}" type="slidenum">
              <a:rPr kumimoji="0" lang="en-US" altLang="en-US" sz="1200" b="0" i="0" u="none" strike="noStrike" kern="1200" cap="none" spc="0" normalizeH="0" baseline="0" noProof="0">
                <a:ln>
                  <a:noFill/>
                </a:ln>
                <a:solidFill>
                  <a:schemeClr val="tx1"/>
                </a:solidFill>
                <a:effectLst/>
                <a:uLnTx/>
                <a:uFillTx/>
                <a:latin typeface="Arial" panose="020B0604020202020204" pitchFamily="34" charset="0"/>
                <a:ea typeface="+mn-ea"/>
                <a:cs typeface="+mn-cs"/>
              </a:rPr>
            </a:fld>
            <a:endParaRPr kumimoji="0" lang="en-US" altLang="en-US" sz="12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Tree>
  </p:cSld>
  <p:clrMap bg1="lt1" tx1="dk1" bg2="lt2" tx2="dk2" accent1="accent1" accent2="accent2" accent3="accent3" accent4="accent4" accent5="accent5" accent6="accent6" hlink="hlink" folHlink="folHlink"/>
  <p:hf sldNum="0" hdr="0" ftr="0"/>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70658" name="Slide Image Placeholder 1"/>
          <p:cNvSpPr>
            <a:spLocks noGrp="1" noRot="1" noChangeAspect="1" noTextEdit="1"/>
          </p:cNvSpPr>
          <p:nvPr>
            <p:ph type="sldImg"/>
          </p:nvPr>
        </p:nvSpPr>
        <p:spPr/>
      </p:sp>
      <p:sp>
        <p:nvSpPr>
          <p:cNvPr id="70659" name="Notes Placeholder 2"/>
          <p:cNvSpPr>
            <a:spLocks noGrp="1"/>
          </p:cNvSpPr>
          <p:nvPr>
            <p:ph type="body" idx="1"/>
          </p:nvPr>
        </p:nvSpPr>
        <p:spPr/>
        <p:txBody>
          <a:bodyPr wrap="square" lIns="91440" tIns="45720" rIns="91440" bIns="45720" anchor="t" anchorCtr="0"/>
          <a:p>
            <a:pPr lvl="0" eaLnBrk="1" hangingPunct="1"/>
            <a:endParaRPr lang="en-US" altLang="en-US" dirty="0"/>
          </a:p>
        </p:txBody>
      </p:sp>
      <p:sp>
        <p:nvSpPr>
          <p:cNvPr id="70660" name="Slide Number Placeholder 3"/>
          <p:cNvSpPr txBox="1">
            <a:spLocks noGrp="1"/>
          </p:cNvSpPr>
          <p:nvPr>
            <p:ph type="sldNum" sz="quarter"/>
          </p:nvPr>
        </p:nvSpPr>
        <p:spPr>
          <a:xfrm>
            <a:off x="3884613" y="8685213"/>
            <a:ext cx="2971800" cy="457200"/>
          </a:xfrm>
          <a:prstGeom prst="rect">
            <a:avLst/>
          </a:prstGeom>
          <a:noFill/>
          <a:ln w="9525">
            <a:noFill/>
          </a:ln>
        </p:spPr>
        <p:txBody>
          <a:bodyPr anchor="b" anchorCtr="0"/>
          <a:p>
            <a:pPr lvl="0" algn="r" eaLnBrk="1" hangingPunct="1"/>
            <a:fld id="{9A0DB2DC-4C9A-4742-B13C-FB6460FD3503}" type="slidenum">
              <a:rPr lang="en-US" altLang="en-US" sz="1200" dirty="0"/>
            </a:fld>
            <a:endParaRPr lang="en-US" altLang="en-US" sz="1200" dirty="0"/>
          </a:p>
        </p:txBody>
      </p:sp>
      <p:sp>
        <p:nvSpPr>
          <p:cNvPr id="70661" name="Date Placeholder 4"/>
          <p:cNvSpPr txBox="1">
            <a:spLocks noGrp="1"/>
          </p:cNvSpPr>
          <p:nvPr>
            <p:ph type="dt" sz="half"/>
          </p:nvPr>
        </p:nvSpPr>
        <p:spPr>
          <a:xfrm>
            <a:off x="3884613" y="0"/>
            <a:ext cx="2971800" cy="457200"/>
          </a:xfrm>
          <a:prstGeom prst="rect">
            <a:avLst/>
          </a:prstGeom>
          <a:noFill/>
          <a:ln w="9525">
            <a:noFill/>
          </a:ln>
        </p:spPr>
        <p:txBody>
          <a:bodyPr/>
          <a:p>
            <a:pPr lvl="0" algn="r" eaLnBrk="1" hangingPunct="1"/>
            <a:endParaRPr lang="en-US" altLang="en-US" sz="1200"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72706" name="Slide Image Placeholder 1"/>
          <p:cNvSpPr>
            <a:spLocks noGrp="1" noRot="1" noChangeAspect="1" noTextEdit="1"/>
          </p:cNvSpPr>
          <p:nvPr>
            <p:ph type="sldImg"/>
          </p:nvPr>
        </p:nvSpPr>
        <p:spPr/>
      </p:sp>
      <p:sp>
        <p:nvSpPr>
          <p:cNvPr id="72707" name="Notes Placeholder 2"/>
          <p:cNvSpPr>
            <a:spLocks noGrp="1"/>
          </p:cNvSpPr>
          <p:nvPr>
            <p:ph type="body" idx="1"/>
          </p:nvPr>
        </p:nvSpPr>
        <p:spPr/>
        <p:txBody>
          <a:bodyPr wrap="square" lIns="91440" tIns="45720" rIns="91440" bIns="45720" anchor="t" anchorCtr="0"/>
          <a:p>
            <a:pPr lvl="0" eaLnBrk="1" hangingPunct="1"/>
            <a:endParaRPr lang="en-US" altLang="en-US" dirty="0"/>
          </a:p>
        </p:txBody>
      </p:sp>
      <p:sp>
        <p:nvSpPr>
          <p:cNvPr id="72708" name="Slide Number Placeholder 3"/>
          <p:cNvSpPr txBox="1">
            <a:spLocks noGrp="1"/>
          </p:cNvSpPr>
          <p:nvPr>
            <p:ph type="sldNum" sz="quarter"/>
          </p:nvPr>
        </p:nvSpPr>
        <p:spPr>
          <a:xfrm>
            <a:off x="3884613" y="8685213"/>
            <a:ext cx="2971800" cy="457200"/>
          </a:xfrm>
          <a:prstGeom prst="rect">
            <a:avLst/>
          </a:prstGeom>
          <a:noFill/>
          <a:ln w="9525">
            <a:noFill/>
          </a:ln>
        </p:spPr>
        <p:txBody>
          <a:bodyPr anchor="b" anchorCtr="0"/>
          <a:p>
            <a:pPr lvl="0" algn="r" eaLnBrk="1" hangingPunct="1"/>
            <a:fld id="{9A0DB2DC-4C9A-4742-B13C-FB6460FD3503}" type="slidenum">
              <a:rPr lang="en-US" altLang="en-US" sz="1200" dirty="0"/>
            </a:fld>
            <a:endParaRPr lang="en-US" altLang="en-US" sz="1200" dirty="0"/>
          </a:p>
        </p:txBody>
      </p:sp>
      <p:sp>
        <p:nvSpPr>
          <p:cNvPr id="72709" name="Date Placeholder 4"/>
          <p:cNvSpPr txBox="1">
            <a:spLocks noGrp="1"/>
          </p:cNvSpPr>
          <p:nvPr>
            <p:ph type="dt" sz="half"/>
          </p:nvPr>
        </p:nvSpPr>
        <p:spPr>
          <a:xfrm>
            <a:off x="3884613" y="0"/>
            <a:ext cx="2971800" cy="457200"/>
          </a:xfrm>
          <a:prstGeom prst="rect">
            <a:avLst/>
          </a:prstGeom>
          <a:noFill/>
          <a:ln w="9525">
            <a:noFill/>
          </a:ln>
        </p:spPr>
        <p:txBody>
          <a:bodyPr/>
          <a:p>
            <a:pPr lvl="0" algn="r" eaLnBrk="1" hangingPunct="1"/>
            <a:endParaRPr lang="en-US" altLang="en-US" sz="1200"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74754" name="Slide Image Placeholder 1"/>
          <p:cNvSpPr>
            <a:spLocks noGrp="1" noRot="1" noChangeAspect="1" noTextEdit="1"/>
          </p:cNvSpPr>
          <p:nvPr>
            <p:ph type="sldImg"/>
          </p:nvPr>
        </p:nvSpPr>
        <p:spPr/>
      </p:sp>
      <p:sp>
        <p:nvSpPr>
          <p:cNvPr id="74755" name="Notes Placeholder 2"/>
          <p:cNvSpPr>
            <a:spLocks noGrp="1"/>
          </p:cNvSpPr>
          <p:nvPr>
            <p:ph type="body" idx="1"/>
          </p:nvPr>
        </p:nvSpPr>
        <p:spPr/>
        <p:txBody>
          <a:bodyPr wrap="square" lIns="91440" tIns="45720" rIns="91440" bIns="45720" anchor="t" anchorCtr="0"/>
          <a:p>
            <a:pPr lvl="0" eaLnBrk="1" hangingPunct="1"/>
            <a:endParaRPr lang="en-US" altLang="en-US" dirty="0"/>
          </a:p>
        </p:txBody>
      </p:sp>
      <p:sp>
        <p:nvSpPr>
          <p:cNvPr id="74756" name="Slide Number Placeholder 3"/>
          <p:cNvSpPr txBox="1">
            <a:spLocks noGrp="1"/>
          </p:cNvSpPr>
          <p:nvPr>
            <p:ph type="sldNum" sz="quarter"/>
          </p:nvPr>
        </p:nvSpPr>
        <p:spPr>
          <a:xfrm>
            <a:off x="3884613" y="8685213"/>
            <a:ext cx="2971800" cy="457200"/>
          </a:xfrm>
          <a:prstGeom prst="rect">
            <a:avLst/>
          </a:prstGeom>
          <a:noFill/>
          <a:ln w="9525">
            <a:noFill/>
          </a:ln>
        </p:spPr>
        <p:txBody>
          <a:bodyPr anchor="b" anchorCtr="0"/>
          <a:p>
            <a:pPr lvl="0" algn="r" eaLnBrk="1" hangingPunct="1"/>
            <a:fld id="{9A0DB2DC-4C9A-4742-B13C-FB6460FD3503}" type="slidenum">
              <a:rPr lang="en-US" altLang="en-US" sz="1200" dirty="0"/>
            </a:fld>
            <a:endParaRPr lang="en-US" altLang="en-US" sz="1200" dirty="0"/>
          </a:p>
        </p:txBody>
      </p:sp>
      <p:sp>
        <p:nvSpPr>
          <p:cNvPr id="74757" name="Date Placeholder 4"/>
          <p:cNvSpPr txBox="1">
            <a:spLocks noGrp="1"/>
          </p:cNvSpPr>
          <p:nvPr>
            <p:ph type="dt" sz="half"/>
          </p:nvPr>
        </p:nvSpPr>
        <p:spPr>
          <a:xfrm>
            <a:off x="3884613" y="0"/>
            <a:ext cx="2971800" cy="457200"/>
          </a:xfrm>
          <a:prstGeom prst="rect">
            <a:avLst/>
          </a:prstGeom>
          <a:noFill/>
          <a:ln w="9525">
            <a:noFill/>
          </a:ln>
        </p:spPr>
        <p:txBody>
          <a:bodyPr/>
          <a:p>
            <a:pPr lvl="0" algn="r" eaLnBrk="1" hangingPunct="1"/>
            <a:endParaRPr lang="en-US" altLang="en-US" sz="1200"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jpeg"/><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jpeg"/><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jpeg"/><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jpeg"/><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jpeg"/><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jpeg"/><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jpeg"/><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jpeg"/><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jpeg"/><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jpeg"/><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jpeg"/><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jpeg"/><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jpeg"/><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jpeg"/><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jpeg"/><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9.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9.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9.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10.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jpeg"/><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jpeg"/><Relationship Id="rId1" Type="http://schemas.openxmlformats.org/officeDocument/2006/relationships/slideMaster" Target="../slideMasters/slideMaster10.xml"/></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jpeg"/><Relationship Id="rId1" Type="http://schemas.openxmlformats.org/officeDocument/2006/relationships/slideMaster" Target="../slideMasters/slideMaster10.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jpeg"/><Relationship Id="rId1" Type="http://schemas.openxmlformats.org/officeDocument/2006/relationships/slideMaster" Target="../slideMasters/slideMaster10.xml"/></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jpeg"/><Relationship Id="rId1" Type="http://schemas.openxmlformats.org/officeDocument/2006/relationships/slideMaster" Target="../slideMasters/slideMaster10.xml"/></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jpeg"/><Relationship Id="rId1" Type="http://schemas.openxmlformats.org/officeDocument/2006/relationships/slideMaster" Target="../slideMasters/slideMaster10.xml"/></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jpeg"/><Relationship Id="rId1" Type="http://schemas.openxmlformats.org/officeDocument/2006/relationships/slideMaster" Target="../slideMasters/slideMaster10.xml"/></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jpeg"/><Relationship Id="rId1" Type="http://schemas.openxmlformats.org/officeDocument/2006/relationships/slideMaster" Target="../slideMasters/slideMaster10.xml"/></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jpeg"/><Relationship Id="rId1" Type="http://schemas.openxmlformats.org/officeDocument/2006/relationships/slideMaster" Target="../slideMasters/slideMaster10.xml"/></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jpeg"/><Relationship Id="rId1" Type="http://schemas.openxmlformats.org/officeDocument/2006/relationships/slideMaster" Target="../slideMasters/slideMaster10.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jpeg"/><Relationship Id="rId1" Type="http://schemas.openxmlformats.org/officeDocument/2006/relationships/slideMaster" Target="../slideMasters/slideMaster10.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jpeg"/><Relationship Id="rId1" Type="http://schemas.openxmlformats.org/officeDocument/2006/relationships/slideMaster" Target="../slideMasters/slideMaster10.xml"/></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jpeg"/><Relationship Id="rId1" Type="http://schemas.openxmlformats.org/officeDocument/2006/relationships/slideMaster" Target="../slideMasters/slideMaster10.xml"/></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jpeg"/><Relationship Id="rId1" Type="http://schemas.openxmlformats.org/officeDocument/2006/relationships/slideMaster" Target="../slideMasters/slideMaster10.xml"/></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jpeg"/><Relationship Id="rId1" Type="http://schemas.openxmlformats.org/officeDocument/2006/relationships/slideMaster" Target="../slideMasters/slideMaster10.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1.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Master" Target="../slideMasters/slideMaster12.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0.jpeg"/><Relationship Id="rId1" Type="http://schemas.openxmlformats.org/officeDocument/2006/relationships/slideMaster" Target="../slideMasters/slideMaster12.xml"/></Relationships>
</file>

<file path=ppt/slideLayouts/_rels/slideLayout19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0.jpeg"/><Relationship Id="rId1" Type="http://schemas.openxmlformats.org/officeDocument/2006/relationships/slideMaster" Target="../slideMasters/slideMaster12.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2.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0.jpeg"/><Relationship Id="rId1" Type="http://schemas.openxmlformats.org/officeDocument/2006/relationships/slideMaster" Target="../slideMasters/slideMaster12.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13.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13.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13.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rPr>
              <a:t>TTT - QTTqng</a:t>
            </a:r>
            <a:endParaRPr kumimoji="0" lang="en-US" alt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p>
            <a:pPr marL="0" marR="0" lvl="0" indent="0" algn="ctr" defTabSz="914400" rtl="0" eaLnBrk="0" fontAlgn="base" latinLnBrk="0" hangingPunct="0">
              <a:lnSpc>
                <a:spcPct val="100000"/>
              </a:lnSpc>
              <a:spcBef>
                <a:spcPct val="0"/>
              </a:spcBef>
              <a:spcAft>
                <a:spcPct val="0"/>
              </a:spcAft>
              <a:buClrTx/>
              <a:buSzTx/>
              <a:buFontTx/>
              <a:buNone/>
              <a:defRPr/>
            </a:pPr>
            <a:endParaRPr kumimoji="0" lang="en-US" alt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fld id="{119C3F45-DE5A-4243-AABF-59219B199185}" type="slidenum">
              <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rPr>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cSld>
  <p:clrMapOvr>
    <a:masterClrMapping/>
  </p:clrMapOvr>
  <p:transition spd="slow">
    <p:split orient="ver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rPr>
              <a:t>TTT - QTTqng</a:t>
            </a:r>
            <a:endParaRPr kumimoji="0" lang="en-US" alt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p>
            <a:pPr marL="0" marR="0" lvl="0" indent="0" algn="ctr" defTabSz="914400" rtl="0" eaLnBrk="0" fontAlgn="base" latinLnBrk="0" hangingPunct="0">
              <a:lnSpc>
                <a:spcPct val="100000"/>
              </a:lnSpc>
              <a:spcBef>
                <a:spcPct val="0"/>
              </a:spcBef>
              <a:spcAft>
                <a:spcPct val="0"/>
              </a:spcAft>
              <a:buClrTx/>
              <a:buSzTx/>
              <a:buFontTx/>
              <a:buNone/>
              <a:defRPr/>
            </a:pPr>
            <a:endParaRPr kumimoji="0" lang="en-US" alt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fld id="{119C3F45-DE5A-4243-AABF-59219B199185}" type="slidenum">
              <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rPr>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cSld>
  <p:clrMapOvr>
    <a:masterClrMapping/>
  </p:clrMapOvr>
  <p:transition spd="slow">
    <p:split orient="vert"/>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6321"/>
          </a:xfrm>
        </p:spPr>
        <p:txBody>
          <a:bodyPr/>
          <a:lstStyle/>
          <a:p>
            <a:r>
              <a:rPr lang="en-US"/>
              <a:t>Click to edit Master title style</a:t>
            </a:r>
            <a:endParaRPr lang="en-US" dirty="0"/>
          </a:p>
        </p:txBody>
      </p:sp>
      <p:sp>
        <p:nvSpPr>
          <p:cNvPr id="3" name="Content Placeholder 2"/>
          <p:cNvSpPr>
            <a:spLocks noGrp="1"/>
          </p:cNvSpPr>
          <p:nvPr>
            <p:ph sz="half" idx="1"/>
          </p:nvPr>
        </p:nvSpPr>
        <p:spPr>
          <a:xfrm>
            <a:off x="913795" y="2088319"/>
            <a:ext cx="5106004" cy="3702881"/>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Content Placeholder 3"/>
          <p:cNvSpPr>
            <a:spLocks noGrp="1"/>
          </p:cNvSpPr>
          <p:nvPr>
            <p:ph sz="half" idx="2"/>
          </p:nvPr>
        </p:nvSpPr>
        <p:spPr>
          <a:xfrm>
            <a:off x="6173403" y="2088319"/>
            <a:ext cx="5094154" cy="3702881"/>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5" name="Date Placeholder 4"/>
          <p:cNvSpPr>
            <a:spLocks noGrp="1"/>
          </p:cNvSpPr>
          <p:nvPr>
            <p:ph type="dt" sz="half" idx="10"/>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r>
              <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rPr>
              <a:t>TTT - QTTqng</a:t>
            </a:r>
            <a:endPar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fld id="{2243CBD9-B215-43B6-8C52-2946A79A017C}" type="slidenum">
              <a:rPr kumimoji="0" lang="en-US" altLang="en-US" sz="1000" b="0" i="0" u="none" strike="noStrike" kern="1200" cap="none" spc="0" normalizeH="0" baseline="0" noProof="0">
                <a:ln>
                  <a:noFill/>
                </a:ln>
                <a:solidFill>
                  <a:srgbClr val="FFFFFF"/>
                </a:solidFill>
                <a:effectLst/>
                <a:uLnTx/>
                <a:uFillTx/>
                <a:latin typeface="Arial" panose="020B0604020202020204" pitchFamily="34" charset="0"/>
                <a:ea typeface="+mn-ea"/>
                <a:cs typeface="+mn-cs"/>
              </a:rPr>
            </a:fld>
            <a:endParaRPr kumimoji="0" lang="en-US" altLang="en-US" sz="10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Tree>
  </p:cSld>
  <p:clrMapOvr>
    <a:masterClrMapping/>
  </p:clrMapOvr>
  <p:transition spd="slow">
    <p:split orient="vert"/>
  </p:transition>
  <p:hf hdr="0" ftr="0" dt="0"/>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41804" y="2088320"/>
            <a:ext cx="4879199"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913795" y="2912232"/>
            <a:ext cx="5107208" cy="287896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5" name="Text Placeholder 4"/>
          <p:cNvSpPr>
            <a:spLocks noGrp="1"/>
          </p:cNvSpPr>
          <p:nvPr>
            <p:ph type="body" sz="quarter" idx="3"/>
          </p:nvPr>
        </p:nvSpPr>
        <p:spPr>
          <a:xfrm>
            <a:off x="6402003" y="2088320"/>
            <a:ext cx="4865554"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912232"/>
            <a:ext cx="5095357" cy="287896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7" name="Date Placeholder 6"/>
          <p:cNvSpPr>
            <a:spLocks noGrp="1"/>
          </p:cNvSpPr>
          <p:nvPr>
            <p:ph type="dt" sz="half" idx="10"/>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r>
              <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rPr>
              <a:t>TTT - QTTqng</a:t>
            </a:r>
            <a:endPar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fld id="{2243CBD9-B215-43B6-8C52-2946A79A017C}" type="slidenum">
              <a:rPr kumimoji="0" lang="en-US" altLang="en-US" sz="1000" b="0" i="0" u="none" strike="noStrike" kern="1200" cap="none" spc="0" normalizeH="0" baseline="0" noProof="0">
                <a:ln>
                  <a:noFill/>
                </a:ln>
                <a:solidFill>
                  <a:srgbClr val="FFFFFF"/>
                </a:solidFill>
                <a:effectLst/>
                <a:uLnTx/>
                <a:uFillTx/>
                <a:latin typeface="Arial" panose="020B0604020202020204" pitchFamily="34" charset="0"/>
                <a:ea typeface="+mn-ea"/>
                <a:cs typeface="+mn-cs"/>
              </a:rPr>
            </a:fld>
            <a:endParaRPr kumimoji="0" lang="en-US" altLang="en-US" sz="10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Tree>
  </p:cSld>
  <p:clrMapOvr>
    <a:masterClrMapping/>
  </p:clrMapOvr>
  <p:transition spd="slow">
    <p:split orient="vert"/>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r>
              <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rPr>
              <a:t>TTT - QTTqng</a:t>
            </a:r>
            <a:endPar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fld id="{2243CBD9-B215-43B6-8C52-2946A79A017C}" type="slidenum">
              <a:rPr kumimoji="0" lang="en-US" altLang="en-US" sz="1000" b="0" i="0" u="none" strike="noStrike" kern="1200" cap="none" spc="0" normalizeH="0" baseline="0" noProof="0">
                <a:ln>
                  <a:noFill/>
                </a:ln>
                <a:solidFill>
                  <a:srgbClr val="FFFFFF"/>
                </a:solidFill>
                <a:effectLst/>
                <a:uLnTx/>
                <a:uFillTx/>
                <a:latin typeface="Arial" panose="020B0604020202020204" pitchFamily="34" charset="0"/>
                <a:ea typeface="+mn-ea"/>
                <a:cs typeface="+mn-cs"/>
              </a:rPr>
            </a:fld>
            <a:endParaRPr kumimoji="0" lang="en-US" altLang="en-US" sz="10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Tree>
  </p:cSld>
  <p:clrMapOvr>
    <a:masterClrMapping/>
  </p:clrMapOvr>
  <p:transition spd="slow">
    <p:split orient="vert"/>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r>
              <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rPr>
              <a:t>TTT - QTTqng</a:t>
            </a:r>
            <a:endPar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fld id="{2243CBD9-B215-43B6-8C52-2946A79A017C}" type="slidenum">
              <a:rPr kumimoji="0" lang="en-US" altLang="en-US" sz="1000" b="0" i="0" u="none" strike="noStrike" kern="1200" cap="none" spc="0" normalizeH="0" baseline="0" noProof="0">
                <a:ln>
                  <a:noFill/>
                </a:ln>
                <a:solidFill>
                  <a:srgbClr val="FFFFFF"/>
                </a:solidFill>
                <a:effectLst/>
                <a:uLnTx/>
                <a:uFillTx/>
                <a:latin typeface="Arial" panose="020B0604020202020204" pitchFamily="34" charset="0"/>
                <a:ea typeface="+mn-ea"/>
                <a:cs typeface="+mn-cs"/>
              </a:rPr>
            </a:fld>
            <a:endParaRPr kumimoji="0" lang="en-US" altLang="en-US" sz="10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Tree>
  </p:cSld>
  <p:clrMapOvr>
    <a:masterClrMapping/>
  </p:clrMapOvr>
  <p:transition spd="slow">
    <p:split orient="vert"/>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228" y="609600"/>
            <a:ext cx="3932237" cy="2362200"/>
          </a:xfrm>
        </p:spPr>
        <p:txBody>
          <a:bodyPr anchor="b"/>
          <a:lstStyle>
            <a:lvl1pPr>
              <a:defRPr sz="2800"/>
            </a:lvl1pPr>
          </a:lstStyle>
          <a:p>
            <a:r>
              <a:rPr lang="en-US"/>
              <a:t>Click to edit Master title style</a:t>
            </a:r>
            <a:endParaRPr lang="en-US" dirty="0"/>
          </a:p>
        </p:txBody>
      </p:sp>
      <p:sp>
        <p:nvSpPr>
          <p:cNvPr id="3" name="Content Placeholder 2"/>
          <p:cNvSpPr>
            <a:spLocks noGrp="1"/>
          </p:cNvSpPr>
          <p:nvPr>
            <p:ph idx="1"/>
          </p:nvPr>
        </p:nvSpPr>
        <p:spPr>
          <a:xfrm>
            <a:off x="5078064" y="609600"/>
            <a:ext cx="6189492" cy="5181600"/>
          </a:xfrm>
        </p:spPr>
        <p:txBody>
          <a:bodyPr anchor="ct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Text Placeholder 3"/>
          <p:cNvSpPr>
            <a:spLocks noGrp="1"/>
          </p:cNvSpPr>
          <p:nvPr>
            <p:ph type="body" sz="half" idx="2"/>
          </p:nvPr>
        </p:nvSpPr>
        <p:spPr>
          <a:xfrm>
            <a:off x="917228" y="2971800"/>
            <a:ext cx="3932237" cy="2819399"/>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r>
              <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rPr>
              <a:t>TTT - QTTqng</a:t>
            </a:r>
            <a:endPar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fld id="{2243CBD9-B215-43B6-8C52-2946A79A017C}" type="slidenum">
              <a:rPr kumimoji="0" lang="en-US" altLang="en-US" sz="1000" b="0" i="0" u="none" strike="noStrike" kern="1200" cap="none" spc="0" normalizeH="0" baseline="0" noProof="0">
                <a:ln>
                  <a:noFill/>
                </a:ln>
                <a:solidFill>
                  <a:srgbClr val="FFFFFF"/>
                </a:solidFill>
                <a:effectLst/>
                <a:uLnTx/>
                <a:uFillTx/>
                <a:latin typeface="Arial" panose="020B0604020202020204" pitchFamily="34" charset="0"/>
                <a:ea typeface="+mn-ea"/>
                <a:cs typeface="+mn-cs"/>
              </a:rPr>
            </a:fld>
            <a:endParaRPr kumimoji="0" lang="en-US" altLang="en-US" sz="10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Tree>
  </p:cSld>
  <p:clrMapOvr>
    <a:masterClrMapping/>
  </p:clrMapOvr>
  <p:transition spd="slow">
    <p:split orient="vert"/>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227" y="609600"/>
            <a:ext cx="5929773" cy="2362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24804" y="758881"/>
            <a:ext cx="3255356" cy="4883038"/>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vert="horz" lIns="91440" tIns="45720" rIns="91440" bIns="45720" rtlCol="0" anchor="t">
            <a:norm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914400" rtl="0" eaLnBrk="0" fontAlgn="base" latinLnBrk="0" hangingPunct="0">
              <a:lnSpc>
                <a:spcPct val="120000"/>
              </a:lnSpc>
              <a:spcBef>
                <a:spcPts val="1000"/>
              </a:spcBef>
              <a:spcAft>
                <a:spcPct val="0"/>
              </a:spcAft>
              <a:buClrTx/>
              <a:buSzTx/>
              <a:buFont typeface="Arial" panose="020B0604020202020204" pitchFamily="34" charset="0"/>
              <a:buNone/>
              <a:defRPr/>
            </a:pPr>
            <a:r>
              <a:rPr kumimoji="0" lang="en-US" sz="3200" b="0" i="0" u="none" strike="noStrike" kern="1200" cap="none" spc="0" normalizeH="0" baseline="0" noProof="0">
                <a:ln>
                  <a:noFill/>
                </a:ln>
                <a:solidFill>
                  <a:schemeClr val="tx1"/>
                </a:solidFill>
                <a:effectLst>
                  <a:outerShdw blurRad="50800" dist="38100" dir="2700000" algn="tl" rotWithShape="0">
                    <a:srgbClr val="000000">
                      <a:alpha val="48000"/>
                    </a:srgbClr>
                  </a:outerShdw>
                </a:effectLst>
                <a:uLnTx/>
                <a:uFillTx/>
                <a:latin typeface="+mn-lt"/>
                <a:ea typeface="+mn-ea"/>
                <a:cs typeface="+mn-cs"/>
              </a:rPr>
              <a:t>Click icon to add picture</a:t>
            </a:r>
            <a:endParaRPr kumimoji="0" lang="en-US" sz="3200" b="0" i="0" u="none" strike="noStrike" kern="1200" cap="none" spc="0" normalizeH="0" baseline="0" noProof="0" dirty="0">
              <a:ln>
                <a:noFill/>
              </a:ln>
              <a:solidFill>
                <a:schemeClr val="tx1"/>
              </a:solidFill>
              <a:effectLst>
                <a:outerShdw blurRad="50800" dist="38100" dir="2700000" algn="tl" rotWithShape="0">
                  <a:srgbClr val="000000">
                    <a:alpha val="48000"/>
                  </a:srgbClr>
                </a:outerShdw>
              </a:effectLst>
              <a:uLnTx/>
              <a:uFillTx/>
              <a:latin typeface="+mn-lt"/>
              <a:ea typeface="+mn-ea"/>
              <a:cs typeface="+mn-cs"/>
            </a:endParaRPr>
          </a:p>
        </p:txBody>
      </p:sp>
      <p:sp>
        <p:nvSpPr>
          <p:cNvPr id="4" name="Text Placeholder 3"/>
          <p:cNvSpPr>
            <a:spLocks noGrp="1"/>
          </p:cNvSpPr>
          <p:nvPr>
            <p:ph type="body" sz="half" idx="2"/>
          </p:nvPr>
        </p:nvSpPr>
        <p:spPr>
          <a:xfrm>
            <a:off x="913794" y="2971800"/>
            <a:ext cx="5934950" cy="2819400"/>
          </a:xfrm>
        </p:spPr>
        <p:txBody>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r>
              <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rPr>
              <a:t>TTT - QTTqng</a:t>
            </a:r>
            <a:endPar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fld id="{2243CBD9-B215-43B6-8C52-2946A79A017C}" type="slidenum">
              <a:rPr kumimoji="0" lang="en-US" altLang="en-US" sz="1000" b="0" i="0" u="none" strike="noStrike" kern="1200" cap="none" spc="0" normalizeH="0" baseline="0" noProof="0">
                <a:ln>
                  <a:noFill/>
                </a:ln>
                <a:solidFill>
                  <a:srgbClr val="FFFFFF"/>
                </a:solidFill>
                <a:effectLst/>
                <a:uLnTx/>
                <a:uFillTx/>
                <a:latin typeface="Arial" panose="020B0604020202020204" pitchFamily="34" charset="0"/>
                <a:ea typeface="+mn-ea"/>
                <a:cs typeface="+mn-cs"/>
              </a:rPr>
            </a:fld>
            <a:endParaRPr kumimoji="0" lang="en-US" altLang="en-US" sz="10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Tree>
  </p:cSld>
  <p:clrMapOvr>
    <a:masterClrMapping/>
  </p:clrMapOvr>
  <p:transition spd="slow">
    <p:split orient="vert"/>
  </p:transition>
  <p:hf hdr="0" ftr="0" dt="0"/>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806" y="4289372"/>
            <a:ext cx="10367564" cy="819355"/>
          </a:xfrm>
        </p:spPr>
        <p:txBody>
          <a:bodyPr anchor="b"/>
          <a:lstStyle>
            <a:lvl1pP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913806" y="621321"/>
            <a:ext cx="10367564" cy="3379735"/>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vert="horz" lIns="91440" tIns="45720" rIns="91440" bIns="45720" rtlCol="0" anchor="t">
            <a:norm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914400" rtl="0" eaLnBrk="0" fontAlgn="base" latinLnBrk="0" hangingPunct="0">
              <a:lnSpc>
                <a:spcPct val="120000"/>
              </a:lnSpc>
              <a:spcBef>
                <a:spcPts val="1000"/>
              </a:spcBef>
              <a:spcAft>
                <a:spcPct val="0"/>
              </a:spcAft>
              <a:buClrTx/>
              <a:buSzTx/>
              <a:buFont typeface="Arial" panose="020B0604020202020204" pitchFamily="34" charset="0"/>
              <a:buNone/>
              <a:defRPr/>
            </a:pPr>
            <a:r>
              <a:rPr kumimoji="0" lang="en-US" sz="3200" b="0" i="0" u="none" strike="noStrike" kern="1200" cap="none" spc="0" normalizeH="0" baseline="0" noProof="0">
                <a:ln>
                  <a:noFill/>
                </a:ln>
                <a:solidFill>
                  <a:schemeClr val="tx1"/>
                </a:solidFill>
                <a:effectLst>
                  <a:outerShdw blurRad="50800" dist="38100" dir="2700000" algn="tl" rotWithShape="0">
                    <a:srgbClr val="000000">
                      <a:alpha val="48000"/>
                    </a:srgbClr>
                  </a:outerShdw>
                </a:effectLst>
                <a:uLnTx/>
                <a:uFillTx/>
                <a:latin typeface="+mn-lt"/>
                <a:ea typeface="+mn-ea"/>
                <a:cs typeface="+mn-cs"/>
              </a:rPr>
              <a:t>Click icon to add picture</a:t>
            </a:r>
            <a:endParaRPr kumimoji="0" lang="en-US" sz="3200" b="0" i="0" u="none" strike="noStrike" kern="1200" cap="none" spc="0" normalizeH="0" baseline="0" noProof="0" dirty="0">
              <a:ln>
                <a:noFill/>
              </a:ln>
              <a:solidFill>
                <a:schemeClr val="tx1"/>
              </a:solidFill>
              <a:effectLst>
                <a:outerShdw blurRad="50800" dist="38100" dir="2700000" algn="tl" rotWithShape="0">
                  <a:srgbClr val="000000">
                    <a:alpha val="48000"/>
                  </a:srgbClr>
                </a:outerShdw>
              </a:effectLst>
              <a:uLnTx/>
              <a:uFillTx/>
              <a:latin typeface="+mn-lt"/>
              <a:ea typeface="+mn-ea"/>
              <a:cs typeface="+mn-cs"/>
            </a:endParaRPr>
          </a:p>
        </p:txBody>
      </p:sp>
      <p:sp>
        <p:nvSpPr>
          <p:cNvPr id="4" name="Text Placeholder 3"/>
          <p:cNvSpPr>
            <a:spLocks noGrp="1"/>
          </p:cNvSpPr>
          <p:nvPr>
            <p:ph type="body" sz="half" idx="2"/>
          </p:nvPr>
        </p:nvSpPr>
        <p:spPr>
          <a:xfrm>
            <a:off x="913795" y="5108728"/>
            <a:ext cx="10365998" cy="682472"/>
          </a:xfrm>
        </p:spPr>
        <p:txBody>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r>
              <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rPr>
              <a:t>TTT - QTTqng</a:t>
            </a:r>
            <a:endPar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fld id="{2243CBD9-B215-43B6-8C52-2946A79A017C}" type="slidenum">
              <a:rPr kumimoji="0" lang="en-US" altLang="en-US" sz="1000" b="0" i="0" u="none" strike="noStrike" kern="1200" cap="none" spc="0" normalizeH="0" baseline="0" noProof="0">
                <a:ln>
                  <a:noFill/>
                </a:ln>
                <a:solidFill>
                  <a:srgbClr val="FFFFFF"/>
                </a:solidFill>
                <a:effectLst/>
                <a:uLnTx/>
                <a:uFillTx/>
                <a:latin typeface="Arial" panose="020B0604020202020204" pitchFamily="34" charset="0"/>
                <a:ea typeface="+mn-ea"/>
                <a:cs typeface="+mn-cs"/>
              </a:rPr>
            </a:fld>
            <a:endParaRPr kumimoji="0" lang="en-US" altLang="en-US" sz="10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Tree>
  </p:cSld>
  <p:clrMapOvr>
    <a:masterClrMapping/>
  </p:clrMapOvr>
  <p:transition spd="slow">
    <p:split orient="vert"/>
  </p:transition>
  <p:hf hdr="0" ftr="0" dt="0"/>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3424859"/>
          </a:xfrm>
        </p:spPr>
        <p:txBody>
          <a:bodyP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95" y="4204820"/>
            <a:ext cx="10353761" cy="159218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3" name="Date Placeholder 2"/>
          <p:cNvSpPr>
            <a:spLocks noGrp="1"/>
          </p:cNvSpPr>
          <p:nvPr>
            <p:ph type="dt" sz="half" idx="10"/>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r>
              <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rPr>
              <a:t>TTT - QTTqng</a:t>
            </a:r>
            <a:endPar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fld id="{2243CBD9-B215-43B6-8C52-2946A79A017C}" type="slidenum">
              <a:rPr kumimoji="0" lang="en-US" altLang="en-US" sz="1000" b="0" i="0" u="none" strike="noStrike" kern="1200" cap="none" spc="0" normalizeH="0" baseline="0" noProof="0">
                <a:ln>
                  <a:noFill/>
                </a:ln>
                <a:solidFill>
                  <a:srgbClr val="FFFFFF"/>
                </a:solidFill>
                <a:effectLst/>
                <a:uLnTx/>
                <a:uFillTx/>
                <a:latin typeface="Arial" panose="020B0604020202020204" pitchFamily="34" charset="0"/>
                <a:ea typeface="+mn-ea"/>
                <a:cs typeface="+mn-cs"/>
              </a:rPr>
            </a:fld>
            <a:endParaRPr kumimoji="0" lang="en-US" altLang="en-US" sz="10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Tree>
  </p:cSld>
  <p:clrMapOvr>
    <a:masterClrMapping/>
  </p:clrMapOvr>
  <p:transition spd="slow">
    <p:split orient="vert"/>
  </p:transition>
  <p:hf hdr="0" ftr="0" dt="0"/>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Quote with Caption">
    <p:bg>
      <p:bgPr>
        <a:blipFill rotWithShape="0">
          <a:blip r:embed="rId2"/>
          <a:stretch>
            <a:fillRect/>
          </a:stretch>
        </a:blipFill>
        <a:effectLst/>
      </p:bgPr>
    </p:bg>
    <p:spTree>
      <p:nvGrpSpPr>
        <p:cNvPr id="1" name=""/>
        <p:cNvGrpSpPr/>
        <p:nvPr/>
      </p:nvGrpSpPr>
      <p:grpSpPr>
        <a:xfrm>
          <a:off x="0" y="0"/>
          <a:ext cx="0" cy="0"/>
          <a:chOff x="0" y="0"/>
          <a:chExt cx="0" cy="0"/>
        </a:xfrm>
      </p:grpSpPr>
      <p:sp>
        <p:nvSpPr>
          <p:cNvPr id="7" name="TextBox 6"/>
          <p:cNvSpPr txBox="1"/>
          <p:nvPr/>
        </p:nvSpPr>
        <p:spPr>
          <a:xfrm>
            <a:off x="836613" y="735013"/>
            <a:ext cx="609600" cy="585788"/>
          </a:xfrm>
          <a:prstGeom prst="rect">
            <a:avLst/>
          </a:prstGeom>
        </p:spPr>
        <p:txBody>
          <a:bodyPr anchor="ct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sz="8000" b="0" i="0" u="none" strike="noStrike" kern="1200" cap="all" spc="0" normalizeH="0" baseline="0" noProof="0" dirty="0">
                <a:ln w="3175" cmpd="sng">
                  <a:noFill/>
                </a:ln>
                <a:solidFill>
                  <a:schemeClr val="tx1"/>
                </a:solidFill>
                <a:effectLst/>
                <a:uLnTx/>
                <a:uFillTx/>
                <a:latin typeface="Arial" panose="020B0604020202020204" pitchFamily="34" charset="0"/>
                <a:ea typeface="+mn-ea"/>
                <a:cs typeface="+mn-cs"/>
              </a:rPr>
              <a:t>“</a:t>
            </a:r>
            <a:endParaRPr kumimoji="0" lang="en-US" sz="8000" b="0" i="0" u="none" strike="noStrike" kern="1200" cap="all" spc="0" normalizeH="0" baseline="0" noProof="0" dirty="0">
              <a:ln w="3175" cmpd="sng">
                <a:noFill/>
              </a:ln>
              <a:solidFill>
                <a:schemeClr val="tx1"/>
              </a:solidFill>
              <a:effectLst/>
              <a:uLnTx/>
              <a:uFillTx/>
              <a:latin typeface="Arial" panose="020B0604020202020204" pitchFamily="34" charset="0"/>
              <a:ea typeface="+mn-ea"/>
              <a:cs typeface="+mn-cs"/>
            </a:endParaRPr>
          </a:p>
        </p:txBody>
      </p:sp>
      <p:sp>
        <p:nvSpPr>
          <p:cNvPr id="8" name="TextBox 7"/>
          <p:cNvSpPr txBox="1"/>
          <p:nvPr/>
        </p:nvSpPr>
        <p:spPr>
          <a:xfrm>
            <a:off x="10658475" y="2971800"/>
            <a:ext cx="609600" cy="585788"/>
          </a:xfrm>
          <a:prstGeom prst="rect">
            <a:avLst/>
          </a:prstGeom>
        </p:spPr>
        <p:txBody>
          <a:bodyPr anchor="ct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marL="0" marR="0" lvl="0" indent="0" algn="r" defTabSz="914400" rtl="0" eaLnBrk="0" fontAlgn="base" latinLnBrk="0" hangingPunct="0">
              <a:lnSpc>
                <a:spcPct val="100000"/>
              </a:lnSpc>
              <a:spcBef>
                <a:spcPct val="0"/>
              </a:spcBef>
              <a:spcAft>
                <a:spcPct val="0"/>
              </a:spcAft>
              <a:buClrTx/>
              <a:buSzTx/>
              <a:buFontTx/>
              <a:buNone/>
              <a:defRPr/>
            </a:pPr>
            <a:r>
              <a:rPr kumimoji="0" lang="en-US" sz="8000" b="0" i="0" u="none" strike="noStrike" kern="1200" cap="all" spc="0" normalizeH="0" baseline="0" noProof="0" dirty="0">
                <a:ln w="3175" cmpd="sng">
                  <a:noFill/>
                </a:ln>
                <a:solidFill>
                  <a:schemeClr val="tx1"/>
                </a:solidFill>
                <a:effectLst/>
                <a:uLnTx/>
                <a:uFillTx/>
                <a:latin typeface="Arial" panose="020B0604020202020204" pitchFamily="34" charset="0"/>
                <a:ea typeface="+mn-ea"/>
                <a:cs typeface="+mn-cs"/>
              </a:rPr>
              <a:t>”</a:t>
            </a:r>
            <a:endParaRPr kumimoji="0" lang="en-US" sz="8000" b="0" i="0" u="none" strike="noStrike" kern="1200" cap="all" spc="0" normalizeH="0" baseline="0" noProof="0" dirty="0">
              <a:ln w="3175" cmpd="sng">
                <a:noFill/>
              </a:ln>
              <a:solidFill>
                <a:schemeClr val="tx1"/>
              </a:solidFill>
              <a:effectLst/>
              <a:uLnTx/>
              <a:uFillTx/>
              <a:latin typeface="Arial" panose="020B0604020202020204" pitchFamily="34" charset="0"/>
              <a:ea typeface="+mn-ea"/>
              <a:cs typeface="+mn-cs"/>
            </a:endParaRPr>
          </a:p>
        </p:txBody>
      </p:sp>
      <p:sp>
        <p:nvSpPr>
          <p:cNvPr id="2" name="Title 1"/>
          <p:cNvSpPr>
            <a:spLocks noGrp="1"/>
          </p:cNvSpPr>
          <p:nvPr>
            <p:ph type="title"/>
          </p:nvPr>
        </p:nvSpPr>
        <p:spPr>
          <a:xfrm>
            <a:off x="1446212" y="609600"/>
            <a:ext cx="9302752" cy="2992904"/>
          </a:xfrm>
        </p:spPr>
        <p:txBody>
          <a:bodyP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426812"/>
          </a:xfrm>
        </p:spPr>
        <p:txBody>
          <a:bodyPr anchor="t"/>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4" name="Text Placeholder 3"/>
          <p:cNvSpPr>
            <a:spLocks noGrp="1"/>
          </p:cNvSpPr>
          <p:nvPr>
            <p:ph type="body" sz="half" idx="2"/>
          </p:nvPr>
        </p:nvSpPr>
        <p:spPr>
          <a:xfrm>
            <a:off x="913794" y="4204821"/>
            <a:ext cx="1035376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9" name="Date Placeholder 4"/>
          <p:cNvSpPr>
            <a:spLocks noGrp="1"/>
          </p:cNvSpPr>
          <p:nvPr>
            <p:ph type="dt" sz="half" idx="12"/>
          </p:nvPr>
        </p:nvSpPr>
        <p:spPr>
          <a:xfrm>
            <a:off x="7678738" y="5883275"/>
            <a:ext cx="2743200" cy="365125"/>
          </a:xfrm>
          <a:prstGeom prst="rect">
            <a:avLst/>
          </a:prstGeom>
        </p:spPr>
        <p:txBody>
          <a:bodyPr vert="horz" lIns="91440" tIns="45720" rIns="91440" bIns="45720" rtlCol="0" anchor="ct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defRPr/>
            </a:pPr>
            <a:r>
              <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rPr>
              <a:t>TTT - QTTqng</a:t>
            </a:r>
            <a:endPar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10" name="Footer Placeholder 5"/>
          <p:cNvSpPr>
            <a:spLocks noGrp="1"/>
          </p:cNvSpPr>
          <p:nvPr>
            <p:ph type="ftr" sz="quarter" idx="3"/>
          </p:nvPr>
        </p:nvSpPr>
        <p:spPr>
          <a:xfrm>
            <a:off x="914400" y="5883275"/>
            <a:ext cx="6672263" cy="365125"/>
          </a:xfrm>
          <a:prstGeom prst="rect">
            <a:avLst/>
          </a:prstGeom>
        </p:spPr>
        <p:txBody>
          <a:bodyPr vert="horz" lIns="91440" tIns="45720" rIns="91440" bIns="45720" rtlCol="0" anchor="ct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11" name="Slide Number Placeholder 6"/>
          <p:cNvSpPr>
            <a:spLocks noGrp="1"/>
          </p:cNvSpPr>
          <p:nvPr>
            <p:ph type="sldNum" sz="quarter" idx="4"/>
          </p:nvPr>
        </p:nvSpPr>
        <p:spPr>
          <a:xfrm>
            <a:off x="10514013" y="5883275"/>
            <a:ext cx="754063" cy="365125"/>
          </a:xfrm>
          <a:prstGeom prst="rect">
            <a:avLst/>
          </a:prstGeom>
        </p:spPr>
        <p:txBody>
          <a:bodyPr vert="horz" wrap="square" lIns="91440" tIns="45720" rIns="91440" bIns="45720" numCol="1" anchor="ctr" anchorCtr="0" compatLnSpc="1"/>
          <a:lstStyle>
            <a:lvl1pPr>
              <a:defRPr smtClean="0"/>
            </a:lvl1pPr>
          </a:lstStyle>
          <a:p>
            <a:pPr marL="0" marR="0" lvl="0" indent="0" algn="r" defTabSz="914400" rtl="0" eaLnBrk="0" fontAlgn="base" latinLnBrk="0" hangingPunct="0">
              <a:lnSpc>
                <a:spcPct val="100000"/>
              </a:lnSpc>
              <a:spcBef>
                <a:spcPct val="0"/>
              </a:spcBef>
              <a:spcAft>
                <a:spcPct val="0"/>
              </a:spcAft>
              <a:buClrTx/>
              <a:buSzTx/>
              <a:buFontTx/>
              <a:buNone/>
              <a:defRPr/>
            </a:pPr>
            <a:fld id="{7462594F-F68C-44FB-8AAD-7B3C731B31FD}" type="slidenum">
              <a:rPr kumimoji="0" lang="en-US" altLang="en-US" sz="1000" b="0" i="0" u="none" strike="noStrike" kern="1200" cap="none" spc="0" normalizeH="0" baseline="0" noProof="0">
                <a:ln>
                  <a:noFill/>
                </a:ln>
                <a:solidFill>
                  <a:srgbClr val="FFFFFF"/>
                </a:solidFill>
                <a:effectLst/>
                <a:uLnTx/>
                <a:uFillTx/>
                <a:latin typeface="Arial" panose="020B0604020202020204" pitchFamily="34" charset="0"/>
                <a:ea typeface="+mn-ea"/>
                <a:cs typeface="+mn-cs"/>
              </a:rPr>
            </a:fld>
            <a:endParaRPr kumimoji="0" lang="en-US" altLang="en-US" sz="10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Tree>
  </p:cSld>
  <p:clrMapOvr>
    <a:masterClrMapping/>
  </p:clrMapOvr>
  <p:transition spd="slow">
    <p:split orient="vert"/>
  </p:transition>
  <p:timing>
    <p:tnLst>
      <p:par>
        <p:cTn id="1" dur="indefinite" restart="never" nodeType="tmRoot"/>
      </p:par>
    </p:tnLst>
  </p:timing>
  <p:hf hdr="0" ftr="0" dt="0"/>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806" y="2126942"/>
            <a:ext cx="10355327"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94" y="4650556"/>
            <a:ext cx="10353763"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3" name="Date Placeholder 2"/>
          <p:cNvSpPr>
            <a:spLocks noGrp="1"/>
          </p:cNvSpPr>
          <p:nvPr>
            <p:ph type="dt" sz="half" idx="10"/>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r>
              <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rPr>
              <a:t>TTT - QTTqng</a:t>
            </a:r>
            <a:endPar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fld id="{2243CBD9-B215-43B6-8C52-2946A79A017C}" type="slidenum">
              <a:rPr kumimoji="0" lang="en-US" altLang="en-US" sz="1000" b="0" i="0" u="none" strike="noStrike" kern="1200" cap="none" spc="0" normalizeH="0" baseline="0" noProof="0">
                <a:ln>
                  <a:noFill/>
                </a:ln>
                <a:solidFill>
                  <a:srgbClr val="FFFFFF"/>
                </a:solidFill>
                <a:effectLst/>
                <a:uLnTx/>
                <a:uFillTx/>
                <a:latin typeface="Arial" panose="020B0604020202020204" pitchFamily="34" charset="0"/>
                <a:ea typeface="+mn-ea"/>
                <a:cs typeface="+mn-cs"/>
              </a:rPr>
            </a:fld>
            <a:endParaRPr kumimoji="0" lang="en-US" altLang="en-US" sz="10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Tree>
  </p:cSld>
  <p:clrMapOvr>
    <a:masterClrMapping/>
  </p:clrMapOvr>
  <p:transition spd="slow">
    <p:split orient="vert"/>
  </p:transition>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rPr>
              <a:t>TTT - QTTqng</a:t>
            </a:r>
            <a:endParaRPr kumimoji="0" lang="en-US" alt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p>
            <a:pPr marL="0" marR="0" lvl="0" indent="0" algn="ctr" defTabSz="914400" rtl="0" eaLnBrk="0" fontAlgn="base" latinLnBrk="0" hangingPunct="0">
              <a:lnSpc>
                <a:spcPct val="100000"/>
              </a:lnSpc>
              <a:spcBef>
                <a:spcPct val="0"/>
              </a:spcBef>
              <a:spcAft>
                <a:spcPct val="0"/>
              </a:spcAft>
              <a:buClrTx/>
              <a:buSzTx/>
              <a:buFontTx/>
              <a:buNone/>
              <a:defRPr/>
            </a:pPr>
            <a:endParaRPr kumimoji="0" lang="en-US" alt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fld id="{119C3F45-DE5A-4243-AABF-59219B199185}" type="slidenum">
              <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rPr>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cSld>
  <p:clrMapOvr>
    <a:masterClrMapping/>
  </p:clrMapOvr>
  <p:transition spd="slow">
    <p:split orient="vert"/>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4" y="609600"/>
            <a:ext cx="10353762" cy="1325563"/>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94" y="2088319"/>
            <a:ext cx="3298956" cy="823305"/>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8" name="Text Placeholder 3"/>
          <p:cNvSpPr>
            <a:spLocks noGrp="1"/>
          </p:cNvSpPr>
          <p:nvPr>
            <p:ph type="body" sz="half" idx="15"/>
          </p:nvPr>
        </p:nvSpPr>
        <p:spPr>
          <a:xfrm>
            <a:off x="913794" y="2911624"/>
            <a:ext cx="3298956" cy="2879576"/>
          </a:xfrm>
        </p:spPr>
        <p:txBody>
          <a:bodyPr anchor="t"/>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9" name="Text Placeholder 4"/>
          <p:cNvSpPr>
            <a:spLocks noGrp="1"/>
          </p:cNvSpPr>
          <p:nvPr>
            <p:ph type="body" sz="quarter" idx="3"/>
          </p:nvPr>
        </p:nvSpPr>
        <p:spPr>
          <a:xfrm>
            <a:off x="4444878" y="2088320"/>
            <a:ext cx="3298558"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10" name="Text Placeholder 3"/>
          <p:cNvSpPr>
            <a:spLocks noGrp="1"/>
          </p:cNvSpPr>
          <p:nvPr>
            <p:ph type="body" sz="half" idx="16"/>
          </p:nvPr>
        </p:nvSpPr>
        <p:spPr>
          <a:xfrm>
            <a:off x="4444878" y="2911624"/>
            <a:ext cx="3299821" cy="2879576"/>
          </a:xfrm>
        </p:spPr>
        <p:txBody>
          <a:bodyPr anchor="t"/>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11" name="Text Placeholder 4"/>
          <p:cNvSpPr>
            <a:spLocks noGrp="1"/>
          </p:cNvSpPr>
          <p:nvPr>
            <p:ph type="body" sz="quarter" idx="13"/>
          </p:nvPr>
        </p:nvSpPr>
        <p:spPr>
          <a:xfrm>
            <a:off x="7973298" y="2088320"/>
            <a:ext cx="3291211"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12" name="Text Placeholder 3"/>
          <p:cNvSpPr>
            <a:spLocks noGrp="1"/>
          </p:cNvSpPr>
          <p:nvPr>
            <p:ph type="body" sz="half" idx="17"/>
          </p:nvPr>
        </p:nvSpPr>
        <p:spPr>
          <a:xfrm>
            <a:off x="7976346" y="2911624"/>
            <a:ext cx="3291211" cy="2879576"/>
          </a:xfrm>
        </p:spPr>
        <p:txBody>
          <a:bodyPr anchor="t"/>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2" name="Date Placeholder 1"/>
          <p:cNvSpPr>
            <a:spLocks noGrp="1"/>
          </p:cNvSpPr>
          <p:nvPr>
            <p:ph type="dt" sz="half" idx="18"/>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r>
              <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rPr>
              <a:t>TTT - QTTqng</a:t>
            </a:r>
            <a:endPar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9"/>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20"/>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fld id="{2243CBD9-B215-43B6-8C52-2946A79A017C}" type="slidenum">
              <a:rPr kumimoji="0" lang="en-US" altLang="en-US" sz="1000" b="0" i="0" u="none" strike="noStrike" kern="1200" cap="none" spc="0" normalizeH="0" baseline="0" noProof="0">
                <a:ln>
                  <a:noFill/>
                </a:ln>
                <a:solidFill>
                  <a:srgbClr val="FFFFFF"/>
                </a:solidFill>
                <a:effectLst/>
                <a:uLnTx/>
                <a:uFillTx/>
                <a:latin typeface="Arial" panose="020B0604020202020204" pitchFamily="34" charset="0"/>
                <a:ea typeface="+mn-ea"/>
                <a:cs typeface="+mn-cs"/>
              </a:rPr>
            </a:fld>
            <a:endParaRPr kumimoji="0" lang="en-US" altLang="en-US" sz="10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Tree>
  </p:cSld>
  <p:clrMapOvr>
    <a:masterClrMapping/>
  </p:clrMapOvr>
  <p:transition spd="slow">
    <p:split orient="vert"/>
  </p:transition>
  <p:hf hdr="0" ftr="0" dt="0"/>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913795" y="609600"/>
            <a:ext cx="10353762" cy="1325563"/>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95" y="4195899"/>
            <a:ext cx="3298955"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20" name="Picture Placeholder 2"/>
          <p:cNvSpPr>
            <a:spLocks noGrp="1" noChangeAspect="1"/>
          </p:cNvSpPr>
          <p:nvPr>
            <p:ph type="pic" idx="15"/>
          </p:nvPr>
        </p:nvSpPr>
        <p:spPr>
          <a:xfrm>
            <a:off x="1092020" y="2298987"/>
            <a:ext cx="2940050"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vert="horz" lIns="91440" tIns="45720" rIns="91440" bIns="45720"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marR="0" lvl="0" indent="0" algn="ctr" defTabSz="914400" rtl="0" eaLnBrk="0" fontAlgn="base" latinLnBrk="0" hangingPunct="0">
              <a:lnSpc>
                <a:spcPct val="120000"/>
              </a:lnSpc>
              <a:spcBef>
                <a:spcPts val="1000"/>
              </a:spcBef>
              <a:spcAft>
                <a:spcPct val="0"/>
              </a:spcAft>
              <a:buClrTx/>
              <a:buSzTx/>
              <a:buFont typeface="Arial" panose="020B0604020202020204" pitchFamily="34" charset="0"/>
              <a:buNone/>
              <a:defRPr/>
            </a:pPr>
            <a:r>
              <a:rPr kumimoji="0" lang="en-US" sz="1600" b="0" i="0" u="none" strike="noStrike" kern="1200" cap="none" spc="0" normalizeH="0" baseline="0" noProof="0">
                <a:ln>
                  <a:noFill/>
                </a:ln>
                <a:solidFill>
                  <a:schemeClr val="tx1"/>
                </a:solidFill>
                <a:effectLst>
                  <a:outerShdw blurRad="50800" dist="38100" dir="2700000" algn="tl" rotWithShape="0">
                    <a:srgbClr val="000000">
                      <a:alpha val="48000"/>
                    </a:srgbClr>
                  </a:outerShdw>
                </a:effectLst>
                <a:uLnTx/>
                <a:uFillTx/>
                <a:latin typeface="+mn-lt"/>
                <a:ea typeface="+mn-ea"/>
                <a:cs typeface="+mn-cs"/>
              </a:rPr>
              <a:t>Click icon to add picture</a:t>
            </a:r>
            <a:endParaRPr kumimoji="0" lang="en-US" sz="1600" b="0" i="0" u="none" strike="noStrike" kern="1200" cap="none" spc="0" normalizeH="0" baseline="0" noProof="0" dirty="0">
              <a:ln>
                <a:noFill/>
              </a:ln>
              <a:solidFill>
                <a:schemeClr val="tx1"/>
              </a:solidFill>
              <a:effectLst>
                <a:outerShdw blurRad="50800" dist="38100" dir="2700000" algn="tl" rotWithShape="0">
                  <a:srgbClr val="000000">
                    <a:alpha val="48000"/>
                  </a:srgbClr>
                </a:outerShdw>
              </a:effectLst>
              <a:uLnTx/>
              <a:uFillTx/>
              <a:latin typeface="+mn-lt"/>
              <a:ea typeface="+mn-ea"/>
              <a:cs typeface="+mn-cs"/>
            </a:endParaRPr>
          </a:p>
        </p:txBody>
      </p:sp>
      <p:sp>
        <p:nvSpPr>
          <p:cNvPr id="21" name="Text Placeholder 3"/>
          <p:cNvSpPr>
            <a:spLocks noGrp="1"/>
          </p:cNvSpPr>
          <p:nvPr>
            <p:ph type="body" sz="half" idx="18"/>
          </p:nvPr>
        </p:nvSpPr>
        <p:spPr>
          <a:xfrm>
            <a:off x="913795" y="4772161"/>
            <a:ext cx="3298955" cy="1019038"/>
          </a:xfrm>
        </p:spPr>
        <p:txBody>
          <a:bodyPr anchor="t"/>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22" name="Text Placeholder 4"/>
          <p:cNvSpPr>
            <a:spLocks noGrp="1"/>
          </p:cNvSpPr>
          <p:nvPr>
            <p:ph type="body" sz="quarter" idx="3"/>
          </p:nvPr>
        </p:nvSpPr>
        <p:spPr>
          <a:xfrm>
            <a:off x="4442701" y="4195899"/>
            <a:ext cx="3298983"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23" name="Picture Placeholder 2"/>
          <p:cNvSpPr>
            <a:spLocks noGrp="1" noChangeAspect="1"/>
          </p:cNvSpPr>
          <p:nvPr>
            <p:ph type="pic" idx="21"/>
          </p:nvPr>
        </p:nvSpPr>
        <p:spPr>
          <a:xfrm>
            <a:off x="4568996" y="2298987"/>
            <a:ext cx="2930525"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vert="horz" lIns="91440" tIns="45720" rIns="91440" bIns="45720"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marR="0" lvl="0" indent="0" algn="ctr" defTabSz="914400" rtl="0" eaLnBrk="0" fontAlgn="base" latinLnBrk="0" hangingPunct="0">
              <a:lnSpc>
                <a:spcPct val="120000"/>
              </a:lnSpc>
              <a:spcBef>
                <a:spcPts val="1000"/>
              </a:spcBef>
              <a:spcAft>
                <a:spcPct val="0"/>
              </a:spcAft>
              <a:buClrTx/>
              <a:buSzTx/>
              <a:buFont typeface="Arial" panose="020B0604020202020204" pitchFamily="34" charset="0"/>
              <a:buNone/>
              <a:defRPr/>
            </a:pPr>
            <a:r>
              <a:rPr kumimoji="0" lang="en-US" sz="1600" b="0" i="0" u="none" strike="noStrike" kern="1200" cap="none" spc="0" normalizeH="0" baseline="0" noProof="0">
                <a:ln>
                  <a:noFill/>
                </a:ln>
                <a:solidFill>
                  <a:schemeClr val="tx1"/>
                </a:solidFill>
                <a:effectLst>
                  <a:outerShdw blurRad="50800" dist="38100" dir="2700000" algn="tl" rotWithShape="0">
                    <a:srgbClr val="000000">
                      <a:alpha val="48000"/>
                    </a:srgbClr>
                  </a:outerShdw>
                </a:effectLst>
                <a:uLnTx/>
                <a:uFillTx/>
                <a:latin typeface="+mn-lt"/>
                <a:ea typeface="+mn-ea"/>
                <a:cs typeface="+mn-cs"/>
              </a:rPr>
              <a:t>Click icon to add picture</a:t>
            </a:r>
            <a:endParaRPr kumimoji="0" lang="en-US" sz="1600" b="0" i="0" u="none" strike="noStrike" kern="1200" cap="none" spc="0" normalizeH="0" baseline="0" noProof="0" dirty="0">
              <a:ln>
                <a:noFill/>
              </a:ln>
              <a:solidFill>
                <a:schemeClr val="tx1"/>
              </a:solidFill>
              <a:effectLst>
                <a:outerShdw blurRad="50800" dist="38100" dir="2700000" algn="tl" rotWithShape="0">
                  <a:srgbClr val="000000">
                    <a:alpha val="48000"/>
                  </a:srgbClr>
                </a:outerShdw>
              </a:effectLst>
              <a:uLnTx/>
              <a:uFillTx/>
              <a:latin typeface="+mn-lt"/>
              <a:ea typeface="+mn-ea"/>
              <a:cs typeface="+mn-cs"/>
            </a:endParaRPr>
          </a:p>
        </p:txBody>
      </p:sp>
      <p:sp>
        <p:nvSpPr>
          <p:cNvPr id="24" name="Text Placeholder 3"/>
          <p:cNvSpPr>
            <a:spLocks noGrp="1"/>
          </p:cNvSpPr>
          <p:nvPr>
            <p:ph type="body" sz="half" idx="19"/>
          </p:nvPr>
        </p:nvSpPr>
        <p:spPr>
          <a:xfrm>
            <a:off x="4441348" y="4772160"/>
            <a:ext cx="3300336" cy="1019038"/>
          </a:xfrm>
        </p:spPr>
        <p:txBody>
          <a:bodyPr anchor="t"/>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25" name="Text Placeholder 4"/>
          <p:cNvSpPr>
            <a:spLocks noGrp="1"/>
          </p:cNvSpPr>
          <p:nvPr>
            <p:ph type="body" sz="quarter" idx="13"/>
          </p:nvPr>
        </p:nvSpPr>
        <p:spPr>
          <a:xfrm>
            <a:off x="7973423" y="4195899"/>
            <a:ext cx="3289900"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26" name="Picture Placeholder 2"/>
          <p:cNvSpPr>
            <a:spLocks noGrp="1" noChangeAspect="1"/>
          </p:cNvSpPr>
          <p:nvPr>
            <p:ph type="pic" idx="22"/>
          </p:nvPr>
        </p:nvSpPr>
        <p:spPr>
          <a:xfrm>
            <a:off x="8152803" y="2298987"/>
            <a:ext cx="2932113"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vert="horz" lIns="91440" tIns="45720" rIns="91440" bIns="45720"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marR="0" lvl="0" indent="0" algn="ctr" defTabSz="914400" rtl="0" eaLnBrk="0" fontAlgn="base" latinLnBrk="0" hangingPunct="0">
              <a:lnSpc>
                <a:spcPct val="120000"/>
              </a:lnSpc>
              <a:spcBef>
                <a:spcPts val="1000"/>
              </a:spcBef>
              <a:spcAft>
                <a:spcPct val="0"/>
              </a:spcAft>
              <a:buClrTx/>
              <a:buSzTx/>
              <a:buFont typeface="Arial" panose="020B0604020202020204" pitchFamily="34" charset="0"/>
              <a:buNone/>
              <a:defRPr/>
            </a:pPr>
            <a:r>
              <a:rPr kumimoji="0" lang="en-US" sz="1600" b="0" i="0" u="none" strike="noStrike" kern="1200" cap="none" spc="0" normalizeH="0" baseline="0" noProof="0">
                <a:ln>
                  <a:noFill/>
                </a:ln>
                <a:solidFill>
                  <a:schemeClr val="tx1"/>
                </a:solidFill>
                <a:effectLst>
                  <a:outerShdw blurRad="50800" dist="38100" dir="2700000" algn="tl" rotWithShape="0">
                    <a:srgbClr val="000000">
                      <a:alpha val="48000"/>
                    </a:srgbClr>
                  </a:outerShdw>
                </a:effectLst>
                <a:uLnTx/>
                <a:uFillTx/>
                <a:latin typeface="+mn-lt"/>
                <a:ea typeface="+mn-ea"/>
                <a:cs typeface="+mn-cs"/>
              </a:rPr>
              <a:t>Click icon to add picture</a:t>
            </a:r>
            <a:endParaRPr kumimoji="0" lang="en-US" sz="1600" b="0" i="0" u="none" strike="noStrike" kern="1200" cap="none" spc="0" normalizeH="0" baseline="0" noProof="0" dirty="0">
              <a:ln>
                <a:noFill/>
              </a:ln>
              <a:solidFill>
                <a:schemeClr val="tx1"/>
              </a:solidFill>
              <a:effectLst>
                <a:outerShdw blurRad="50800" dist="38100" dir="2700000" algn="tl" rotWithShape="0">
                  <a:srgbClr val="000000">
                    <a:alpha val="48000"/>
                  </a:srgbClr>
                </a:outerShdw>
              </a:effectLst>
              <a:uLnTx/>
              <a:uFillTx/>
              <a:latin typeface="+mn-lt"/>
              <a:ea typeface="+mn-ea"/>
              <a:cs typeface="+mn-cs"/>
            </a:endParaRPr>
          </a:p>
        </p:txBody>
      </p:sp>
      <p:sp>
        <p:nvSpPr>
          <p:cNvPr id="27" name="Text Placeholder 3"/>
          <p:cNvSpPr>
            <a:spLocks noGrp="1"/>
          </p:cNvSpPr>
          <p:nvPr>
            <p:ph type="body" sz="half" idx="20"/>
          </p:nvPr>
        </p:nvSpPr>
        <p:spPr>
          <a:xfrm>
            <a:off x="7973298" y="4772161"/>
            <a:ext cx="3294258" cy="1019037"/>
          </a:xfrm>
        </p:spPr>
        <p:txBody>
          <a:bodyPr anchor="t"/>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2" name="Date Placeholder 1"/>
          <p:cNvSpPr>
            <a:spLocks noGrp="1"/>
          </p:cNvSpPr>
          <p:nvPr>
            <p:ph type="dt" sz="half" idx="23"/>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r>
              <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rPr>
              <a:t>TTT - QTTqng</a:t>
            </a:r>
            <a:endPar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24"/>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25"/>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fld id="{2243CBD9-B215-43B6-8C52-2946A79A017C}" type="slidenum">
              <a:rPr kumimoji="0" lang="en-US" altLang="en-US" sz="1000" b="0" i="0" u="none" strike="noStrike" kern="1200" cap="none" spc="0" normalizeH="0" baseline="0" noProof="0">
                <a:ln>
                  <a:noFill/>
                </a:ln>
                <a:solidFill>
                  <a:srgbClr val="FFFFFF"/>
                </a:solidFill>
                <a:effectLst/>
                <a:uLnTx/>
                <a:uFillTx/>
                <a:latin typeface="Arial" panose="020B0604020202020204" pitchFamily="34" charset="0"/>
                <a:ea typeface="+mn-ea"/>
                <a:cs typeface="+mn-cs"/>
              </a:rPr>
            </a:fld>
            <a:endParaRPr kumimoji="0" lang="en-US" altLang="en-US" sz="10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Tree>
  </p:cSld>
  <p:clrMapOvr>
    <a:masterClrMapping/>
  </p:clrMapOvr>
  <p:transition spd="slow">
    <p:split orient="vert"/>
  </p:transition>
  <p:hf hdr="0" ftr="0" dt="0"/>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r>
              <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rPr>
              <a:t>TTT - QTTqng</a:t>
            </a:r>
            <a:endPar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fld id="{2243CBD9-B215-43B6-8C52-2946A79A017C}" type="slidenum">
              <a:rPr kumimoji="0" lang="en-US" altLang="en-US" sz="1000" b="0" i="0" u="none" strike="noStrike" kern="1200" cap="none" spc="0" normalizeH="0" baseline="0" noProof="0">
                <a:ln>
                  <a:noFill/>
                </a:ln>
                <a:solidFill>
                  <a:srgbClr val="FFFFFF"/>
                </a:solidFill>
                <a:effectLst/>
                <a:uLnTx/>
                <a:uFillTx/>
                <a:latin typeface="Arial" panose="020B0604020202020204" pitchFamily="34" charset="0"/>
                <a:ea typeface="+mn-ea"/>
                <a:cs typeface="+mn-cs"/>
              </a:rPr>
            </a:fld>
            <a:endParaRPr kumimoji="0" lang="en-US" altLang="en-US" sz="10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Tree>
  </p:cSld>
  <p:clrMapOvr>
    <a:masterClrMapping/>
  </p:clrMapOvr>
  <p:transition spd="slow">
    <p:split orient="vert"/>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609599"/>
            <a:ext cx="2542657"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913794" y="609599"/>
            <a:ext cx="7658705" cy="5181601"/>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r>
              <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rPr>
              <a:t>TTT - QTTqng</a:t>
            </a:r>
            <a:endPar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fld id="{2243CBD9-B215-43B6-8C52-2946A79A017C}" type="slidenum">
              <a:rPr kumimoji="0" lang="en-US" altLang="en-US" sz="1000" b="0" i="0" u="none" strike="noStrike" kern="1200" cap="none" spc="0" normalizeH="0" baseline="0" noProof="0">
                <a:ln>
                  <a:noFill/>
                </a:ln>
                <a:solidFill>
                  <a:srgbClr val="FFFFFF"/>
                </a:solidFill>
                <a:effectLst/>
                <a:uLnTx/>
                <a:uFillTx/>
                <a:latin typeface="Arial" panose="020B0604020202020204" pitchFamily="34" charset="0"/>
                <a:ea typeface="+mn-ea"/>
                <a:cs typeface="+mn-cs"/>
              </a:rPr>
            </a:fld>
            <a:endParaRPr kumimoji="0" lang="en-US" altLang="en-US" sz="10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Tree>
  </p:cSld>
  <p:clrMapOvr>
    <a:masterClrMapping/>
  </p:clrMapOvr>
  <p:transition spd="slow">
    <p:split orient="vert"/>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Title Slide">
    <p:bg>
      <p:bgPr>
        <a:blipFill rotWithShape="0">
          <a:blip r:embed="rId2"/>
          <a:stretch>
            <a:fillRect/>
          </a:stretch>
        </a:blipFill>
        <a:effectLst/>
      </p:bgPr>
    </p:bg>
    <p:spTree>
      <p:nvGrpSpPr>
        <p:cNvPr id="1" name=""/>
        <p:cNvGrpSpPr/>
        <p:nvPr/>
      </p:nvGrpSpPr>
      <p:grpSpPr>
        <a:xfrm>
          <a:off x="0" y="0"/>
          <a:ext cx="0" cy="0"/>
          <a:chOff x="0" y="0"/>
          <a:chExt cx="0" cy="0"/>
        </a:xfrm>
      </p:grpSpPr>
      <p:pic>
        <p:nvPicPr>
          <p:cNvPr id="22530" name="Picture 6" descr="Celestia-R1---OverlayTitleHD.png"/>
          <p:cNvPicPr>
            <a:picLocks noChangeAspect="1"/>
          </p:cNvPicPr>
          <p:nvPr/>
        </p:nvPicPr>
        <p:blipFill>
          <a:blip r:embed="rId3"/>
          <a:stretch>
            <a:fillRect/>
          </a:stretch>
        </p:blipFill>
        <p:spPr>
          <a:xfrm>
            <a:off x="0" y="0"/>
            <a:ext cx="12188825" cy="6856413"/>
          </a:xfrm>
          <a:prstGeom prst="rect">
            <a:avLst/>
          </a:prstGeom>
          <a:noFill/>
          <a:ln w="9525">
            <a:noFill/>
          </a:ln>
        </p:spPr>
      </p:pic>
      <p:sp>
        <p:nvSpPr>
          <p:cNvPr id="2" name="Title 1"/>
          <p:cNvSpPr>
            <a:spLocks noGrp="1"/>
          </p:cNvSpPr>
          <p:nvPr>
            <p:ph type="ctrTitle"/>
          </p:nvPr>
        </p:nvSpPr>
        <p:spPr>
          <a:xfrm>
            <a:off x="3962399" y="1964267"/>
            <a:ext cx="7197726" cy="2421464"/>
          </a:xfrm>
        </p:spPr>
        <p:txBody>
          <a:bodyPr anchor="b"/>
          <a:lstStyle>
            <a:lvl1pPr algn="r">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3962399" y="4385732"/>
            <a:ext cx="7197726"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8" name="Date Placeholder 3"/>
          <p:cNvSpPr>
            <a:spLocks noGrp="1"/>
          </p:cNvSpPr>
          <p:nvPr>
            <p:ph type="dt" sz="half" idx="2"/>
          </p:nvPr>
        </p:nvSpPr>
        <p:spPr>
          <a:xfrm>
            <a:off x="8932863" y="5870575"/>
            <a:ext cx="1600200" cy="377825"/>
          </a:xfrm>
          <a:prstGeom prst="rect">
            <a:avLst/>
          </a:prstGeom>
        </p:spPr>
        <p:txBody>
          <a:bodyPr vert="horz" lIns="91440" tIns="45720" rIns="91440" bIns="45720" rtlCol="0" anchor="ct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defRPr/>
            </a:pPr>
            <a:r>
              <a:rPr kumimoji="0" lang="en-US" altLang="en-US" sz="1000" b="0" i="0" u="none" strike="noStrike" kern="1200" cap="none" spc="0" normalizeH="0" baseline="0" noProof="0">
                <a:ln>
                  <a:noFill/>
                </a:ln>
                <a:solidFill>
                  <a:schemeClr val="tx1"/>
                </a:solidFill>
                <a:effectLst/>
                <a:uLnTx/>
                <a:uFillTx/>
                <a:latin typeface="+mn-lt"/>
                <a:ea typeface="+mn-ea"/>
                <a:cs typeface="+mn-cs"/>
              </a:rPr>
              <a:t>TTT - QTTqng</a:t>
            </a:r>
            <a:endParaRPr kumimoji="0" lang="en-US" altLang="en-US" sz="1000" b="0" i="0" u="none" strike="noStrike" kern="1200" cap="none" spc="0" normalizeH="0" baseline="0" noProof="0">
              <a:ln>
                <a:noFill/>
              </a:ln>
              <a:solidFill>
                <a:schemeClr val="tx1"/>
              </a:solidFill>
              <a:effectLst/>
              <a:uLnTx/>
              <a:uFillTx/>
              <a:latin typeface="+mn-lt"/>
              <a:ea typeface="+mn-ea"/>
              <a:cs typeface="+mn-cs"/>
            </a:endParaRPr>
          </a:p>
        </p:txBody>
      </p:sp>
      <p:sp>
        <p:nvSpPr>
          <p:cNvPr id="9" name="Footer Placeholder 4"/>
          <p:cNvSpPr>
            <a:spLocks noGrp="1"/>
          </p:cNvSpPr>
          <p:nvPr>
            <p:ph type="ftr" sz="quarter" idx="3"/>
          </p:nvPr>
        </p:nvSpPr>
        <p:spPr>
          <a:xfrm>
            <a:off x="3962400" y="5870575"/>
            <a:ext cx="4894263" cy="377825"/>
          </a:xfrm>
          <a:prstGeom prst="rect">
            <a:avLst/>
          </a:prstGeom>
        </p:spPr>
        <p:txBody>
          <a:bodyPr vert="horz" lIns="91440" tIns="45720" rIns="91440" bIns="45720" rtlCol="0" anchor="ct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000" b="0" i="0" u="none" strike="noStrike" kern="1200" cap="none" spc="0" normalizeH="0" baseline="0" noProof="0">
              <a:ln>
                <a:noFill/>
              </a:ln>
              <a:solidFill>
                <a:schemeClr val="tx1"/>
              </a:solidFill>
              <a:effectLst/>
              <a:uLnTx/>
              <a:uFillTx/>
              <a:latin typeface="+mn-lt"/>
              <a:ea typeface="+mn-ea"/>
              <a:cs typeface="+mn-cs"/>
            </a:endParaRPr>
          </a:p>
        </p:txBody>
      </p:sp>
      <p:sp>
        <p:nvSpPr>
          <p:cNvPr id="10" name="Slide Number Placeholder 5"/>
          <p:cNvSpPr>
            <a:spLocks noGrp="1"/>
          </p:cNvSpPr>
          <p:nvPr>
            <p:ph type="sldNum" sz="quarter" idx="4"/>
          </p:nvPr>
        </p:nvSpPr>
        <p:spPr>
          <a:xfrm>
            <a:off x="10609263" y="5870575"/>
            <a:ext cx="550863" cy="377825"/>
          </a:xfrm>
          <a:prstGeom prst="rect">
            <a:avLst/>
          </a:prstGeom>
        </p:spPr>
        <p:txBody>
          <a:bodyPr vert="horz" wrap="square" lIns="91440" tIns="45720" rIns="91440" bIns="45720" numCol="1" anchor="ctr" anchorCtr="0" compatLnSpc="1"/>
          <a:lstStyle>
            <a:lvl1pPr>
              <a:defRPr smtClean="0"/>
            </a:lvl1pPr>
          </a:lstStyle>
          <a:p>
            <a:pPr marL="0" marR="0" lvl="0" indent="0" algn="r" defTabSz="914400" rtl="0" eaLnBrk="0" fontAlgn="base" latinLnBrk="0" hangingPunct="0">
              <a:lnSpc>
                <a:spcPct val="100000"/>
              </a:lnSpc>
              <a:spcBef>
                <a:spcPct val="0"/>
              </a:spcBef>
              <a:spcAft>
                <a:spcPct val="0"/>
              </a:spcAft>
              <a:buClrTx/>
              <a:buSzTx/>
              <a:buFontTx/>
              <a:buNone/>
              <a:defRPr/>
            </a:pPr>
            <a:fld id="{6CEFCCCE-BA05-429E-997E-924974239E02}" type="slidenum">
              <a:rPr kumimoji="0" lang="en-US" altLang="en-US" sz="1000" b="0" i="0" u="none" strike="noStrike" kern="1200" cap="none" spc="0" normalizeH="0" baseline="0" noProof="0">
                <a:ln>
                  <a:noFill/>
                </a:ln>
                <a:solidFill>
                  <a:schemeClr val="tx1"/>
                </a:solidFill>
                <a:effectLst/>
                <a:uLnTx/>
                <a:uFillTx/>
                <a:latin typeface="Calibri" panose="020F0502020204030204" pitchFamily="34" charset="0"/>
                <a:ea typeface="+mn-ea"/>
                <a:cs typeface="+mn-cs"/>
              </a:rPr>
            </a:fld>
            <a:endParaRPr kumimoji="0" lang="en-US" altLang="en-US" sz="1000" b="0" i="0" u="none" strike="noStrike" kern="1200" cap="none" spc="0" normalizeH="0" baseline="0" noProof="0">
              <a:ln>
                <a:noFill/>
              </a:ln>
              <a:solidFill>
                <a:schemeClr val="tx1"/>
              </a:solidFill>
              <a:effectLst/>
              <a:uLnTx/>
              <a:uFillTx/>
              <a:latin typeface="Calibri" panose="020F0502020204030204" pitchFamily="34" charset="0"/>
              <a:ea typeface="+mn-ea"/>
              <a:cs typeface="+mn-cs"/>
            </a:endParaRPr>
          </a:p>
        </p:txBody>
      </p:sp>
    </p:spTree>
  </p:cSld>
  <p:clrMapOvr>
    <a:overrideClrMapping bg1="dk1" tx1="lt1" bg2="dk2" tx2="lt2" accent1="accent1" accent2="accent2" accent3="accent3" accent4="accent4" accent5="accent5" accent6="accent6" hlink="hlink" folHlink="folHlink"/>
  </p:clrMapOvr>
  <p:transition spd="slow">
    <p:split orient="vert"/>
  </p:transition>
  <p:timing>
    <p:tnLst>
      <p:par>
        <p:cTn id="1" dur="indefinite" restart="never" nodeType="tmRoot"/>
      </p:par>
    </p:tn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rotWithShape="0">
          <a:blip r:embed="rId2"/>
          <a:stretch>
            <a:fillRect/>
          </a:stretch>
        </a:blipFill>
        <a:effectLst/>
      </p:bgPr>
    </p:bg>
    <p:spTree>
      <p:nvGrpSpPr>
        <p:cNvPr id="1" name=""/>
        <p:cNvGrpSpPr/>
        <p:nvPr/>
      </p:nvGrpSpPr>
      <p:grpSpPr>
        <a:xfrm>
          <a:off x="0" y="0"/>
          <a:ext cx="0" cy="0"/>
          <a:chOff x="0" y="0"/>
          <a:chExt cx="0" cy="0"/>
        </a:xfrm>
      </p:grpSpPr>
      <p:pic>
        <p:nvPicPr>
          <p:cNvPr id="23554" name="Picture 6" descr="Celestia-R1---OverlayContentHD.png"/>
          <p:cNvPicPr>
            <a:picLocks noChangeAspect="1"/>
          </p:cNvPicPr>
          <p:nvPr/>
        </p:nvPicPr>
        <p:blipFill>
          <a:blip r:embed="rId3"/>
          <a:stretch>
            <a:fillRect/>
          </a:stretch>
        </p:blipFill>
        <p:spPr>
          <a:xfrm>
            <a:off x="0" y="0"/>
            <a:ext cx="12188825" cy="6856413"/>
          </a:xfrm>
          <a:prstGeom prst="rect">
            <a:avLst/>
          </a:prstGeom>
          <a:noFill/>
          <a:ln w="9525">
            <a:noFill/>
          </a:ln>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8" name="Date Placeholder 3"/>
          <p:cNvSpPr>
            <a:spLocks noGrp="1"/>
          </p:cNvSpPr>
          <p:nvPr>
            <p:ph type="dt" sz="half" idx="2"/>
          </p:nvPr>
        </p:nvSpPr>
        <p:spPr>
          <a:xfrm>
            <a:off x="8589963" y="5870575"/>
            <a:ext cx="1600200" cy="377825"/>
          </a:xfrm>
          <a:prstGeom prst="rect">
            <a:avLst/>
          </a:prstGeom>
        </p:spPr>
        <p:txBody>
          <a:bodyPr vert="horz" lIns="91440" tIns="45720" rIns="91440" bIns="45720" rtlCol="0" anchor="ct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defRPr/>
            </a:pPr>
            <a:r>
              <a:rPr kumimoji="0" lang="en-US" altLang="en-US" sz="1000" b="0" i="0" u="none" strike="noStrike" kern="1200" cap="none" spc="0" normalizeH="0" baseline="0" noProof="0">
                <a:ln>
                  <a:noFill/>
                </a:ln>
                <a:solidFill>
                  <a:schemeClr val="tx1"/>
                </a:solidFill>
                <a:effectLst/>
                <a:uLnTx/>
                <a:uFillTx/>
                <a:latin typeface="+mn-lt"/>
                <a:ea typeface="+mn-ea"/>
                <a:cs typeface="+mn-cs"/>
              </a:rPr>
              <a:t>TTT - QTTqng</a:t>
            </a:r>
            <a:endParaRPr kumimoji="0" lang="en-US" altLang="en-US" sz="1000" b="0" i="0" u="none" strike="noStrike" kern="1200" cap="none" spc="0" normalizeH="0" baseline="0" noProof="0">
              <a:ln>
                <a:noFill/>
              </a:ln>
              <a:solidFill>
                <a:schemeClr val="tx1"/>
              </a:solidFill>
              <a:effectLst/>
              <a:uLnTx/>
              <a:uFillTx/>
              <a:latin typeface="+mn-lt"/>
              <a:ea typeface="+mn-ea"/>
              <a:cs typeface="+mn-cs"/>
            </a:endParaRPr>
          </a:p>
        </p:txBody>
      </p:sp>
      <p:sp>
        <p:nvSpPr>
          <p:cNvPr id="9" name="Footer Placeholder 4"/>
          <p:cNvSpPr>
            <a:spLocks noGrp="1"/>
          </p:cNvSpPr>
          <p:nvPr>
            <p:ph type="ftr" sz="quarter" idx="3"/>
          </p:nvPr>
        </p:nvSpPr>
        <p:spPr>
          <a:xfrm>
            <a:off x="685800" y="5870575"/>
            <a:ext cx="7827963" cy="377825"/>
          </a:xfrm>
          <a:prstGeom prst="rect">
            <a:avLst/>
          </a:prstGeom>
        </p:spPr>
        <p:txBody>
          <a:bodyPr vert="horz" lIns="91440" tIns="45720" rIns="91440" bIns="45720" rtlCol="0" anchor="ct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000" b="0" i="0" u="none" strike="noStrike" kern="1200" cap="none" spc="0" normalizeH="0" baseline="0" noProof="0">
              <a:ln>
                <a:noFill/>
              </a:ln>
              <a:solidFill>
                <a:schemeClr val="tx1"/>
              </a:solidFill>
              <a:effectLst/>
              <a:uLnTx/>
              <a:uFillTx/>
              <a:latin typeface="+mn-lt"/>
              <a:ea typeface="+mn-ea"/>
              <a:cs typeface="+mn-cs"/>
            </a:endParaRPr>
          </a:p>
        </p:txBody>
      </p:sp>
      <p:sp>
        <p:nvSpPr>
          <p:cNvPr id="10" name="Slide Number Placeholder 5"/>
          <p:cNvSpPr>
            <a:spLocks noGrp="1"/>
          </p:cNvSpPr>
          <p:nvPr>
            <p:ph type="sldNum" sz="quarter" idx="4"/>
          </p:nvPr>
        </p:nvSpPr>
        <p:spPr>
          <a:xfrm>
            <a:off x="10266363" y="5870575"/>
            <a:ext cx="550863" cy="377825"/>
          </a:xfrm>
          <a:prstGeom prst="rect">
            <a:avLst/>
          </a:prstGeom>
        </p:spPr>
        <p:txBody>
          <a:bodyPr vert="horz" wrap="square" lIns="91440" tIns="45720" rIns="91440" bIns="45720" numCol="1" anchor="ctr" anchorCtr="0" compatLnSpc="1"/>
          <a:lstStyle>
            <a:lvl1pPr>
              <a:defRPr smtClean="0"/>
            </a:lvl1pPr>
          </a:lstStyle>
          <a:p>
            <a:pPr marL="0" marR="0" lvl="0" indent="0" algn="r" defTabSz="914400" rtl="0" eaLnBrk="0" fontAlgn="base" latinLnBrk="0" hangingPunct="0">
              <a:lnSpc>
                <a:spcPct val="100000"/>
              </a:lnSpc>
              <a:spcBef>
                <a:spcPct val="0"/>
              </a:spcBef>
              <a:spcAft>
                <a:spcPct val="0"/>
              </a:spcAft>
              <a:buClrTx/>
              <a:buSzTx/>
              <a:buFontTx/>
              <a:buNone/>
              <a:defRPr/>
            </a:pPr>
            <a:fld id="{6CF40DE6-7F6F-41C9-99A8-13C90A71528E}" type="slidenum">
              <a:rPr kumimoji="0" lang="en-US" altLang="en-US" sz="1000" b="0" i="0" u="none" strike="noStrike" kern="1200" cap="none" spc="0" normalizeH="0" baseline="0" noProof="0">
                <a:ln>
                  <a:noFill/>
                </a:ln>
                <a:solidFill>
                  <a:schemeClr val="tx1"/>
                </a:solidFill>
                <a:effectLst/>
                <a:uLnTx/>
                <a:uFillTx/>
                <a:latin typeface="Calibri" panose="020F0502020204030204" pitchFamily="34" charset="0"/>
                <a:ea typeface="+mn-ea"/>
                <a:cs typeface="+mn-cs"/>
              </a:rPr>
            </a:fld>
            <a:endParaRPr kumimoji="0" lang="en-US" altLang="en-US" sz="1000" b="0" i="0" u="none" strike="noStrike" kern="1200" cap="none" spc="0" normalizeH="0" baseline="0" noProof="0">
              <a:ln>
                <a:noFill/>
              </a:ln>
              <a:solidFill>
                <a:schemeClr val="tx1"/>
              </a:solidFill>
              <a:effectLst/>
              <a:uLnTx/>
              <a:uFillTx/>
              <a:latin typeface="Calibri" panose="020F0502020204030204" pitchFamily="34" charset="0"/>
              <a:ea typeface="+mn-ea"/>
              <a:cs typeface="+mn-cs"/>
            </a:endParaRPr>
          </a:p>
        </p:txBody>
      </p:sp>
    </p:spTree>
  </p:cSld>
  <p:clrMapOvr>
    <a:masterClrMapping/>
  </p:clrMapOvr>
  <p:transition spd="slow">
    <p:split orient="vert"/>
  </p:transition>
  <p:timing>
    <p:tnLst>
      <p:par>
        <p:cTn id="1" dur="indefinite" restart="never" nodeType="tmRoot"/>
      </p:par>
    </p:tn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rotWithShape="0">
          <a:blip r:embed="rId2"/>
          <a:stretch>
            <a:fillRect/>
          </a:stretch>
        </a:blipFill>
        <a:effectLst/>
      </p:bgPr>
    </p:bg>
    <p:spTree>
      <p:nvGrpSpPr>
        <p:cNvPr id="1" name=""/>
        <p:cNvGrpSpPr/>
        <p:nvPr/>
      </p:nvGrpSpPr>
      <p:grpSpPr>
        <a:xfrm>
          <a:off x="0" y="0"/>
          <a:ext cx="0" cy="0"/>
          <a:chOff x="0" y="0"/>
          <a:chExt cx="0" cy="0"/>
        </a:xfrm>
      </p:grpSpPr>
      <p:pic>
        <p:nvPicPr>
          <p:cNvPr id="24578" name="Picture 6" descr="Celestia-R1---OverlayContentHD.png"/>
          <p:cNvPicPr>
            <a:picLocks noChangeAspect="1"/>
          </p:cNvPicPr>
          <p:nvPr/>
        </p:nvPicPr>
        <p:blipFill>
          <a:blip r:embed="rId3"/>
          <a:stretch>
            <a:fillRect/>
          </a:stretch>
        </p:blipFill>
        <p:spPr>
          <a:xfrm>
            <a:off x="0" y="0"/>
            <a:ext cx="12188825" cy="6856413"/>
          </a:xfrm>
          <a:prstGeom prst="rect">
            <a:avLst/>
          </a:prstGeom>
          <a:noFill/>
          <a:ln w="9525">
            <a:noFill/>
          </a:ln>
        </p:spPr>
      </p:pic>
      <p:sp>
        <p:nvSpPr>
          <p:cNvPr id="2" name="Title 1"/>
          <p:cNvSpPr>
            <a:spLocks noGrp="1"/>
          </p:cNvSpPr>
          <p:nvPr>
            <p:ph type="title"/>
          </p:nvPr>
        </p:nvSpPr>
        <p:spPr>
          <a:xfrm>
            <a:off x="685800" y="3308581"/>
            <a:ext cx="10131427" cy="1468800"/>
          </a:xfrm>
        </p:spPr>
        <p:txBody>
          <a:bodyPr anchor="b"/>
          <a:lstStyle>
            <a:lvl1pPr algn="l">
              <a:defRPr sz="4000" b="0" cap="all"/>
            </a:lvl1pPr>
          </a:lstStyle>
          <a:p>
            <a:r>
              <a:rPr lang="en-US"/>
              <a:t>Click to edit Master title style</a:t>
            </a:r>
            <a:endParaRPr lang="en-US" dirty="0"/>
          </a:p>
        </p:txBody>
      </p:sp>
      <p:sp>
        <p:nvSpPr>
          <p:cNvPr id="3" name="Text Placeholder 2"/>
          <p:cNvSpPr>
            <a:spLocks noGrp="1"/>
          </p:cNvSpPr>
          <p:nvPr>
            <p:ph type="body" idx="1"/>
          </p:nvPr>
        </p:nvSpPr>
        <p:spPr>
          <a:xfrm>
            <a:off x="685799" y="4777381"/>
            <a:ext cx="10131428" cy="860400"/>
          </a:xfrm>
        </p:spPr>
        <p:txBody>
          <a:bodyPr anchor="t">
            <a:normAutofit/>
          </a:bodyPr>
          <a:lstStyle>
            <a:lvl1pPr marL="0" indent="0" algn="l">
              <a:buNone/>
              <a:defRPr sz="20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8" name="Date Placeholder 3"/>
          <p:cNvSpPr>
            <a:spLocks noGrp="1"/>
          </p:cNvSpPr>
          <p:nvPr>
            <p:ph type="dt" sz="half" idx="2"/>
          </p:nvPr>
        </p:nvSpPr>
        <p:spPr>
          <a:xfrm>
            <a:off x="8589963" y="5870575"/>
            <a:ext cx="1600200" cy="377825"/>
          </a:xfrm>
          <a:prstGeom prst="rect">
            <a:avLst/>
          </a:prstGeom>
        </p:spPr>
        <p:txBody>
          <a:bodyPr vert="horz" lIns="91440" tIns="45720" rIns="91440" bIns="45720" rtlCol="0" anchor="ct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defRPr/>
            </a:pPr>
            <a:r>
              <a:rPr kumimoji="0" lang="en-US" altLang="en-US" sz="1000" b="0" i="0" u="none" strike="noStrike" kern="1200" cap="none" spc="0" normalizeH="0" baseline="0" noProof="0">
                <a:ln>
                  <a:noFill/>
                </a:ln>
                <a:solidFill>
                  <a:schemeClr val="tx1"/>
                </a:solidFill>
                <a:effectLst/>
                <a:uLnTx/>
                <a:uFillTx/>
                <a:latin typeface="+mn-lt"/>
                <a:ea typeface="+mn-ea"/>
                <a:cs typeface="+mn-cs"/>
              </a:rPr>
              <a:t>TTT - QTTqng</a:t>
            </a:r>
            <a:endParaRPr kumimoji="0" lang="en-US" altLang="en-US" sz="1000" b="0" i="0" u="none" strike="noStrike" kern="1200" cap="none" spc="0" normalizeH="0" baseline="0" noProof="0">
              <a:ln>
                <a:noFill/>
              </a:ln>
              <a:solidFill>
                <a:schemeClr val="tx1"/>
              </a:solidFill>
              <a:effectLst/>
              <a:uLnTx/>
              <a:uFillTx/>
              <a:latin typeface="+mn-lt"/>
              <a:ea typeface="+mn-ea"/>
              <a:cs typeface="+mn-cs"/>
            </a:endParaRPr>
          </a:p>
        </p:txBody>
      </p:sp>
      <p:sp>
        <p:nvSpPr>
          <p:cNvPr id="9" name="Footer Placeholder 4"/>
          <p:cNvSpPr>
            <a:spLocks noGrp="1"/>
          </p:cNvSpPr>
          <p:nvPr>
            <p:ph type="ftr" sz="quarter" idx="3"/>
          </p:nvPr>
        </p:nvSpPr>
        <p:spPr>
          <a:xfrm>
            <a:off x="685800" y="5870575"/>
            <a:ext cx="7827963" cy="377825"/>
          </a:xfrm>
          <a:prstGeom prst="rect">
            <a:avLst/>
          </a:prstGeom>
        </p:spPr>
        <p:txBody>
          <a:bodyPr vert="horz" lIns="91440" tIns="45720" rIns="91440" bIns="45720" rtlCol="0" anchor="ct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000" b="0" i="0" u="none" strike="noStrike" kern="1200" cap="none" spc="0" normalizeH="0" baseline="0" noProof="0">
              <a:ln>
                <a:noFill/>
              </a:ln>
              <a:solidFill>
                <a:schemeClr val="tx1"/>
              </a:solidFill>
              <a:effectLst/>
              <a:uLnTx/>
              <a:uFillTx/>
              <a:latin typeface="+mn-lt"/>
              <a:ea typeface="+mn-ea"/>
              <a:cs typeface="+mn-cs"/>
            </a:endParaRPr>
          </a:p>
        </p:txBody>
      </p:sp>
      <p:sp>
        <p:nvSpPr>
          <p:cNvPr id="10" name="Slide Number Placeholder 5"/>
          <p:cNvSpPr>
            <a:spLocks noGrp="1"/>
          </p:cNvSpPr>
          <p:nvPr>
            <p:ph type="sldNum" sz="quarter" idx="4"/>
          </p:nvPr>
        </p:nvSpPr>
        <p:spPr>
          <a:xfrm>
            <a:off x="10266363" y="5870575"/>
            <a:ext cx="550863" cy="377825"/>
          </a:xfrm>
          <a:prstGeom prst="rect">
            <a:avLst/>
          </a:prstGeom>
        </p:spPr>
        <p:txBody>
          <a:bodyPr vert="horz" wrap="square" lIns="91440" tIns="45720" rIns="91440" bIns="45720" numCol="1" anchor="ctr" anchorCtr="0" compatLnSpc="1"/>
          <a:lstStyle>
            <a:lvl1pPr>
              <a:defRPr smtClean="0"/>
            </a:lvl1pPr>
          </a:lstStyle>
          <a:p>
            <a:pPr marL="0" marR="0" lvl="0" indent="0" algn="r" defTabSz="914400" rtl="0" eaLnBrk="0" fontAlgn="base" latinLnBrk="0" hangingPunct="0">
              <a:lnSpc>
                <a:spcPct val="100000"/>
              </a:lnSpc>
              <a:spcBef>
                <a:spcPct val="0"/>
              </a:spcBef>
              <a:spcAft>
                <a:spcPct val="0"/>
              </a:spcAft>
              <a:buClrTx/>
              <a:buSzTx/>
              <a:buFontTx/>
              <a:buNone/>
              <a:defRPr/>
            </a:pPr>
            <a:fld id="{F3B36172-14EF-4ED3-8819-088B8E318190}" type="slidenum">
              <a:rPr kumimoji="0" lang="en-US" altLang="en-US" sz="1000" b="0" i="0" u="none" strike="noStrike" kern="1200" cap="none" spc="0" normalizeH="0" baseline="0" noProof="0">
                <a:ln>
                  <a:noFill/>
                </a:ln>
                <a:solidFill>
                  <a:schemeClr val="tx1"/>
                </a:solidFill>
                <a:effectLst/>
                <a:uLnTx/>
                <a:uFillTx/>
                <a:latin typeface="Calibri" panose="020F0502020204030204" pitchFamily="34" charset="0"/>
                <a:ea typeface="+mn-ea"/>
                <a:cs typeface="+mn-cs"/>
              </a:rPr>
            </a:fld>
            <a:endParaRPr kumimoji="0" lang="en-US" altLang="en-US" sz="1000" b="0" i="0" u="none" strike="noStrike" kern="1200" cap="none" spc="0" normalizeH="0" baseline="0" noProof="0">
              <a:ln>
                <a:noFill/>
              </a:ln>
              <a:solidFill>
                <a:schemeClr val="tx1"/>
              </a:solidFill>
              <a:effectLst/>
              <a:uLnTx/>
              <a:uFillTx/>
              <a:latin typeface="Calibri" panose="020F0502020204030204" pitchFamily="34" charset="0"/>
              <a:ea typeface="+mn-ea"/>
              <a:cs typeface="+mn-cs"/>
            </a:endParaRPr>
          </a:p>
        </p:txBody>
      </p:sp>
    </p:spTree>
  </p:cSld>
  <p:clrMapOvr>
    <a:masterClrMapping/>
  </p:clrMapOvr>
  <p:transition spd="slow">
    <p:split orient="vert"/>
  </p:transition>
  <p:timing>
    <p:tnLst>
      <p:par>
        <p:cTn id="1" dur="indefinite" restart="never" nodeType="tmRoot"/>
      </p:par>
    </p:tn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bg>
      <p:bgPr>
        <a:blipFill rotWithShape="0">
          <a:blip r:embed="rId2"/>
          <a:stretch>
            <a:fillRect/>
          </a:stretch>
        </a:blipFill>
        <a:effectLst/>
      </p:bgPr>
    </p:bg>
    <p:spTree>
      <p:nvGrpSpPr>
        <p:cNvPr id="1" name=""/>
        <p:cNvGrpSpPr/>
        <p:nvPr/>
      </p:nvGrpSpPr>
      <p:grpSpPr>
        <a:xfrm>
          <a:off x="0" y="0"/>
          <a:ext cx="0" cy="0"/>
          <a:chOff x="0" y="0"/>
          <a:chExt cx="0" cy="0"/>
        </a:xfrm>
      </p:grpSpPr>
      <p:pic>
        <p:nvPicPr>
          <p:cNvPr id="25602" name="Picture 6" descr="Celestia-R1---OverlayContentHD.png"/>
          <p:cNvPicPr>
            <a:picLocks noChangeAspect="1"/>
          </p:cNvPicPr>
          <p:nvPr/>
        </p:nvPicPr>
        <p:blipFill>
          <a:blip r:embed="rId3"/>
          <a:stretch>
            <a:fillRect/>
          </a:stretch>
        </p:blipFill>
        <p:spPr>
          <a:xfrm>
            <a:off x="0" y="0"/>
            <a:ext cx="12188825" cy="6856413"/>
          </a:xfrm>
          <a:prstGeom prst="rect">
            <a:avLst/>
          </a:prstGeom>
          <a:noFill/>
          <a:ln w="9525">
            <a:noFill/>
          </a:ln>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2" y="2142067"/>
            <a:ext cx="4995334" cy="3649134"/>
          </a:xfrm>
        </p:spPr>
        <p:txBody>
          <a:bodyPr>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Content Placeholder 3"/>
          <p:cNvSpPr>
            <a:spLocks noGrp="1"/>
          </p:cNvSpPr>
          <p:nvPr>
            <p:ph sz="half" idx="2"/>
          </p:nvPr>
        </p:nvSpPr>
        <p:spPr>
          <a:xfrm>
            <a:off x="5821895" y="2142067"/>
            <a:ext cx="4995332" cy="3649133"/>
          </a:xfrm>
        </p:spPr>
        <p:txBody>
          <a:bodyPr>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8" name="Date Placeholder 4"/>
          <p:cNvSpPr>
            <a:spLocks noGrp="1"/>
          </p:cNvSpPr>
          <p:nvPr>
            <p:ph type="dt" sz="half" idx="12"/>
          </p:nvPr>
        </p:nvSpPr>
        <p:spPr>
          <a:xfrm>
            <a:off x="8589963" y="5870575"/>
            <a:ext cx="1600200" cy="377825"/>
          </a:xfrm>
          <a:prstGeom prst="rect">
            <a:avLst/>
          </a:prstGeom>
        </p:spPr>
        <p:txBody>
          <a:bodyPr vert="horz" lIns="91440" tIns="45720" rIns="91440" bIns="45720" rtlCol="0" anchor="ct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defRPr/>
            </a:pPr>
            <a:r>
              <a:rPr kumimoji="0" lang="en-US" altLang="en-US" sz="1000" b="0" i="0" u="none" strike="noStrike" kern="1200" cap="none" spc="0" normalizeH="0" baseline="0" noProof="0">
                <a:ln>
                  <a:noFill/>
                </a:ln>
                <a:solidFill>
                  <a:schemeClr val="tx1"/>
                </a:solidFill>
                <a:effectLst/>
                <a:uLnTx/>
                <a:uFillTx/>
                <a:latin typeface="+mn-lt"/>
                <a:ea typeface="+mn-ea"/>
                <a:cs typeface="+mn-cs"/>
              </a:rPr>
              <a:t>TTT - QTTqng</a:t>
            </a:r>
            <a:endParaRPr kumimoji="0" lang="en-US" altLang="en-US" sz="1000" b="0" i="0" u="none" strike="noStrike" kern="1200" cap="none" spc="0" normalizeH="0" baseline="0" noProof="0">
              <a:ln>
                <a:noFill/>
              </a:ln>
              <a:solidFill>
                <a:schemeClr val="tx1"/>
              </a:solidFill>
              <a:effectLst/>
              <a:uLnTx/>
              <a:uFillTx/>
              <a:latin typeface="+mn-lt"/>
              <a:ea typeface="+mn-ea"/>
              <a:cs typeface="+mn-cs"/>
            </a:endParaRPr>
          </a:p>
        </p:txBody>
      </p:sp>
      <p:sp>
        <p:nvSpPr>
          <p:cNvPr id="9" name="Footer Placeholder 5"/>
          <p:cNvSpPr>
            <a:spLocks noGrp="1"/>
          </p:cNvSpPr>
          <p:nvPr>
            <p:ph type="ftr" sz="quarter" idx="3"/>
          </p:nvPr>
        </p:nvSpPr>
        <p:spPr>
          <a:xfrm>
            <a:off x="685800" y="5870575"/>
            <a:ext cx="7827963" cy="377825"/>
          </a:xfrm>
          <a:prstGeom prst="rect">
            <a:avLst/>
          </a:prstGeom>
        </p:spPr>
        <p:txBody>
          <a:bodyPr vert="horz" lIns="91440" tIns="45720" rIns="91440" bIns="45720" rtlCol="0" anchor="ct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000" b="0" i="0" u="none" strike="noStrike" kern="1200" cap="none" spc="0" normalizeH="0" baseline="0" noProof="0">
              <a:ln>
                <a:noFill/>
              </a:ln>
              <a:solidFill>
                <a:schemeClr val="tx1"/>
              </a:solidFill>
              <a:effectLst/>
              <a:uLnTx/>
              <a:uFillTx/>
              <a:latin typeface="+mn-lt"/>
              <a:ea typeface="+mn-ea"/>
              <a:cs typeface="+mn-cs"/>
            </a:endParaRPr>
          </a:p>
        </p:txBody>
      </p:sp>
      <p:sp>
        <p:nvSpPr>
          <p:cNvPr id="10" name="Slide Number Placeholder 6"/>
          <p:cNvSpPr>
            <a:spLocks noGrp="1"/>
          </p:cNvSpPr>
          <p:nvPr>
            <p:ph type="sldNum" sz="quarter" idx="4"/>
          </p:nvPr>
        </p:nvSpPr>
        <p:spPr>
          <a:xfrm>
            <a:off x="10266363" y="5870575"/>
            <a:ext cx="550863" cy="377825"/>
          </a:xfrm>
          <a:prstGeom prst="rect">
            <a:avLst/>
          </a:prstGeom>
        </p:spPr>
        <p:txBody>
          <a:bodyPr vert="horz" wrap="square" lIns="91440" tIns="45720" rIns="91440" bIns="45720" numCol="1" anchor="ctr" anchorCtr="0" compatLnSpc="1"/>
          <a:lstStyle>
            <a:lvl1pPr>
              <a:defRPr smtClean="0"/>
            </a:lvl1pPr>
          </a:lstStyle>
          <a:p>
            <a:pPr marL="0" marR="0" lvl="0" indent="0" algn="r" defTabSz="914400" rtl="0" eaLnBrk="0" fontAlgn="base" latinLnBrk="0" hangingPunct="0">
              <a:lnSpc>
                <a:spcPct val="100000"/>
              </a:lnSpc>
              <a:spcBef>
                <a:spcPct val="0"/>
              </a:spcBef>
              <a:spcAft>
                <a:spcPct val="0"/>
              </a:spcAft>
              <a:buClrTx/>
              <a:buSzTx/>
              <a:buFontTx/>
              <a:buNone/>
              <a:defRPr/>
            </a:pPr>
            <a:fld id="{B3BF4124-06F4-46E2-B96C-C3EF8BF5960F}" type="slidenum">
              <a:rPr kumimoji="0" lang="en-US" altLang="en-US" sz="1000" b="0" i="0" u="none" strike="noStrike" kern="1200" cap="none" spc="0" normalizeH="0" baseline="0" noProof="0">
                <a:ln>
                  <a:noFill/>
                </a:ln>
                <a:solidFill>
                  <a:schemeClr val="tx1"/>
                </a:solidFill>
                <a:effectLst/>
                <a:uLnTx/>
                <a:uFillTx/>
                <a:latin typeface="Calibri" panose="020F0502020204030204" pitchFamily="34" charset="0"/>
                <a:ea typeface="+mn-ea"/>
                <a:cs typeface="+mn-cs"/>
              </a:rPr>
            </a:fld>
            <a:endParaRPr kumimoji="0" lang="en-US" altLang="en-US" sz="1000" b="0" i="0" u="none" strike="noStrike" kern="1200" cap="none" spc="0" normalizeH="0" baseline="0" noProof="0">
              <a:ln>
                <a:noFill/>
              </a:ln>
              <a:solidFill>
                <a:schemeClr val="tx1"/>
              </a:solidFill>
              <a:effectLst/>
              <a:uLnTx/>
              <a:uFillTx/>
              <a:latin typeface="Calibri" panose="020F0502020204030204" pitchFamily="34" charset="0"/>
              <a:ea typeface="+mn-ea"/>
              <a:cs typeface="+mn-cs"/>
            </a:endParaRPr>
          </a:p>
        </p:txBody>
      </p:sp>
    </p:spTree>
  </p:cSld>
  <p:clrMapOvr>
    <a:masterClrMapping/>
  </p:clrMapOvr>
  <p:transition spd="slow">
    <p:split orient="vert"/>
  </p:transition>
  <p:timing>
    <p:tnLst>
      <p:par>
        <p:cTn id="1" dur="indefinite" restart="never" nodeType="tmRoot"/>
      </p:par>
    </p:tnLst>
  </p:timing>
  <p:hf hdr="0" ftr="0" dt="0"/>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3670" y="2218267"/>
            <a:ext cx="4709054"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685801" y="2870201"/>
            <a:ext cx="4996923" cy="2920998"/>
          </a:xfrm>
        </p:spPr>
        <p:txBody>
          <a:bodyPr anchor="t">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5" name="Text Placeholder 4"/>
          <p:cNvSpPr>
            <a:spLocks noGrp="1"/>
          </p:cNvSpPr>
          <p:nvPr>
            <p:ph type="body" sz="quarter" idx="3"/>
          </p:nvPr>
        </p:nvSpPr>
        <p:spPr>
          <a:xfrm>
            <a:off x="6096003" y="2226734"/>
            <a:ext cx="4722813"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5823483" y="2870201"/>
            <a:ext cx="4995334" cy="2920998"/>
          </a:xfrm>
        </p:spPr>
        <p:txBody>
          <a:bodyPr anchor="t">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7" name="Date Placeholder 6"/>
          <p:cNvSpPr>
            <a:spLocks noGrp="1"/>
          </p:cNvSpPr>
          <p:nvPr>
            <p:ph type="dt" sz="half" idx="10"/>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r>
              <a:rPr kumimoji="0" lang="en-US" altLang="en-US" sz="1000" b="0" i="0" u="none" strike="noStrike" kern="1200" cap="none" spc="0" normalizeH="0" baseline="0" noProof="0">
                <a:ln>
                  <a:noFill/>
                </a:ln>
                <a:solidFill>
                  <a:schemeClr val="tx1"/>
                </a:solidFill>
                <a:effectLst/>
                <a:uLnTx/>
                <a:uFillTx/>
                <a:latin typeface="+mn-lt"/>
                <a:ea typeface="+mn-ea"/>
                <a:cs typeface="+mn-cs"/>
              </a:rPr>
              <a:t>TTT - QTTqng</a:t>
            </a:r>
            <a:endParaRPr kumimoji="0" lang="en-US" altLang="en-US" sz="1000" b="0" i="0" u="none" strike="noStrike" kern="1200" cap="none" spc="0" normalizeH="0" baseline="0" noProof="0">
              <a:ln>
                <a:noFill/>
              </a:ln>
              <a:solidFill>
                <a:schemeClr val="tx1"/>
              </a:solidFill>
              <a:effectLst/>
              <a:uLnTx/>
              <a:uFillTx/>
              <a:latin typeface="+mn-lt"/>
              <a:ea typeface="+mn-ea"/>
              <a:cs typeface="+mn-cs"/>
            </a:endParaRPr>
          </a:p>
        </p:txBody>
      </p:sp>
      <p:sp>
        <p:nvSpPr>
          <p:cNvPr id="8" name="Footer Placeholder 7"/>
          <p:cNvSpPr>
            <a:spLocks noGrp="1"/>
          </p:cNvSpPr>
          <p:nvPr>
            <p:ph type="ftr" sz="quarter" idx="11"/>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000" b="0" i="0" u="none" strike="noStrike" kern="1200" cap="none" spc="0" normalizeH="0" baseline="0" noProof="0">
              <a:ln>
                <a:noFill/>
              </a:ln>
              <a:solidFill>
                <a:schemeClr val="tx1"/>
              </a:solidFill>
              <a:effectLst/>
              <a:uLnTx/>
              <a:uFillTx/>
              <a:latin typeface="+mn-lt"/>
              <a:ea typeface="+mn-ea"/>
              <a:cs typeface="+mn-cs"/>
            </a:endParaRPr>
          </a:p>
        </p:txBody>
      </p:sp>
      <p:sp>
        <p:nvSpPr>
          <p:cNvPr id="9" name="Slide Number Placeholder 8"/>
          <p:cNvSpPr>
            <a:spLocks noGrp="1"/>
          </p:cNvSpPr>
          <p:nvPr>
            <p:ph type="sldNum" sz="quarter" idx="12"/>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fld id="{B6307FD9-A811-4F48-AA38-1D942211710D}" type="slidenum">
              <a:rPr kumimoji="0" lang="en-US" altLang="en-US" sz="1000" b="0" i="0" u="none" strike="noStrike" kern="1200" cap="none" spc="0" normalizeH="0" baseline="0" noProof="0">
                <a:ln>
                  <a:noFill/>
                </a:ln>
                <a:solidFill>
                  <a:schemeClr val="tx1"/>
                </a:solidFill>
                <a:effectLst/>
                <a:uLnTx/>
                <a:uFillTx/>
                <a:latin typeface="Calibri" panose="020F0502020204030204" pitchFamily="34" charset="0"/>
                <a:ea typeface="+mn-ea"/>
                <a:cs typeface="+mn-cs"/>
              </a:rPr>
            </a:fld>
            <a:endParaRPr kumimoji="0" lang="en-US" altLang="en-US" sz="1000" b="0" i="0" u="none" strike="noStrike" kern="1200" cap="none" spc="0" normalizeH="0" baseline="0" noProof="0">
              <a:ln>
                <a:noFill/>
              </a:ln>
              <a:solidFill>
                <a:schemeClr val="tx1"/>
              </a:solidFill>
              <a:effectLst/>
              <a:uLnTx/>
              <a:uFillTx/>
              <a:latin typeface="Calibri" panose="020F0502020204030204" pitchFamily="34" charset="0"/>
              <a:ea typeface="+mn-ea"/>
              <a:cs typeface="+mn-cs"/>
            </a:endParaRPr>
          </a:p>
        </p:txBody>
      </p:sp>
    </p:spTree>
  </p:cSld>
  <p:clrMapOvr>
    <a:masterClrMapping/>
  </p:clrMapOvr>
  <p:transition spd="slow">
    <p:split orient="vert"/>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rotWithShape="0">
          <a:blip r:embed="rId2"/>
          <a:stretch>
            <a:fillRect/>
          </a:stretch>
        </a:blipFill>
        <a:effectLst/>
      </p:bgPr>
    </p:bg>
    <p:spTree>
      <p:nvGrpSpPr>
        <p:cNvPr id="1" name=""/>
        <p:cNvGrpSpPr/>
        <p:nvPr/>
      </p:nvGrpSpPr>
      <p:grpSpPr>
        <a:xfrm>
          <a:off x="0" y="0"/>
          <a:ext cx="0" cy="0"/>
          <a:chOff x="0" y="0"/>
          <a:chExt cx="0" cy="0"/>
        </a:xfrm>
      </p:grpSpPr>
      <p:pic>
        <p:nvPicPr>
          <p:cNvPr id="26626" name="Picture 6" descr="Celestia-R1---OverlayContentHD.png"/>
          <p:cNvPicPr>
            <a:picLocks noChangeAspect="1"/>
          </p:cNvPicPr>
          <p:nvPr/>
        </p:nvPicPr>
        <p:blipFill>
          <a:blip r:embed="rId3"/>
          <a:stretch>
            <a:fillRect/>
          </a:stretch>
        </p:blipFill>
        <p:spPr>
          <a:xfrm>
            <a:off x="0" y="0"/>
            <a:ext cx="12188825" cy="6856413"/>
          </a:xfrm>
          <a:prstGeom prst="rect">
            <a:avLst/>
          </a:prstGeom>
          <a:noFill/>
          <a:ln w="9525">
            <a:noFill/>
          </a:ln>
        </p:spPr>
      </p:pic>
      <p:sp>
        <p:nvSpPr>
          <p:cNvPr id="2" name="Title 1"/>
          <p:cNvSpPr>
            <a:spLocks noGrp="1"/>
          </p:cNvSpPr>
          <p:nvPr>
            <p:ph type="title"/>
          </p:nvPr>
        </p:nvSpPr>
        <p:spPr/>
        <p:txBody>
          <a:bodyPr/>
          <a:lstStyle/>
          <a:p>
            <a:r>
              <a:rPr lang="en-US"/>
              <a:t>Click to edit Master title style</a:t>
            </a:r>
            <a:endParaRPr lang="en-US" dirty="0"/>
          </a:p>
        </p:txBody>
      </p:sp>
      <p:sp>
        <p:nvSpPr>
          <p:cNvPr id="8" name="Date Placeholder 2"/>
          <p:cNvSpPr>
            <a:spLocks noGrp="1"/>
          </p:cNvSpPr>
          <p:nvPr>
            <p:ph type="dt" sz="half" idx="2"/>
          </p:nvPr>
        </p:nvSpPr>
        <p:spPr>
          <a:xfrm>
            <a:off x="8589963" y="5870575"/>
            <a:ext cx="1600200" cy="377825"/>
          </a:xfrm>
          <a:prstGeom prst="rect">
            <a:avLst/>
          </a:prstGeom>
        </p:spPr>
        <p:txBody>
          <a:bodyPr vert="horz" lIns="91440" tIns="45720" rIns="91440" bIns="45720" rtlCol="0" anchor="ct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defRPr/>
            </a:pPr>
            <a:r>
              <a:rPr kumimoji="0" lang="en-US" altLang="en-US" sz="1000" b="0" i="0" u="none" strike="noStrike" kern="1200" cap="none" spc="0" normalizeH="0" baseline="0" noProof="0">
                <a:ln>
                  <a:noFill/>
                </a:ln>
                <a:solidFill>
                  <a:schemeClr val="tx1"/>
                </a:solidFill>
                <a:effectLst/>
                <a:uLnTx/>
                <a:uFillTx/>
                <a:latin typeface="+mn-lt"/>
                <a:ea typeface="+mn-ea"/>
                <a:cs typeface="+mn-cs"/>
              </a:rPr>
              <a:t>TTT - QTTqng</a:t>
            </a:r>
            <a:endParaRPr kumimoji="0" lang="en-US" altLang="en-US" sz="1000" b="0" i="0" u="none" strike="noStrike" kern="1200" cap="none" spc="0" normalizeH="0" baseline="0" noProof="0">
              <a:ln>
                <a:noFill/>
              </a:ln>
              <a:solidFill>
                <a:schemeClr val="tx1"/>
              </a:solidFill>
              <a:effectLst/>
              <a:uLnTx/>
              <a:uFillTx/>
              <a:latin typeface="+mn-lt"/>
              <a:ea typeface="+mn-ea"/>
              <a:cs typeface="+mn-cs"/>
            </a:endParaRPr>
          </a:p>
        </p:txBody>
      </p:sp>
      <p:sp>
        <p:nvSpPr>
          <p:cNvPr id="9" name="Footer Placeholder 3"/>
          <p:cNvSpPr>
            <a:spLocks noGrp="1"/>
          </p:cNvSpPr>
          <p:nvPr>
            <p:ph type="ftr" sz="quarter" idx="3"/>
          </p:nvPr>
        </p:nvSpPr>
        <p:spPr>
          <a:xfrm>
            <a:off x="685800" y="5870575"/>
            <a:ext cx="7827963" cy="377825"/>
          </a:xfrm>
          <a:prstGeom prst="rect">
            <a:avLst/>
          </a:prstGeom>
        </p:spPr>
        <p:txBody>
          <a:bodyPr vert="horz" lIns="91440" tIns="45720" rIns="91440" bIns="45720" rtlCol="0" anchor="ct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000" b="0" i="0" u="none" strike="noStrike" kern="1200" cap="none" spc="0" normalizeH="0" baseline="0" noProof="0">
              <a:ln>
                <a:noFill/>
              </a:ln>
              <a:solidFill>
                <a:schemeClr val="tx1"/>
              </a:solidFill>
              <a:effectLst/>
              <a:uLnTx/>
              <a:uFillTx/>
              <a:latin typeface="+mn-lt"/>
              <a:ea typeface="+mn-ea"/>
              <a:cs typeface="+mn-cs"/>
            </a:endParaRPr>
          </a:p>
        </p:txBody>
      </p:sp>
      <p:sp>
        <p:nvSpPr>
          <p:cNvPr id="10" name="Slide Number Placeholder 4"/>
          <p:cNvSpPr>
            <a:spLocks noGrp="1"/>
          </p:cNvSpPr>
          <p:nvPr>
            <p:ph type="sldNum" sz="quarter" idx="4"/>
          </p:nvPr>
        </p:nvSpPr>
        <p:spPr>
          <a:xfrm>
            <a:off x="10266363" y="5870575"/>
            <a:ext cx="550863" cy="377825"/>
          </a:xfrm>
          <a:prstGeom prst="rect">
            <a:avLst/>
          </a:prstGeom>
        </p:spPr>
        <p:txBody>
          <a:bodyPr vert="horz" wrap="square" lIns="91440" tIns="45720" rIns="91440" bIns="45720" numCol="1" anchor="ctr" anchorCtr="0" compatLnSpc="1"/>
          <a:lstStyle>
            <a:lvl1pPr>
              <a:defRPr smtClean="0"/>
            </a:lvl1pPr>
          </a:lstStyle>
          <a:p>
            <a:pPr marL="0" marR="0" lvl="0" indent="0" algn="r" defTabSz="914400" rtl="0" eaLnBrk="0" fontAlgn="base" latinLnBrk="0" hangingPunct="0">
              <a:lnSpc>
                <a:spcPct val="100000"/>
              </a:lnSpc>
              <a:spcBef>
                <a:spcPct val="0"/>
              </a:spcBef>
              <a:spcAft>
                <a:spcPct val="0"/>
              </a:spcAft>
              <a:buClrTx/>
              <a:buSzTx/>
              <a:buFontTx/>
              <a:buNone/>
              <a:defRPr/>
            </a:pPr>
            <a:fld id="{91127BD1-2D15-440F-B898-F1AAFE22962C}" type="slidenum">
              <a:rPr kumimoji="0" lang="en-US" altLang="en-US" sz="1000" b="0" i="0" u="none" strike="noStrike" kern="1200" cap="none" spc="0" normalizeH="0" baseline="0" noProof="0">
                <a:ln>
                  <a:noFill/>
                </a:ln>
                <a:solidFill>
                  <a:schemeClr val="tx1"/>
                </a:solidFill>
                <a:effectLst/>
                <a:uLnTx/>
                <a:uFillTx/>
                <a:latin typeface="Calibri" panose="020F0502020204030204" pitchFamily="34" charset="0"/>
                <a:ea typeface="+mn-ea"/>
                <a:cs typeface="+mn-cs"/>
              </a:rPr>
            </a:fld>
            <a:endParaRPr kumimoji="0" lang="en-US" altLang="en-US" sz="1000" b="0" i="0" u="none" strike="noStrike" kern="1200" cap="none" spc="0" normalizeH="0" baseline="0" noProof="0">
              <a:ln>
                <a:noFill/>
              </a:ln>
              <a:solidFill>
                <a:schemeClr val="tx1"/>
              </a:solidFill>
              <a:effectLst/>
              <a:uLnTx/>
              <a:uFillTx/>
              <a:latin typeface="Calibri" panose="020F0502020204030204" pitchFamily="34" charset="0"/>
              <a:ea typeface="+mn-ea"/>
              <a:cs typeface="+mn-cs"/>
            </a:endParaRPr>
          </a:p>
        </p:txBody>
      </p:sp>
    </p:spTree>
  </p:cSld>
  <p:clrMapOvr>
    <a:masterClrMapping/>
  </p:clrMapOvr>
  <p:transition spd="slow">
    <p:split orient="vert"/>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en-US" sz="1100" b="0" i="0" u="none" strike="noStrike" kern="1200" cap="none" spc="0" normalizeH="0" baseline="0" noProof="0">
                <a:ln>
                  <a:noFill/>
                </a:ln>
                <a:solidFill>
                  <a:schemeClr val="tx1">
                    <a:tint val="75000"/>
                    <a:alpha val="60000"/>
                  </a:schemeClr>
                </a:solidFill>
                <a:effectLst/>
                <a:uLnTx/>
                <a:uFillTx/>
                <a:latin typeface="Arial" panose="020B0604020202020204" pitchFamily="34" charset="0"/>
                <a:ea typeface="+mn-ea"/>
                <a:cs typeface="+mn-cs"/>
              </a:rPr>
              <a:t>TTT - QTTqng</a:t>
            </a:r>
            <a:endParaRPr kumimoji="0" lang="en-US" altLang="en-US" sz="1100" b="0" i="0" u="none" strike="noStrike" kern="1200" cap="none" spc="0" normalizeH="0" baseline="0" noProof="0">
              <a:ln>
                <a:noFill/>
              </a:ln>
              <a:solidFill>
                <a:schemeClr val="tx1">
                  <a:tint val="75000"/>
                  <a:alpha val="60000"/>
                </a:scheme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100" b="0" i="0" u="none" strike="noStrike" kern="1200" cap="none" spc="0" normalizeH="0" baseline="0" noProof="0">
              <a:ln>
                <a:noFill/>
              </a:ln>
              <a:solidFill>
                <a:schemeClr val="tx1">
                  <a:tint val="75000"/>
                  <a:alpha val="60000"/>
                </a:scheme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p>
            <a:pPr marL="0" marR="0" lvl="0" indent="0" algn="ctr" defTabSz="914400" rtl="0" eaLnBrk="0" fontAlgn="base" latinLnBrk="0" hangingPunct="0">
              <a:lnSpc>
                <a:spcPct val="100000"/>
              </a:lnSpc>
              <a:spcBef>
                <a:spcPct val="0"/>
              </a:spcBef>
              <a:spcAft>
                <a:spcPct val="0"/>
              </a:spcAft>
              <a:buClrTx/>
              <a:buSzTx/>
              <a:buFontTx/>
              <a:buNone/>
              <a:defRPr/>
            </a:pPr>
            <a:fld id="{F07D6200-4183-4171-ABBA-88B859A3B854}" type="slidenum">
              <a:rPr kumimoji="0" lang="en-US" altLang="en-US" sz="2800" b="0" i="0" u="none" strike="noStrike" kern="1200" cap="none" spc="0" normalizeH="0" baseline="0" noProof="0">
                <a:ln>
                  <a:noFill/>
                </a:ln>
                <a:solidFill>
                  <a:srgbClr val="FFFFFF"/>
                </a:solidFill>
                <a:effectLst/>
                <a:uLnTx/>
                <a:uFillTx/>
                <a:latin typeface="Arial" panose="020B0604020202020204" pitchFamily="34" charset="0"/>
                <a:ea typeface="+mn-ea"/>
                <a:cs typeface="+mn-cs"/>
              </a:rPr>
            </a:fld>
            <a:endParaRPr kumimoji="0" lang="en-US" altLang="en-US" sz="2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Tree>
  </p:cSld>
  <p:clrMapOvr>
    <a:masterClrMapping/>
  </p:clrMapOvr>
  <p:transition spd="slow">
    <p:split orient="vert"/>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bg>
      <p:bgPr>
        <a:blipFill rotWithShape="0">
          <a:blip r:embed="rId2"/>
          <a:stretch>
            <a:fillRect/>
          </a:stretch>
        </a:blipFill>
        <a:effectLst/>
      </p:bgPr>
    </p:bg>
    <p:spTree>
      <p:nvGrpSpPr>
        <p:cNvPr id="1" name=""/>
        <p:cNvGrpSpPr/>
        <p:nvPr/>
      </p:nvGrpSpPr>
      <p:grpSpPr>
        <a:xfrm>
          <a:off x="0" y="0"/>
          <a:ext cx="0" cy="0"/>
          <a:chOff x="0" y="0"/>
          <a:chExt cx="0" cy="0"/>
        </a:xfrm>
      </p:grpSpPr>
      <p:pic>
        <p:nvPicPr>
          <p:cNvPr id="27650" name="Picture 6" descr="Celestia-R1---OverlayContentHD.png"/>
          <p:cNvPicPr>
            <a:picLocks noChangeAspect="1"/>
          </p:cNvPicPr>
          <p:nvPr/>
        </p:nvPicPr>
        <p:blipFill>
          <a:blip r:embed="rId3"/>
          <a:stretch>
            <a:fillRect/>
          </a:stretch>
        </p:blipFill>
        <p:spPr>
          <a:xfrm>
            <a:off x="0" y="0"/>
            <a:ext cx="12188825" cy="6856413"/>
          </a:xfrm>
          <a:prstGeom prst="rect">
            <a:avLst/>
          </a:prstGeom>
          <a:noFill/>
          <a:ln w="9525">
            <a:noFill/>
          </a:ln>
        </p:spPr>
      </p:pic>
      <p:sp>
        <p:nvSpPr>
          <p:cNvPr id="8" name="Date Placeholder 1"/>
          <p:cNvSpPr>
            <a:spLocks noGrp="1"/>
          </p:cNvSpPr>
          <p:nvPr>
            <p:ph type="dt" sz="half" idx="2"/>
          </p:nvPr>
        </p:nvSpPr>
        <p:spPr>
          <a:xfrm>
            <a:off x="8589963" y="5870575"/>
            <a:ext cx="1600200" cy="377825"/>
          </a:xfrm>
          <a:prstGeom prst="rect">
            <a:avLst/>
          </a:prstGeom>
        </p:spPr>
        <p:txBody>
          <a:bodyPr vert="horz" lIns="91440" tIns="45720" rIns="91440" bIns="45720" rtlCol="0" anchor="ct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defRPr/>
            </a:pPr>
            <a:r>
              <a:rPr kumimoji="0" lang="en-US" altLang="en-US" sz="1000" b="0" i="0" u="none" strike="noStrike" kern="1200" cap="none" spc="0" normalizeH="0" baseline="0" noProof="0">
                <a:ln>
                  <a:noFill/>
                </a:ln>
                <a:solidFill>
                  <a:schemeClr val="tx1"/>
                </a:solidFill>
                <a:effectLst/>
                <a:uLnTx/>
                <a:uFillTx/>
                <a:latin typeface="+mn-lt"/>
                <a:ea typeface="+mn-ea"/>
                <a:cs typeface="+mn-cs"/>
              </a:rPr>
              <a:t>TTT - QTTqng</a:t>
            </a:r>
            <a:endParaRPr kumimoji="0" lang="en-US" altLang="en-US" sz="1000" b="0" i="0" u="none" strike="noStrike" kern="1200" cap="none" spc="0" normalizeH="0" baseline="0" noProof="0">
              <a:ln>
                <a:noFill/>
              </a:ln>
              <a:solidFill>
                <a:schemeClr val="tx1"/>
              </a:solidFill>
              <a:effectLst/>
              <a:uLnTx/>
              <a:uFillTx/>
              <a:latin typeface="+mn-lt"/>
              <a:ea typeface="+mn-ea"/>
              <a:cs typeface="+mn-cs"/>
            </a:endParaRPr>
          </a:p>
        </p:txBody>
      </p:sp>
      <p:sp>
        <p:nvSpPr>
          <p:cNvPr id="9" name="Footer Placeholder 2"/>
          <p:cNvSpPr>
            <a:spLocks noGrp="1"/>
          </p:cNvSpPr>
          <p:nvPr>
            <p:ph type="ftr" sz="quarter" idx="3"/>
          </p:nvPr>
        </p:nvSpPr>
        <p:spPr>
          <a:xfrm>
            <a:off x="685800" y="5870575"/>
            <a:ext cx="7827963" cy="377825"/>
          </a:xfrm>
          <a:prstGeom prst="rect">
            <a:avLst/>
          </a:prstGeom>
        </p:spPr>
        <p:txBody>
          <a:bodyPr vert="horz" lIns="91440" tIns="45720" rIns="91440" bIns="45720" rtlCol="0" anchor="ct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000" b="0" i="0" u="none" strike="noStrike" kern="1200" cap="none" spc="0" normalizeH="0" baseline="0" noProof="0">
              <a:ln>
                <a:noFill/>
              </a:ln>
              <a:solidFill>
                <a:schemeClr val="tx1"/>
              </a:solidFill>
              <a:effectLst/>
              <a:uLnTx/>
              <a:uFillTx/>
              <a:latin typeface="+mn-lt"/>
              <a:ea typeface="+mn-ea"/>
              <a:cs typeface="+mn-cs"/>
            </a:endParaRPr>
          </a:p>
        </p:txBody>
      </p:sp>
      <p:sp>
        <p:nvSpPr>
          <p:cNvPr id="10" name="Slide Number Placeholder 3"/>
          <p:cNvSpPr>
            <a:spLocks noGrp="1"/>
          </p:cNvSpPr>
          <p:nvPr>
            <p:ph type="sldNum" sz="quarter" idx="4"/>
          </p:nvPr>
        </p:nvSpPr>
        <p:spPr>
          <a:xfrm>
            <a:off x="10266363" y="5870575"/>
            <a:ext cx="550863" cy="377825"/>
          </a:xfrm>
          <a:prstGeom prst="rect">
            <a:avLst/>
          </a:prstGeom>
        </p:spPr>
        <p:txBody>
          <a:bodyPr vert="horz" wrap="square" lIns="91440" tIns="45720" rIns="91440" bIns="45720" numCol="1" anchor="ctr" anchorCtr="0" compatLnSpc="1"/>
          <a:lstStyle>
            <a:lvl1pPr>
              <a:defRPr smtClean="0"/>
            </a:lvl1pPr>
          </a:lstStyle>
          <a:p>
            <a:pPr marL="0" marR="0" lvl="0" indent="0" algn="r" defTabSz="914400" rtl="0" eaLnBrk="0" fontAlgn="base" latinLnBrk="0" hangingPunct="0">
              <a:lnSpc>
                <a:spcPct val="100000"/>
              </a:lnSpc>
              <a:spcBef>
                <a:spcPct val="0"/>
              </a:spcBef>
              <a:spcAft>
                <a:spcPct val="0"/>
              </a:spcAft>
              <a:buClrTx/>
              <a:buSzTx/>
              <a:buFontTx/>
              <a:buNone/>
              <a:defRPr/>
            </a:pPr>
            <a:fld id="{53C85E62-3EDD-4D49-968D-6F18B2A05C80}" type="slidenum">
              <a:rPr kumimoji="0" lang="en-US" altLang="en-US" sz="1000" b="0" i="0" u="none" strike="noStrike" kern="1200" cap="none" spc="0" normalizeH="0" baseline="0" noProof="0">
                <a:ln>
                  <a:noFill/>
                </a:ln>
                <a:solidFill>
                  <a:schemeClr val="tx1"/>
                </a:solidFill>
                <a:effectLst/>
                <a:uLnTx/>
                <a:uFillTx/>
                <a:latin typeface="Calibri" panose="020F0502020204030204" pitchFamily="34" charset="0"/>
                <a:ea typeface="+mn-ea"/>
                <a:cs typeface="+mn-cs"/>
              </a:rPr>
            </a:fld>
            <a:endParaRPr kumimoji="0" lang="en-US" altLang="en-US" sz="1000" b="0" i="0" u="none" strike="noStrike" kern="1200" cap="none" spc="0" normalizeH="0" baseline="0" noProof="0">
              <a:ln>
                <a:noFill/>
              </a:ln>
              <a:solidFill>
                <a:schemeClr val="tx1"/>
              </a:solidFill>
              <a:effectLst/>
              <a:uLnTx/>
              <a:uFillTx/>
              <a:latin typeface="Calibri" panose="020F0502020204030204" pitchFamily="34" charset="0"/>
              <a:ea typeface="+mn-ea"/>
              <a:cs typeface="+mn-cs"/>
            </a:endParaRPr>
          </a:p>
        </p:txBody>
      </p:sp>
    </p:spTree>
  </p:cSld>
  <p:clrMapOvr>
    <a:masterClrMapping/>
  </p:clrMapOvr>
  <p:transition spd="slow">
    <p:split orient="vert"/>
  </p:transition>
  <p:timing>
    <p:tnLst>
      <p:par>
        <p:cTn id="1" dur="indefinite" restart="never" nodeType="tmRoot"/>
      </p:par>
    </p:tnLst>
  </p:timing>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rotWithShape="0">
          <a:blip r:embed="rId2"/>
          <a:stretch>
            <a:fillRect/>
          </a:stretch>
        </a:blipFill>
        <a:effectLst/>
      </p:bgPr>
    </p:bg>
    <p:spTree>
      <p:nvGrpSpPr>
        <p:cNvPr id="1" name=""/>
        <p:cNvGrpSpPr/>
        <p:nvPr/>
      </p:nvGrpSpPr>
      <p:grpSpPr>
        <a:xfrm>
          <a:off x="0" y="0"/>
          <a:ext cx="0" cy="0"/>
          <a:chOff x="0" y="0"/>
          <a:chExt cx="0" cy="0"/>
        </a:xfrm>
      </p:grpSpPr>
      <p:pic>
        <p:nvPicPr>
          <p:cNvPr id="28674" name="Picture 6" descr="Celestia-R1---OverlayContentHD.png"/>
          <p:cNvPicPr>
            <a:picLocks noChangeAspect="1"/>
          </p:cNvPicPr>
          <p:nvPr/>
        </p:nvPicPr>
        <p:blipFill>
          <a:blip r:embed="rId3"/>
          <a:stretch>
            <a:fillRect/>
          </a:stretch>
        </p:blipFill>
        <p:spPr>
          <a:xfrm>
            <a:off x="0" y="0"/>
            <a:ext cx="12188825" cy="6856413"/>
          </a:xfrm>
          <a:prstGeom prst="rect">
            <a:avLst/>
          </a:prstGeom>
          <a:noFill/>
          <a:ln w="9525">
            <a:noFill/>
          </a:ln>
        </p:spPr>
      </p:pic>
      <p:sp>
        <p:nvSpPr>
          <p:cNvPr id="2" name="Title 1"/>
          <p:cNvSpPr>
            <a:spLocks noGrp="1"/>
          </p:cNvSpPr>
          <p:nvPr>
            <p:ph type="title"/>
          </p:nvPr>
        </p:nvSpPr>
        <p:spPr>
          <a:xfrm>
            <a:off x="685800" y="2074333"/>
            <a:ext cx="3680885" cy="13716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648201" y="609601"/>
            <a:ext cx="6169026" cy="5181600"/>
          </a:xfrm>
        </p:spPr>
        <p:txBody>
          <a:bodyPr>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Text Placeholder 3"/>
          <p:cNvSpPr>
            <a:spLocks noGrp="1"/>
          </p:cNvSpPr>
          <p:nvPr>
            <p:ph type="body" sz="half" idx="2"/>
          </p:nvPr>
        </p:nvSpPr>
        <p:spPr>
          <a:xfrm>
            <a:off x="685800" y="3445933"/>
            <a:ext cx="3680885"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8" name="Date Placeholder 4"/>
          <p:cNvSpPr>
            <a:spLocks noGrp="1"/>
          </p:cNvSpPr>
          <p:nvPr>
            <p:ph type="dt" sz="half" idx="12"/>
          </p:nvPr>
        </p:nvSpPr>
        <p:spPr>
          <a:xfrm>
            <a:off x="8589963" y="5870575"/>
            <a:ext cx="1600200" cy="377825"/>
          </a:xfrm>
          <a:prstGeom prst="rect">
            <a:avLst/>
          </a:prstGeom>
        </p:spPr>
        <p:txBody>
          <a:bodyPr vert="horz" lIns="91440" tIns="45720" rIns="91440" bIns="45720" rtlCol="0" anchor="ct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defRPr/>
            </a:pPr>
            <a:r>
              <a:rPr kumimoji="0" lang="en-US" altLang="en-US" sz="1000" b="0" i="0" u="none" strike="noStrike" kern="1200" cap="none" spc="0" normalizeH="0" baseline="0" noProof="0">
                <a:ln>
                  <a:noFill/>
                </a:ln>
                <a:solidFill>
                  <a:schemeClr val="tx1"/>
                </a:solidFill>
                <a:effectLst/>
                <a:uLnTx/>
                <a:uFillTx/>
                <a:latin typeface="+mn-lt"/>
                <a:ea typeface="+mn-ea"/>
                <a:cs typeface="+mn-cs"/>
              </a:rPr>
              <a:t>TTT - QTTqng</a:t>
            </a:r>
            <a:endParaRPr kumimoji="0" lang="en-US" altLang="en-US" sz="1000" b="0" i="0" u="none" strike="noStrike" kern="1200" cap="none" spc="0" normalizeH="0" baseline="0" noProof="0">
              <a:ln>
                <a:noFill/>
              </a:ln>
              <a:solidFill>
                <a:schemeClr val="tx1"/>
              </a:solidFill>
              <a:effectLst/>
              <a:uLnTx/>
              <a:uFillTx/>
              <a:latin typeface="+mn-lt"/>
              <a:ea typeface="+mn-ea"/>
              <a:cs typeface="+mn-cs"/>
            </a:endParaRPr>
          </a:p>
        </p:txBody>
      </p:sp>
      <p:sp>
        <p:nvSpPr>
          <p:cNvPr id="9" name="Footer Placeholder 5"/>
          <p:cNvSpPr>
            <a:spLocks noGrp="1"/>
          </p:cNvSpPr>
          <p:nvPr>
            <p:ph type="ftr" sz="quarter" idx="3"/>
          </p:nvPr>
        </p:nvSpPr>
        <p:spPr>
          <a:xfrm>
            <a:off x="685800" y="5870575"/>
            <a:ext cx="7827963" cy="377825"/>
          </a:xfrm>
          <a:prstGeom prst="rect">
            <a:avLst/>
          </a:prstGeom>
        </p:spPr>
        <p:txBody>
          <a:bodyPr vert="horz" lIns="91440" tIns="45720" rIns="91440" bIns="45720" rtlCol="0" anchor="ct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000" b="0" i="0" u="none" strike="noStrike" kern="1200" cap="none" spc="0" normalizeH="0" baseline="0" noProof="0">
              <a:ln>
                <a:noFill/>
              </a:ln>
              <a:solidFill>
                <a:schemeClr val="tx1"/>
              </a:solidFill>
              <a:effectLst/>
              <a:uLnTx/>
              <a:uFillTx/>
              <a:latin typeface="+mn-lt"/>
              <a:ea typeface="+mn-ea"/>
              <a:cs typeface="+mn-cs"/>
            </a:endParaRPr>
          </a:p>
        </p:txBody>
      </p:sp>
      <p:sp>
        <p:nvSpPr>
          <p:cNvPr id="10" name="Slide Number Placeholder 6"/>
          <p:cNvSpPr>
            <a:spLocks noGrp="1"/>
          </p:cNvSpPr>
          <p:nvPr>
            <p:ph type="sldNum" sz="quarter" idx="4"/>
          </p:nvPr>
        </p:nvSpPr>
        <p:spPr>
          <a:xfrm>
            <a:off x="10266363" y="5870575"/>
            <a:ext cx="550863" cy="377825"/>
          </a:xfrm>
          <a:prstGeom prst="rect">
            <a:avLst/>
          </a:prstGeom>
        </p:spPr>
        <p:txBody>
          <a:bodyPr vert="horz" wrap="square" lIns="91440" tIns="45720" rIns="91440" bIns="45720" numCol="1" anchor="ctr" anchorCtr="0" compatLnSpc="1"/>
          <a:lstStyle>
            <a:lvl1pPr>
              <a:defRPr smtClean="0"/>
            </a:lvl1pPr>
          </a:lstStyle>
          <a:p>
            <a:pPr marL="0" marR="0" lvl="0" indent="0" algn="r" defTabSz="914400" rtl="0" eaLnBrk="0" fontAlgn="base" latinLnBrk="0" hangingPunct="0">
              <a:lnSpc>
                <a:spcPct val="100000"/>
              </a:lnSpc>
              <a:spcBef>
                <a:spcPct val="0"/>
              </a:spcBef>
              <a:spcAft>
                <a:spcPct val="0"/>
              </a:spcAft>
              <a:buClrTx/>
              <a:buSzTx/>
              <a:buFontTx/>
              <a:buNone/>
              <a:defRPr/>
            </a:pPr>
            <a:fld id="{C8DE1083-C8E9-4D72-B726-8F4020BC09B2}" type="slidenum">
              <a:rPr kumimoji="0" lang="en-US" altLang="en-US" sz="1000" b="0" i="0" u="none" strike="noStrike" kern="1200" cap="none" spc="0" normalizeH="0" baseline="0" noProof="0">
                <a:ln>
                  <a:noFill/>
                </a:ln>
                <a:solidFill>
                  <a:schemeClr val="tx1"/>
                </a:solidFill>
                <a:effectLst/>
                <a:uLnTx/>
                <a:uFillTx/>
                <a:latin typeface="Calibri" panose="020F0502020204030204" pitchFamily="34" charset="0"/>
                <a:ea typeface="+mn-ea"/>
                <a:cs typeface="+mn-cs"/>
              </a:rPr>
            </a:fld>
            <a:endParaRPr kumimoji="0" lang="en-US" altLang="en-US" sz="1000" b="0" i="0" u="none" strike="noStrike" kern="1200" cap="none" spc="0" normalizeH="0" baseline="0" noProof="0">
              <a:ln>
                <a:noFill/>
              </a:ln>
              <a:solidFill>
                <a:schemeClr val="tx1"/>
              </a:solidFill>
              <a:effectLst/>
              <a:uLnTx/>
              <a:uFillTx/>
              <a:latin typeface="Calibri" panose="020F0502020204030204" pitchFamily="34" charset="0"/>
              <a:ea typeface="+mn-ea"/>
              <a:cs typeface="+mn-cs"/>
            </a:endParaRPr>
          </a:p>
        </p:txBody>
      </p:sp>
    </p:spTree>
  </p:cSld>
  <p:clrMapOvr>
    <a:masterClrMapping/>
  </p:clrMapOvr>
  <p:transition spd="slow">
    <p:split orient="vert"/>
  </p:transition>
  <p:timing>
    <p:tnLst>
      <p:par>
        <p:cTn id="1" dur="indefinite" restart="never" nodeType="tmRoot"/>
      </p:par>
    </p:tnLst>
  </p:timing>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rotWithShape="0">
          <a:blip r:embed="rId2"/>
          <a:stretch>
            <a:fillRect/>
          </a:stretch>
        </a:blipFill>
        <a:effectLst/>
      </p:bgPr>
    </p:bg>
    <p:spTree>
      <p:nvGrpSpPr>
        <p:cNvPr id="1" name=""/>
        <p:cNvGrpSpPr/>
        <p:nvPr/>
      </p:nvGrpSpPr>
      <p:grpSpPr>
        <a:xfrm>
          <a:off x="0" y="0"/>
          <a:ext cx="0" cy="0"/>
          <a:chOff x="0" y="0"/>
          <a:chExt cx="0" cy="0"/>
        </a:xfrm>
      </p:grpSpPr>
      <p:pic>
        <p:nvPicPr>
          <p:cNvPr id="29698" name="Picture 6" descr="Celestia-R1---OverlayContentHD.png"/>
          <p:cNvPicPr>
            <a:picLocks noChangeAspect="1"/>
          </p:cNvPicPr>
          <p:nvPr/>
        </p:nvPicPr>
        <p:blipFill>
          <a:blip r:embed="rId3"/>
          <a:stretch>
            <a:fillRect/>
          </a:stretch>
        </p:blipFill>
        <p:spPr>
          <a:xfrm>
            <a:off x="0" y="0"/>
            <a:ext cx="12188825" cy="6856413"/>
          </a:xfrm>
          <a:prstGeom prst="rect">
            <a:avLst/>
          </a:prstGeom>
          <a:noFill/>
          <a:ln w="9525">
            <a:noFill/>
          </a:ln>
        </p:spPr>
      </p:pic>
      <p:sp>
        <p:nvSpPr>
          <p:cNvPr id="2" name="Title 1"/>
          <p:cNvSpPr>
            <a:spLocks noGrp="1"/>
          </p:cNvSpPr>
          <p:nvPr>
            <p:ph type="title"/>
          </p:nvPr>
        </p:nvSpPr>
        <p:spPr>
          <a:xfrm>
            <a:off x="685800" y="1600200"/>
            <a:ext cx="6164653" cy="1371600"/>
          </a:xfrm>
        </p:spPr>
        <p:txBody>
          <a:bodyPr anchor="b"/>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536253" y="914400"/>
            <a:ext cx="3280974"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vert="horz" wrap="square" lIns="91440" tIns="45720" rIns="91440" bIns="45720" numCol="1" rtlCol="0" anchor="t" anchorCtr="0" compatLnSpc="1">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marR="0" lvl="0" indent="0" algn="ctr" defTabSz="457200" rtl="0" eaLnBrk="0" fontAlgn="base" latinLnBrk="0" hangingPunct="0">
              <a:lnSpc>
                <a:spcPct val="100000"/>
              </a:lnSpc>
              <a:spcBef>
                <a:spcPct val="0"/>
              </a:spcBef>
              <a:spcAft>
                <a:spcPts val="1000"/>
              </a:spcAft>
              <a:buClr>
                <a:schemeClr val="tx1"/>
              </a:buClr>
              <a:buSzPct val="100000"/>
              <a:buFont typeface="Arial" panose="020B0604020202020204" pitchFamily="34" charset="0"/>
              <a:buNone/>
              <a:defRPr/>
            </a:pPr>
            <a:r>
              <a:rPr kumimoji="0" lang="en-US" sz="1600" b="0" i="0" u="none" strike="noStrike" kern="1200" cap="none" spc="0" normalizeH="0" baseline="0" noProof="0">
                <a:ln>
                  <a:noFill/>
                </a:ln>
                <a:solidFill>
                  <a:schemeClr val="tx1"/>
                </a:solidFill>
                <a:effectLst/>
                <a:uLnTx/>
                <a:uFillTx/>
                <a:latin typeface="+mn-lt"/>
                <a:ea typeface="+mn-ea"/>
                <a:cs typeface="+mn-cs"/>
              </a:rPr>
              <a:t>Click icon to add picture</a:t>
            </a:r>
            <a:endParaRPr kumimoji="0" lang="en-US" sz="1600" b="0" i="0" u="none" strike="noStrike" kern="1200" cap="none" spc="0" normalizeH="0" baseline="0" noProof="0" dirty="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685800" y="2971800"/>
            <a:ext cx="6164653" cy="1828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8" name="Date Placeholder 4"/>
          <p:cNvSpPr>
            <a:spLocks noGrp="1"/>
          </p:cNvSpPr>
          <p:nvPr>
            <p:ph type="dt" sz="half" idx="12"/>
          </p:nvPr>
        </p:nvSpPr>
        <p:spPr>
          <a:xfrm>
            <a:off x="8589963" y="5870575"/>
            <a:ext cx="1600200" cy="377825"/>
          </a:xfrm>
          <a:prstGeom prst="rect">
            <a:avLst/>
          </a:prstGeom>
        </p:spPr>
        <p:txBody>
          <a:bodyPr vert="horz" lIns="91440" tIns="45720" rIns="91440" bIns="45720" rtlCol="0" anchor="ct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defRPr/>
            </a:pPr>
            <a:r>
              <a:rPr kumimoji="0" lang="en-US" altLang="en-US" sz="1000" b="0" i="0" u="none" strike="noStrike" kern="1200" cap="none" spc="0" normalizeH="0" baseline="0" noProof="0">
                <a:ln>
                  <a:noFill/>
                </a:ln>
                <a:solidFill>
                  <a:schemeClr val="tx1"/>
                </a:solidFill>
                <a:effectLst/>
                <a:uLnTx/>
                <a:uFillTx/>
                <a:latin typeface="+mn-lt"/>
                <a:ea typeface="+mn-ea"/>
                <a:cs typeface="+mn-cs"/>
              </a:rPr>
              <a:t>TTT - QTTqng</a:t>
            </a:r>
            <a:endParaRPr kumimoji="0" lang="en-US" altLang="en-US" sz="1000" b="0" i="0" u="none" strike="noStrike" kern="1200" cap="none" spc="0" normalizeH="0" baseline="0" noProof="0">
              <a:ln>
                <a:noFill/>
              </a:ln>
              <a:solidFill>
                <a:schemeClr val="tx1"/>
              </a:solidFill>
              <a:effectLst/>
              <a:uLnTx/>
              <a:uFillTx/>
              <a:latin typeface="+mn-lt"/>
              <a:ea typeface="+mn-ea"/>
              <a:cs typeface="+mn-cs"/>
            </a:endParaRPr>
          </a:p>
        </p:txBody>
      </p:sp>
      <p:sp>
        <p:nvSpPr>
          <p:cNvPr id="9" name="Footer Placeholder 5"/>
          <p:cNvSpPr>
            <a:spLocks noGrp="1"/>
          </p:cNvSpPr>
          <p:nvPr>
            <p:ph type="ftr" sz="quarter" idx="3"/>
          </p:nvPr>
        </p:nvSpPr>
        <p:spPr>
          <a:xfrm>
            <a:off x="685800" y="5870575"/>
            <a:ext cx="7827963" cy="377825"/>
          </a:xfrm>
          <a:prstGeom prst="rect">
            <a:avLst/>
          </a:prstGeom>
        </p:spPr>
        <p:txBody>
          <a:bodyPr vert="horz" lIns="91440" tIns="45720" rIns="91440" bIns="45720" rtlCol="0" anchor="ct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000" b="0" i="0" u="none" strike="noStrike" kern="1200" cap="none" spc="0" normalizeH="0" baseline="0" noProof="0">
              <a:ln>
                <a:noFill/>
              </a:ln>
              <a:solidFill>
                <a:schemeClr val="tx1"/>
              </a:solidFill>
              <a:effectLst/>
              <a:uLnTx/>
              <a:uFillTx/>
              <a:latin typeface="+mn-lt"/>
              <a:ea typeface="+mn-ea"/>
              <a:cs typeface="+mn-cs"/>
            </a:endParaRPr>
          </a:p>
        </p:txBody>
      </p:sp>
      <p:sp>
        <p:nvSpPr>
          <p:cNvPr id="10" name="Slide Number Placeholder 6"/>
          <p:cNvSpPr>
            <a:spLocks noGrp="1"/>
          </p:cNvSpPr>
          <p:nvPr>
            <p:ph type="sldNum" sz="quarter" idx="4"/>
          </p:nvPr>
        </p:nvSpPr>
        <p:spPr>
          <a:xfrm>
            <a:off x="10266363" y="5870575"/>
            <a:ext cx="550863" cy="377825"/>
          </a:xfrm>
          <a:prstGeom prst="rect">
            <a:avLst/>
          </a:prstGeom>
        </p:spPr>
        <p:txBody>
          <a:bodyPr vert="horz" wrap="square" lIns="91440" tIns="45720" rIns="91440" bIns="45720" numCol="1" anchor="ctr" anchorCtr="0" compatLnSpc="1"/>
          <a:lstStyle>
            <a:lvl1pPr>
              <a:defRPr smtClean="0"/>
            </a:lvl1pPr>
          </a:lstStyle>
          <a:p>
            <a:pPr marL="0" marR="0" lvl="0" indent="0" algn="r" defTabSz="914400" rtl="0" eaLnBrk="0" fontAlgn="base" latinLnBrk="0" hangingPunct="0">
              <a:lnSpc>
                <a:spcPct val="100000"/>
              </a:lnSpc>
              <a:spcBef>
                <a:spcPct val="0"/>
              </a:spcBef>
              <a:spcAft>
                <a:spcPct val="0"/>
              </a:spcAft>
              <a:buClrTx/>
              <a:buSzTx/>
              <a:buFontTx/>
              <a:buNone/>
              <a:defRPr/>
            </a:pPr>
            <a:fld id="{FAB4D97B-C246-45AC-96C6-B3C69F87A2D2}" type="slidenum">
              <a:rPr kumimoji="0" lang="en-US" altLang="en-US" sz="1000" b="0" i="0" u="none" strike="noStrike" kern="1200" cap="none" spc="0" normalizeH="0" baseline="0" noProof="0">
                <a:ln>
                  <a:noFill/>
                </a:ln>
                <a:solidFill>
                  <a:schemeClr val="tx1"/>
                </a:solidFill>
                <a:effectLst/>
                <a:uLnTx/>
                <a:uFillTx/>
                <a:latin typeface="Calibri" panose="020F0502020204030204" pitchFamily="34" charset="0"/>
                <a:ea typeface="+mn-ea"/>
                <a:cs typeface="+mn-cs"/>
              </a:rPr>
            </a:fld>
            <a:endParaRPr kumimoji="0" lang="en-US" altLang="en-US" sz="1000" b="0" i="0" u="none" strike="noStrike" kern="1200" cap="none" spc="0" normalizeH="0" baseline="0" noProof="0">
              <a:ln>
                <a:noFill/>
              </a:ln>
              <a:solidFill>
                <a:schemeClr val="tx1"/>
              </a:solidFill>
              <a:effectLst/>
              <a:uLnTx/>
              <a:uFillTx/>
              <a:latin typeface="Calibri" panose="020F0502020204030204" pitchFamily="34" charset="0"/>
              <a:ea typeface="+mn-ea"/>
              <a:cs typeface="+mn-cs"/>
            </a:endParaRPr>
          </a:p>
        </p:txBody>
      </p:sp>
    </p:spTree>
  </p:cSld>
  <p:clrMapOvr>
    <a:masterClrMapping/>
  </p:clrMapOvr>
  <p:transition spd="slow">
    <p:split orient="vert"/>
  </p:transition>
  <p:timing>
    <p:tnLst>
      <p:par>
        <p:cTn id="1" dur="indefinite" restart="never" nodeType="tmRoot"/>
      </p:par>
    </p:tnLst>
  </p:timing>
  <p:hf hdr="0" ftr="0" dt="0"/>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Panoramic Picture with Caption">
    <p:bg>
      <p:bgPr>
        <a:blipFill rotWithShape="0">
          <a:blip r:embed="rId2"/>
          <a:stretch>
            <a:fillRect/>
          </a:stretch>
        </a:blipFill>
        <a:effectLst/>
      </p:bgPr>
    </p:bg>
    <p:spTree>
      <p:nvGrpSpPr>
        <p:cNvPr id="1" name=""/>
        <p:cNvGrpSpPr/>
        <p:nvPr/>
      </p:nvGrpSpPr>
      <p:grpSpPr>
        <a:xfrm>
          <a:off x="0" y="0"/>
          <a:ext cx="0" cy="0"/>
          <a:chOff x="0" y="0"/>
          <a:chExt cx="0" cy="0"/>
        </a:xfrm>
      </p:grpSpPr>
      <p:pic>
        <p:nvPicPr>
          <p:cNvPr id="30722" name="Picture 6" descr="Celestia-R1---OverlayContentHD.png"/>
          <p:cNvPicPr>
            <a:picLocks noChangeAspect="1"/>
          </p:cNvPicPr>
          <p:nvPr/>
        </p:nvPicPr>
        <p:blipFill>
          <a:blip r:embed="rId3"/>
          <a:stretch>
            <a:fillRect/>
          </a:stretch>
        </p:blipFill>
        <p:spPr>
          <a:xfrm>
            <a:off x="0" y="0"/>
            <a:ext cx="12188825" cy="6856413"/>
          </a:xfrm>
          <a:prstGeom prst="rect">
            <a:avLst/>
          </a:prstGeom>
          <a:noFill/>
          <a:ln w="9525">
            <a:noFill/>
          </a:ln>
        </p:spPr>
      </p:pic>
      <p:sp>
        <p:nvSpPr>
          <p:cNvPr id="2" name="Title 1"/>
          <p:cNvSpPr>
            <a:spLocks noGrp="1"/>
          </p:cNvSpPr>
          <p:nvPr>
            <p:ph type="title"/>
          </p:nvPr>
        </p:nvSpPr>
        <p:spPr>
          <a:xfrm>
            <a:off x="685800" y="4732865"/>
            <a:ext cx="10131427" cy="566738"/>
          </a:xfrm>
        </p:spPr>
        <p:txBody>
          <a:bodyPr anchor="b"/>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371600" y="932112"/>
            <a:ext cx="8759827"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vert="horz" wrap="square" lIns="91440" tIns="45720" rIns="91440" bIns="45720" numCol="1" rtlCol="0" anchor="t" anchorCtr="0" compatLnSpc="1">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marR="0" lvl="0" indent="0" algn="ctr" defTabSz="457200" rtl="0" eaLnBrk="0" fontAlgn="base" latinLnBrk="0" hangingPunct="0">
              <a:lnSpc>
                <a:spcPct val="100000"/>
              </a:lnSpc>
              <a:spcBef>
                <a:spcPct val="0"/>
              </a:spcBef>
              <a:spcAft>
                <a:spcPts val="1000"/>
              </a:spcAft>
              <a:buClr>
                <a:schemeClr val="tx1"/>
              </a:buClr>
              <a:buSzPct val="100000"/>
              <a:buFont typeface="Arial" panose="020B0604020202020204" pitchFamily="34" charset="0"/>
              <a:buNone/>
              <a:defRPr/>
            </a:pPr>
            <a:r>
              <a:rPr kumimoji="0" lang="en-US" sz="1600" b="0" i="0" u="none" strike="noStrike" kern="1200" cap="none" spc="0" normalizeH="0" baseline="0" noProof="0">
                <a:ln>
                  <a:noFill/>
                </a:ln>
                <a:solidFill>
                  <a:schemeClr val="tx1"/>
                </a:solidFill>
                <a:effectLst/>
                <a:uLnTx/>
                <a:uFillTx/>
                <a:latin typeface="+mn-lt"/>
                <a:ea typeface="+mn-ea"/>
                <a:cs typeface="+mn-cs"/>
              </a:rPr>
              <a:t>Click icon to add picture</a:t>
            </a:r>
            <a:endParaRPr kumimoji="0" lang="en-US" sz="1600" b="0" i="0" u="none" strike="noStrike" kern="1200" cap="none" spc="0" normalizeH="0" baseline="0" noProof="0" dirty="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685800" y="5299603"/>
            <a:ext cx="10131427" cy="49371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8" name="Date Placeholder 4"/>
          <p:cNvSpPr>
            <a:spLocks noGrp="1"/>
          </p:cNvSpPr>
          <p:nvPr>
            <p:ph type="dt" sz="half" idx="12"/>
          </p:nvPr>
        </p:nvSpPr>
        <p:spPr>
          <a:xfrm>
            <a:off x="8589963" y="5870575"/>
            <a:ext cx="1600200" cy="377825"/>
          </a:xfrm>
          <a:prstGeom prst="rect">
            <a:avLst/>
          </a:prstGeom>
        </p:spPr>
        <p:txBody>
          <a:bodyPr vert="horz" lIns="91440" tIns="45720" rIns="91440" bIns="45720" rtlCol="0" anchor="ct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defRPr/>
            </a:pPr>
            <a:r>
              <a:rPr kumimoji="0" lang="en-US" altLang="en-US" sz="1000" b="0" i="0" u="none" strike="noStrike" kern="1200" cap="none" spc="0" normalizeH="0" baseline="0" noProof="0">
                <a:ln>
                  <a:noFill/>
                </a:ln>
                <a:solidFill>
                  <a:schemeClr val="tx1"/>
                </a:solidFill>
                <a:effectLst/>
                <a:uLnTx/>
                <a:uFillTx/>
                <a:latin typeface="+mn-lt"/>
                <a:ea typeface="+mn-ea"/>
                <a:cs typeface="+mn-cs"/>
              </a:rPr>
              <a:t>TTT - QTTqng</a:t>
            </a:r>
            <a:endParaRPr kumimoji="0" lang="en-US" altLang="en-US" sz="1000" b="0" i="0" u="none" strike="noStrike" kern="1200" cap="none" spc="0" normalizeH="0" baseline="0" noProof="0">
              <a:ln>
                <a:noFill/>
              </a:ln>
              <a:solidFill>
                <a:schemeClr val="tx1"/>
              </a:solidFill>
              <a:effectLst/>
              <a:uLnTx/>
              <a:uFillTx/>
              <a:latin typeface="+mn-lt"/>
              <a:ea typeface="+mn-ea"/>
              <a:cs typeface="+mn-cs"/>
            </a:endParaRPr>
          </a:p>
        </p:txBody>
      </p:sp>
      <p:sp>
        <p:nvSpPr>
          <p:cNvPr id="9" name="Footer Placeholder 5"/>
          <p:cNvSpPr>
            <a:spLocks noGrp="1"/>
          </p:cNvSpPr>
          <p:nvPr>
            <p:ph type="ftr" sz="quarter" idx="3"/>
          </p:nvPr>
        </p:nvSpPr>
        <p:spPr>
          <a:xfrm>
            <a:off x="685800" y="5870575"/>
            <a:ext cx="7827963" cy="377825"/>
          </a:xfrm>
          <a:prstGeom prst="rect">
            <a:avLst/>
          </a:prstGeom>
        </p:spPr>
        <p:txBody>
          <a:bodyPr vert="horz" lIns="91440" tIns="45720" rIns="91440" bIns="45720" rtlCol="0" anchor="ct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000" b="0" i="0" u="none" strike="noStrike" kern="1200" cap="none" spc="0" normalizeH="0" baseline="0" noProof="0">
              <a:ln>
                <a:noFill/>
              </a:ln>
              <a:solidFill>
                <a:schemeClr val="tx1"/>
              </a:solidFill>
              <a:effectLst/>
              <a:uLnTx/>
              <a:uFillTx/>
              <a:latin typeface="+mn-lt"/>
              <a:ea typeface="+mn-ea"/>
              <a:cs typeface="+mn-cs"/>
            </a:endParaRPr>
          </a:p>
        </p:txBody>
      </p:sp>
      <p:sp>
        <p:nvSpPr>
          <p:cNvPr id="10" name="Slide Number Placeholder 6"/>
          <p:cNvSpPr>
            <a:spLocks noGrp="1"/>
          </p:cNvSpPr>
          <p:nvPr>
            <p:ph type="sldNum" sz="quarter" idx="4"/>
          </p:nvPr>
        </p:nvSpPr>
        <p:spPr>
          <a:xfrm>
            <a:off x="10266363" y="5870575"/>
            <a:ext cx="550863" cy="377825"/>
          </a:xfrm>
          <a:prstGeom prst="rect">
            <a:avLst/>
          </a:prstGeom>
        </p:spPr>
        <p:txBody>
          <a:bodyPr vert="horz" wrap="square" lIns="91440" tIns="45720" rIns="91440" bIns="45720" numCol="1" anchor="ctr" anchorCtr="0" compatLnSpc="1"/>
          <a:lstStyle>
            <a:lvl1pPr>
              <a:defRPr smtClean="0"/>
            </a:lvl1pPr>
          </a:lstStyle>
          <a:p>
            <a:pPr marL="0" marR="0" lvl="0" indent="0" algn="r" defTabSz="914400" rtl="0" eaLnBrk="0" fontAlgn="base" latinLnBrk="0" hangingPunct="0">
              <a:lnSpc>
                <a:spcPct val="100000"/>
              </a:lnSpc>
              <a:spcBef>
                <a:spcPct val="0"/>
              </a:spcBef>
              <a:spcAft>
                <a:spcPct val="0"/>
              </a:spcAft>
              <a:buClrTx/>
              <a:buSzTx/>
              <a:buFontTx/>
              <a:buNone/>
              <a:defRPr/>
            </a:pPr>
            <a:fld id="{9B8C908A-F411-41D6-998C-DB33EB27536C}" type="slidenum">
              <a:rPr kumimoji="0" lang="en-US" altLang="en-US" sz="1000" b="0" i="0" u="none" strike="noStrike" kern="1200" cap="none" spc="0" normalizeH="0" baseline="0" noProof="0">
                <a:ln>
                  <a:noFill/>
                </a:ln>
                <a:solidFill>
                  <a:schemeClr val="tx1"/>
                </a:solidFill>
                <a:effectLst/>
                <a:uLnTx/>
                <a:uFillTx/>
                <a:latin typeface="Calibri" panose="020F0502020204030204" pitchFamily="34" charset="0"/>
                <a:ea typeface="+mn-ea"/>
                <a:cs typeface="+mn-cs"/>
              </a:rPr>
            </a:fld>
            <a:endParaRPr kumimoji="0" lang="en-US" altLang="en-US" sz="1000" b="0" i="0" u="none" strike="noStrike" kern="1200" cap="none" spc="0" normalizeH="0" baseline="0" noProof="0">
              <a:ln>
                <a:noFill/>
              </a:ln>
              <a:solidFill>
                <a:schemeClr val="tx1"/>
              </a:solidFill>
              <a:effectLst/>
              <a:uLnTx/>
              <a:uFillTx/>
              <a:latin typeface="Calibri" panose="020F0502020204030204" pitchFamily="34" charset="0"/>
              <a:ea typeface="+mn-ea"/>
              <a:cs typeface="+mn-cs"/>
            </a:endParaRPr>
          </a:p>
        </p:txBody>
      </p:sp>
    </p:spTree>
  </p:cSld>
  <p:clrMapOvr>
    <a:masterClrMapping/>
  </p:clrMapOvr>
  <p:transition spd="slow">
    <p:split orient="vert"/>
  </p:transition>
  <p:timing>
    <p:tnLst>
      <p:par>
        <p:cTn id="1" dur="indefinite" restart="never" nodeType="tmRoot"/>
      </p:par>
    </p:tnLst>
  </p:timing>
  <p:hf hdr="0" ftr="0" dt="0"/>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Title and Caption">
    <p:bg>
      <p:bgPr>
        <a:blipFill rotWithShape="0">
          <a:blip r:embed="rId2"/>
          <a:stretch>
            <a:fillRect/>
          </a:stretch>
        </a:blipFill>
        <a:effectLst/>
      </p:bgPr>
    </p:bg>
    <p:spTree>
      <p:nvGrpSpPr>
        <p:cNvPr id="1" name=""/>
        <p:cNvGrpSpPr/>
        <p:nvPr/>
      </p:nvGrpSpPr>
      <p:grpSpPr>
        <a:xfrm>
          <a:off x="0" y="0"/>
          <a:ext cx="0" cy="0"/>
          <a:chOff x="0" y="0"/>
          <a:chExt cx="0" cy="0"/>
        </a:xfrm>
      </p:grpSpPr>
      <p:pic>
        <p:nvPicPr>
          <p:cNvPr id="31746" name="Picture 6" descr="Celestia-R1---OverlayContentHD.png"/>
          <p:cNvPicPr>
            <a:picLocks noChangeAspect="1"/>
          </p:cNvPicPr>
          <p:nvPr/>
        </p:nvPicPr>
        <p:blipFill>
          <a:blip r:embed="rId3"/>
          <a:stretch>
            <a:fillRect/>
          </a:stretch>
        </p:blipFill>
        <p:spPr>
          <a:xfrm>
            <a:off x="0" y="0"/>
            <a:ext cx="12188825" cy="6856413"/>
          </a:xfrm>
          <a:prstGeom prst="rect">
            <a:avLst/>
          </a:prstGeom>
          <a:noFill/>
          <a:ln w="9525">
            <a:noFill/>
          </a:ln>
        </p:spPr>
      </p:pic>
      <p:sp>
        <p:nvSpPr>
          <p:cNvPr id="2" name="Title 1"/>
          <p:cNvSpPr>
            <a:spLocks noGrp="1"/>
          </p:cNvSpPr>
          <p:nvPr>
            <p:ph type="title"/>
          </p:nvPr>
        </p:nvSpPr>
        <p:spPr>
          <a:xfrm>
            <a:off x="685801" y="609601"/>
            <a:ext cx="10131427" cy="3124199"/>
          </a:xfrm>
        </p:spPr>
        <p:txBody>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685800" y="4343400"/>
            <a:ext cx="10131428" cy="1447800"/>
          </a:xfrm>
        </p:spPr>
        <p:txBody>
          <a:bodyP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8" name="Date Placeholder 3"/>
          <p:cNvSpPr>
            <a:spLocks noGrp="1"/>
          </p:cNvSpPr>
          <p:nvPr>
            <p:ph type="dt" sz="half" idx="2"/>
          </p:nvPr>
        </p:nvSpPr>
        <p:spPr>
          <a:xfrm>
            <a:off x="8589963" y="5870575"/>
            <a:ext cx="1600200" cy="377825"/>
          </a:xfrm>
          <a:prstGeom prst="rect">
            <a:avLst/>
          </a:prstGeom>
        </p:spPr>
        <p:txBody>
          <a:bodyPr vert="horz" lIns="91440" tIns="45720" rIns="91440" bIns="45720" rtlCol="0" anchor="ct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defRPr/>
            </a:pPr>
            <a:r>
              <a:rPr kumimoji="0" lang="en-US" altLang="en-US" sz="1000" b="0" i="0" u="none" strike="noStrike" kern="1200" cap="none" spc="0" normalizeH="0" baseline="0" noProof="0">
                <a:ln>
                  <a:noFill/>
                </a:ln>
                <a:solidFill>
                  <a:schemeClr val="tx1"/>
                </a:solidFill>
                <a:effectLst/>
                <a:uLnTx/>
                <a:uFillTx/>
                <a:latin typeface="+mn-lt"/>
                <a:ea typeface="+mn-ea"/>
                <a:cs typeface="+mn-cs"/>
              </a:rPr>
              <a:t>TTT - QTTqng</a:t>
            </a:r>
            <a:endParaRPr kumimoji="0" lang="en-US" altLang="en-US" sz="1000" b="0" i="0" u="none" strike="noStrike" kern="1200" cap="none" spc="0" normalizeH="0" baseline="0" noProof="0">
              <a:ln>
                <a:noFill/>
              </a:ln>
              <a:solidFill>
                <a:schemeClr val="tx1"/>
              </a:solidFill>
              <a:effectLst/>
              <a:uLnTx/>
              <a:uFillTx/>
              <a:latin typeface="+mn-lt"/>
              <a:ea typeface="+mn-ea"/>
              <a:cs typeface="+mn-cs"/>
            </a:endParaRPr>
          </a:p>
        </p:txBody>
      </p:sp>
      <p:sp>
        <p:nvSpPr>
          <p:cNvPr id="9" name="Footer Placeholder 4"/>
          <p:cNvSpPr>
            <a:spLocks noGrp="1"/>
          </p:cNvSpPr>
          <p:nvPr>
            <p:ph type="ftr" sz="quarter" idx="3"/>
          </p:nvPr>
        </p:nvSpPr>
        <p:spPr>
          <a:xfrm>
            <a:off x="685800" y="5870575"/>
            <a:ext cx="7827963" cy="377825"/>
          </a:xfrm>
          <a:prstGeom prst="rect">
            <a:avLst/>
          </a:prstGeom>
        </p:spPr>
        <p:txBody>
          <a:bodyPr vert="horz" lIns="91440" tIns="45720" rIns="91440" bIns="45720" rtlCol="0" anchor="ct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000" b="0" i="0" u="none" strike="noStrike" kern="1200" cap="none" spc="0" normalizeH="0" baseline="0" noProof="0">
              <a:ln>
                <a:noFill/>
              </a:ln>
              <a:solidFill>
                <a:schemeClr val="tx1"/>
              </a:solidFill>
              <a:effectLst/>
              <a:uLnTx/>
              <a:uFillTx/>
              <a:latin typeface="+mn-lt"/>
              <a:ea typeface="+mn-ea"/>
              <a:cs typeface="+mn-cs"/>
            </a:endParaRPr>
          </a:p>
        </p:txBody>
      </p:sp>
      <p:sp>
        <p:nvSpPr>
          <p:cNvPr id="10" name="Slide Number Placeholder 5"/>
          <p:cNvSpPr>
            <a:spLocks noGrp="1"/>
          </p:cNvSpPr>
          <p:nvPr>
            <p:ph type="sldNum" sz="quarter" idx="4"/>
          </p:nvPr>
        </p:nvSpPr>
        <p:spPr>
          <a:xfrm>
            <a:off x="10266363" y="5870575"/>
            <a:ext cx="550863" cy="377825"/>
          </a:xfrm>
          <a:prstGeom prst="rect">
            <a:avLst/>
          </a:prstGeom>
        </p:spPr>
        <p:txBody>
          <a:bodyPr vert="horz" wrap="square" lIns="91440" tIns="45720" rIns="91440" bIns="45720" numCol="1" anchor="ctr" anchorCtr="0" compatLnSpc="1"/>
          <a:lstStyle>
            <a:lvl1pPr>
              <a:defRPr smtClean="0"/>
            </a:lvl1pPr>
          </a:lstStyle>
          <a:p>
            <a:pPr marL="0" marR="0" lvl="0" indent="0" algn="r" defTabSz="914400" rtl="0" eaLnBrk="0" fontAlgn="base" latinLnBrk="0" hangingPunct="0">
              <a:lnSpc>
                <a:spcPct val="100000"/>
              </a:lnSpc>
              <a:spcBef>
                <a:spcPct val="0"/>
              </a:spcBef>
              <a:spcAft>
                <a:spcPct val="0"/>
              </a:spcAft>
              <a:buClrTx/>
              <a:buSzTx/>
              <a:buFontTx/>
              <a:buNone/>
              <a:defRPr/>
            </a:pPr>
            <a:fld id="{C45EA3BB-9F58-43E1-B1DE-981A4F79A237}" type="slidenum">
              <a:rPr kumimoji="0" lang="en-US" altLang="en-US" sz="1000" b="0" i="0" u="none" strike="noStrike" kern="1200" cap="none" spc="0" normalizeH="0" baseline="0" noProof="0">
                <a:ln>
                  <a:noFill/>
                </a:ln>
                <a:solidFill>
                  <a:schemeClr val="tx1"/>
                </a:solidFill>
                <a:effectLst/>
                <a:uLnTx/>
                <a:uFillTx/>
                <a:latin typeface="Calibri" panose="020F0502020204030204" pitchFamily="34" charset="0"/>
                <a:ea typeface="+mn-ea"/>
                <a:cs typeface="+mn-cs"/>
              </a:rPr>
            </a:fld>
            <a:endParaRPr kumimoji="0" lang="en-US" altLang="en-US" sz="1000" b="0" i="0" u="none" strike="noStrike" kern="1200" cap="none" spc="0" normalizeH="0" baseline="0" noProof="0">
              <a:ln>
                <a:noFill/>
              </a:ln>
              <a:solidFill>
                <a:schemeClr val="tx1"/>
              </a:solidFill>
              <a:effectLst/>
              <a:uLnTx/>
              <a:uFillTx/>
              <a:latin typeface="Calibri" panose="020F0502020204030204" pitchFamily="34" charset="0"/>
              <a:ea typeface="+mn-ea"/>
              <a:cs typeface="+mn-cs"/>
            </a:endParaRPr>
          </a:p>
        </p:txBody>
      </p:sp>
    </p:spTree>
  </p:cSld>
  <p:clrMapOvr>
    <a:masterClrMapping/>
  </p:clrMapOvr>
  <p:transition spd="slow">
    <p:split orient="vert"/>
  </p:transition>
  <p:timing>
    <p:tnLst>
      <p:par>
        <p:cTn id="1" dur="indefinite" restart="never" nodeType="tmRoot"/>
      </p:par>
    </p:tnLst>
  </p:timing>
  <p:hf hdr="0" ftr="0" dt="0"/>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p:cSld name="Quote with Caption">
    <p:bg>
      <p:bgPr>
        <a:blipFill rotWithShape="0">
          <a:blip r:embed="rId2"/>
          <a:stretch>
            <a:fillRect/>
          </a:stretch>
        </a:blipFill>
        <a:effectLst/>
      </p:bgPr>
    </p:bg>
    <p:spTree>
      <p:nvGrpSpPr>
        <p:cNvPr id="1" name=""/>
        <p:cNvGrpSpPr/>
        <p:nvPr/>
      </p:nvGrpSpPr>
      <p:grpSpPr>
        <a:xfrm>
          <a:off x="0" y="0"/>
          <a:ext cx="0" cy="0"/>
          <a:chOff x="0" y="0"/>
          <a:chExt cx="0" cy="0"/>
        </a:xfrm>
      </p:grpSpPr>
      <p:pic>
        <p:nvPicPr>
          <p:cNvPr id="32770" name="Picture 6" descr="Celestia-R1---OverlayContentHD.png"/>
          <p:cNvPicPr>
            <a:picLocks noChangeAspect="1"/>
          </p:cNvPicPr>
          <p:nvPr/>
        </p:nvPicPr>
        <p:blipFill>
          <a:blip r:embed="rId3"/>
          <a:stretch>
            <a:fillRect/>
          </a:stretch>
        </p:blipFill>
        <p:spPr>
          <a:xfrm>
            <a:off x="0" y="0"/>
            <a:ext cx="12188825" cy="6856413"/>
          </a:xfrm>
          <a:prstGeom prst="rect">
            <a:avLst/>
          </a:prstGeom>
          <a:noFill/>
          <a:ln w="9525">
            <a:noFill/>
          </a:ln>
        </p:spPr>
      </p:pic>
      <p:sp>
        <p:nvSpPr>
          <p:cNvPr id="8" name="TextBox 7"/>
          <p:cNvSpPr txBox="1"/>
          <p:nvPr/>
        </p:nvSpPr>
        <p:spPr>
          <a:xfrm>
            <a:off x="10237788" y="2743200"/>
            <a:ext cx="609600" cy="584200"/>
          </a:xfrm>
          <a:prstGeom prst="rect">
            <a:avLst/>
          </a:prstGeom>
        </p:spPr>
        <p:txBody>
          <a:bodyPr anchor="ct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marL="0" marR="0" lvl="0" indent="0" algn="r" defTabSz="914400" rtl="0" eaLnBrk="0" fontAlgn="base" latinLnBrk="0" hangingPunct="0">
              <a:lnSpc>
                <a:spcPct val="100000"/>
              </a:lnSpc>
              <a:spcBef>
                <a:spcPct val="0"/>
              </a:spcBef>
              <a:spcAft>
                <a:spcPct val="0"/>
              </a:spcAft>
              <a:buClrTx/>
              <a:buSzTx/>
              <a:buFontTx/>
              <a:buNone/>
              <a:defRPr/>
            </a:pPr>
            <a:r>
              <a:rPr kumimoji="0" lang="en-US" sz="8000" b="0" i="0" u="none" strike="noStrike" kern="1200" cap="all" spc="0" normalizeH="0" baseline="0" noProof="0" dirty="0">
                <a:ln w="3175" cmpd="sng">
                  <a:noFill/>
                </a:ln>
                <a:solidFill>
                  <a:schemeClr val="tx1"/>
                </a:solidFill>
                <a:effectLst/>
                <a:uLnTx/>
                <a:uFillTx/>
                <a:latin typeface="Arial" panose="020B0604020202020204" pitchFamily="34" charset="0"/>
                <a:ea typeface="+mn-ea"/>
                <a:cs typeface="+mn-cs"/>
              </a:rPr>
              <a:t>”</a:t>
            </a:r>
            <a:endParaRPr kumimoji="0" lang="en-US" sz="8000" b="0" i="0" u="none" strike="noStrike" kern="1200" cap="all" spc="0" normalizeH="0" baseline="0" noProof="0" dirty="0">
              <a:ln w="3175" cmpd="sng">
                <a:noFill/>
              </a:ln>
              <a:solidFill>
                <a:schemeClr val="tx1"/>
              </a:solidFill>
              <a:effectLst/>
              <a:uLnTx/>
              <a:uFillTx/>
              <a:latin typeface="Arial" panose="020B0604020202020204" pitchFamily="34" charset="0"/>
              <a:ea typeface="+mn-ea"/>
              <a:cs typeface="+mn-cs"/>
            </a:endParaRPr>
          </a:p>
        </p:txBody>
      </p:sp>
      <p:sp>
        <p:nvSpPr>
          <p:cNvPr id="9" name="TextBox 8"/>
          <p:cNvSpPr txBox="1"/>
          <p:nvPr/>
        </p:nvSpPr>
        <p:spPr>
          <a:xfrm>
            <a:off x="488950" y="823913"/>
            <a:ext cx="609600" cy="584200"/>
          </a:xfrm>
          <a:prstGeom prst="rect">
            <a:avLst/>
          </a:prstGeom>
        </p:spPr>
        <p:txBody>
          <a:bodyPr anchor="ct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marL="0" marR="0" lvl="0" indent="0" algn="r" defTabSz="914400" rtl="0" eaLnBrk="0" fontAlgn="base" latinLnBrk="0" hangingPunct="0">
              <a:lnSpc>
                <a:spcPct val="100000"/>
              </a:lnSpc>
              <a:spcBef>
                <a:spcPct val="0"/>
              </a:spcBef>
              <a:spcAft>
                <a:spcPct val="0"/>
              </a:spcAft>
              <a:buClrTx/>
              <a:buSzTx/>
              <a:buFontTx/>
              <a:buNone/>
              <a:defRPr/>
            </a:pPr>
            <a:r>
              <a:rPr kumimoji="0" lang="en-US" sz="8000" b="0" i="0" u="none" strike="noStrike" kern="1200" cap="all" spc="0" normalizeH="0" baseline="0" noProof="0" dirty="0">
                <a:ln w="3175" cmpd="sng">
                  <a:noFill/>
                </a:ln>
                <a:solidFill>
                  <a:schemeClr val="tx1"/>
                </a:solidFill>
                <a:effectLst/>
                <a:uLnTx/>
                <a:uFillTx/>
                <a:latin typeface="Arial" panose="020B0604020202020204" pitchFamily="34" charset="0"/>
                <a:ea typeface="+mn-ea"/>
                <a:cs typeface="+mn-cs"/>
              </a:rPr>
              <a:t>“</a:t>
            </a:r>
            <a:endParaRPr kumimoji="0" lang="en-US" sz="8000" b="0" i="0" u="none" strike="noStrike" kern="1200" cap="all" spc="0" normalizeH="0" baseline="0" noProof="0" dirty="0">
              <a:ln w="3175" cmpd="sng">
                <a:noFill/>
              </a:ln>
              <a:solidFill>
                <a:schemeClr val="tx1"/>
              </a:solidFill>
              <a:effectLst/>
              <a:uLnTx/>
              <a:uFillTx/>
              <a:latin typeface="Arial" panose="020B0604020202020204" pitchFamily="34" charset="0"/>
              <a:ea typeface="+mn-ea"/>
              <a:cs typeface="+mn-cs"/>
            </a:endParaRPr>
          </a:p>
        </p:txBody>
      </p:sp>
      <p:sp>
        <p:nvSpPr>
          <p:cNvPr id="2" name="Title 1"/>
          <p:cNvSpPr>
            <a:spLocks noGrp="1"/>
          </p:cNvSpPr>
          <p:nvPr>
            <p:ph type="title"/>
          </p:nvPr>
        </p:nvSpPr>
        <p:spPr>
          <a:xfrm>
            <a:off x="992267" y="609601"/>
            <a:ext cx="9550399" cy="2743199"/>
          </a:xfrm>
        </p:spPr>
        <p:txBody>
          <a:bodyPr/>
          <a:lstStyle>
            <a:lvl1pPr algn="l">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097875" y="3352800"/>
            <a:ext cx="9339184" cy="381000"/>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endParaRPr lang="en-US"/>
          </a:p>
        </p:txBody>
      </p:sp>
      <p:sp>
        <p:nvSpPr>
          <p:cNvPr id="3" name="Text Placeholder 2"/>
          <p:cNvSpPr>
            <a:spLocks noGrp="1"/>
          </p:cNvSpPr>
          <p:nvPr>
            <p:ph type="body" idx="1"/>
          </p:nvPr>
        </p:nvSpPr>
        <p:spPr>
          <a:xfrm>
            <a:off x="687465" y="4343400"/>
            <a:ext cx="10152367" cy="1447800"/>
          </a:xfrm>
        </p:spPr>
        <p:txBody>
          <a:bodyP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2"/>
          </p:nvPr>
        </p:nvSpPr>
        <p:spPr>
          <a:xfrm>
            <a:off x="8589963" y="5870575"/>
            <a:ext cx="1600200" cy="377825"/>
          </a:xfrm>
          <a:prstGeom prst="rect">
            <a:avLst/>
          </a:prstGeom>
        </p:spPr>
        <p:txBody>
          <a:bodyPr vert="horz" lIns="91440" tIns="45720" rIns="91440" bIns="45720" rtlCol="0" anchor="ct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defRPr/>
            </a:pPr>
            <a:r>
              <a:rPr kumimoji="0" lang="en-US" altLang="en-US" sz="1000" b="0" i="0" u="none" strike="noStrike" kern="1200" cap="none" spc="0" normalizeH="0" baseline="0" noProof="0">
                <a:ln>
                  <a:noFill/>
                </a:ln>
                <a:solidFill>
                  <a:schemeClr val="tx1"/>
                </a:solidFill>
                <a:effectLst/>
                <a:uLnTx/>
                <a:uFillTx/>
                <a:latin typeface="+mn-lt"/>
                <a:ea typeface="+mn-ea"/>
                <a:cs typeface="+mn-cs"/>
              </a:rPr>
              <a:t>TTT - QTTqng</a:t>
            </a:r>
            <a:endParaRPr kumimoji="0" lang="en-US" altLang="en-US" sz="1000" b="0" i="0" u="none" strike="noStrike" kern="1200" cap="none" spc="0" normalizeH="0" baseline="0" noProof="0">
              <a:ln>
                <a:noFill/>
              </a:ln>
              <a:solidFill>
                <a:schemeClr val="tx1"/>
              </a:solidFill>
              <a:effectLst/>
              <a:uLnTx/>
              <a:uFillTx/>
              <a:latin typeface="+mn-lt"/>
              <a:ea typeface="+mn-ea"/>
              <a:cs typeface="+mn-cs"/>
            </a:endParaRPr>
          </a:p>
        </p:txBody>
      </p:sp>
      <p:sp>
        <p:nvSpPr>
          <p:cNvPr id="11" name="Footer Placeholder 4"/>
          <p:cNvSpPr>
            <a:spLocks noGrp="1"/>
          </p:cNvSpPr>
          <p:nvPr>
            <p:ph type="ftr" sz="quarter" idx="3"/>
          </p:nvPr>
        </p:nvSpPr>
        <p:spPr>
          <a:xfrm>
            <a:off x="685800" y="5870575"/>
            <a:ext cx="7827963" cy="377825"/>
          </a:xfrm>
          <a:prstGeom prst="rect">
            <a:avLst/>
          </a:prstGeom>
        </p:spPr>
        <p:txBody>
          <a:bodyPr vert="horz" lIns="91440" tIns="45720" rIns="91440" bIns="45720" rtlCol="0" anchor="ct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000" b="0" i="0" u="none" strike="noStrike" kern="1200" cap="none" spc="0" normalizeH="0" baseline="0" noProof="0">
              <a:ln>
                <a:noFill/>
              </a:ln>
              <a:solidFill>
                <a:schemeClr val="tx1"/>
              </a:solidFill>
              <a:effectLst/>
              <a:uLnTx/>
              <a:uFillTx/>
              <a:latin typeface="+mn-lt"/>
              <a:ea typeface="+mn-ea"/>
              <a:cs typeface="+mn-cs"/>
            </a:endParaRPr>
          </a:p>
        </p:txBody>
      </p:sp>
      <p:sp>
        <p:nvSpPr>
          <p:cNvPr id="12" name="Slide Number Placeholder 5"/>
          <p:cNvSpPr>
            <a:spLocks noGrp="1"/>
          </p:cNvSpPr>
          <p:nvPr>
            <p:ph type="sldNum" sz="quarter" idx="4"/>
          </p:nvPr>
        </p:nvSpPr>
        <p:spPr>
          <a:xfrm>
            <a:off x="10266363" y="5870575"/>
            <a:ext cx="550863" cy="377825"/>
          </a:xfrm>
          <a:prstGeom prst="rect">
            <a:avLst/>
          </a:prstGeom>
        </p:spPr>
        <p:txBody>
          <a:bodyPr vert="horz" wrap="square" lIns="91440" tIns="45720" rIns="91440" bIns="45720" numCol="1" anchor="ctr" anchorCtr="0" compatLnSpc="1"/>
          <a:lstStyle>
            <a:lvl1pPr>
              <a:defRPr smtClean="0"/>
            </a:lvl1pPr>
          </a:lstStyle>
          <a:p>
            <a:pPr marL="0" marR="0" lvl="0" indent="0" algn="r" defTabSz="914400" rtl="0" eaLnBrk="0" fontAlgn="base" latinLnBrk="0" hangingPunct="0">
              <a:lnSpc>
                <a:spcPct val="100000"/>
              </a:lnSpc>
              <a:spcBef>
                <a:spcPct val="0"/>
              </a:spcBef>
              <a:spcAft>
                <a:spcPct val="0"/>
              </a:spcAft>
              <a:buClrTx/>
              <a:buSzTx/>
              <a:buFontTx/>
              <a:buNone/>
              <a:defRPr/>
            </a:pPr>
            <a:fld id="{66C62A68-FDF2-45FD-B678-A3927DE7064E}" type="slidenum">
              <a:rPr kumimoji="0" lang="en-US" altLang="en-US" sz="1000" b="0" i="0" u="none" strike="noStrike" kern="1200" cap="none" spc="0" normalizeH="0" baseline="0" noProof="0">
                <a:ln>
                  <a:noFill/>
                </a:ln>
                <a:solidFill>
                  <a:schemeClr val="tx1"/>
                </a:solidFill>
                <a:effectLst/>
                <a:uLnTx/>
                <a:uFillTx/>
                <a:latin typeface="Calibri" panose="020F0502020204030204" pitchFamily="34" charset="0"/>
                <a:ea typeface="+mn-ea"/>
                <a:cs typeface="+mn-cs"/>
              </a:rPr>
            </a:fld>
            <a:endParaRPr kumimoji="0" lang="en-US" altLang="en-US" sz="1000" b="0" i="0" u="none" strike="noStrike" kern="1200" cap="none" spc="0" normalizeH="0" baseline="0" noProof="0">
              <a:ln>
                <a:noFill/>
              </a:ln>
              <a:solidFill>
                <a:schemeClr val="tx1"/>
              </a:solidFill>
              <a:effectLst/>
              <a:uLnTx/>
              <a:uFillTx/>
              <a:latin typeface="Calibri" panose="020F0502020204030204" pitchFamily="34" charset="0"/>
              <a:ea typeface="+mn-ea"/>
              <a:cs typeface="+mn-cs"/>
            </a:endParaRPr>
          </a:p>
        </p:txBody>
      </p:sp>
    </p:spTree>
  </p:cSld>
  <p:clrMapOvr>
    <a:masterClrMapping/>
  </p:clrMapOvr>
  <p:transition spd="slow">
    <p:split orient="vert"/>
  </p:transition>
  <p:timing>
    <p:tnLst>
      <p:par>
        <p:cTn id="1" dur="indefinite" restart="never" nodeType="tmRoot"/>
      </p:par>
    </p:tnLst>
  </p:timing>
  <p:hf hdr="0" ftr="0" dt="0"/>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p:cSld name="Name Card">
    <p:bg>
      <p:bgPr>
        <a:blipFill rotWithShape="0">
          <a:blip r:embed="rId2"/>
          <a:stretch>
            <a:fillRect/>
          </a:stretch>
        </a:blipFill>
        <a:effectLst/>
      </p:bgPr>
    </p:bg>
    <p:spTree>
      <p:nvGrpSpPr>
        <p:cNvPr id="1" name=""/>
        <p:cNvGrpSpPr/>
        <p:nvPr/>
      </p:nvGrpSpPr>
      <p:grpSpPr>
        <a:xfrm>
          <a:off x="0" y="0"/>
          <a:ext cx="0" cy="0"/>
          <a:chOff x="0" y="0"/>
          <a:chExt cx="0" cy="0"/>
        </a:xfrm>
      </p:grpSpPr>
      <p:pic>
        <p:nvPicPr>
          <p:cNvPr id="33794" name="Picture 6" descr="Celestia-R1---OverlayContentHD.png"/>
          <p:cNvPicPr>
            <a:picLocks noChangeAspect="1"/>
          </p:cNvPicPr>
          <p:nvPr/>
        </p:nvPicPr>
        <p:blipFill>
          <a:blip r:embed="rId3"/>
          <a:stretch>
            <a:fillRect/>
          </a:stretch>
        </p:blipFill>
        <p:spPr>
          <a:xfrm>
            <a:off x="0" y="0"/>
            <a:ext cx="12188825" cy="6856413"/>
          </a:xfrm>
          <a:prstGeom prst="rect">
            <a:avLst/>
          </a:prstGeom>
          <a:noFill/>
          <a:ln w="9525">
            <a:noFill/>
          </a:ln>
        </p:spPr>
      </p:pic>
      <p:sp>
        <p:nvSpPr>
          <p:cNvPr id="2" name="Title 1"/>
          <p:cNvSpPr>
            <a:spLocks noGrp="1"/>
          </p:cNvSpPr>
          <p:nvPr>
            <p:ph type="title"/>
          </p:nvPr>
        </p:nvSpPr>
        <p:spPr>
          <a:xfrm>
            <a:off x="685802" y="3308581"/>
            <a:ext cx="10131425" cy="1468800"/>
          </a:xfrm>
        </p:spPr>
        <p:txBody>
          <a:bodyPr anchor="b"/>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685801" y="4777381"/>
            <a:ext cx="10131426"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8" name="Date Placeholder 3"/>
          <p:cNvSpPr>
            <a:spLocks noGrp="1"/>
          </p:cNvSpPr>
          <p:nvPr>
            <p:ph type="dt" sz="half" idx="2"/>
          </p:nvPr>
        </p:nvSpPr>
        <p:spPr>
          <a:xfrm>
            <a:off x="8589963" y="5870575"/>
            <a:ext cx="1600200" cy="377825"/>
          </a:xfrm>
          <a:prstGeom prst="rect">
            <a:avLst/>
          </a:prstGeom>
        </p:spPr>
        <p:txBody>
          <a:bodyPr vert="horz" lIns="91440" tIns="45720" rIns="91440" bIns="45720" rtlCol="0" anchor="ct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defRPr/>
            </a:pPr>
            <a:r>
              <a:rPr kumimoji="0" lang="en-US" altLang="en-US" sz="1000" b="0" i="0" u="none" strike="noStrike" kern="1200" cap="none" spc="0" normalizeH="0" baseline="0" noProof="0">
                <a:ln>
                  <a:noFill/>
                </a:ln>
                <a:solidFill>
                  <a:schemeClr val="tx1"/>
                </a:solidFill>
                <a:effectLst/>
                <a:uLnTx/>
                <a:uFillTx/>
                <a:latin typeface="+mn-lt"/>
                <a:ea typeface="+mn-ea"/>
                <a:cs typeface="+mn-cs"/>
              </a:rPr>
              <a:t>TTT - QTTqng</a:t>
            </a:r>
            <a:endParaRPr kumimoji="0" lang="en-US" altLang="en-US" sz="1000" b="0" i="0" u="none" strike="noStrike" kern="1200" cap="none" spc="0" normalizeH="0" baseline="0" noProof="0">
              <a:ln>
                <a:noFill/>
              </a:ln>
              <a:solidFill>
                <a:schemeClr val="tx1"/>
              </a:solidFill>
              <a:effectLst/>
              <a:uLnTx/>
              <a:uFillTx/>
              <a:latin typeface="+mn-lt"/>
              <a:ea typeface="+mn-ea"/>
              <a:cs typeface="+mn-cs"/>
            </a:endParaRPr>
          </a:p>
        </p:txBody>
      </p:sp>
      <p:sp>
        <p:nvSpPr>
          <p:cNvPr id="9" name="Footer Placeholder 4"/>
          <p:cNvSpPr>
            <a:spLocks noGrp="1"/>
          </p:cNvSpPr>
          <p:nvPr>
            <p:ph type="ftr" sz="quarter" idx="3"/>
          </p:nvPr>
        </p:nvSpPr>
        <p:spPr>
          <a:xfrm>
            <a:off x="685800" y="5870575"/>
            <a:ext cx="7827963" cy="377825"/>
          </a:xfrm>
          <a:prstGeom prst="rect">
            <a:avLst/>
          </a:prstGeom>
        </p:spPr>
        <p:txBody>
          <a:bodyPr vert="horz" lIns="91440" tIns="45720" rIns="91440" bIns="45720" rtlCol="0" anchor="ct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000" b="0" i="0" u="none" strike="noStrike" kern="1200" cap="none" spc="0" normalizeH="0" baseline="0" noProof="0">
              <a:ln>
                <a:noFill/>
              </a:ln>
              <a:solidFill>
                <a:schemeClr val="tx1"/>
              </a:solidFill>
              <a:effectLst/>
              <a:uLnTx/>
              <a:uFillTx/>
              <a:latin typeface="+mn-lt"/>
              <a:ea typeface="+mn-ea"/>
              <a:cs typeface="+mn-cs"/>
            </a:endParaRPr>
          </a:p>
        </p:txBody>
      </p:sp>
      <p:sp>
        <p:nvSpPr>
          <p:cNvPr id="10" name="Slide Number Placeholder 5"/>
          <p:cNvSpPr>
            <a:spLocks noGrp="1"/>
          </p:cNvSpPr>
          <p:nvPr>
            <p:ph type="sldNum" sz="quarter" idx="4"/>
          </p:nvPr>
        </p:nvSpPr>
        <p:spPr>
          <a:xfrm>
            <a:off x="10266363" y="5870575"/>
            <a:ext cx="550863" cy="377825"/>
          </a:xfrm>
          <a:prstGeom prst="rect">
            <a:avLst/>
          </a:prstGeom>
        </p:spPr>
        <p:txBody>
          <a:bodyPr vert="horz" wrap="square" lIns="91440" tIns="45720" rIns="91440" bIns="45720" numCol="1" anchor="ctr" anchorCtr="0" compatLnSpc="1"/>
          <a:lstStyle>
            <a:lvl1pPr>
              <a:defRPr smtClean="0"/>
            </a:lvl1pPr>
          </a:lstStyle>
          <a:p>
            <a:pPr marL="0" marR="0" lvl="0" indent="0" algn="r" defTabSz="914400" rtl="0" eaLnBrk="0" fontAlgn="base" latinLnBrk="0" hangingPunct="0">
              <a:lnSpc>
                <a:spcPct val="100000"/>
              </a:lnSpc>
              <a:spcBef>
                <a:spcPct val="0"/>
              </a:spcBef>
              <a:spcAft>
                <a:spcPct val="0"/>
              </a:spcAft>
              <a:buClrTx/>
              <a:buSzTx/>
              <a:buFontTx/>
              <a:buNone/>
              <a:defRPr/>
            </a:pPr>
            <a:fld id="{5FCDB9C2-D699-4396-8427-B289E73B7F33}" type="slidenum">
              <a:rPr kumimoji="0" lang="en-US" altLang="en-US" sz="1000" b="0" i="0" u="none" strike="noStrike" kern="1200" cap="none" spc="0" normalizeH="0" baseline="0" noProof="0">
                <a:ln>
                  <a:noFill/>
                </a:ln>
                <a:solidFill>
                  <a:schemeClr val="tx1"/>
                </a:solidFill>
                <a:effectLst/>
                <a:uLnTx/>
                <a:uFillTx/>
                <a:latin typeface="Calibri" panose="020F0502020204030204" pitchFamily="34" charset="0"/>
                <a:ea typeface="+mn-ea"/>
                <a:cs typeface="+mn-cs"/>
              </a:rPr>
            </a:fld>
            <a:endParaRPr kumimoji="0" lang="en-US" altLang="en-US" sz="1000" b="0" i="0" u="none" strike="noStrike" kern="1200" cap="none" spc="0" normalizeH="0" baseline="0" noProof="0">
              <a:ln>
                <a:noFill/>
              </a:ln>
              <a:solidFill>
                <a:schemeClr val="tx1"/>
              </a:solidFill>
              <a:effectLst/>
              <a:uLnTx/>
              <a:uFillTx/>
              <a:latin typeface="Calibri" panose="020F0502020204030204" pitchFamily="34" charset="0"/>
              <a:ea typeface="+mn-ea"/>
              <a:cs typeface="+mn-cs"/>
            </a:endParaRPr>
          </a:p>
        </p:txBody>
      </p:sp>
    </p:spTree>
  </p:cSld>
  <p:clrMapOvr>
    <a:masterClrMapping/>
  </p:clrMapOvr>
  <p:transition spd="slow">
    <p:split orient="vert"/>
  </p:transition>
  <p:timing>
    <p:tnLst>
      <p:par>
        <p:cTn id="1" dur="indefinite" restart="never" nodeType="tmRoot"/>
      </p:par>
    </p:tnLst>
  </p:timing>
  <p:hf hdr="0" ftr="0" dt="0"/>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p:cSld name="Quote Name Card">
    <p:bg>
      <p:bgPr>
        <a:blipFill rotWithShape="0">
          <a:blip r:embed="rId2"/>
          <a:stretch>
            <a:fillRect/>
          </a:stretch>
        </a:blipFill>
        <a:effectLst/>
      </p:bgPr>
    </p:bg>
    <p:spTree>
      <p:nvGrpSpPr>
        <p:cNvPr id="1" name=""/>
        <p:cNvGrpSpPr/>
        <p:nvPr/>
      </p:nvGrpSpPr>
      <p:grpSpPr>
        <a:xfrm>
          <a:off x="0" y="0"/>
          <a:ext cx="0" cy="0"/>
          <a:chOff x="0" y="0"/>
          <a:chExt cx="0" cy="0"/>
        </a:xfrm>
      </p:grpSpPr>
      <p:pic>
        <p:nvPicPr>
          <p:cNvPr id="34818" name="Picture 6" descr="Celestia-R1---OverlayContentHD.png"/>
          <p:cNvPicPr>
            <a:picLocks noChangeAspect="1"/>
          </p:cNvPicPr>
          <p:nvPr/>
        </p:nvPicPr>
        <p:blipFill>
          <a:blip r:embed="rId3"/>
          <a:stretch>
            <a:fillRect/>
          </a:stretch>
        </p:blipFill>
        <p:spPr>
          <a:xfrm>
            <a:off x="0" y="0"/>
            <a:ext cx="12188825" cy="6856413"/>
          </a:xfrm>
          <a:prstGeom prst="rect">
            <a:avLst/>
          </a:prstGeom>
          <a:noFill/>
          <a:ln w="9525">
            <a:noFill/>
          </a:ln>
        </p:spPr>
      </p:pic>
      <p:sp>
        <p:nvSpPr>
          <p:cNvPr id="8" name="TextBox 7"/>
          <p:cNvSpPr txBox="1"/>
          <p:nvPr/>
        </p:nvSpPr>
        <p:spPr>
          <a:xfrm>
            <a:off x="10237788" y="2743200"/>
            <a:ext cx="609600" cy="584200"/>
          </a:xfrm>
          <a:prstGeom prst="rect">
            <a:avLst/>
          </a:prstGeom>
        </p:spPr>
        <p:txBody>
          <a:bodyPr anchor="ct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marL="0" marR="0" lvl="0" indent="0" algn="r" defTabSz="914400" rtl="0" eaLnBrk="0" fontAlgn="base" latinLnBrk="0" hangingPunct="0">
              <a:lnSpc>
                <a:spcPct val="100000"/>
              </a:lnSpc>
              <a:spcBef>
                <a:spcPct val="0"/>
              </a:spcBef>
              <a:spcAft>
                <a:spcPct val="0"/>
              </a:spcAft>
              <a:buClrTx/>
              <a:buSzTx/>
              <a:buFontTx/>
              <a:buNone/>
              <a:defRPr/>
            </a:pPr>
            <a:r>
              <a:rPr kumimoji="0" lang="en-US" sz="8000" b="0" i="0" u="none" strike="noStrike" kern="1200" cap="all" spc="0" normalizeH="0" baseline="0" noProof="0" dirty="0">
                <a:ln w="3175" cmpd="sng">
                  <a:noFill/>
                </a:ln>
                <a:solidFill>
                  <a:schemeClr val="tx1"/>
                </a:solidFill>
                <a:effectLst/>
                <a:uLnTx/>
                <a:uFillTx/>
                <a:latin typeface="Arial" panose="020B0604020202020204" pitchFamily="34" charset="0"/>
                <a:ea typeface="+mn-ea"/>
                <a:cs typeface="+mn-cs"/>
              </a:rPr>
              <a:t>”</a:t>
            </a:r>
            <a:endParaRPr kumimoji="0" lang="en-US" sz="8000" b="0" i="0" u="none" strike="noStrike" kern="1200" cap="all" spc="0" normalizeH="0" baseline="0" noProof="0" dirty="0">
              <a:ln w="3175" cmpd="sng">
                <a:noFill/>
              </a:ln>
              <a:solidFill>
                <a:schemeClr val="tx1"/>
              </a:solidFill>
              <a:effectLst/>
              <a:uLnTx/>
              <a:uFillTx/>
              <a:latin typeface="Arial" panose="020B0604020202020204" pitchFamily="34" charset="0"/>
              <a:ea typeface="+mn-ea"/>
              <a:cs typeface="+mn-cs"/>
            </a:endParaRPr>
          </a:p>
        </p:txBody>
      </p:sp>
      <p:sp>
        <p:nvSpPr>
          <p:cNvPr id="9" name="TextBox 8"/>
          <p:cNvSpPr txBox="1"/>
          <p:nvPr/>
        </p:nvSpPr>
        <p:spPr>
          <a:xfrm>
            <a:off x="488950" y="823913"/>
            <a:ext cx="609600" cy="584200"/>
          </a:xfrm>
          <a:prstGeom prst="rect">
            <a:avLst/>
          </a:prstGeom>
        </p:spPr>
        <p:txBody>
          <a:bodyPr anchor="ct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marL="0" marR="0" lvl="0" indent="0" algn="r" defTabSz="914400" rtl="0" eaLnBrk="0" fontAlgn="base" latinLnBrk="0" hangingPunct="0">
              <a:lnSpc>
                <a:spcPct val="100000"/>
              </a:lnSpc>
              <a:spcBef>
                <a:spcPct val="0"/>
              </a:spcBef>
              <a:spcAft>
                <a:spcPct val="0"/>
              </a:spcAft>
              <a:buClrTx/>
              <a:buSzTx/>
              <a:buFontTx/>
              <a:buNone/>
              <a:defRPr/>
            </a:pPr>
            <a:r>
              <a:rPr kumimoji="0" lang="en-US" sz="8000" b="0" i="0" u="none" strike="noStrike" kern="1200" cap="all" spc="0" normalizeH="0" baseline="0" noProof="0" dirty="0">
                <a:ln w="3175" cmpd="sng">
                  <a:noFill/>
                </a:ln>
                <a:solidFill>
                  <a:schemeClr val="tx1"/>
                </a:solidFill>
                <a:effectLst/>
                <a:uLnTx/>
                <a:uFillTx/>
                <a:latin typeface="Arial" panose="020B0604020202020204" pitchFamily="34" charset="0"/>
                <a:ea typeface="+mn-ea"/>
                <a:cs typeface="+mn-cs"/>
              </a:rPr>
              <a:t>“</a:t>
            </a:r>
            <a:endParaRPr kumimoji="0" lang="en-US" sz="8000" b="0" i="0" u="none" strike="noStrike" kern="1200" cap="all" spc="0" normalizeH="0" baseline="0" noProof="0" dirty="0">
              <a:ln w="3175" cmpd="sng">
                <a:noFill/>
              </a:ln>
              <a:solidFill>
                <a:schemeClr val="tx1"/>
              </a:solidFill>
              <a:effectLst/>
              <a:uLnTx/>
              <a:uFillTx/>
              <a:latin typeface="Arial" panose="020B0604020202020204" pitchFamily="34" charset="0"/>
              <a:ea typeface="+mn-ea"/>
              <a:cs typeface="+mn-cs"/>
            </a:endParaRPr>
          </a:p>
        </p:txBody>
      </p:sp>
      <p:sp>
        <p:nvSpPr>
          <p:cNvPr id="16" name="Title 1"/>
          <p:cNvSpPr>
            <a:spLocks noGrp="1"/>
          </p:cNvSpPr>
          <p:nvPr>
            <p:ph type="title"/>
          </p:nvPr>
        </p:nvSpPr>
        <p:spPr>
          <a:xfrm>
            <a:off x="992267" y="609601"/>
            <a:ext cx="9550399" cy="2743199"/>
          </a:xfrm>
        </p:spPr>
        <p:txBody>
          <a:bodyPr/>
          <a:lstStyle>
            <a:lvl1pPr algn="l">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5800" y="3886200"/>
            <a:ext cx="10135436" cy="889000"/>
          </a:xfrm>
        </p:spPr>
        <p:txBody>
          <a:bodyPr rtlCol="0" anchor="b">
            <a:normAutofit/>
          </a:bodyPr>
          <a:lstStyle>
            <a:lvl1pPr>
              <a:buNone/>
              <a:defRPr lang="en-US" sz="2400" b="0" cap="none" dirty="0">
                <a:ln w="3175" cmpd="sng">
                  <a:noFill/>
                </a:ln>
                <a:solidFill>
                  <a:schemeClr val="tx1"/>
                </a:solidFill>
                <a:effectLst/>
              </a:defRPr>
            </a:lvl1pPr>
          </a:lstStyle>
          <a:p>
            <a:pPr lvl="0"/>
            <a:r>
              <a:rPr lang="en-US"/>
              <a:t>Click to edit Master text styles</a:t>
            </a:r>
            <a:endParaRPr lang="en-US"/>
          </a:p>
        </p:txBody>
      </p:sp>
      <p:sp>
        <p:nvSpPr>
          <p:cNvPr id="3" name="Text Placeholder 2"/>
          <p:cNvSpPr>
            <a:spLocks noGrp="1"/>
          </p:cNvSpPr>
          <p:nvPr>
            <p:ph type="body" idx="1"/>
          </p:nvPr>
        </p:nvSpPr>
        <p:spPr>
          <a:xfrm>
            <a:off x="685799" y="4775200"/>
            <a:ext cx="10135436"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2" name="Date Placeholder 3"/>
          <p:cNvSpPr>
            <a:spLocks noGrp="1"/>
          </p:cNvSpPr>
          <p:nvPr>
            <p:ph type="dt" sz="half" idx="2"/>
          </p:nvPr>
        </p:nvSpPr>
        <p:spPr>
          <a:xfrm>
            <a:off x="8589963" y="5870575"/>
            <a:ext cx="1600200" cy="377825"/>
          </a:xfrm>
          <a:prstGeom prst="rect">
            <a:avLst/>
          </a:prstGeom>
        </p:spPr>
        <p:txBody>
          <a:bodyPr vert="horz" lIns="91440" tIns="45720" rIns="91440" bIns="45720" rtlCol="0" anchor="ct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defRPr/>
            </a:pPr>
            <a:r>
              <a:rPr kumimoji="0" lang="en-US" altLang="en-US" sz="1000" b="0" i="0" u="none" strike="noStrike" kern="1200" cap="none" spc="0" normalizeH="0" baseline="0" noProof="0">
                <a:ln>
                  <a:noFill/>
                </a:ln>
                <a:solidFill>
                  <a:schemeClr val="tx1"/>
                </a:solidFill>
                <a:effectLst/>
                <a:uLnTx/>
                <a:uFillTx/>
                <a:latin typeface="+mn-lt"/>
                <a:ea typeface="+mn-ea"/>
                <a:cs typeface="+mn-cs"/>
              </a:rPr>
              <a:t>TTT - QTTqng</a:t>
            </a:r>
            <a:endParaRPr kumimoji="0" lang="en-US" altLang="en-US" sz="1000" b="0" i="0" u="none" strike="noStrike" kern="1200" cap="none" spc="0" normalizeH="0" baseline="0" noProof="0">
              <a:ln>
                <a:noFill/>
              </a:ln>
              <a:solidFill>
                <a:schemeClr val="tx1"/>
              </a:solidFill>
              <a:effectLst/>
              <a:uLnTx/>
              <a:uFillTx/>
              <a:latin typeface="+mn-lt"/>
              <a:ea typeface="+mn-ea"/>
              <a:cs typeface="+mn-cs"/>
            </a:endParaRPr>
          </a:p>
        </p:txBody>
      </p:sp>
      <p:sp>
        <p:nvSpPr>
          <p:cNvPr id="11" name="Footer Placeholder 4"/>
          <p:cNvSpPr>
            <a:spLocks noGrp="1"/>
          </p:cNvSpPr>
          <p:nvPr>
            <p:ph type="ftr" sz="quarter" idx="3"/>
          </p:nvPr>
        </p:nvSpPr>
        <p:spPr>
          <a:xfrm>
            <a:off x="685800" y="5870575"/>
            <a:ext cx="7827963" cy="377825"/>
          </a:xfrm>
          <a:prstGeom prst="rect">
            <a:avLst/>
          </a:prstGeom>
        </p:spPr>
        <p:txBody>
          <a:bodyPr vert="horz" lIns="91440" tIns="45720" rIns="91440" bIns="45720" rtlCol="0" anchor="ct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000" b="0" i="0" u="none" strike="noStrike" kern="1200" cap="none" spc="0" normalizeH="0" baseline="0" noProof="0">
              <a:ln>
                <a:noFill/>
              </a:ln>
              <a:solidFill>
                <a:schemeClr val="tx1"/>
              </a:solidFill>
              <a:effectLst/>
              <a:uLnTx/>
              <a:uFillTx/>
              <a:latin typeface="+mn-lt"/>
              <a:ea typeface="+mn-ea"/>
              <a:cs typeface="+mn-cs"/>
            </a:endParaRPr>
          </a:p>
        </p:txBody>
      </p:sp>
      <p:sp>
        <p:nvSpPr>
          <p:cNvPr id="12" name="Slide Number Placeholder 5"/>
          <p:cNvSpPr>
            <a:spLocks noGrp="1"/>
          </p:cNvSpPr>
          <p:nvPr>
            <p:ph type="sldNum" sz="quarter" idx="4"/>
          </p:nvPr>
        </p:nvSpPr>
        <p:spPr>
          <a:xfrm>
            <a:off x="10266363" y="5870575"/>
            <a:ext cx="550863" cy="377825"/>
          </a:xfrm>
          <a:prstGeom prst="rect">
            <a:avLst/>
          </a:prstGeom>
        </p:spPr>
        <p:txBody>
          <a:bodyPr vert="horz" wrap="square" lIns="91440" tIns="45720" rIns="91440" bIns="45720" numCol="1" anchor="ctr" anchorCtr="0" compatLnSpc="1"/>
          <a:lstStyle>
            <a:lvl1pPr>
              <a:defRPr smtClean="0"/>
            </a:lvl1pPr>
          </a:lstStyle>
          <a:p>
            <a:pPr marL="0" marR="0" lvl="0" indent="0" algn="r" defTabSz="914400" rtl="0" eaLnBrk="0" fontAlgn="base" latinLnBrk="0" hangingPunct="0">
              <a:lnSpc>
                <a:spcPct val="100000"/>
              </a:lnSpc>
              <a:spcBef>
                <a:spcPct val="0"/>
              </a:spcBef>
              <a:spcAft>
                <a:spcPct val="0"/>
              </a:spcAft>
              <a:buClrTx/>
              <a:buSzTx/>
              <a:buFontTx/>
              <a:buNone/>
              <a:defRPr/>
            </a:pPr>
            <a:fld id="{89CB84F8-98E1-4F81-BD88-D27B449FFEAA}" type="slidenum">
              <a:rPr kumimoji="0" lang="en-US" altLang="en-US" sz="1000" b="0" i="0" u="none" strike="noStrike" kern="1200" cap="none" spc="0" normalizeH="0" baseline="0" noProof="0">
                <a:ln>
                  <a:noFill/>
                </a:ln>
                <a:solidFill>
                  <a:schemeClr val="tx1"/>
                </a:solidFill>
                <a:effectLst/>
                <a:uLnTx/>
                <a:uFillTx/>
                <a:latin typeface="Calibri" panose="020F0502020204030204" pitchFamily="34" charset="0"/>
                <a:ea typeface="+mn-ea"/>
                <a:cs typeface="+mn-cs"/>
              </a:rPr>
            </a:fld>
            <a:endParaRPr kumimoji="0" lang="en-US" altLang="en-US" sz="1000" b="0" i="0" u="none" strike="noStrike" kern="1200" cap="none" spc="0" normalizeH="0" baseline="0" noProof="0">
              <a:ln>
                <a:noFill/>
              </a:ln>
              <a:solidFill>
                <a:schemeClr val="tx1"/>
              </a:solidFill>
              <a:effectLst/>
              <a:uLnTx/>
              <a:uFillTx/>
              <a:latin typeface="Calibri" panose="020F0502020204030204" pitchFamily="34" charset="0"/>
              <a:ea typeface="+mn-ea"/>
              <a:cs typeface="+mn-cs"/>
            </a:endParaRPr>
          </a:p>
        </p:txBody>
      </p:sp>
    </p:spTree>
  </p:cSld>
  <p:clrMapOvr>
    <a:masterClrMapping/>
  </p:clrMapOvr>
  <p:transition spd="slow">
    <p:split orient="vert"/>
  </p:transition>
  <p:timing>
    <p:tnLst>
      <p:par>
        <p:cTn id="1" dur="indefinite" restart="never" nodeType="tmRoot"/>
      </p:par>
    </p:tnLst>
  </p:timing>
  <p:hf hdr="0" ftr="0" dt="0"/>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p:cSld name="True or False">
    <p:bg>
      <p:bgPr>
        <a:blipFill rotWithShape="0">
          <a:blip r:embed="rId2"/>
          <a:stretch>
            <a:fillRect/>
          </a:stretch>
        </a:blipFill>
        <a:effectLst/>
      </p:bgPr>
    </p:bg>
    <p:spTree>
      <p:nvGrpSpPr>
        <p:cNvPr id="1" name=""/>
        <p:cNvGrpSpPr/>
        <p:nvPr/>
      </p:nvGrpSpPr>
      <p:grpSpPr>
        <a:xfrm>
          <a:off x="0" y="0"/>
          <a:ext cx="0" cy="0"/>
          <a:chOff x="0" y="0"/>
          <a:chExt cx="0" cy="0"/>
        </a:xfrm>
      </p:grpSpPr>
      <p:pic>
        <p:nvPicPr>
          <p:cNvPr id="35842" name="Picture 6" descr="Celestia-R1---OverlayContentHD.png"/>
          <p:cNvPicPr>
            <a:picLocks noChangeAspect="1"/>
          </p:cNvPicPr>
          <p:nvPr/>
        </p:nvPicPr>
        <p:blipFill>
          <a:blip r:embed="rId3"/>
          <a:stretch>
            <a:fillRect/>
          </a:stretch>
        </p:blipFill>
        <p:spPr>
          <a:xfrm>
            <a:off x="0" y="0"/>
            <a:ext cx="12188825" cy="6856413"/>
          </a:xfrm>
          <a:prstGeom prst="rect">
            <a:avLst/>
          </a:prstGeom>
          <a:noFill/>
          <a:ln w="9525">
            <a:noFill/>
          </a:ln>
        </p:spPr>
      </p:pic>
      <p:sp>
        <p:nvSpPr>
          <p:cNvPr id="2" name="Title 1"/>
          <p:cNvSpPr>
            <a:spLocks noGrp="1"/>
          </p:cNvSpPr>
          <p:nvPr>
            <p:ph type="title"/>
          </p:nvPr>
        </p:nvSpPr>
        <p:spPr>
          <a:xfrm>
            <a:off x="685801" y="609601"/>
            <a:ext cx="10131427" cy="2743199"/>
          </a:xfrm>
        </p:spPr>
        <p:txBody>
          <a:bodyPr/>
          <a:lstStyle>
            <a:lvl1pPr>
              <a:defRPr lang="en-US" b="0" dirty="0"/>
            </a:lvl1pPr>
          </a:lstStyle>
          <a:p>
            <a:pPr lvl="0"/>
            <a:r>
              <a:rPr lang="en-US"/>
              <a:t>Click to edit Master title style</a:t>
            </a:r>
            <a:endParaRPr lang="en-US" dirty="0"/>
          </a:p>
        </p:txBody>
      </p:sp>
      <p:sp>
        <p:nvSpPr>
          <p:cNvPr id="10" name="Text Placeholder 9"/>
          <p:cNvSpPr>
            <a:spLocks noGrp="1"/>
          </p:cNvSpPr>
          <p:nvPr>
            <p:ph type="body" sz="quarter" idx="13"/>
          </p:nvPr>
        </p:nvSpPr>
        <p:spPr>
          <a:xfrm>
            <a:off x="685801" y="3505200"/>
            <a:ext cx="10131428" cy="838200"/>
          </a:xfrm>
        </p:spPr>
        <p:txBody>
          <a:bodyPr rtlCol="0" anchor="b">
            <a:normAutofit/>
          </a:bodyPr>
          <a:lstStyle>
            <a:lvl1pPr>
              <a:buNone/>
              <a:defRPr lang="en-US" sz="2800" b="0" cap="none" dirty="0">
                <a:ln w="3175" cmpd="sng">
                  <a:noFill/>
                </a:ln>
                <a:solidFill>
                  <a:schemeClr val="tx1"/>
                </a:solidFill>
                <a:effectLst/>
              </a:defRPr>
            </a:lvl1pPr>
          </a:lstStyle>
          <a:p>
            <a:pPr lvl="0"/>
            <a:r>
              <a:rPr lang="en-US"/>
              <a:t>Click to edit Master text styles</a:t>
            </a:r>
            <a:endParaRPr lang="en-US"/>
          </a:p>
        </p:txBody>
      </p:sp>
      <p:sp>
        <p:nvSpPr>
          <p:cNvPr id="3" name="Text Placeholder 2"/>
          <p:cNvSpPr>
            <a:spLocks noGrp="1"/>
          </p:cNvSpPr>
          <p:nvPr>
            <p:ph type="body" idx="1"/>
          </p:nvPr>
        </p:nvSpPr>
        <p:spPr>
          <a:xfrm>
            <a:off x="685800" y="4343400"/>
            <a:ext cx="10131428"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8" name="Date Placeholder 3"/>
          <p:cNvSpPr>
            <a:spLocks noGrp="1"/>
          </p:cNvSpPr>
          <p:nvPr>
            <p:ph type="dt" sz="half" idx="2"/>
          </p:nvPr>
        </p:nvSpPr>
        <p:spPr>
          <a:xfrm>
            <a:off x="8589963" y="5870575"/>
            <a:ext cx="1600200" cy="377825"/>
          </a:xfrm>
          <a:prstGeom prst="rect">
            <a:avLst/>
          </a:prstGeom>
        </p:spPr>
        <p:txBody>
          <a:bodyPr vert="horz" lIns="91440" tIns="45720" rIns="91440" bIns="45720" rtlCol="0" anchor="ct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defRPr/>
            </a:pPr>
            <a:r>
              <a:rPr kumimoji="0" lang="en-US" altLang="en-US" sz="1000" b="0" i="0" u="none" strike="noStrike" kern="1200" cap="none" spc="0" normalizeH="0" baseline="0" noProof="0">
                <a:ln>
                  <a:noFill/>
                </a:ln>
                <a:solidFill>
                  <a:schemeClr val="tx1"/>
                </a:solidFill>
                <a:effectLst/>
                <a:uLnTx/>
                <a:uFillTx/>
                <a:latin typeface="+mn-lt"/>
                <a:ea typeface="+mn-ea"/>
                <a:cs typeface="+mn-cs"/>
              </a:rPr>
              <a:t>TTT - QTTqng</a:t>
            </a:r>
            <a:endParaRPr kumimoji="0" lang="en-US" altLang="en-US" sz="1000" b="0" i="0" u="none" strike="noStrike" kern="1200" cap="none" spc="0" normalizeH="0" baseline="0" noProof="0">
              <a:ln>
                <a:noFill/>
              </a:ln>
              <a:solidFill>
                <a:schemeClr val="tx1"/>
              </a:solidFill>
              <a:effectLst/>
              <a:uLnTx/>
              <a:uFillTx/>
              <a:latin typeface="+mn-lt"/>
              <a:ea typeface="+mn-ea"/>
              <a:cs typeface="+mn-cs"/>
            </a:endParaRPr>
          </a:p>
        </p:txBody>
      </p:sp>
      <p:sp>
        <p:nvSpPr>
          <p:cNvPr id="9" name="Footer Placeholder 4"/>
          <p:cNvSpPr>
            <a:spLocks noGrp="1"/>
          </p:cNvSpPr>
          <p:nvPr>
            <p:ph type="ftr" sz="quarter" idx="3"/>
          </p:nvPr>
        </p:nvSpPr>
        <p:spPr>
          <a:xfrm>
            <a:off x="685800" y="5870575"/>
            <a:ext cx="7827963" cy="377825"/>
          </a:xfrm>
          <a:prstGeom prst="rect">
            <a:avLst/>
          </a:prstGeom>
        </p:spPr>
        <p:txBody>
          <a:bodyPr vert="horz" lIns="91440" tIns="45720" rIns="91440" bIns="45720" rtlCol="0" anchor="ct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000" b="0" i="0" u="none" strike="noStrike" kern="1200" cap="none" spc="0" normalizeH="0" baseline="0" noProof="0">
              <a:ln>
                <a:noFill/>
              </a:ln>
              <a:solidFill>
                <a:schemeClr val="tx1"/>
              </a:solidFill>
              <a:effectLst/>
              <a:uLnTx/>
              <a:uFillTx/>
              <a:latin typeface="+mn-lt"/>
              <a:ea typeface="+mn-ea"/>
              <a:cs typeface="+mn-cs"/>
            </a:endParaRPr>
          </a:p>
        </p:txBody>
      </p:sp>
      <p:sp>
        <p:nvSpPr>
          <p:cNvPr id="4" name="Slide Number Placeholder 5"/>
          <p:cNvSpPr>
            <a:spLocks noGrp="1"/>
          </p:cNvSpPr>
          <p:nvPr>
            <p:ph type="sldNum" sz="quarter" idx="4"/>
          </p:nvPr>
        </p:nvSpPr>
        <p:spPr>
          <a:xfrm>
            <a:off x="10266363" y="5870575"/>
            <a:ext cx="550863" cy="377825"/>
          </a:xfrm>
          <a:prstGeom prst="rect">
            <a:avLst/>
          </a:prstGeom>
        </p:spPr>
        <p:txBody>
          <a:bodyPr vert="horz" wrap="square" lIns="91440" tIns="45720" rIns="91440" bIns="45720" numCol="1" anchor="ctr" anchorCtr="0" compatLnSpc="1"/>
          <a:lstStyle>
            <a:lvl1pPr>
              <a:defRPr smtClean="0"/>
            </a:lvl1pPr>
          </a:lstStyle>
          <a:p>
            <a:pPr marL="0" marR="0" lvl="0" indent="0" algn="r" defTabSz="914400" rtl="0" eaLnBrk="0" fontAlgn="base" latinLnBrk="0" hangingPunct="0">
              <a:lnSpc>
                <a:spcPct val="100000"/>
              </a:lnSpc>
              <a:spcBef>
                <a:spcPct val="0"/>
              </a:spcBef>
              <a:spcAft>
                <a:spcPct val="0"/>
              </a:spcAft>
              <a:buClrTx/>
              <a:buSzTx/>
              <a:buFontTx/>
              <a:buNone/>
              <a:defRPr/>
            </a:pPr>
            <a:fld id="{BE32919E-7C3E-4F68-8B20-D465C901D9AA}" type="slidenum">
              <a:rPr kumimoji="0" lang="en-US" altLang="en-US" sz="1000" b="0" i="0" u="none" strike="noStrike" kern="1200" cap="none" spc="0" normalizeH="0" baseline="0" noProof="0">
                <a:ln>
                  <a:noFill/>
                </a:ln>
                <a:solidFill>
                  <a:schemeClr val="tx1"/>
                </a:solidFill>
                <a:effectLst/>
                <a:uLnTx/>
                <a:uFillTx/>
                <a:latin typeface="Calibri" panose="020F0502020204030204" pitchFamily="34" charset="0"/>
                <a:ea typeface="+mn-ea"/>
                <a:cs typeface="+mn-cs"/>
              </a:rPr>
            </a:fld>
            <a:endParaRPr kumimoji="0" lang="en-US" altLang="en-US" sz="1000" b="0" i="0" u="none" strike="noStrike" kern="1200" cap="none" spc="0" normalizeH="0" baseline="0" noProof="0">
              <a:ln>
                <a:noFill/>
              </a:ln>
              <a:solidFill>
                <a:schemeClr val="tx1"/>
              </a:solidFill>
              <a:effectLst/>
              <a:uLnTx/>
              <a:uFillTx/>
              <a:latin typeface="Calibri" panose="020F0502020204030204" pitchFamily="34" charset="0"/>
              <a:ea typeface="+mn-ea"/>
              <a:cs typeface="+mn-cs"/>
            </a:endParaRPr>
          </a:p>
        </p:txBody>
      </p:sp>
    </p:spTree>
  </p:cSld>
  <p:clrMapOvr>
    <a:masterClrMapping/>
  </p:clrMapOvr>
  <p:transition spd="slow">
    <p:split orient="vert"/>
  </p:transition>
  <p:timing>
    <p:tnLst>
      <p:par>
        <p:cTn id="1" dur="indefinite" restart="never" nodeType="tmRoot"/>
      </p:par>
    </p:tnLst>
  </p:timing>
  <p:hf hdr="0" ftr="0" dt="0"/>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blipFill rotWithShape="0">
          <a:blip r:embed="rId2"/>
          <a:stretch>
            <a:fillRect/>
          </a:stretch>
        </a:blipFill>
        <a:effectLst/>
      </p:bgPr>
    </p:bg>
    <p:spTree>
      <p:nvGrpSpPr>
        <p:cNvPr id="1" name=""/>
        <p:cNvGrpSpPr/>
        <p:nvPr/>
      </p:nvGrpSpPr>
      <p:grpSpPr>
        <a:xfrm>
          <a:off x="0" y="0"/>
          <a:ext cx="0" cy="0"/>
          <a:chOff x="0" y="0"/>
          <a:chExt cx="0" cy="0"/>
        </a:xfrm>
      </p:grpSpPr>
      <p:pic>
        <p:nvPicPr>
          <p:cNvPr id="36866" name="Picture 6" descr="Celestia-R1---OverlayContentHD.png"/>
          <p:cNvPicPr>
            <a:picLocks noChangeAspect="1"/>
          </p:cNvPicPr>
          <p:nvPr/>
        </p:nvPicPr>
        <p:blipFill>
          <a:blip r:embed="rId3"/>
          <a:stretch>
            <a:fillRect/>
          </a:stretch>
        </p:blipFill>
        <p:spPr>
          <a:xfrm>
            <a:off x="0" y="0"/>
            <a:ext cx="12188825" cy="6856413"/>
          </a:xfrm>
          <a:prstGeom prst="rect">
            <a:avLst/>
          </a:prstGeom>
          <a:noFill/>
          <a:ln w="9525">
            <a:noFill/>
          </a:ln>
        </p:spPr>
      </p:pic>
      <p:sp>
        <p:nvSpPr>
          <p:cNvPr id="3" name="Vertical Text Placeholder 2"/>
          <p:cNvSpPr>
            <a:spLocks noGrp="1"/>
          </p:cNvSpPr>
          <p:nvPr>
            <p:ph type="body" orient="vert" idx="1"/>
          </p:nvPr>
        </p:nvSpPr>
        <p:spPr/>
        <p:txBody>
          <a:bodyPr vert="eaVert" ancho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8" name="Title 1"/>
          <p:cNvSpPr>
            <a:spLocks noGrp="1"/>
          </p:cNvSpPr>
          <p:nvPr>
            <p:ph type="title"/>
          </p:nvPr>
        </p:nvSpPr>
        <p:spPr>
          <a:xfrm>
            <a:off x="685801" y="609600"/>
            <a:ext cx="10131425" cy="1456267"/>
          </a:xfrm>
        </p:spPr>
        <p:txBody>
          <a:bodyPr/>
          <a:lstStyle/>
          <a:p>
            <a:r>
              <a:rPr lang="en-US"/>
              <a:t>Click to edit Master title style</a:t>
            </a:r>
            <a:endParaRPr lang="en-US" dirty="0"/>
          </a:p>
        </p:txBody>
      </p:sp>
      <p:sp>
        <p:nvSpPr>
          <p:cNvPr id="2" name="Date Placeholder 3"/>
          <p:cNvSpPr>
            <a:spLocks noGrp="1"/>
          </p:cNvSpPr>
          <p:nvPr>
            <p:ph type="dt" sz="half" idx="2"/>
          </p:nvPr>
        </p:nvSpPr>
        <p:spPr>
          <a:xfrm>
            <a:off x="8589963" y="5870575"/>
            <a:ext cx="1600200" cy="377825"/>
          </a:xfrm>
          <a:prstGeom prst="rect">
            <a:avLst/>
          </a:prstGeom>
        </p:spPr>
        <p:txBody>
          <a:bodyPr vert="horz" lIns="91440" tIns="45720" rIns="91440" bIns="45720" rtlCol="0" anchor="ct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defRPr/>
            </a:pPr>
            <a:r>
              <a:rPr kumimoji="0" lang="en-US" altLang="en-US" sz="1000" b="0" i="0" u="none" strike="noStrike" kern="1200" cap="none" spc="0" normalizeH="0" baseline="0" noProof="0">
                <a:ln>
                  <a:noFill/>
                </a:ln>
                <a:solidFill>
                  <a:schemeClr val="tx1"/>
                </a:solidFill>
                <a:effectLst/>
                <a:uLnTx/>
                <a:uFillTx/>
                <a:latin typeface="+mn-lt"/>
                <a:ea typeface="+mn-ea"/>
                <a:cs typeface="+mn-cs"/>
              </a:rPr>
              <a:t>TTT - QTTqng</a:t>
            </a:r>
            <a:endParaRPr kumimoji="0" lang="en-US" altLang="en-US" sz="1000" b="0" i="0" u="none" strike="noStrike" kern="1200" cap="none" spc="0" normalizeH="0" baseline="0" noProof="0">
              <a:ln>
                <a:noFill/>
              </a:ln>
              <a:solidFill>
                <a:schemeClr val="tx1"/>
              </a:solidFill>
              <a:effectLst/>
              <a:uLnTx/>
              <a:uFillTx/>
              <a:latin typeface="+mn-lt"/>
              <a:ea typeface="+mn-ea"/>
              <a:cs typeface="+mn-cs"/>
            </a:endParaRPr>
          </a:p>
        </p:txBody>
      </p:sp>
      <p:sp>
        <p:nvSpPr>
          <p:cNvPr id="9" name="Footer Placeholder 4"/>
          <p:cNvSpPr>
            <a:spLocks noGrp="1"/>
          </p:cNvSpPr>
          <p:nvPr>
            <p:ph type="ftr" sz="quarter" idx="3"/>
          </p:nvPr>
        </p:nvSpPr>
        <p:spPr>
          <a:xfrm>
            <a:off x="685800" y="5870575"/>
            <a:ext cx="7827963" cy="377825"/>
          </a:xfrm>
          <a:prstGeom prst="rect">
            <a:avLst/>
          </a:prstGeom>
        </p:spPr>
        <p:txBody>
          <a:bodyPr vert="horz" lIns="91440" tIns="45720" rIns="91440" bIns="45720" rtlCol="0" anchor="ct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000" b="0" i="0" u="none" strike="noStrike" kern="1200" cap="none" spc="0" normalizeH="0" baseline="0" noProof="0">
              <a:ln>
                <a:noFill/>
              </a:ln>
              <a:solidFill>
                <a:schemeClr val="tx1"/>
              </a:solidFill>
              <a:effectLst/>
              <a:uLnTx/>
              <a:uFillTx/>
              <a:latin typeface="+mn-lt"/>
              <a:ea typeface="+mn-ea"/>
              <a:cs typeface="+mn-cs"/>
            </a:endParaRPr>
          </a:p>
        </p:txBody>
      </p:sp>
      <p:sp>
        <p:nvSpPr>
          <p:cNvPr id="10" name="Slide Number Placeholder 5"/>
          <p:cNvSpPr>
            <a:spLocks noGrp="1"/>
          </p:cNvSpPr>
          <p:nvPr>
            <p:ph type="sldNum" sz="quarter" idx="4"/>
          </p:nvPr>
        </p:nvSpPr>
        <p:spPr>
          <a:xfrm>
            <a:off x="10266363" y="5870575"/>
            <a:ext cx="550863" cy="377825"/>
          </a:xfrm>
          <a:prstGeom prst="rect">
            <a:avLst/>
          </a:prstGeom>
        </p:spPr>
        <p:txBody>
          <a:bodyPr vert="horz" wrap="square" lIns="91440" tIns="45720" rIns="91440" bIns="45720" numCol="1" anchor="ctr" anchorCtr="0" compatLnSpc="1"/>
          <a:lstStyle>
            <a:lvl1pPr>
              <a:defRPr smtClean="0"/>
            </a:lvl1pPr>
          </a:lstStyle>
          <a:p>
            <a:pPr marL="0" marR="0" lvl="0" indent="0" algn="r" defTabSz="914400" rtl="0" eaLnBrk="0" fontAlgn="base" latinLnBrk="0" hangingPunct="0">
              <a:lnSpc>
                <a:spcPct val="100000"/>
              </a:lnSpc>
              <a:spcBef>
                <a:spcPct val="0"/>
              </a:spcBef>
              <a:spcAft>
                <a:spcPct val="0"/>
              </a:spcAft>
              <a:buClrTx/>
              <a:buSzTx/>
              <a:buFontTx/>
              <a:buNone/>
              <a:defRPr/>
            </a:pPr>
            <a:fld id="{48DAF934-493E-4682-9927-69E64E60BDD4}" type="slidenum">
              <a:rPr kumimoji="0" lang="en-US" altLang="en-US" sz="1000" b="0" i="0" u="none" strike="noStrike" kern="1200" cap="none" spc="0" normalizeH="0" baseline="0" noProof="0">
                <a:ln>
                  <a:noFill/>
                </a:ln>
                <a:solidFill>
                  <a:schemeClr val="tx1"/>
                </a:solidFill>
                <a:effectLst/>
                <a:uLnTx/>
                <a:uFillTx/>
                <a:latin typeface="Calibri" panose="020F0502020204030204" pitchFamily="34" charset="0"/>
                <a:ea typeface="+mn-ea"/>
                <a:cs typeface="+mn-cs"/>
              </a:rPr>
            </a:fld>
            <a:endParaRPr kumimoji="0" lang="en-US" altLang="en-US" sz="1000" b="0" i="0" u="none" strike="noStrike" kern="1200" cap="none" spc="0" normalizeH="0" baseline="0" noProof="0">
              <a:ln>
                <a:noFill/>
              </a:ln>
              <a:solidFill>
                <a:schemeClr val="tx1"/>
              </a:solidFill>
              <a:effectLst/>
              <a:uLnTx/>
              <a:uFillTx/>
              <a:latin typeface="Calibri" panose="020F0502020204030204" pitchFamily="34" charset="0"/>
              <a:ea typeface="+mn-ea"/>
              <a:cs typeface="+mn-cs"/>
            </a:endParaRPr>
          </a:p>
        </p:txBody>
      </p:sp>
    </p:spTree>
  </p:cSld>
  <p:clrMapOvr>
    <a:masterClrMapping/>
  </p:clrMapOvr>
  <p:transition spd="slow">
    <p:split orient="vert"/>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en-US" sz="1100" b="0" i="0" u="none" strike="noStrike" kern="1200" cap="none" spc="0" normalizeH="0" baseline="0" noProof="0">
                <a:ln>
                  <a:noFill/>
                </a:ln>
                <a:solidFill>
                  <a:schemeClr val="tx1">
                    <a:tint val="75000"/>
                    <a:alpha val="60000"/>
                  </a:schemeClr>
                </a:solidFill>
                <a:effectLst/>
                <a:uLnTx/>
                <a:uFillTx/>
                <a:latin typeface="Arial" panose="020B0604020202020204" pitchFamily="34" charset="0"/>
                <a:ea typeface="+mn-ea"/>
                <a:cs typeface="+mn-cs"/>
              </a:rPr>
              <a:t>TTT - QTTqng</a:t>
            </a:r>
            <a:endParaRPr kumimoji="0" lang="en-US" altLang="en-US" sz="1100" b="0" i="0" u="none" strike="noStrike" kern="1200" cap="none" spc="0" normalizeH="0" baseline="0" noProof="0">
              <a:ln>
                <a:noFill/>
              </a:ln>
              <a:solidFill>
                <a:schemeClr val="tx1">
                  <a:tint val="75000"/>
                  <a:alpha val="60000"/>
                </a:scheme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100" b="0" i="0" u="none" strike="noStrike" kern="1200" cap="none" spc="0" normalizeH="0" baseline="0" noProof="0">
              <a:ln>
                <a:noFill/>
              </a:ln>
              <a:solidFill>
                <a:schemeClr val="tx1">
                  <a:tint val="75000"/>
                  <a:alpha val="60000"/>
                </a:scheme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p>
            <a:pPr marL="0" marR="0" lvl="0" indent="0" algn="ctr" defTabSz="914400" rtl="0" eaLnBrk="0" fontAlgn="base" latinLnBrk="0" hangingPunct="0">
              <a:lnSpc>
                <a:spcPct val="100000"/>
              </a:lnSpc>
              <a:spcBef>
                <a:spcPct val="0"/>
              </a:spcBef>
              <a:spcAft>
                <a:spcPct val="0"/>
              </a:spcAft>
              <a:buClrTx/>
              <a:buSzTx/>
              <a:buFontTx/>
              <a:buNone/>
              <a:defRPr/>
            </a:pPr>
            <a:fld id="{F07D6200-4183-4171-ABBA-88B859A3B854}" type="slidenum">
              <a:rPr kumimoji="0" lang="en-US" altLang="en-US" sz="2800" b="0" i="0" u="none" strike="noStrike" kern="1200" cap="none" spc="0" normalizeH="0" baseline="0" noProof="0">
                <a:ln>
                  <a:noFill/>
                </a:ln>
                <a:solidFill>
                  <a:srgbClr val="FFFFFF"/>
                </a:solidFill>
                <a:effectLst/>
                <a:uLnTx/>
                <a:uFillTx/>
                <a:latin typeface="Arial" panose="020B0604020202020204" pitchFamily="34" charset="0"/>
                <a:ea typeface="+mn-ea"/>
                <a:cs typeface="+mn-cs"/>
              </a:rPr>
            </a:fld>
            <a:endParaRPr kumimoji="0" lang="en-US" altLang="en-US" sz="2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Tree>
  </p:cSld>
  <p:clrMapOvr>
    <a:masterClrMapping/>
  </p:clrMapOvr>
  <p:transition spd="slow">
    <p:split orient="vert"/>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rotWithShape="0">
          <a:blip r:embed="rId2"/>
          <a:stretch>
            <a:fillRect/>
          </a:stretch>
        </a:blipFill>
        <a:effectLst/>
      </p:bgPr>
    </p:bg>
    <p:spTree>
      <p:nvGrpSpPr>
        <p:cNvPr id="1" name=""/>
        <p:cNvGrpSpPr/>
        <p:nvPr/>
      </p:nvGrpSpPr>
      <p:grpSpPr>
        <a:xfrm>
          <a:off x="0" y="0"/>
          <a:ext cx="0" cy="0"/>
          <a:chOff x="0" y="0"/>
          <a:chExt cx="0" cy="0"/>
        </a:xfrm>
      </p:grpSpPr>
      <p:pic>
        <p:nvPicPr>
          <p:cNvPr id="37890" name="Picture 6" descr="Celestia-R1---OverlayContentHD.png"/>
          <p:cNvPicPr>
            <a:picLocks noChangeAspect="1"/>
          </p:cNvPicPr>
          <p:nvPr/>
        </p:nvPicPr>
        <p:blipFill>
          <a:blip r:embed="rId3"/>
          <a:stretch>
            <a:fillRect/>
          </a:stretch>
        </p:blipFill>
        <p:spPr>
          <a:xfrm>
            <a:off x="0" y="0"/>
            <a:ext cx="12188825" cy="6856413"/>
          </a:xfrm>
          <a:prstGeom prst="rect">
            <a:avLst/>
          </a:prstGeom>
          <a:noFill/>
          <a:ln w="9525">
            <a:noFill/>
          </a:ln>
        </p:spPr>
      </p:pic>
      <p:sp>
        <p:nvSpPr>
          <p:cNvPr id="2" name="Vertical Title 1"/>
          <p:cNvSpPr>
            <a:spLocks noGrp="1"/>
          </p:cNvSpPr>
          <p:nvPr>
            <p:ph type="title" orient="vert"/>
          </p:nvPr>
        </p:nvSpPr>
        <p:spPr>
          <a:xfrm>
            <a:off x="8658675" y="609599"/>
            <a:ext cx="2158552"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09600"/>
            <a:ext cx="7832116" cy="5181600"/>
          </a:xfrm>
        </p:spPr>
        <p:txBody>
          <a:bodyPr vert="eaVert" ancho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8" name="Date Placeholder 3"/>
          <p:cNvSpPr>
            <a:spLocks noGrp="1"/>
          </p:cNvSpPr>
          <p:nvPr>
            <p:ph type="dt" sz="half" idx="2"/>
          </p:nvPr>
        </p:nvSpPr>
        <p:spPr>
          <a:xfrm>
            <a:off x="8589963" y="5870575"/>
            <a:ext cx="1600200" cy="377825"/>
          </a:xfrm>
          <a:prstGeom prst="rect">
            <a:avLst/>
          </a:prstGeom>
        </p:spPr>
        <p:txBody>
          <a:bodyPr vert="horz" lIns="91440" tIns="45720" rIns="91440" bIns="45720" rtlCol="0" anchor="ct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defRPr/>
            </a:pPr>
            <a:r>
              <a:rPr kumimoji="0" lang="en-US" altLang="en-US" sz="1000" b="0" i="0" u="none" strike="noStrike" kern="1200" cap="none" spc="0" normalizeH="0" baseline="0" noProof="0">
                <a:ln>
                  <a:noFill/>
                </a:ln>
                <a:solidFill>
                  <a:schemeClr val="tx1"/>
                </a:solidFill>
                <a:effectLst/>
                <a:uLnTx/>
                <a:uFillTx/>
                <a:latin typeface="+mn-lt"/>
                <a:ea typeface="+mn-ea"/>
                <a:cs typeface="+mn-cs"/>
              </a:rPr>
              <a:t>TTT - QTTqng</a:t>
            </a:r>
            <a:endParaRPr kumimoji="0" lang="en-US" altLang="en-US" sz="1000" b="0" i="0" u="none" strike="noStrike" kern="1200" cap="none" spc="0" normalizeH="0" baseline="0" noProof="0">
              <a:ln>
                <a:noFill/>
              </a:ln>
              <a:solidFill>
                <a:schemeClr val="tx1"/>
              </a:solidFill>
              <a:effectLst/>
              <a:uLnTx/>
              <a:uFillTx/>
              <a:latin typeface="+mn-lt"/>
              <a:ea typeface="+mn-ea"/>
              <a:cs typeface="+mn-cs"/>
            </a:endParaRPr>
          </a:p>
        </p:txBody>
      </p:sp>
      <p:sp>
        <p:nvSpPr>
          <p:cNvPr id="9" name="Footer Placeholder 4"/>
          <p:cNvSpPr>
            <a:spLocks noGrp="1"/>
          </p:cNvSpPr>
          <p:nvPr>
            <p:ph type="ftr" sz="quarter" idx="3"/>
          </p:nvPr>
        </p:nvSpPr>
        <p:spPr>
          <a:xfrm>
            <a:off x="685800" y="5870575"/>
            <a:ext cx="7827963" cy="377825"/>
          </a:xfrm>
          <a:prstGeom prst="rect">
            <a:avLst/>
          </a:prstGeom>
        </p:spPr>
        <p:txBody>
          <a:bodyPr vert="horz" lIns="91440" tIns="45720" rIns="91440" bIns="45720" rtlCol="0" anchor="ct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000" b="0" i="0" u="none" strike="noStrike" kern="1200" cap="none" spc="0" normalizeH="0" baseline="0" noProof="0">
              <a:ln>
                <a:noFill/>
              </a:ln>
              <a:solidFill>
                <a:schemeClr val="tx1"/>
              </a:solidFill>
              <a:effectLst/>
              <a:uLnTx/>
              <a:uFillTx/>
              <a:latin typeface="+mn-lt"/>
              <a:ea typeface="+mn-ea"/>
              <a:cs typeface="+mn-cs"/>
            </a:endParaRPr>
          </a:p>
        </p:txBody>
      </p:sp>
      <p:sp>
        <p:nvSpPr>
          <p:cNvPr id="10" name="Slide Number Placeholder 5"/>
          <p:cNvSpPr>
            <a:spLocks noGrp="1"/>
          </p:cNvSpPr>
          <p:nvPr>
            <p:ph type="sldNum" sz="quarter" idx="4"/>
          </p:nvPr>
        </p:nvSpPr>
        <p:spPr>
          <a:xfrm>
            <a:off x="10266363" y="5870575"/>
            <a:ext cx="550863" cy="377825"/>
          </a:xfrm>
          <a:prstGeom prst="rect">
            <a:avLst/>
          </a:prstGeom>
        </p:spPr>
        <p:txBody>
          <a:bodyPr vert="horz" wrap="square" lIns="91440" tIns="45720" rIns="91440" bIns="45720" numCol="1" anchor="ctr" anchorCtr="0" compatLnSpc="1"/>
          <a:lstStyle>
            <a:lvl1pPr>
              <a:defRPr smtClean="0"/>
            </a:lvl1pPr>
          </a:lstStyle>
          <a:p>
            <a:pPr marL="0" marR="0" lvl="0" indent="0" algn="r" defTabSz="914400" rtl="0" eaLnBrk="0" fontAlgn="base" latinLnBrk="0" hangingPunct="0">
              <a:lnSpc>
                <a:spcPct val="100000"/>
              </a:lnSpc>
              <a:spcBef>
                <a:spcPct val="0"/>
              </a:spcBef>
              <a:spcAft>
                <a:spcPct val="0"/>
              </a:spcAft>
              <a:buClrTx/>
              <a:buSzTx/>
              <a:buFontTx/>
              <a:buNone/>
              <a:defRPr/>
            </a:pPr>
            <a:fld id="{493B1F68-92F0-4BF3-B35F-7AE7F5B6BD5C}" type="slidenum">
              <a:rPr kumimoji="0" lang="en-US" altLang="en-US" sz="1000" b="0" i="0" u="none" strike="noStrike" kern="1200" cap="none" spc="0" normalizeH="0" baseline="0" noProof="0">
                <a:ln>
                  <a:noFill/>
                </a:ln>
                <a:solidFill>
                  <a:schemeClr val="tx1"/>
                </a:solidFill>
                <a:effectLst/>
                <a:uLnTx/>
                <a:uFillTx/>
                <a:latin typeface="Calibri" panose="020F0502020204030204" pitchFamily="34" charset="0"/>
                <a:ea typeface="+mn-ea"/>
                <a:cs typeface="+mn-cs"/>
              </a:rPr>
            </a:fld>
            <a:endParaRPr kumimoji="0" lang="en-US" altLang="en-US" sz="1000" b="0" i="0" u="none" strike="noStrike" kern="1200" cap="none" spc="0" normalizeH="0" baseline="0" noProof="0">
              <a:ln>
                <a:noFill/>
              </a:ln>
              <a:solidFill>
                <a:schemeClr val="tx1"/>
              </a:solidFill>
              <a:effectLst/>
              <a:uLnTx/>
              <a:uFillTx/>
              <a:latin typeface="Calibri" panose="020F0502020204030204" pitchFamily="34" charset="0"/>
              <a:ea typeface="+mn-ea"/>
              <a:cs typeface="+mn-cs"/>
            </a:endParaRPr>
          </a:p>
        </p:txBody>
      </p:sp>
    </p:spTree>
  </p:cSld>
  <p:clrMapOvr>
    <a:masterClrMapping/>
  </p:clrMapOvr>
  <p:transition spd="slow">
    <p:split orient="vert"/>
  </p:transition>
  <p:timing>
    <p:tnLst>
      <p:par>
        <p:cTn id="1" dur="indefinite" restart="never" nodeType="tmRoot"/>
      </p:par>
    </p:tnLst>
  </p:timing>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en-US" sz="1100" b="0" i="0" u="none" strike="noStrike" kern="1200" cap="none" spc="0" normalizeH="0" baseline="0" noProof="0">
                <a:ln>
                  <a:noFill/>
                </a:ln>
                <a:solidFill>
                  <a:schemeClr val="tx1">
                    <a:tint val="75000"/>
                    <a:alpha val="60000"/>
                  </a:schemeClr>
                </a:solidFill>
                <a:effectLst/>
                <a:uLnTx/>
                <a:uFillTx/>
                <a:latin typeface="Arial" panose="020B0604020202020204" pitchFamily="34" charset="0"/>
                <a:ea typeface="+mn-ea"/>
                <a:cs typeface="+mn-cs"/>
              </a:rPr>
              <a:t>TTT - QTTqng</a:t>
            </a:r>
            <a:endParaRPr kumimoji="0" lang="en-US" altLang="en-US" sz="1100" b="0" i="0" u="none" strike="noStrike" kern="1200" cap="none" spc="0" normalizeH="0" baseline="0" noProof="0">
              <a:ln>
                <a:noFill/>
              </a:ln>
              <a:solidFill>
                <a:schemeClr val="tx1">
                  <a:tint val="75000"/>
                  <a:alpha val="60000"/>
                </a:scheme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100" b="0" i="0" u="none" strike="noStrike" kern="1200" cap="none" spc="0" normalizeH="0" baseline="0" noProof="0">
              <a:ln>
                <a:noFill/>
              </a:ln>
              <a:solidFill>
                <a:schemeClr val="tx1">
                  <a:tint val="75000"/>
                  <a:alpha val="60000"/>
                </a:scheme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p>
            <a:pPr marL="0" marR="0" lvl="0" indent="0" algn="ctr" defTabSz="914400" rtl="0" eaLnBrk="0" fontAlgn="base" latinLnBrk="0" hangingPunct="0">
              <a:lnSpc>
                <a:spcPct val="100000"/>
              </a:lnSpc>
              <a:spcBef>
                <a:spcPct val="0"/>
              </a:spcBef>
              <a:spcAft>
                <a:spcPct val="0"/>
              </a:spcAft>
              <a:buClrTx/>
              <a:buSzTx/>
              <a:buFontTx/>
              <a:buNone/>
              <a:defRPr/>
            </a:pPr>
            <a:fld id="{1A6BEAD4-991D-48EA-BCB1-54FD448F216F}" type="slidenum">
              <a:rPr kumimoji="0" lang="en-US" altLang="en-US" sz="2800" b="0" i="0" u="none" strike="noStrike" kern="1200" cap="none" spc="0" normalizeH="0" baseline="0" noProof="0">
                <a:ln>
                  <a:noFill/>
                </a:ln>
                <a:solidFill>
                  <a:srgbClr val="FFFFFF"/>
                </a:solidFill>
                <a:effectLst/>
                <a:uLnTx/>
                <a:uFillTx/>
                <a:latin typeface="Arial" panose="020B0604020202020204" pitchFamily="34" charset="0"/>
                <a:ea typeface="+mn-ea"/>
                <a:cs typeface="+mn-cs"/>
              </a:rPr>
            </a:fld>
            <a:endParaRPr kumimoji="0" lang="en-US" altLang="en-US" sz="2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Tree>
  </p:cSld>
  <p:clrMapOvr>
    <a:masterClrMapping/>
  </p:clrMapOvr>
  <p:transition spd="slow">
    <p:split orient="vert"/>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en-US" sz="1100" b="0" i="0" u="none" strike="noStrike" kern="1200" cap="none" spc="0" normalizeH="0" baseline="0" noProof="0">
                <a:ln>
                  <a:noFill/>
                </a:ln>
                <a:solidFill>
                  <a:schemeClr val="tx1">
                    <a:tint val="75000"/>
                    <a:alpha val="60000"/>
                  </a:schemeClr>
                </a:solidFill>
                <a:effectLst/>
                <a:uLnTx/>
                <a:uFillTx/>
                <a:latin typeface="Arial" panose="020B0604020202020204" pitchFamily="34" charset="0"/>
                <a:ea typeface="+mn-ea"/>
                <a:cs typeface="+mn-cs"/>
              </a:rPr>
              <a:t>TTT - QTTqng</a:t>
            </a:r>
            <a:endParaRPr kumimoji="0" lang="en-US" altLang="en-US" sz="1100" b="0" i="0" u="none" strike="noStrike" kern="1200" cap="none" spc="0" normalizeH="0" baseline="0" noProof="0">
              <a:ln>
                <a:noFill/>
              </a:ln>
              <a:solidFill>
                <a:schemeClr val="tx1">
                  <a:tint val="75000"/>
                  <a:alpha val="60000"/>
                </a:scheme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100" b="0" i="0" u="none" strike="noStrike" kern="1200" cap="none" spc="0" normalizeH="0" baseline="0" noProof="0">
              <a:ln>
                <a:noFill/>
              </a:ln>
              <a:solidFill>
                <a:schemeClr val="tx1">
                  <a:tint val="75000"/>
                  <a:alpha val="60000"/>
                </a:scheme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p>
            <a:pPr marL="0" marR="0" lvl="0" indent="0" algn="ctr" defTabSz="914400" rtl="0" eaLnBrk="0" fontAlgn="base" latinLnBrk="0" hangingPunct="0">
              <a:lnSpc>
                <a:spcPct val="100000"/>
              </a:lnSpc>
              <a:spcBef>
                <a:spcPct val="0"/>
              </a:spcBef>
              <a:spcAft>
                <a:spcPct val="0"/>
              </a:spcAft>
              <a:buClrTx/>
              <a:buSzTx/>
              <a:buFontTx/>
              <a:buNone/>
              <a:defRPr/>
            </a:pPr>
            <a:fld id="{1A6BEAD4-991D-48EA-BCB1-54FD448F216F}" type="slidenum">
              <a:rPr kumimoji="0" lang="en-US" altLang="en-US" sz="2800" b="0" i="0" u="none" strike="noStrike" kern="1200" cap="none" spc="0" normalizeH="0" baseline="0" noProof="0">
                <a:ln>
                  <a:noFill/>
                </a:ln>
                <a:solidFill>
                  <a:srgbClr val="FFFFFF"/>
                </a:solidFill>
                <a:effectLst/>
                <a:uLnTx/>
                <a:uFillTx/>
                <a:latin typeface="Arial" panose="020B0604020202020204" pitchFamily="34" charset="0"/>
                <a:ea typeface="+mn-ea"/>
                <a:cs typeface="+mn-cs"/>
              </a:rPr>
            </a:fld>
            <a:endParaRPr kumimoji="0" lang="en-US" altLang="en-US" sz="2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Tree>
  </p:cSld>
  <p:clrMapOvr>
    <a:masterClrMapping/>
  </p:clrMapOvr>
  <p:transition spd="slow">
    <p:split orient="vert"/>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en-US" sz="1100" b="0" i="0" u="none" strike="noStrike" kern="1200" cap="none" spc="0" normalizeH="0" baseline="0" noProof="0">
                <a:ln>
                  <a:noFill/>
                </a:ln>
                <a:solidFill>
                  <a:schemeClr val="tx1">
                    <a:tint val="75000"/>
                    <a:alpha val="60000"/>
                  </a:schemeClr>
                </a:solidFill>
                <a:effectLst/>
                <a:uLnTx/>
                <a:uFillTx/>
                <a:latin typeface="Arial" panose="020B0604020202020204" pitchFamily="34" charset="0"/>
                <a:ea typeface="+mn-ea"/>
                <a:cs typeface="+mn-cs"/>
              </a:rPr>
              <a:t>TTT - QTTqng</a:t>
            </a:r>
            <a:endParaRPr kumimoji="0" lang="en-US" altLang="en-US" sz="1100" b="0" i="0" u="none" strike="noStrike" kern="1200" cap="none" spc="0" normalizeH="0" baseline="0" noProof="0">
              <a:ln>
                <a:noFill/>
              </a:ln>
              <a:solidFill>
                <a:schemeClr val="tx1">
                  <a:tint val="75000"/>
                  <a:alpha val="60000"/>
                </a:scheme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100" b="0" i="0" u="none" strike="noStrike" kern="1200" cap="none" spc="0" normalizeH="0" baseline="0" noProof="0">
              <a:ln>
                <a:noFill/>
              </a:ln>
              <a:solidFill>
                <a:schemeClr val="tx1">
                  <a:tint val="75000"/>
                  <a:alpha val="60000"/>
                </a:scheme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p>
            <a:pPr marL="0" marR="0" lvl="0" indent="0" algn="ctr" defTabSz="914400" rtl="0" eaLnBrk="0" fontAlgn="base" latinLnBrk="0" hangingPunct="0">
              <a:lnSpc>
                <a:spcPct val="100000"/>
              </a:lnSpc>
              <a:spcBef>
                <a:spcPct val="0"/>
              </a:spcBef>
              <a:spcAft>
                <a:spcPct val="0"/>
              </a:spcAft>
              <a:buClrTx/>
              <a:buSzTx/>
              <a:buFontTx/>
              <a:buNone/>
              <a:defRPr/>
            </a:pPr>
            <a:fld id="{1A6BEAD4-991D-48EA-BCB1-54FD448F216F}" type="slidenum">
              <a:rPr kumimoji="0" lang="en-US" altLang="en-US" sz="2800" b="0" i="0" u="none" strike="noStrike" kern="1200" cap="none" spc="0" normalizeH="0" baseline="0" noProof="0">
                <a:ln>
                  <a:noFill/>
                </a:ln>
                <a:solidFill>
                  <a:srgbClr val="FFFFFF"/>
                </a:solidFill>
                <a:effectLst/>
                <a:uLnTx/>
                <a:uFillTx/>
                <a:latin typeface="Arial" panose="020B0604020202020204" pitchFamily="34" charset="0"/>
                <a:ea typeface="+mn-ea"/>
                <a:cs typeface="+mn-cs"/>
              </a:rPr>
            </a:fld>
            <a:endParaRPr kumimoji="0" lang="en-US" altLang="en-US" sz="2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Tree>
  </p:cSld>
  <p:clrMapOvr>
    <a:masterClrMapping/>
  </p:clrMapOvr>
  <p:transition spd="slow">
    <p:split orient="vert"/>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5" name="Date Placeholder 4"/>
          <p:cNvSpPr>
            <a:spLocks noGrp="1"/>
          </p:cNvSpPr>
          <p:nvPr>
            <p:ph type="dt" sz="half" idx="10"/>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en-US" sz="1100" b="0" i="0" u="none" strike="noStrike" kern="1200" cap="none" spc="0" normalizeH="0" baseline="0" noProof="0">
                <a:ln>
                  <a:noFill/>
                </a:ln>
                <a:solidFill>
                  <a:schemeClr val="tx1">
                    <a:tint val="75000"/>
                    <a:alpha val="60000"/>
                  </a:schemeClr>
                </a:solidFill>
                <a:effectLst/>
                <a:uLnTx/>
                <a:uFillTx/>
                <a:latin typeface="Arial" panose="020B0604020202020204" pitchFamily="34" charset="0"/>
                <a:ea typeface="+mn-ea"/>
                <a:cs typeface="+mn-cs"/>
              </a:rPr>
              <a:t>TTT - QTTqng</a:t>
            </a:r>
            <a:endParaRPr kumimoji="0" lang="en-US" altLang="en-US" sz="1100" b="0" i="0" u="none" strike="noStrike" kern="1200" cap="none" spc="0" normalizeH="0" baseline="0" noProof="0">
              <a:ln>
                <a:noFill/>
              </a:ln>
              <a:solidFill>
                <a:schemeClr val="tx1">
                  <a:tint val="75000"/>
                  <a:alpha val="60000"/>
                </a:scheme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100" b="0" i="0" u="none" strike="noStrike" kern="1200" cap="none" spc="0" normalizeH="0" baseline="0" noProof="0">
              <a:ln>
                <a:noFill/>
              </a:ln>
              <a:solidFill>
                <a:schemeClr val="tx1">
                  <a:tint val="75000"/>
                  <a:alpha val="60000"/>
                </a:scheme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p>
            <a:pPr marL="0" marR="0" lvl="0" indent="0" algn="ctr" defTabSz="914400" rtl="0" eaLnBrk="0" fontAlgn="base" latinLnBrk="0" hangingPunct="0">
              <a:lnSpc>
                <a:spcPct val="100000"/>
              </a:lnSpc>
              <a:spcBef>
                <a:spcPct val="0"/>
              </a:spcBef>
              <a:spcAft>
                <a:spcPct val="0"/>
              </a:spcAft>
              <a:buClrTx/>
              <a:buSzTx/>
              <a:buFontTx/>
              <a:buNone/>
              <a:defRPr/>
            </a:pPr>
            <a:fld id="{1A6BEAD4-991D-48EA-BCB1-54FD448F216F}" type="slidenum">
              <a:rPr kumimoji="0" lang="en-US" altLang="en-US" sz="2800" b="0" i="0" u="none" strike="noStrike" kern="1200" cap="none" spc="0" normalizeH="0" baseline="0" noProof="0">
                <a:ln>
                  <a:noFill/>
                </a:ln>
                <a:solidFill>
                  <a:srgbClr val="FFFFFF"/>
                </a:solidFill>
                <a:effectLst/>
                <a:uLnTx/>
                <a:uFillTx/>
                <a:latin typeface="Arial" panose="020B0604020202020204" pitchFamily="34" charset="0"/>
                <a:ea typeface="+mn-ea"/>
                <a:cs typeface="+mn-cs"/>
              </a:rPr>
            </a:fld>
            <a:endParaRPr kumimoji="0" lang="en-US" altLang="en-US" sz="2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Tree>
  </p:cSld>
  <p:clrMapOvr>
    <a:masterClrMapping/>
  </p:clrMapOvr>
  <p:transition spd="slow">
    <p:split orient="vert"/>
  </p:transition>
  <p:hf hdr="0" ftr="0" dt="0"/>
</p:sldLayout>
</file>

<file path=ppt/slideLayouts/slideLayout1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7" name="Date Placeholder 6"/>
          <p:cNvSpPr>
            <a:spLocks noGrp="1"/>
          </p:cNvSpPr>
          <p:nvPr>
            <p:ph type="dt" sz="half" idx="10"/>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en-US" sz="1100" b="0" i="0" u="none" strike="noStrike" kern="1200" cap="none" spc="0" normalizeH="0" baseline="0" noProof="0">
                <a:ln>
                  <a:noFill/>
                </a:ln>
                <a:solidFill>
                  <a:schemeClr val="tx1">
                    <a:tint val="75000"/>
                    <a:alpha val="60000"/>
                  </a:schemeClr>
                </a:solidFill>
                <a:effectLst/>
                <a:uLnTx/>
                <a:uFillTx/>
                <a:latin typeface="Arial" panose="020B0604020202020204" pitchFamily="34" charset="0"/>
                <a:ea typeface="+mn-ea"/>
                <a:cs typeface="+mn-cs"/>
              </a:rPr>
              <a:t>TTT - QTTqng</a:t>
            </a:r>
            <a:endParaRPr kumimoji="0" lang="en-US" altLang="en-US" sz="1100" b="0" i="0" u="none" strike="noStrike" kern="1200" cap="none" spc="0" normalizeH="0" baseline="0" noProof="0">
              <a:ln>
                <a:noFill/>
              </a:ln>
              <a:solidFill>
                <a:schemeClr val="tx1">
                  <a:tint val="75000"/>
                  <a:alpha val="60000"/>
                </a:scheme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100" b="0" i="0" u="none" strike="noStrike" kern="1200" cap="none" spc="0" normalizeH="0" baseline="0" noProof="0">
              <a:ln>
                <a:noFill/>
              </a:ln>
              <a:solidFill>
                <a:schemeClr val="tx1">
                  <a:tint val="75000"/>
                  <a:alpha val="60000"/>
                </a:scheme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p>
            <a:pPr marL="0" marR="0" lvl="0" indent="0" algn="ctr" defTabSz="914400" rtl="0" eaLnBrk="0" fontAlgn="base" latinLnBrk="0" hangingPunct="0">
              <a:lnSpc>
                <a:spcPct val="100000"/>
              </a:lnSpc>
              <a:spcBef>
                <a:spcPct val="0"/>
              </a:spcBef>
              <a:spcAft>
                <a:spcPct val="0"/>
              </a:spcAft>
              <a:buClrTx/>
              <a:buSzTx/>
              <a:buFontTx/>
              <a:buNone/>
              <a:defRPr/>
            </a:pPr>
            <a:fld id="{1A6BEAD4-991D-48EA-BCB1-54FD448F216F}" type="slidenum">
              <a:rPr kumimoji="0" lang="en-US" altLang="en-US" sz="2800" b="0" i="0" u="none" strike="noStrike" kern="1200" cap="none" spc="0" normalizeH="0" baseline="0" noProof="0">
                <a:ln>
                  <a:noFill/>
                </a:ln>
                <a:solidFill>
                  <a:srgbClr val="FFFFFF"/>
                </a:solidFill>
                <a:effectLst/>
                <a:uLnTx/>
                <a:uFillTx/>
                <a:latin typeface="Arial" panose="020B0604020202020204" pitchFamily="34" charset="0"/>
                <a:ea typeface="+mn-ea"/>
                <a:cs typeface="+mn-cs"/>
              </a:rPr>
            </a:fld>
            <a:endParaRPr kumimoji="0" lang="en-US" altLang="en-US" sz="2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Tree>
  </p:cSld>
  <p:clrMapOvr>
    <a:masterClrMapping/>
  </p:clrMapOvr>
  <p:transition spd="slow">
    <p:split orient="vert"/>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en-US" sz="1100" b="0" i="0" u="none" strike="noStrike" kern="1200" cap="none" spc="0" normalizeH="0" baseline="0" noProof="0">
                <a:ln>
                  <a:noFill/>
                </a:ln>
                <a:solidFill>
                  <a:schemeClr val="tx1">
                    <a:tint val="75000"/>
                    <a:alpha val="60000"/>
                  </a:schemeClr>
                </a:solidFill>
                <a:effectLst/>
                <a:uLnTx/>
                <a:uFillTx/>
                <a:latin typeface="Arial" panose="020B0604020202020204" pitchFamily="34" charset="0"/>
                <a:ea typeface="+mn-ea"/>
                <a:cs typeface="+mn-cs"/>
              </a:rPr>
              <a:t>TTT - QTTqng</a:t>
            </a:r>
            <a:endParaRPr kumimoji="0" lang="en-US" altLang="en-US" sz="1100" b="0" i="0" u="none" strike="noStrike" kern="1200" cap="none" spc="0" normalizeH="0" baseline="0" noProof="0">
              <a:ln>
                <a:noFill/>
              </a:ln>
              <a:solidFill>
                <a:schemeClr val="tx1">
                  <a:tint val="75000"/>
                  <a:alpha val="60000"/>
                </a:scheme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100" b="0" i="0" u="none" strike="noStrike" kern="1200" cap="none" spc="0" normalizeH="0" baseline="0" noProof="0">
              <a:ln>
                <a:noFill/>
              </a:ln>
              <a:solidFill>
                <a:schemeClr val="tx1">
                  <a:tint val="75000"/>
                  <a:alpha val="60000"/>
                </a:scheme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p>
            <a:pPr marL="0" marR="0" lvl="0" indent="0" algn="ctr" defTabSz="914400" rtl="0" eaLnBrk="0" fontAlgn="base" latinLnBrk="0" hangingPunct="0">
              <a:lnSpc>
                <a:spcPct val="100000"/>
              </a:lnSpc>
              <a:spcBef>
                <a:spcPct val="0"/>
              </a:spcBef>
              <a:spcAft>
                <a:spcPct val="0"/>
              </a:spcAft>
              <a:buClrTx/>
              <a:buSzTx/>
              <a:buFontTx/>
              <a:buNone/>
              <a:defRPr/>
            </a:pPr>
            <a:fld id="{1A6BEAD4-991D-48EA-BCB1-54FD448F216F}" type="slidenum">
              <a:rPr kumimoji="0" lang="en-US" altLang="en-US" sz="2800" b="0" i="0" u="none" strike="noStrike" kern="1200" cap="none" spc="0" normalizeH="0" baseline="0" noProof="0">
                <a:ln>
                  <a:noFill/>
                </a:ln>
                <a:solidFill>
                  <a:srgbClr val="FFFFFF"/>
                </a:solidFill>
                <a:effectLst/>
                <a:uLnTx/>
                <a:uFillTx/>
                <a:latin typeface="Arial" panose="020B0604020202020204" pitchFamily="34" charset="0"/>
                <a:ea typeface="+mn-ea"/>
                <a:cs typeface="+mn-cs"/>
              </a:rPr>
            </a:fld>
            <a:endParaRPr kumimoji="0" lang="en-US" altLang="en-US" sz="2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Tree>
  </p:cSld>
  <p:clrMapOvr>
    <a:masterClrMapping/>
  </p:clrMapOvr>
  <p:transition spd="slow">
    <p:split orient="vert"/>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en-US" sz="1100" b="0" i="0" u="none" strike="noStrike" kern="1200" cap="none" spc="0" normalizeH="0" baseline="0" noProof="0">
                <a:ln>
                  <a:noFill/>
                </a:ln>
                <a:solidFill>
                  <a:schemeClr val="tx1">
                    <a:tint val="75000"/>
                    <a:alpha val="60000"/>
                  </a:schemeClr>
                </a:solidFill>
                <a:effectLst/>
                <a:uLnTx/>
                <a:uFillTx/>
                <a:latin typeface="Arial" panose="020B0604020202020204" pitchFamily="34" charset="0"/>
                <a:ea typeface="+mn-ea"/>
                <a:cs typeface="+mn-cs"/>
              </a:rPr>
              <a:t>TTT - QTTqng</a:t>
            </a:r>
            <a:endParaRPr kumimoji="0" lang="en-US" altLang="en-US" sz="1100" b="0" i="0" u="none" strike="noStrike" kern="1200" cap="none" spc="0" normalizeH="0" baseline="0" noProof="0">
              <a:ln>
                <a:noFill/>
              </a:ln>
              <a:solidFill>
                <a:schemeClr val="tx1">
                  <a:tint val="75000"/>
                  <a:alpha val="60000"/>
                </a:scheme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100" b="0" i="0" u="none" strike="noStrike" kern="1200" cap="none" spc="0" normalizeH="0" baseline="0" noProof="0">
              <a:ln>
                <a:noFill/>
              </a:ln>
              <a:solidFill>
                <a:schemeClr val="tx1">
                  <a:tint val="75000"/>
                  <a:alpha val="60000"/>
                </a:scheme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p>
            <a:pPr marL="0" marR="0" lvl="0" indent="0" algn="ctr" defTabSz="914400" rtl="0" eaLnBrk="0" fontAlgn="base" latinLnBrk="0" hangingPunct="0">
              <a:lnSpc>
                <a:spcPct val="100000"/>
              </a:lnSpc>
              <a:spcBef>
                <a:spcPct val="0"/>
              </a:spcBef>
              <a:spcAft>
                <a:spcPct val="0"/>
              </a:spcAft>
              <a:buClrTx/>
              <a:buSzTx/>
              <a:buFontTx/>
              <a:buNone/>
              <a:defRPr/>
            </a:pPr>
            <a:fld id="{1A6BEAD4-991D-48EA-BCB1-54FD448F216F}" type="slidenum">
              <a:rPr kumimoji="0" lang="en-US" altLang="en-US" sz="2800" b="0" i="0" u="none" strike="noStrike" kern="1200" cap="none" spc="0" normalizeH="0" baseline="0" noProof="0">
                <a:ln>
                  <a:noFill/>
                </a:ln>
                <a:solidFill>
                  <a:srgbClr val="FFFFFF"/>
                </a:solidFill>
                <a:effectLst/>
                <a:uLnTx/>
                <a:uFillTx/>
                <a:latin typeface="Arial" panose="020B0604020202020204" pitchFamily="34" charset="0"/>
                <a:ea typeface="+mn-ea"/>
                <a:cs typeface="+mn-cs"/>
              </a:rPr>
            </a:fld>
            <a:endParaRPr kumimoji="0" lang="en-US" altLang="en-US" sz="2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Tree>
  </p:cSld>
  <p:clrMapOvr>
    <a:masterClrMapping/>
  </p:clrMapOvr>
  <p:transition spd="slow">
    <p:split orient="vert"/>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en-US" sz="1100" b="0" i="0" u="none" strike="noStrike" kern="1200" cap="none" spc="0" normalizeH="0" baseline="0" noProof="0">
                <a:ln>
                  <a:noFill/>
                </a:ln>
                <a:solidFill>
                  <a:schemeClr val="tx1">
                    <a:tint val="75000"/>
                    <a:alpha val="60000"/>
                  </a:schemeClr>
                </a:solidFill>
                <a:effectLst/>
                <a:uLnTx/>
                <a:uFillTx/>
                <a:latin typeface="Arial" panose="020B0604020202020204" pitchFamily="34" charset="0"/>
                <a:ea typeface="+mn-ea"/>
                <a:cs typeface="+mn-cs"/>
              </a:rPr>
              <a:t>TTT - QTTqng</a:t>
            </a:r>
            <a:endParaRPr kumimoji="0" lang="en-US" altLang="en-US" sz="1100" b="0" i="0" u="none" strike="noStrike" kern="1200" cap="none" spc="0" normalizeH="0" baseline="0" noProof="0">
              <a:ln>
                <a:noFill/>
              </a:ln>
              <a:solidFill>
                <a:schemeClr val="tx1">
                  <a:tint val="75000"/>
                  <a:alpha val="60000"/>
                </a:scheme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100" b="0" i="0" u="none" strike="noStrike" kern="1200" cap="none" spc="0" normalizeH="0" baseline="0" noProof="0">
              <a:ln>
                <a:noFill/>
              </a:ln>
              <a:solidFill>
                <a:schemeClr val="tx1">
                  <a:tint val="75000"/>
                  <a:alpha val="60000"/>
                </a:scheme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p>
            <a:pPr marL="0" marR="0" lvl="0" indent="0" algn="ctr" defTabSz="914400" rtl="0" eaLnBrk="0" fontAlgn="base" latinLnBrk="0" hangingPunct="0">
              <a:lnSpc>
                <a:spcPct val="100000"/>
              </a:lnSpc>
              <a:spcBef>
                <a:spcPct val="0"/>
              </a:spcBef>
              <a:spcAft>
                <a:spcPct val="0"/>
              </a:spcAft>
              <a:buClrTx/>
              <a:buSzTx/>
              <a:buFontTx/>
              <a:buNone/>
              <a:defRPr/>
            </a:pPr>
            <a:fld id="{1A6BEAD4-991D-48EA-BCB1-54FD448F216F}" type="slidenum">
              <a:rPr kumimoji="0" lang="en-US" altLang="en-US" sz="2800" b="0" i="0" u="none" strike="noStrike" kern="1200" cap="none" spc="0" normalizeH="0" baseline="0" noProof="0">
                <a:ln>
                  <a:noFill/>
                </a:ln>
                <a:solidFill>
                  <a:srgbClr val="FFFFFF"/>
                </a:solidFill>
                <a:effectLst/>
                <a:uLnTx/>
                <a:uFillTx/>
                <a:latin typeface="Arial" panose="020B0604020202020204" pitchFamily="34" charset="0"/>
                <a:ea typeface="+mn-ea"/>
                <a:cs typeface="+mn-cs"/>
              </a:rPr>
            </a:fld>
            <a:endParaRPr kumimoji="0" lang="en-US" altLang="en-US" sz="2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Tree>
  </p:cSld>
  <p:clrMapOvr>
    <a:masterClrMapping/>
  </p:clrMapOvr>
  <p:transition spd="slow">
    <p:split orient="vert"/>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vert="horz" wrap="square" lIns="91440" tIns="45720" rIns="91440" bIns="45720" numCol="1" rtlCol="0" anchor="t" anchorCtr="0" compatLnSpc="1">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marR="0" lvl="0" indent="0" algn="ctr" defTabSz="457200" rtl="0" eaLnBrk="0" fontAlgn="base" latinLnBrk="0" hangingPunct="0">
              <a:lnSpc>
                <a:spcPct val="100000"/>
              </a:lnSpc>
              <a:spcBef>
                <a:spcPts val="1000"/>
              </a:spcBef>
              <a:spcAft>
                <a:spcPct val="0"/>
              </a:spcAft>
              <a:buClr>
                <a:srgbClr val="8AD0D6"/>
              </a:buClr>
              <a:buSzPct val="80000"/>
              <a:buFont typeface="Wingdings 3" panose="05040102010807070707" pitchFamily="18" charset="2"/>
              <a:buNone/>
              <a:defRPr/>
            </a:pPr>
            <a:r>
              <a:rPr kumimoji="0" lang="en-US" sz="1600" b="0" i="0" u="none" strike="noStrike" kern="1200" cap="none" spc="0" normalizeH="0" baseline="0" noProof="0">
                <a:ln>
                  <a:noFill/>
                </a:ln>
                <a:solidFill>
                  <a:schemeClr val="tx1"/>
                </a:solidFill>
                <a:effectLst/>
                <a:uLnTx/>
                <a:uFillTx/>
                <a:latin typeface="+mj-lt"/>
                <a:ea typeface="+mj-ea"/>
                <a:cs typeface="+mj-cs"/>
              </a:rPr>
              <a:t>Click icon to add picture</a:t>
            </a:r>
            <a:endParaRPr kumimoji="0" lang="en-US" sz="1600" b="0" i="0" u="none" strike="noStrike" kern="1200" cap="none" spc="0" normalizeH="0" baseline="0" noProof="0" dirty="0">
              <a:ln>
                <a:noFill/>
              </a:ln>
              <a:solidFill>
                <a:schemeClr val="tx1"/>
              </a:solidFill>
              <a:effectLst/>
              <a:uLnTx/>
              <a:uFillTx/>
              <a:latin typeface="+mj-lt"/>
              <a:ea typeface="+mj-ea"/>
              <a:cs typeface="+mj-cs"/>
            </a:endParaRPr>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en-US" sz="1100" b="0" i="0" u="none" strike="noStrike" kern="1200" cap="none" spc="0" normalizeH="0" baseline="0" noProof="0">
                <a:ln>
                  <a:noFill/>
                </a:ln>
                <a:solidFill>
                  <a:schemeClr val="tx1">
                    <a:tint val="75000"/>
                    <a:alpha val="60000"/>
                  </a:schemeClr>
                </a:solidFill>
                <a:effectLst/>
                <a:uLnTx/>
                <a:uFillTx/>
                <a:latin typeface="Arial" panose="020B0604020202020204" pitchFamily="34" charset="0"/>
                <a:ea typeface="+mn-ea"/>
                <a:cs typeface="+mn-cs"/>
              </a:rPr>
              <a:t>TTT - QTTqng</a:t>
            </a:r>
            <a:endParaRPr kumimoji="0" lang="en-US" altLang="en-US" sz="1100" b="0" i="0" u="none" strike="noStrike" kern="1200" cap="none" spc="0" normalizeH="0" baseline="0" noProof="0">
              <a:ln>
                <a:noFill/>
              </a:ln>
              <a:solidFill>
                <a:schemeClr val="tx1">
                  <a:tint val="75000"/>
                  <a:alpha val="60000"/>
                </a:scheme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100" b="0" i="0" u="none" strike="noStrike" kern="1200" cap="none" spc="0" normalizeH="0" baseline="0" noProof="0">
              <a:ln>
                <a:noFill/>
              </a:ln>
              <a:solidFill>
                <a:schemeClr val="tx1">
                  <a:tint val="75000"/>
                  <a:alpha val="60000"/>
                </a:scheme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p>
            <a:pPr marL="0" marR="0" lvl="0" indent="0" algn="ctr" defTabSz="914400" rtl="0" eaLnBrk="0" fontAlgn="base" latinLnBrk="0" hangingPunct="0">
              <a:lnSpc>
                <a:spcPct val="100000"/>
              </a:lnSpc>
              <a:spcBef>
                <a:spcPct val="0"/>
              </a:spcBef>
              <a:spcAft>
                <a:spcPct val="0"/>
              </a:spcAft>
              <a:buClrTx/>
              <a:buSzTx/>
              <a:buFontTx/>
              <a:buNone/>
              <a:defRPr/>
            </a:pPr>
            <a:fld id="{1A6BEAD4-991D-48EA-BCB1-54FD448F216F}" type="slidenum">
              <a:rPr kumimoji="0" lang="en-US" altLang="en-US" sz="2800" b="0" i="0" u="none" strike="noStrike" kern="1200" cap="none" spc="0" normalizeH="0" baseline="0" noProof="0">
                <a:ln>
                  <a:noFill/>
                </a:ln>
                <a:solidFill>
                  <a:srgbClr val="FFFFFF"/>
                </a:solidFill>
                <a:effectLst/>
                <a:uLnTx/>
                <a:uFillTx/>
                <a:latin typeface="Arial" panose="020B0604020202020204" pitchFamily="34" charset="0"/>
                <a:ea typeface="+mn-ea"/>
                <a:cs typeface="+mn-cs"/>
              </a:rPr>
            </a:fld>
            <a:endParaRPr kumimoji="0" lang="en-US" altLang="en-US" sz="2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Tree>
  </p:cSld>
  <p:clrMapOvr>
    <a:masterClrMapping/>
  </p:clrMapOvr>
  <p:transition spd="slow">
    <p:split orient="vert"/>
  </p:transition>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en-US" sz="1100" b="0" i="0" u="none" strike="noStrike" kern="1200" cap="none" spc="0" normalizeH="0" baseline="0" noProof="0">
                <a:ln>
                  <a:noFill/>
                </a:ln>
                <a:solidFill>
                  <a:schemeClr val="tx1">
                    <a:tint val="75000"/>
                    <a:alpha val="60000"/>
                  </a:schemeClr>
                </a:solidFill>
                <a:effectLst/>
                <a:uLnTx/>
                <a:uFillTx/>
                <a:latin typeface="Arial" panose="020B0604020202020204" pitchFamily="34" charset="0"/>
                <a:ea typeface="+mn-ea"/>
                <a:cs typeface="+mn-cs"/>
              </a:rPr>
              <a:t>TTT - QTTqng</a:t>
            </a:r>
            <a:endParaRPr kumimoji="0" lang="en-US" altLang="en-US" sz="1100" b="0" i="0" u="none" strike="noStrike" kern="1200" cap="none" spc="0" normalizeH="0" baseline="0" noProof="0">
              <a:ln>
                <a:noFill/>
              </a:ln>
              <a:solidFill>
                <a:schemeClr val="tx1">
                  <a:tint val="75000"/>
                  <a:alpha val="60000"/>
                </a:scheme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100" b="0" i="0" u="none" strike="noStrike" kern="1200" cap="none" spc="0" normalizeH="0" baseline="0" noProof="0">
              <a:ln>
                <a:noFill/>
              </a:ln>
              <a:solidFill>
                <a:schemeClr val="tx1">
                  <a:tint val="75000"/>
                  <a:alpha val="60000"/>
                </a:scheme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p>
            <a:pPr marL="0" marR="0" lvl="0" indent="0" algn="ctr" defTabSz="914400" rtl="0" eaLnBrk="0" fontAlgn="base" latinLnBrk="0" hangingPunct="0">
              <a:lnSpc>
                <a:spcPct val="100000"/>
              </a:lnSpc>
              <a:spcBef>
                <a:spcPct val="0"/>
              </a:spcBef>
              <a:spcAft>
                <a:spcPct val="0"/>
              </a:spcAft>
              <a:buClrTx/>
              <a:buSzTx/>
              <a:buFontTx/>
              <a:buNone/>
              <a:defRPr/>
            </a:pPr>
            <a:fld id="{F07D6200-4183-4171-ABBA-88B859A3B854}" type="slidenum">
              <a:rPr kumimoji="0" lang="en-US" altLang="en-US" sz="2800" b="0" i="0" u="none" strike="noStrike" kern="1200" cap="none" spc="0" normalizeH="0" baseline="0" noProof="0">
                <a:ln>
                  <a:noFill/>
                </a:ln>
                <a:solidFill>
                  <a:srgbClr val="FFFFFF"/>
                </a:solidFill>
                <a:effectLst/>
                <a:uLnTx/>
                <a:uFillTx/>
                <a:latin typeface="Arial" panose="020B0604020202020204" pitchFamily="34" charset="0"/>
                <a:ea typeface="+mn-ea"/>
                <a:cs typeface="+mn-cs"/>
              </a:rPr>
            </a:fld>
            <a:endParaRPr kumimoji="0" lang="en-US" altLang="en-US" sz="2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Tree>
  </p:cSld>
  <p:clrMapOvr>
    <a:masterClrMapping/>
  </p:clrMapOvr>
  <p:transition spd="slow">
    <p:split orient="vert"/>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vert="horz" wrap="square" lIns="91440" tIns="45720" rIns="91440" bIns="45720" numCol="1" rtlCol="0" anchor="t" anchorCtr="0" compatLnSpc="1">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marR="0" lvl="0" indent="0" algn="ctr" defTabSz="457200" rtl="0" eaLnBrk="0" fontAlgn="base" latinLnBrk="0" hangingPunct="0">
              <a:lnSpc>
                <a:spcPct val="100000"/>
              </a:lnSpc>
              <a:spcBef>
                <a:spcPts val="1000"/>
              </a:spcBef>
              <a:spcAft>
                <a:spcPct val="0"/>
              </a:spcAft>
              <a:buClr>
                <a:srgbClr val="8AD0D6"/>
              </a:buClr>
              <a:buSzPct val="80000"/>
              <a:buFont typeface="Wingdings 3" panose="05040102010807070707" pitchFamily="18" charset="2"/>
              <a:buNone/>
              <a:defRPr/>
            </a:pPr>
            <a:r>
              <a:rPr kumimoji="0" lang="en-US" sz="1600" b="0" i="0" u="none" strike="noStrike" kern="1200" cap="none" spc="0" normalizeH="0" baseline="0" noProof="0">
                <a:ln>
                  <a:noFill/>
                </a:ln>
                <a:solidFill>
                  <a:schemeClr val="tx1"/>
                </a:solidFill>
                <a:effectLst/>
                <a:uLnTx/>
                <a:uFillTx/>
                <a:latin typeface="+mj-lt"/>
                <a:ea typeface="+mj-ea"/>
                <a:cs typeface="+mj-cs"/>
              </a:rPr>
              <a:t>Click icon to add picture</a:t>
            </a:r>
            <a:endParaRPr kumimoji="0" lang="en-US" sz="1600" b="0" i="0" u="none" strike="noStrike" kern="1200" cap="none" spc="0" normalizeH="0" baseline="0" noProof="0" dirty="0">
              <a:ln>
                <a:noFill/>
              </a:ln>
              <a:solidFill>
                <a:schemeClr val="tx1"/>
              </a:solidFill>
              <a:effectLst/>
              <a:uLnTx/>
              <a:uFillTx/>
              <a:latin typeface="+mj-lt"/>
              <a:ea typeface="+mj-ea"/>
              <a:cs typeface="+mj-cs"/>
            </a:endParaRPr>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en-US" sz="1100" b="0" i="0" u="none" strike="noStrike" kern="1200" cap="none" spc="0" normalizeH="0" baseline="0" noProof="0">
                <a:ln>
                  <a:noFill/>
                </a:ln>
                <a:solidFill>
                  <a:schemeClr val="tx1">
                    <a:tint val="75000"/>
                    <a:alpha val="60000"/>
                  </a:schemeClr>
                </a:solidFill>
                <a:effectLst/>
                <a:uLnTx/>
                <a:uFillTx/>
                <a:latin typeface="Arial" panose="020B0604020202020204" pitchFamily="34" charset="0"/>
                <a:ea typeface="+mn-ea"/>
                <a:cs typeface="+mn-cs"/>
              </a:rPr>
              <a:t>TTT - QTTqng</a:t>
            </a:r>
            <a:endParaRPr kumimoji="0" lang="en-US" altLang="en-US" sz="1100" b="0" i="0" u="none" strike="noStrike" kern="1200" cap="none" spc="0" normalizeH="0" baseline="0" noProof="0">
              <a:ln>
                <a:noFill/>
              </a:ln>
              <a:solidFill>
                <a:schemeClr val="tx1">
                  <a:tint val="75000"/>
                  <a:alpha val="60000"/>
                </a:scheme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100" b="0" i="0" u="none" strike="noStrike" kern="1200" cap="none" spc="0" normalizeH="0" baseline="0" noProof="0">
              <a:ln>
                <a:noFill/>
              </a:ln>
              <a:solidFill>
                <a:schemeClr val="tx1">
                  <a:tint val="75000"/>
                  <a:alpha val="60000"/>
                </a:scheme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p>
            <a:pPr marL="0" marR="0" lvl="0" indent="0" algn="ctr" defTabSz="914400" rtl="0" eaLnBrk="0" fontAlgn="base" latinLnBrk="0" hangingPunct="0">
              <a:lnSpc>
                <a:spcPct val="100000"/>
              </a:lnSpc>
              <a:spcBef>
                <a:spcPct val="0"/>
              </a:spcBef>
              <a:spcAft>
                <a:spcPct val="0"/>
              </a:spcAft>
              <a:buClrTx/>
              <a:buSzTx/>
              <a:buFontTx/>
              <a:buNone/>
              <a:defRPr/>
            </a:pPr>
            <a:fld id="{1A6BEAD4-991D-48EA-BCB1-54FD448F216F}" type="slidenum">
              <a:rPr kumimoji="0" lang="en-US" altLang="en-US" sz="2800" b="0" i="0" u="none" strike="noStrike" kern="1200" cap="none" spc="0" normalizeH="0" baseline="0" noProof="0">
                <a:ln>
                  <a:noFill/>
                </a:ln>
                <a:solidFill>
                  <a:srgbClr val="FFFFFF"/>
                </a:solidFill>
                <a:effectLst/>
                <a:uLnTx/>
                <a:uFillTx/>
                <a:latin typeface="Arial" panose="020B0604020202020204" pitchFamily="34" charset="0"/>
                <a:ea typeface="+mn-ea"/>
                <a:cs typeface="+mn-cs"/>
              </a:rPr>
            </a:fld>
            <a:endParaRPr kumimoji="0" lang="en-US" altLang="en-US" sz="2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Tree>
  </p:cSld>
  <p:clrMapOvr>
    <a:masterClrMapping/>
  </p:clrMapOvr>
  <p:transition spd="slow">
    <p:split orient="vert"/>
  </p:transition>
  <p:hf hdr="0" ftr="0" dt="0"/>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3" name="Date Placeholder 2"/>
          <p:cNvSpPr>
            <a:spLocks noGrp="1"/>
          </p:cNvSpPr>
          <p:nvPr>
            <p:ph type="dt" sz="half" idx="10"/>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en-US" sz="1100" b="0" i="0" u="none" strike="noStrike" kern="1200" cap="none" spc="0" normalizeH="0" baseline="0" noProof="0">
                <a:ln>
                  <a:noFill/>
                </a:ln>
                <a:solidFill>
                  <a:schemeClr val="tx1">
                    <a:tint val="75000"/>
                    <a:alpha val="60000"/>
                  </a:schemeClr>
                </a:solidFill>
                <a:effectLst/>
                <a:uLnTx/>
                <a:uFillTx/>
                <a:latin typeface="Arial" panose="020B0604020202020204" pitchFamily="34" charset="0"/>
                <a:ea typeface="+mn-ea"/>
                <a:cs typeface="+mn-cs"/>
              </a:rPr>
              <a:t>TTT - QTTqng</a:t>
            </a:r>
            <a:endParaRPr kumimoji="0" lang="en-US" altLang="en-US" sz="1100" b="0" i="0" u="none" strike="noStrike" kern="1200" cap="none" spc="0" normalizeH="0" baseline="0" noProof="0">
              <a:ln>
                <a:noFill/>
              </a:ln>
              <a:solidFill>
                <a:schemeClr val="tx1">
                  <a:tint val="75000"/>
                  <a:alpha val="60000"/>
                </a:scheme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100" b="0" i="0" u="none" strike="noStrike" kern="1200" cap="none" spc="0" normalizeH="0" baseline="0" noProof="0">
              <a:ln>
                <a:noFill/>
              </a:ln>
              <a:solidFill>
                <a:schemeClr val="tx1">
                  <a:tint val="75000"/>
                  <a:alpha val="60000"/>
                </a:scheme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p>
            <a:pPr marL="0" marR="0" lvl="0" indent="0" algn="ctr" defTabSz="914400" rtl="0" eaLnBrk="0" fontAlgn="base" latinLnBrk="0" hangingPunct="0">
              <a:lnSpc>
                <a:spcPct val="100000"/>
              </a:lnSpc>
              <a:spcBef>
                <a:spcPct val="0"/>
              </a:spcBef>
              <a:spcAft>
                <a:spcPct val="0"/>
              </a:spcAft>
              <a:buClrTx/>
              <a:buSzTx/>
              <a:buFontTx/>
              <a:buNone/>
              <a:defRPr/>
            </a:pPr>
            <a:fld id="{1A6BEAD4-991D-48EA-BCB1-54FD448F216F}" type="slidenum">
              <a:rPr kumimoji="0" lang="en-US" altLang="en-US" sz="2800" b="0" i="0" u="none" strike="noStrike" kern="1200" cap="none" spc="0" normalizeH="0" baseline="0" noProof="0">
                <a:ln>
                  <a:noFill/>
                </a:ln>
                <a:solidFill>
                  <a:srgbClr val="FFFFFF"/>
                </a:solidFill>
                <a:effectLst/>
                <a:uLnTx/>
                <a:uFillTx/>
                <a:latin typeface="Arial" panose="020B0604020202020204" pitchFamily="34" charset="0"/>
                <a:ea typeface="+mn-ea"/>
                <a:cs typeface="+mn-cs"/>
              </a:rPr>
            </a:fld>
            <a:endParaRPr kumimoji="0" lang="en-US" altLang="en-US" sz="2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Tree>
  </p:cSld>
  <p:clrMapOvr>
    <a:masterClrMapping/>
  </p:clrMapOvr>
  <p:transition spd="slow">
    <p:split orient="vert"/>
  </p:transition>
  <p:hf hdr="0" ftr="0" dt="0"/>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p:cSld name="Quote with Caption">
    <p:bg>
      <p:bgPr>
        <a:blipFill rotWithShape="0">
          <a:blip r:embed="rId2"/>
          <a:stretch>
            <a:fillRect/>
          </a:stretch>
        </a:blipFill>
        <a:effectLst/>
      </p:bgPr>
    </p:bg>
    <p:spTree>
      <p:nvGrpSpPr>
        <p:cNvPr id="1" name=""/>
        <p:cNvGrpSpPr/>
        <p:nvPr/>
      </p:nvGrpSpPr>
      <p:grpSpPr>
        <a:xfrm>
          <a:off x="0" y="0"/>
          <a:ext cx="0" cy="0"/>
          <a:chOff x="0" y="0"/>
          <a:chExt cx="0" cy="0"/>
        </a:xfrm>
      </p:grpSpPr>
      <p:sp>
        <p:nvSpPr>
          <p:cNvPr id="13" name="TextBox 12"/>
          <p:cNvSpPr txBox="1"/>
          <p:nvPr/>
        </p:nvSpPr>
        <p:spPr>
          <a:xfrm>
            <a:off x="898525" y="971550"/>
            <a:ext cx="801688" cy="1970088"/>
          </a:xfrm>
          <a:prstGeom prst="rect">
            <a:avLst/>
          </a:prstGeom>
          <a:noFill/>
        </p:spPr>
        <p:txBody>
          <a:bodyPr>
            <a:spAutoFit/>
          </a:bodyPr>
          <a:lstStyle>
            <a:defPPr>
              <a:defRPr lang="en-US"/>
            </a:defPPr>
            <a:lvl1pPr algn="r">
              <a:defRPr sz="12200" b="0" i="0">
                <a:solidFill>
                  <a:schemeClr val="bg2">
                    <a:lumMod val="40000"/>
                    <a:lumOff val="60000"/>
                  </a:schemeClr>
                </a:solidFill>
                <a:latin typeface="Arial" panose="020B0604020202020204"/>
                <a:ea typeface="+mj-ea"/>
                <a:cs typeface="+mj-cs"/>
              </a:defRPr>
            </a:lvl1pPr>
          </a:lstStyle>
          <a:p>
            <a:pPr marL="0" marR="0" lvl="0" indent="0" algn="r" defTabSz="914400" rtl="0" eaLnBrk="0" fontAlgn="base" latinLnBrk="0" hangingPunct="0">
              <a:lnSpc>
                <a:spcPct val="100000"/>
              </a:lnSpc>
              <a:spcBef>
                <a:spcPct val="0"/>
              </a:spcBef>
              <a:spcAft>
                <a:spcPct val="0"/>
              </a:spcAft>
              <a:buClrTx/>
              <a:buSzTx/>
              <a:buFontTx/>
              <a:buNone/>
              <a:defRPr/>
            </a:pPr>
            <a:r>
              <a:rPr kumimoji="0" lang="en-US" sz="12200" b="0" i="0" u="none" strike="noStrike" kern="1200" cap="none" spc="0" normalizeH="0" baseline="0" noProof="0" dirty="0">
                <a:ln>
                  <a:noFill/>
                </a:ln>
                <a:solidFill>
                  <a:schemeClr val="bg2">
                    <a:lumMod val="40000"/>
                    <a:lumOff val="60000"/>
                  </a:schemeClr>
                </a:solidFill>
                <a:effectLst/>
                <a:uLnTx/>
                <a:uFillTx/>
                <a:latin typeface="Arial" panose="020B0604020202020204"/>
                <a:ea typeface="+mj-ea"/>
                <a:cs typeface="+mj-cs"/>
              </a:rPr>
              <a:t>“</a:t>
            </a:r>
            <a:endParaRPr kumimoji="0" lang="en-US" sz="12200" b="0" i="0" u="none" strike="noStrike" kern="1200" cap="none" spc="0" normalizeH="0" baseline="0" noProof="0" dirty="0">
              <a:ln>
                <a:noFill/>
              </a:ln>
              <a:solidFill>
                <a:schemeClr val="bg2">
                  <a:lumMod val="40000"/>
                  <a:lumOff val="60000"/>
                </a:schemeClr>
              </a:solidFill>
              <a:effectLst/>
              <a:uLnTx/>
              <a:uFillTx/>
              <a:latin typeface="Arial" panose="020B0604020202020204"/>
              <a:ea typeface="+mj-ea"/>
              <a:cs typeface="+mj-cs"/>
            </a:endParaRPr>
          </a:p>
        </p:txBody>
      </p:sp>
      <p:sp>
        <p:nvSpPr>
          <p:cNvPr id="15" name="TextBox 14"/>
          <p:cNvSpPr txBox="1"/>
          <p:nvPr/>
        </p:nvSpPr>
        <p:spPr>
          <a:xfrm>
            <a:off x="9329738" y="2613025"/>
            <a:ext cx="803275" cy="1970088"/>
          </a:xfrm>
          <a:prstGeom prst="rect">
            <a:avLst/>
          </a:prstGeom>
          <a:noFill/>
        </p:spPr>
        <p:txBody>
          <a:bodyPr>
            <a:spAutoFit/>
          </a:bodyPr>
          <a:lstStyle>
            <a:defPPr>
              <a:defRPr lang="en-US"/>
            </a:defPPr>
            <a:lvl1pPr algn="r">
              <a:defRPr sz="12200" b="0" i="0">
                <a:solidFill>
                  <a:schemeClr val="bg2">
                    <a:lumMod val="40000"/>
                    <a:lumOff val="60000"/>
                  </a:schemeClr>
                </a:solidFill>
                <a:latin typeface="Arial" panose="020B0604020202020204"/>
                <a:ea typeface="+mj-ea"/>
                <a:cs typeface="+mj-cs"/>
              </a:defRPr>
            </a:lvl1pPr>
          </a:lstStyle>
          <a:p>
            <a:pPr marL="0" marR="0" lvl="0" indent="0" algn="r" defTabSz="914400" rtl="0" eaLnBrk="0" fontAlgn="base" latinLnBrk="0" hangingPunct="0">
              <a:lnSpc>
                <a:spcPct val="100000"/>
              </a:lnSpc>
              <a:spcBef>
                <a:spcPct val="0"/>
              </a:spcBef>
              <a:spcAft>
                <a:spcPct val="0"/>
              </a:spcAft>
              <a:buClrTx/>
              <a:buSzTx/>
              <a:buFontTx/>
              <a:buNone/>
              <a:defRPr/>
            </a:pPr>
            <a:r>
              <a:rPr kumimoji="0" lang="en-US" sz="12200" b="0" i="0" u="none" strike="noStrike" kern="1200" cap="none" spc="0" normalizeH="0" baseline="0" noProof="0" dirty="0">
                <a:ln>
                  <a:noFill/>
                </a:ln>
                <a:solidFill>
                  <a:schemeClr val="bg2">
                    <a:lumMod val="40000"/>
                    <a:lumOff val="60000"/>
                  </a:schemeClr>
                </a:solidFill>
                <a:effectLst/>
                <a:uLnTx/>
                <a:uFillTx/>
                <a:latin typeface="Arial" panose="020B0604020202020204"/>
                <a:ea typeface="+mj-ea"/>
                <a:cs typeface="+mj-cs"/>
              </a:rPr>
              <a:t>”</a:t>
            </a:r>
            <a:endParaRPr kumimoji="0" lang="en-US" sz="12200" b="0" i="0" u="none" strike="noStrike" kern="1200" cap="none" spc="0" normalizeH="0" baseline="0" noProof="0" dirty="0">
              <a:ln>
                <a:noFill/>
              </a:ln>
              <a:solidFill>
                <a:schemeClr val="bg2">
                  <a:lumMod val="40000"/>
                  <a:lumOff val="60000"/>
                </a:schemeClr>
              </a:solidFill>
              <a:effectLst/>
              <a:uLnTx/>
              <a:uFillTx/>
              <a:latin typeface="Arial" panose="020B0604020202020204"/>
              <a:ea typeface="+mj-ea"/>
              <a:cs typeface="+mj-cs"/>
            </a:endParaRPr>
          </a:p>
        </p:txBody>
      </p:sp>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rtlCol="0">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17" name="Date Placeholder 3"/>
          <p:cNvSpPr>
            <a:spLocks noGrp="1"/>
          </p:cNvSpPr>
          <p:nvPr>
            <p:ph type="dt" sz="half" idx="12"/>
          </p:nvPr>
        </p:nvSpPr>
        <p:spPr>
          <a:xfrm rot="5400000">
            <a:off x="10155238" y="1790700"/>
            <a:ext cx="990600" cy="304800"/>
          </a:xfrm>
          <a:prstGeom prst="rect">
            <a:avLst/>
          </a:prstGeom>
        </p:spPr>
        <p:txBody>
          <a:bodyPr vert="horz" lIns="91440" tIns="45720" rIns="91440" bIns="45720" rtlCol="0" anchor="t"/>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en-US" sz="1100" b="0" i="0" u="none" strike="noStrike" kern="1200" cap="none" spc="0" normalizeH="0" baseline="0" noProof="0">
                <a:ln>
                  <a:noFill/>
                </a:ln>
                <a:solidFill>
                  <a:schemeClr val="tx1">
                    <a:tint val="75000"/>
                    <a:alpha val="60000"/>
                  </a:schemeClr>
                </a:solidFill>
                <a:effectLst/>
                <a:uLnTx/>
                <a:uFillTx/>
                <a:latin typeface="Arial" panose="020B0604020202020204" pitchFamily="34" charset="0"/>
                <a:ea typeface="+mn-ea"/>
                <a:cs typeface="+mn-cs"/>
              </a:rPr>
              <a:t>TTT - QTTqng</a:t>
            </a:r>
            <a:endParaRPr kumimoji="0" lang="en-US" altLang="en-US" sz="1100" b="0" i="0" u="none" strike="noStrike" kern="1200" cap="none" spc="0" normalizeH="0" baseline="0" noProof="0">
              <a:ln>
                <a:noFill/>
              </a:ln>
              <a:solidFill>
                <a:schemeClr val="tx1">
                  <a:tint val="75000"/>
                  <a:alpha val="60000"/>
                </a:schemeClr>
              </a:solidFill>
              <a:effectLst/>
              <a:uLnTx/>
              <a:uFillTx/>
              <a:latin typeface="Arial" panose="020B0604020202020204" pitchFamily="34" charset="0"/>
              <a:ea typeface="+mn-ea"/>
              <a:cs typeface="+mn-cs"/>
            </a:endParaRPr>
          </a:p>
        </p:txBody>
      </p:sp>
      <p:sp>
        <p:nvSpPr>
          <p:cNvPr id="18" name="Footer Placeholder 4"/>
          <p:cNvSpPr>
            <a:spLocks noGrp="1"/>
          </p:cNvSpPr>
          <p:nvPr>
            <p:ph type="ftr" sz="quarter" idx="3"/>
          </p:nvPr>
        </p:nvSpPr>
        <p:spPr>
          <a:xfrm rot="5400000">
            <a:off x="8951119" y="3225006"/>
            <a:ext cx="3859213" cy="304800"/>
          </a:xfrm>
          <a:prstGeom prst="rect">
            <a:avLst/>
          </a:prstGeom>
        </p:spPr>
        <p:txBody>
          <a:bodyPr vert="horz" lIns="91440" tIns="45720" rIns="91440" bIns="45720" rtlCol="0" anchor="b"/>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100" b="0" i="0" u="none" strike="noStrike" kern="1200" cap="none" spc="0" normalizeH="0" baseline="0" noProof="0">
              <a:ln>
                <a:noFill/>
              </a:ln>
              <a:solidFill>
                <a:schemeClr val="tx1">
                  <a:tint val="75000"/>
                  <a:alpha val="60000"/>
                </a:schemeClr>
              </a:solidFill>
              <a:effectLst/>
              <a:uLnTx/>
              <a:uFillTx/>
              <a:latin typeface="Arial" panose="020B0604020202020204" pitchFamily="34" charset="0"/>
              <a:ea typeface="+mn-ea"/>
              <a:cs typeface="+mn-cs"/>
            </a:endParaRPr>
          </a:p>
        </p:txBody>
      </p:sp>
      <p:sp>
        <p:nvSpPr>
          <p:cNvPr id="19" name="Slide Number Placeholder 5"/>
          <p:cNvSpPr>
            <a:spLocks noGrp="1"/>
          </p:cNvSpPr>
          <p:nvPr>
            <p:ph type="sldNum" sz="quarter" idx="4"/>
          </p:nvPr>
        </p:nvSpPr>
        <p:spPr bwMode="gray">
          <a:xfrm>
            <a:off x="10352088" y="295275"/>
            <a:ext cx="838200" cy="768350"/>
          </a:xfrm>
          <a:prstGeom prst="rect">
            <a:avLst/>
          </a:prstGeom>
        </p:spPr>
        <p:txBody>
          <a:bodyPr vert="horz" wrap="square" lIns="91440" tIns="45720" rIns="91440" bIns="45720" numCol="1" anchor="b" anchorCtr="0" compatLnSpc="1"/>
          <a:lstStyle>
            <a:lvl1pPr>
              <a:defRPr smtClean="0"/>
            </a:lvl1pPr>
          </a:lstStyle>
          <a:p>
            <a:pPr marL="0" marR="0" lvl="0" indent="0" algn="ctr" defTabSz="914400" rtl="0" eaLnBrk="0" fontAlgn="base" latinLnBrk="0" hangingPunct="0">
              <a:lnSpc>
                <a:spcPct val="100000"/>
              </a:lnSpc>
              <a:spcBef>
                <a:spcPct val="0"/>
              </a:spcBef>
              <a:spcAft>
                <a:spcPct val="0"/>
              </a:spcAft>
              <a:buClrTx/>
              <a:buSzTx/>
              <a:buFontTx/>
              <a:buNone/>
              <a:defRPr/>
            </a:pPr>
            <a:fld id="{B35704C4-E593-41BF-A18E-C024AE1FE5F8}" type="slidenum">
              <a:rPr kumimoji="0" lang="en-US" altLang="en-US" sz="2800" b="0" i="0" u="none" strike="noStrike" kern="1200" cap="none" spc="0" normalizeH="0" baseline="0" noProof="0">
                <a:ln>
                  <a:noFill/>
                </a:ln>
                <a:solidFill>
                  <a:srgbClr val="FFFFFF"/>
                </a:solidFill>
                <a:effectLst/>
                <a:uLnTx/>
                <a:uFillTx/>
                <a:latin typeface="Arial" panose="020B0604020202020204" pitchFamily="34" charset="0"/>
                <a:ea typeface="+mn-ea"/>
                <a:cs typeface="+mn-cs"/>
              </a:rPr>
            </a:fld>
            <a:endParaRPr kumimoji="0" lang="en-US" altLang="en-US" sz="2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Tree>
  </p:cSld>
  <p:clrMapOvr>
    <a:masterClrMapping/>
  </p:clrMapOvr>
  <p:transition spd="slow">
    <p:split orient="vert"/>
  </p:transition>
  <p:timing>
    <p:tnLst>
      <p:par>
        <p:cTn id="1" dur="indefinite" restart="never" nodeType="tmRoot"/>
      </p:par>
    </p:tnLst>
  </p:timing>
  <p:hf hdr="0" ftr="0" dt="0"/>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en-US" sz="1100" b="0" i="0" u="none" strike="noStrike" kern="1200" cap="none" spc="0" normalizeH="0" baseline="0" noProof="0">
                <a:ln>
                  <a:noFill/>
                </a:ln>
                <a:solidFill>
                  <a:schemeClr val="tx1">
                    <a:tint val="75000"/>
                    <a:alpha val="60000"/>
                  </a:schemeClr>
                </a:solidFill>
                <a:effectLst/>
                <a:uLnTx/>
                <a:uFillTx/>
                <a:latin typeface="Arial" panose="020B0604020202020204" pitchFamily="34" charset="0"/>
                <a:ea typeface="+mn-ea"/>
                <a:cs typeface="+mn-cs"/>
              </a:rPr>
              <a:t>TTT - QTTqng</a:t>
            </a:r>
            <a:endParaRPr kumimoji="0" lang="en-US" altLang="en-US" sz="1100" b="0" i="0" u="none" strike="noStrike" kern="1200" cap="none" spc="0" normalizeH="0" baseline="0" noProof="0">
              <a:ln>
                <a:noFill/>
              </a:ln>
              <a:solidFill>
                <a:schemeClr val="tx1">
                  <a:tint val="75000"/>
                  <a:alpha val="60000"/>
                </a:scheme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100" b="0" i="0" u="none" strike="noStrike" kern="1200" cap="none" spc="0" normalizeH="0" baseline="0" noProof="0">
              <a:ln>
                <a:noFill/>
              </a:ln>
              <a:solidFill>
                <a:schemeClr val="tx1">
                  <a:tint val="75000"/>
                  <a:alpha val="60000"/>
                </a:scheme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p>
            <a:pPr marL="0" marR="0" lvl="0" indent="0" algn="ctr" defTabSz="914400" rtl="0" eaLnBrk="0" fontAlgn="base" latinLnBrk="0" hangingPunct="0">
              <a:lnSpc>
                <a:spcPct val="100000"/>
              </a:lnSpc>
              <a:spcBef>
                <a:spcPct val="0"/>
              </a:spcBef>
              <a:spcAft>
                <a:spcPct val="0"/>
              </a:spcAft>
              <a:buClrTx/>
              <a:buSzTx/>
              <a:buFontTx/>
              <a:buNone/>
              <a:defRPr/>
            </a:pPr>
            <a:fld id="{1A6BEAD4-991D-48EA-BCB1-54FD448F216F}" type="slidenum">
              <a:rPr kumimoji="0" lang="en-US" altLang="en-US" sz="2800" b="0" i="0" u="none" strike="noStrike" kern="1200" cap="none" spc="0" normalizeH="0" baseline="0" noProof="0">
                <a:ln>
                  <a:noFill/>
                </a:ln>
                <a:solidFill>
                  <a:srgbClr val="FFFFFF"/>
                </a:solidFill>
                <a:effectLst/>
                <a:uLnTx/>
                <a:uFillTx/>
                <a:latin typeface="Arial" panose="020B0604020202020204" pitchFamily="34" charset="0"/>
                <a:ea typeface="+mn-ea"/>
                <a:cs typeface="+mn-cs"/>
              </a:rPr>
            </a:fld>
            <a:endParaRPr kumimoji="0" lang="en-US" altLang="en-US" sz="2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Tree>
  </p:cSld>
  <p:clrMapOvr>
    <a:masterClrMapping/>
  </p:clrMapOvr>
  <p:transition spd="slow">
    <p:split orient="vert"/>
  </p:transition>
  <p:hf hdr="0" ftr="0" dt="0"/>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p:cSld name="3 Column">
    <p:bg>
      <p:bgPr>
        <a:blipFill rotWithShape="0">
          <a:blip r:embed="rId2"/>
          <a:stretch>
            <a:fillRect/>
          </a:stretch>
        </a:blipFill>
        <a:effectLst/>
      </p:bgPr>
    </p:bg>
    <p:spTree>
      <p:nvGrpSpPr>
        <p:cNvPr id="1" name=""/>
        <p:cNvGrpSpPr/>
        <p:nvPr/>
      </p:nvGrpSpPr>
      <p:grpSpPr>
        <a:xfrm>
          <a:off x="0" y="0"/>
          <a:ext cx="0" cy="0"/>
          <a:chOff x="0" y="0"/>
          <a:chExt cx="0" cy="0"/>
        </a:xfrm>
      </p:grpSpPr>
      <p:cxnSp>
        <p:nvCxnSpPr>
          <p:cNvPr id="13" name="Straight Connector 12"/>
          <p:cNvCxnSpPr/>
          <p:nvPr/>
        </p:nvCxnSpPr>
        <p:spPr>
          <a:xfrm>
            <a:off x="3725863"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6962775" y="2133600"/>
            <a:ext cx="0" cy="3967163"/>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16" name="Text Placeholder 3"/>
          <p:cNvSpPr>
            <a:spLocks noGrp="1"/>
          </p:cNvSpPr>
          <p:nvPr>
            <p:ph type="body" sz="half" idx="15"/>
          </p:nvPr>
        </p:nvSpPr>
        <p:spPr>
          <a:xfrm>
            <a:off x="652463" y="2667000"/>
            <a:ext cx="2927350" cy="3589338"/>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19" name="Text Placeholder 3"/>
          <p:cNvSpPr>
            <a:spLocks noGrp="1"/>
          </p:cNvSpPr>
          <p:nvPr>
            <p:ph type="body" sz="half" idx="16"/>
          </p:nvPr>
        </p:nvSpPr>
        <p:spPr>
          <a:xfrm>
            <a:off x="3873106" y="2667000"/>
            <a:ext cx="2946794" cy="3589338"/>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20" name="Text Placeholder 3"/>
          <p:cNvSpPr>
            <a:spLocks noGrp="1"/>
          </p:cNvSpPr>
          <p:nvPr>
            <p:ph type="body" sz="half" idx="17"/>
          </p:nvPr>
        </p:nvSpPr>
        <p:spPr>
          <a:xfrm>
            <a:off x="7124700" y="2667000"/>
            <a:ext cx="2932113" cy="3589338"/>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17" name="Date Placeholder 3"/>
          <p:cNvSpPr>
            <a:spLocks noGrp="1"/>
          </p:cNvSpPr>
          <p:nvPr>
            <p:ph type="dt" sz="half" idx="2"/>
          </p:nvPr>
        </p:nvSpPr>
        <p:spPr>
          <a:xfrm rot="5400000">
            <a:off x="10155238" y="1790700"/>
            <a:ext cx="990600" cy="304800"/>
          </a:xfrm>
          <a:prstGeom prst="rect">
            <a:avLst/>
          </a:prstGeom>
        </p:spPr>
        <p:txBody>
          <a:bodyPr vert="horz" lIns="91440" tIns="45720" rIns="91440" bIns="45720" rtlCol="0" anchor="t"/>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en-US" sz="1100" b="0" i="0" u="none" strike="noStrike" kern="1200" cap="none" spc="0" normalizeH="0" baseline="0" noProof="0">
                <a:ln>
                  <a:noFill/>
                </a:ln>
                <a:solidFill>
                  <a:schemeClr val="tx1">
                    <a:tint val="75000"/>
                    <a:alpha val="60000"/>
                  </a:schemeClr>
                </a:solidFill>
                <a:effectLst/>
                <a:uLnTx/>
                <a:uFillTx/>
                <a:latin typeface="Arial" panose="020B0604020202020204" pitchFamily="34" charset="0"/>
                <a:ea typeface="+mn-ea"/>
                <a:cs typeface="+mn-cs"/>
              </a:rPr>
              <a:t>TTT - QTTqng</a:t>
            </a:r>
            <a:endParaRPr kumimoji="0" lang="en-US" altLang="en-US" sz="1100" b="0" i="0" u="none" strike="noStrike" kern="1200" cap="none" spc="0" normalizeH="0" baseline="0" noProof="0">
              <a:ln>
                <a:noFill/>
              </a:ln>
              <a:solidFill>
                <a:schemeClr val="tx1">
                  <a:tint val="75000"/>
                  <a:alpha val="60000"/>
                </a:schemeClr>
              </a:solidFill>
              <a:effectLst/>
              <a:uLnTx/>
              <a:uFillTx/>
              <a:latin typeface="Arial" panose="020B0604020202020204" pitchFamily="34" charset="0"/>
              <a:ea typeface="+mn-ea"/>
              <a:cs typeface="+mn-cs"/>
            </a:endParaRPr>
          </a:p>
        </p:txBody>
      </p:sp>
      <p:sp>
        <p:nvSpPr>
          <p:cNvPr id="18" name="Footer Placeholder 4"/>
          <p:cNvSpPr>
            <a:spLocks noGrp="1"/>
          </p:cNvSpPr>
          <p:nvPr>
            <p:ph type="ftr" sz="quarter" idx="23"/>
          </p:nvPr>
        </p:nvSpPr>
        <p:spPr>
          <a:xfrm rot="5400000">
            <a:off x="8951119" y="3225006"/>
            <a:ext cx="3859213" cy="304800"/>
          </a:xfrm>
          <a:prstGeom prst="rect">
            <a:avLst/>
          </a:prstGeom>
        </p:spPr>
        <p:txBody>
          <a:bodyPr vert="horz" lIns="91440" tIns="45720" rIns="91440" bIns="45720" rtlCol="0" anchor="b"/>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100" b="0" i="0" u="none" strike="noStrike" kern="1200" cap="none" spc="0" normalizeH="0" baseline="0" noProof="0">
              <a:ln>
                <a:noFill/>
              </a:ln>
              <a:solidFill>
                <a:schemeClr val="tx1">
                  <a:tint val="75000"/>
                  <a:alpha val="60000"/>
                </a:schemeClr>
              </a:solidFill>
              <a:effectLst/>
              <a:uLnTx/>
              <a:uFillTx/>
              <a:latin typeface="Arial" panose="020B0604020202020204" pitchFamily="34" charset="0"/>
              <a:ea typeface="+mn-ea"/>
              <a:cs typeface="+mn-cs"/>
            </a:endParaRPr>
          </a:p>
        </p:txBody>
      </p:sp>
      <p:sp>
        <p:nvSpPr>
          <p:cNvPr id="4" name="Slide Number Placeholder 5"/>
          <p:cNvSpPr>
            <a:spLocks noGrp="1"/>
          </p:cNvSpPr>
          <p:nvPr>
            <p:ph type="sldNum" sz="quarter" idx="4"/>
          </p:nvPr>
        </p:nvSpPr>
        <p:spPr bwMode="gray">
          <a:xfrm>
            <a:off x="10352088" y="295275"/>
            <a:ext cx="838200" cy="768350"/>
          </a:xfrm>
          <a:prstGeom prst="rect">
            <a:avLst/>
          </a:prstGeom>
        </p:spPr>
        <p:txBody>
          <a:bodyPr vert="horz" wrap="square" lIns="91440" tIns="45720" rIns="91440" bIns="45720" numCol="1" anchor="b" anchorCtr="0" compatLnSpc="1"/>
          <a:lstStyle>
            <a:lvl1pPr>
              <a:defRPr smtClean="0"/>
            </a:lvl1pPr>
          </a:lstStyle>
          <a:p>
            <a:pPr marL="0" marR="0" lvl="0" indent="0" algn="ctr" defTabSz="914400" rtl="0" eaLnBrk="0" fontAlgn="base" latinLnBrk="0" hangingPunct="0">
              <a:lnSpc>
                <a:spcPct val="100000"/>
              </a:lnSpc>
              <a:spcBef>
                <a:spcPct val="0"/>
              </a:spcBef>
              <a:spcAft>
                <a:spcPct val="0"/>
              </a:spcAft>
              <a:buClrTx/>
              <a:buSzTx/>
              <a:buFontTx/>
              <a:buNone/>
              <a:defRPr/>
            </a:pPr>
            <a:fld id="{889855F6-8D19-4C7C-A395-5FEDC165586C}" type="slidenum">
              <a:rPr kumimoji="0" lang="en-US" altLang="en-US" sz="2800" b="0" i="0" u="none" strike="noStrike" kern="1200" cap="none" spc="0" normalizeH="0" baseline="0" noProof="0">
                <a:ln>
                  <a:noFill/>
                </a:ln>
                <a:solidFill>
                  <a:srgbClr val="FFFFFF"/>
                </a:solidFill>
                <a:effectLst/>
                <a:uLnTx/>
                <a:uFillTx/>
                <a:latin typeface="Arial" panose="020B0604020202020204" pitchFamily="34" charset="0"/>
                <a:ea typeface="+mn-ea"/>
                <a:cs typeface="+mn-cs"/>
              </a:rPr>
            </a:fld>
            <a:endParaRPr kumimoji="0" lang="en-US" altLang="en-US" sz="2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Tree>
  </p:cSld>
  <p:clrMapOvr>
    <a:masterClrMapping/>
  </p:clrMapOvr>
  <p:transition spd="slow">
    <p:split orient="vert"/>
  </p:transition>
  <p:timing>
    <p:tnLst>
      <p:par>
        <p:cTn id="1" dur="indefinite" restart="never" nodeType="tmRoot"/>
      </p:par>
    </p:tnLst>
  </p:timing>
  <p:hf hdr="0" ftr="0" dt="0"/>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p:cSld name="3 Picture Column">
    <p:bg>
      <p:bgPr>
        <a:blipFill rotWithShape="0">
          <a:blip r:embed="rId2"/>
          <a:stretch>
            <a:fillRect/>
          </a:stretch>
        </a:blipFill>
        <a:effectLst/>
      </p:bgPr>
    </p:bg>
    <p:spTree>
      <p:nvGrpSpPr>
        <p:cNvPr id="1" name=""/>
        <p:cNvGrpSpPr/>
        <p:nvPr/>
      </p:nvGrpSpPr>
      <p:grpSpPr>
        <a:xfrm>
          <a:off x="0" y="0"/>
          <a:ext cx="0" cy="0"/>
          <a:chOff x="0" y="0"/>
          <a:chExt cx="0" cy="0"/>
        </a:xfrm>
      </p:grpSpPr>
      <p:cxnSp>
        <p:nvCxnSpPr>
          <p:cNvPr id="13" name="Straight Connector 12"/>
          <p:cNvCxnSpPr/>
          <p:nvPr/>
        </p:nvCxnSpPr>
        <p:spPr>
          <a:xfrm>
            <a:off x="3725863"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6962775" y="2133600"/>
            <a:ext cx="0" cy="3967163"/>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vert="horz" wrap="square" lIns="91440" tIns="45720" rIns="91440" bIns="45720" numCol="1" rtlCol="0" anchor="t" anchorCtr="0" compatLnSpc="1">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marR="0" lvl="0" indent="0" algn="ctr" defTabSz="457200" rtl="0" eaLnBrk="0" fontAlgn="base" latinLnBrk="0" hangingPunct="0">
              <a:lnSpc>
                <a:spcPct val="100000"/>
              </a:lnSpc>
              <a:spcBef>
                <a:spcPts val="1000"/>
              </a:spcBef>
              <a:spcAft>
                <a:spcPct val="0"/>
              </a:spcAft>
              <a:buClr>
                <a:srgbClr val="8AD0D6"/>
              </a:buClr>
              <a:buSzPct val="80000"/>
              <a:buFont typeface="Wingdings 3" panose="05040102010807070707" pitchFamily="18" charset="2"/>
              <a:buNone/>
              <a:defRPr/>
            </a:pPr>
            <a:r>
              <a:rPr kumimoji="0" lang="en-US" sz="1600" b="0" i="0" u="none" strike="noStrike" kern="1200" cap="none" spc="0" normalizeH="0" baseline="0" noProof="0">
                <a:ln>
                  <a:noFill/>
                </a:ln>
                <a:solidFill>
                  <a:schemeClr val="tx1"/>
                </a:solidFill>
                <a:effectLst/>
                <a:uLnTx/>
                <a:uFillTx/>
                <a:latin typeface="+mj-lt"/>
                <a:ea typeface="+mj-ea"/>
                <a:cs typeface="+mj-cs"/>
              </a:rPr>
              <a:t>Click icon to add picture</a:t>
            </a:r>
            <a:endParaRPr kumimoji="0" lang="en-US" sz="1600" b="0" i="0" u="none" strike="noStrike" kern="1200" cap="none" spc="0" normalizeH="0" baseline="0" noProof="0" dirty="0">
              <a:ln>
                <a:noFill/>
              </a:ln>
              <a:solidFill>
                <a:schemeClr val="tx1"/>
              </a:solidFill>
              <a:effectLst/>
              <a:uLnTx/>
              <a:uFillTx/>
              <a:latin typeface="+mj-lt"/>
              <a:ea typeface="+mj-ea"/>
              <a:cs typeface="+mj-cs"/>
            </a:endParaRPr>
          </a:p>
        </p:txBody>
      </p:sp>
      <p:sp>
        <p:nvSpPr>
          <p:cNvPr id="22" name="Text Placeholder 3"/>
          <p:cNvSpPr>
            <a:spLocks noGrp="1"/>
          </p:cNvSpPr>
          <p:nvPr>
            <p:ph type="body" sz="half" idx="18"/>
          </p:nvPr>
        </p:nvSpPr>
        <p:spPr>
          <a:xfrm>
            <a:off x="652463" y="4827211"/>
            <a:ext cx="2940050" cy="659189"/>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vert="horz" wrap="square" lIns="91440" tIns="45720" rIns="91440" bIns="45720" numCol="1" rtlCol="0" anchor="t" anchorCtr="0" compatLnSpc="1">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marR="0" lvl="0" indent="0" algn="ctr" defTabSz="457200" rtl="0" eaLnBrk="0" fontAlgn="base" latinLnBrk="0" hangingPunct="0">
              <a:lnSpc>
                <a:spcPct val="100000"/>
              </a:lnSpc>
              <a:spcBef>
                <a:spcPts val="1000"/>
              </a:spcBef>
              <a:spcAft>
                <a:spcPct val="0"/>
              </a:spcAft>
              <a:buClr>
                <a:srgbClr val="8AD0D6"/>
              </a:buClr>
              <a:buSzPct val="80000"/>
              <a:buFont typeface="Wingdings 3" panose="05040102010807070707" pitchFamily="18" charset="2"/>
              <a:buNone/>
              <a:defRPr/>
            </a:pPr>
            <a:r>
              <a:rPr kumimoji="0" lang="en-US" sz="1600" b="0" i="0" u="none" strike="noStrike" kern="1200" cap="none" spc="0" normalizeH="0" baseline="0" noProof="0">
                <a:ln>
                  <a:noFill/>
                </a:ln>
                <a:solidFill>
                  <a:schemeClr val="tx1"/>
                </a:solidFill>
                <a:effectLst/>
                <a:uLnTx/>
                <a:uFillTx/>
                <a:latin typeface="+mj-lt"/>
                <a:ea typeface="+mj-ea"/>
                <a:cs typeface="+mj-cs"/>
              </a:rPr>
              <a:t>Click icon to add picture</a:t>
            </a:r>
            <a:endParaRPr kumimoji="0" lang="en-US" sz="1600" b="0" i="0" u="none" strike="noStrike" kern="1200" cap="none" spc="0" normalizeH="0" baseline="0" noProof="0" dirty="0">
              <a:ln>
                <a:noFill/>
              </a:ln>
              <a:solidFill>
                <a:schemeClr val="tx1"/>
              </a:solidFill>
              <a:effectLst/>
              <a:uLnTx/>
              <a:uFillTx/>
              <a:latin typeface="+mj-lt"/>
              <a:ea typeface="+mj-ea"/>
              <a:cs typeface="+mj-cs"/>
            </a:endParaRPr>
          </a:p>
        </p:txBody>
      </p:sp>
      <p:sp>
        <p:nvSpPr>
          <p:cNvPr id="23" name="Text Placeholder 3"/>
          <p:cNvSpPr>
            <a:spLocks noGrp="1"/>
          </p:cNvSpPr>
          <p:nvPr>
            <p:ph type="body" sz="half" idx="19"/>
          </p:nvPr>
        </p:nvSpPr>
        <p:spPr>
          <a:xfrm>
            <a:off x="3888022" y="4827210"/>
            <a:ext cx="2934406" cy="659189"/>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vert="horz" wrap="square" lIns="91440" tIns="45720" rIns="91440" bIns="45720" numCol="1" rtlCol="0" anchor="t" anchorCtr="0" compatLnSpc="1">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marR="0" lvl="0" indent="0" algn="ctr" defTabSz="457200" rtl="0" eaLnBrk="0" fontAlgn="base" latinLnBrk="0" hangingPunct="0">
              <a:lnSpc>
                <a:spcPct val="100000"/>
              </a:lnSpc>
              <a:spcBef>
                <a:spcPts val="1000"/>
              </a:spcBef>
              <a:spcAft>
                <a:spcPct val="0"/>
              </a:spcAft>
              <a:buClr>
                <a:srgbClr val="8AD0D6"/>
              </a:buClr>
              <a:buSzPct val="80000"/>
              <a:buFont typeface="Wingdings 3" panose="05040102010807070707" pitchFamily="18" charset="2"/>
              <a:buNone/>
              <a:defRPr/>
            </a:pPr>
            <a:r>
              <a:rPr kumimoji="0" lang="en-US" sz="1600" b="0" i="0" u="none" strike="noStrike" kern="1200" cap="none" spc="0" normalizeH="0" baseline="0" noProof="0">
                <a:ln>
                  <a:noFill/>
                </a:ln>
                <a:solidFill>
                  <a:schemeClr val="tx1"/>
                </a:solidFill>
                <a:effectLst/>
                <a:uLnTx/>
                <a:uFillTx/>
                <a:latin typeface="+mj-lt"/>
                <a:ea typeface="+mj-ea"/>
                <a:cs typeface="+mj-cs"/>
              </a:rPr>
              <a:t>Click icon to add picture</a:t>
            </a:r>
            <a:endParaRPr kumimoji="0" lang="en-US" sz="1600" b="0" i="0" u="none" strike="noStrike" kern="1200" cap="none" spc="0" normalizeH="0" baseline="0" noProof="0" dirty="0">
              <a:ln>
                <a:noFill/>
              </a:ln>
              <a:solidFill>
                <a:schemeClr val="tx1"/>
              </a:solidFill>
              <a:effectLst/>
              <a:uLnTx/>
              <a:uFillTx/>
              <a:latin typeface="+mj-lt"/>
              <a:ea typeface="+mj-ea"/>
              <a:cs typeface="+mj-cs"/>
            </a:endParaRPr>
          </a:p>
        </p:txBody>
      </p:sp>
      <p:sp>
        <p:nvSpPr>
          <p:cNvPr id="24" name="Text Placeholder 3"/>
          <p:cNvSpPr>
            <a:spLocks noGrp="1"/>
          </p:cNvSpPr>
          <p:nvPr>
            <p:ph type="body" sz="half" idx="20"/>
          </p:nvPr>
        </p:nvSpPr>
        <p:spPr>
          <a:xfrm>
            <a:off x="7124575" y="4827208"/>
            <a:ext cx="2935997" cy="659189"/>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17" name="Date Placeholder 3"/>
          <p:cNvSpPr>
            <a:spLocks noGrp="1"/>
          </p:cNvSpPr>
          <p:nvPr>
            <p:ph type="dt" sz="half" idx="2"/>
          </p:nvPr>
        </p:nvSpPr>
        <p:spPr>
          <a:xfrm rot="5400000">
            <a:off x="10155238" y="1790700"/>
            <a:ext cx="990600" cy="304800"/>
          </a:xfrm>
          <a:prstGeom prst="rect">
            <a:avLst/>
          </a:prstGeom>
        </p:spPr>
        <p:txBody>
          <a:bodyPr vert="horz" lIns="91440" tIns="45720" rIns="91440" bIns="45720" rtlCol="0" anchor="t"/>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en-US" sz="1100" b="0" i="0" u="none" strike="noStrike" kern="1200" cap="none" spc="0" normalizeH="0" baseline="0" noProof="0">
                <a:ln>
                  <a:noFill/>
                </a:ln>
                <a:solidFill>
                  <a:schemeClr val="tx1">
                    <a:tint val="75000"/>
                    <a:alpha val="60000"/>
                  </a:schemeClr>
                </a:solidFill>
                <a:effectLst/>
                <a:uLnTx/>
                <a:uFillTx/>
                <a:latin typeface="Arial" panose="020B0604020202020204" pitchFamily="34" charset="0"/>
                <a:ea typeface="+mn-ea"/>
                <a:cs typeface="+mn-cs"/>
              </a:rPr>
              <a:t>TTT - QTTqng</a:t>
            </a:r>
            <a:endParaRPr kumimoji="0" lang="en-US" altLang="en-US" sz="1100" b="0" i="0" u="none" strike="noStrike" kern="1200" cap="none" spc="0" normalizeH="0" baseline="0" noProof="0">
              <a:ln>
                <a:noFill/>
              </a:ln>
              <a:solidFill>
                <a:schemeClr val="tx1">
                  <a:tint val="75000"/>
                  <a:alpha val="60000"/>
                </a:schemeClr>
              </a:solidFill>
              <a:effectLst/>
              <a:uLnTx/>
              <a:uFillTx/>
              <a:latin typeface="Arial" panose="020B0604020202020204" pitchFamily="34" charset="0"/>
              <a:ea typeface="+mn-ea"/>
              <a:cs typeface="+mn-cs"/>
            </a:endParaRPr>
          </a:p>
        </p:txBody>
      </p:sp>
      <p:sp>
        <p:nvSpPr>
          <p:cNvPr id="18" name="Footer Placeholder 4"/>
          <p:cNvSpPr>
            <a:spLocks noGrp="1"/>
          </p:cNvSpPr>
          <p:nvPr>
            <p:ph type="ftr" sz="quarter" idx="23"/>
          </p:nvPr>
        </p:nvSpPr>
        <p:spPr>
          <a:xfrm rot="5400000">
            <a:off x="8951119" y="3225006"/>
            <a:ext cx="3859213" cy="304800"/>
          </a:xfrm>
          <a:prstGeom prst="rect">
            <a:avLst/>
          </a:prstGeom>
        </p:spPr>
        <p:txBody>
          <a:bodyPr vert="horz" lIns="91440" tIns="45720" rIns="91440" bIns="45720" rtlCol="0" anchor="b"/>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100" b="0" i="0" u="none" strike="noStrike" kern="1200" cap="none" spc="0" normalizeH="0" baseline="0" noProof="0">
              <a:ln>
                <a:noFill/>
              </a:ln>
              <a:solidFill>
                <a:schemeClr val="tx1">
                  <a:tint val="75000"/>
                  <a:alpha val="60000"/>
                </a:schemeClr>
              </a:solidFill>
              <a:effectLst/>
              <a:uLnTx/>
              <a:uFillTx/>
              <a:latin typeface="Arial" panose="020B0604020202020204" pitchFamily="34" charset="0"/>
              <a:ea typeface="+mn-ea"/>
              <a:cs typeface="+mn-cs"/>
            </a:endParaRPr>
          </a:p>
        </p:txBody>
      </p:sp>
      <p:sp>
        <p:nvSpPr>
          <p:cNvPr id="19" name="Slide Number Placeholder 5"/>
          <p:cNvSpPr>
            <a:spLocks noGrp="1"/>
          </p:cNvSpPr>
          <p:nvPr>
            <p:ph type="sldNum" sz="quarter" idx="4"/>
          </p:nvPr>
        </p:nvSpPr>
        <p:spPr bwMode="gray">
          <a:xfrm>
            <a:off x="10352088" y="295275"/>
            <a:ext cx="838200" cy="768350"/>
          </a:xfrm>
          <a:prstGeom prst="rect">
            <a:avLst/>
          </a:prstGeom>
        </p:spPr>
        <p:txBody>
          <a:bodyPr vert="horz" wrap="square" lIns="91440" tIns="45720" rIns="91440" bIns="45720" numCol="1" anchor="b" anchorCtr="0" compatLnSpc="1"/>
          <a:lstStyle>
            <a:lvl1pPr>
              <a:defRPr smtClean="0"/>
            </a:lvl1pPr>
          </a:lstStyle>
          <a:p>
            <a:pPr marL="0" marR="0" lvl="0" indent="0" algn="ctr" defTabSz="914400" rtl="0" eaLnBrk="0" fontAlgn="base" latinLnBrk="0" hangingPunct="0">
              <a:lnSpc>
                <a:spcPct val="100000"/>
              </a:lnSpc>
              <a:spcBef>
                <a:spcPct val="0"/>
              </a:spcBef>
              <a:spcAft>
                <a:spcPct val="0"/>
              </a:spcAft>
              <a:buClrTx/>
              <a:buSzTx/>
              <a:buFontTx/>
              <a:buNone/>
              <a:defRPr/>
            </a:pPr>
            <a:fld id="{450843E7-6F88-4396-9F2A-4512782225AF}" type="slidenum">
              <a:rPr kumimoji="0" lang="en-US" altLang="en-US" sz="2800" b="0" i="0" u="none" strike="noStrike" kern="1200" cap="none" spc="0" normalizeH="0" baseline="0" noProof="0">
                <a:ln>
                  <a:noFill/>
                </a:ln>
                <a:solidFill>
                  <a:srgbClr val="FFFFFF"/>
                </a:solidFill>
                <a:effectLst/>
                <a:uLnTx/>
                <a:uFillTx/>
                <a:latin typeface="Arial" panose="020B0604020202020204" pitchFamily="34" charset="0"/>
                <a:ea typeface="+mn-ea"/>
                <a:cs typeface="+mn-cs"/>
              </a:rPr>
            </a:fld>
            <a:endParaRPr kumimoji="0" lang="en-US" altLang="en-US" sz="2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Tree>
  </p:cSld>
  <p:clrMapOvr>
    <a:masterClrMapping/>
  </p:clrMapOvr>
  <p:transition spd="slow">
    <p:split orient="vert"/>
  </p:transition>
  <p:timing>
    <p:tnLst>
      <p:par>
        <p:cTn id="1" dur="indefinite" restart="never" nodeType="tmRoot"/>
      </p:par>
    </p:tnLst>
  </p:timing>
  <p:hf hdr="0" ftr="0" dt="0"/>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en-US" sz="1100" b="0" i="0" u="none" strike="noStrike" kern="1200" cap="none" spc="0" normalizeH="0" baseline="0" noProof="0">
                <a:ln>
                  <a:noFill/>
                </a:ln>
                <a:solidFill>
                  <a:schemeClr val="tx1">
                    <a:tint val="75000"/>
                    <a:alpha val="60000"/>
                  </a:schemeClr>
                </a:solidFill>
                <a:effectLst/>
                <a:uLnTx/>
                <a:uFillTx/>
                <a:latin typeface="Arial" panose="020B0604020202020204" pitchFamily="34" charset="0"/>
                <a:ea typeface="+mn-ea"/>
                <a:cs typeface="+mn-cs"/>
              </a:rPr>
              <a:t>TTT - QTTqng</a:t>
            </a:r>
            <a:endParaRPr kumimoji="0" lang="en-US" altLang="en-US" sz="1100" b="0" i="0" u="none" strike="noStrike" kern="1200" cap="none" spc="0" normalizeH="0" baseline="0" noProof="0">
              <a:ln>
                <a:noFill/>
              </a:ln>
              <a:solidFill>
                <a:schemeClr val="tx1">
                  <a:tint val="75000"/>
                  <a:alpha val="60000"/>
                </a:scheme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100" b="0" i="0" u="none" strike="noStrike" kern="1200" cap="none" spc="0" normalizeH="0" baseline="0" noProof="0">
              <a:ln>
                <a:noFill/>
              </a:ln>
              <a:solidFill>
                <a:schemeClr val="tx1">
                  <a:tint val="75000"/>
                  <a:alpha val="60000"/>
                </a:scheme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p>
            <a:pPr marL="0" marR="0" lvl="0" indent="0" algn="ctr" defTabSz="914400" rtl="0" eaLnBrk="0" fontAlgn="base" latinLnBrk="0" hangingPunct="0">
              <a:lnSpc>
                <a:spcPct val="100000"/>
              </a:lnSpc>
              <a:spcBef>
                <a:spcPct val="0"/>
              </a:spcBef>
              <a:spcAft>
                <a:spcPct val="0"/>
              </a:spcAft>
              <a:buClrTx/>
              <a:buSzTx/>
              <a:buFontTx/>
              <a:buNone/>
              <a:defRPr/>
            </a:pPr>
            <a:fld id="{1A6BEAD4-991D-48EA-BCB1-54FD448F216F}" type="slidenum">
              <a:rPr kumimoji="0" lang="en-US" altLang="en-US" sz="2800" b="0" i="0" u="none" strike="noStrike" kern="1200" cap="none" spc="0" normalizeH="0" baseline="0" noProof="0">
                <a:ln>
                  <a:noFill/>
                </a:ln>
                <a:solidFill>
                  <a:srgbClr val="FFFFFF"/>
                </a:solidFill>
                <a:effectLst/>
                <a:uLnTx/>
                <a:uFillTx/>
                <a:latin typeface="Arial" panose="020B0604020202020204" pitchFamily="34" charset="0"/>
                <a:ea typeface="+mn-ea"/>
                <a:cs typeface="+mn-cs"/>
              </a:rPr>
            </a:fld>
            <a:endParaRPr kumimoji="0" lang="en-US" altLang="en-US" sz="2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Tree>
  </p:cSld>
  <p:clrMapOvr>
    <a:masterClrMapping/>
  </p:clrMapOvr>
  <p:transition spd="slow">
    <p:split orient="vert"/>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en-US" sz="1100" b="0" i="0" u="none" strike="noStrike" kern="1200" cap="none" spc="0" normalizeH="0" baseline="0" noProof="0">
                <a:ln>
                  <a:noFill/>
                </a:ln>
                <a:solidFill>
                  <a:schemeClr val="tx1">
                    <a:tint val="75000"/>
                    <a:alpha val="60000"/>
                  </a:schemeClr>
                </a:solidFill>
                <a:effectLst/>
                <a:uLnTx/>
                <a:uFillTx/>
                <a:latin typeface="Arial" panose="020B0604020202020204" pitchFamily="34" charset="0"/>
                <a:ea typeface="+mn-ea"/>
                <a:cs typeface="+mn-cs"/>
              </a:rPr>
              <a:t>TTT - QTTqng</a:t>
            </a:r>
            <a:endParaRPr kumimoji="0" lang="en-US" altLang="en-US" sz="1100" b="0" i="0" u="none" strike="noStrike" kern="1200" cap="none" spc="0" normalizeH="0" baseline="0" noProof="0">
              <a:ln>
                <a:noFill/>
              </a:ln>
              <a:solidFill>
                <a:schemeClr val="tx1">
                  <a:tint val="75000"/>
                  <a:alpha val="60000"/>
                </a:scheme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100" b="0" i="0" u="none" strike="noStrike" kern="1200" cap="none" spc="0" normalizeH="0" baseline="0" noProof="0">
              <a:ln>
                <a:noFill/>
              </a:ln>
              <a:solidFill>
                <a:schemeClr val="tx1">
                  <a:tint val="75000"/>
                  <a:alpha val="60000"/>
                </a:scheme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p>
            <a:pPr marL="0" marR="0" lvl="0" indent="0" algn="ctr" defTabSz="914400" rtl="0" eaLnBrk="0" fontAlgn="base" latinLnBrk="0" hangingPunct="0">
              <a:lnSpc>
                <a:spcPct val="100000"/>
              </a:lnSpc>
              <a:spcBef>
                <a:spcPct val="0"/>
              </a:spcBef>
              <a:spcAft>
                <a:spcPct val="0"/>
              </a:spcAft>
              <a:buClrTx/>
              <a:buSzTx/>
              <a:buFontTx/>
              <a:buNone/>
              <a:defRPr/>
            </a:pPr>
            <a:fld id="{1A6BEAD4-991D-48EA-BCB1-54FD448F216F}" type="slidenum">
              <a:rPr kumimoji="0" lang="en-US" altLang="en-US" sz="2800" b="0" i="0" u="none" strike="noStrike" kern="1200" cap="none" spc="0" normalizeH="0" baseline="0" noProof="0">
                <a:ln>
                  <a:noFill/>
                </a:ln>
                <a:solidFill>
                  <a:srgbClr val="FFFFFF"/>
                </a:solidFill>
                <a:effectLst/>
                <a:uLnTx/>
                <a:uFillTx/>
                <a:latin typeface="Arial" panose="020B0604020202020204" pitchFamily="34" charset="0"/>
                <a:ea typeface="+mn-ea"/>
                <a:cs typeface="+mn-cs"/>
              </a:rPr>
            </a:fld>
            <a:endParaRPr kumimoji="0" lang="en-US" altLang="en-US" sz="2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Tree>
  </p:cSld>
  <p:clrMapOvr>
    <a:masterClrMapping/>
  </p:clrMapOvr>
  <p:transition spd="slow">
    <p:split orient="vert"/>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 preserve="1">
  <p:cSld name="Title Slide">
    <p:bg>
      <p:bgPr>
        <a:blipFill rotWithShape="0">
          <a:blip r:embed="rId2"/>
          <a:stretch>
            <a:fillRect/>
          </a:stretch>
        </a:blipFill>
        <a:effectLst/>
      </p:bgPr>
    </p:bg>
    <p:spTree>
      <p:nvGrpSpPr>
        <p:cNvPr id="1" name=""/>
        <p:cNvGrpSpPr/>
        <p:nvPr/>
      </p:nvGrpSpPr>
      <p:grpSpPr>
        <a:xfrm>
          <a:off x="0" y="0"/>
          <a:ext cx="0" cy="0"/>
          <a:chOff x="0" y="0"/>
          <a:chExt cx="0" cy="0"/>
        </a:xfrm>
      </p:grpSpPr>
      <p:pic>
        <p:nvPicPr>
          <p:cNvPr id="41986" name="Picture 6" descr="Celestia-R1---OverlayTitleHD.png"/>
          <p:cNvPicPr>
            <a:picLocks noChangeAspect="1"/>
          </p:cNvPicPr>
          <p:nvPr/>
        </p:nvPicPr>
        <p:blipFill>
          <a:blip r:embed="rId3"/>
          <a:stretch>
            <a:fillRect/>
          </a:stretch>
        </p:blipFill>
        <p:spPr>
          <a:xfrm>
            <a:off x="0" y="0"/>
            <a:ext cx="12188825" cy="6856413"/>
          </a:xfrm>
          <a:prstGeom prst="rect">
            <a:avLst/>
          </a:prstGeom>
          <a:noFill/>
          <a:ln w="9525">
            <a:noFill/>
          </a:ln>
        </p:spPr>
      </p:pic>
      <p:sp>
        <p:nvSpPr>
          <p:cNvPr id="2" name="Title 1"/>
          <p:cNvSpPr>
            <a:spLocks noGrp="1"/>
          </p:cNvSpPr>
          <p:nvPr>
            <p:ph type="ctrTitle"/>
          </p:nvPr>
        </p:nvSpPr>
        <p:spPr>
          <a:xfrm>
            <a:off x="3962399" y="1964267"/>
            <a:ext cx="7197726" cy="2421464"/>
          </a:xfrm>
        </p:spPr>
        <p:txBody>
          <a:bodyPr anchor="b"/>
          <a:lstStyle>
            <a:lvl1pPr algn="r">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3962399" y="4385732"/>
            <a:ext cx="7197726"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8" name="Date Placeholder 3"/>
          <p:cNvSpPr>
            <a:spLocks noGrp="1"/>
          </p:cNvSpPr>
          <p:nvPr>
            <p:ph type="dt" sz="half" idx="2"/>
          </p:nvPr>
        </p:nvSpPr>
        <p:spPr>
          <a:xfrm>
            <a:off x="8932863" y="5870575"/>
            <a:ext cx="1600200" cy="377825"/>
          </a:xfrm>
          <a:prstGeom prst="rect">
            <a:avLst/>
          </a:prstGeom>
        </p:spPr>
        <p:txBody>
          <a:bodyPr vert="horz" lIns="91440" tIns="45720" rIns="91440" bIns="45720" rtlCol="0" anchor="ct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defRPr/>
            </a:pPr>
            <a:r>
              <a:rPr kumimoji="0" lang="en-US" altLang="en-US" sz="1000" b="0" i="0" u="none" strike="noStrike" kern="1200" cap="none" spc="0" normalizeH="0" baseline="0" noProof="0">
                <a:ln>
                  <a:noFill/>
                </a:ln>
                <a:solidFill>
                  <a:schemeClr val="tx1"/>
                </a:solidFill>
                <a:effectLst/>
                <a:uLnTx/>
                <a:uFillTx/>
                <a:latin typeface="+mn-lt"/>
                <a:ea typeface="+mn-ea"/>
                <a:cs typeface="+mn-cs"/>
              </a:rPr>
              <a:t>TTT - QTTqng</a:t>
            </a:r>
            <a:endParaRPr kumimoji="0" lang="en-US" altLang="en-US" sz="1000" b="0" i="0" u="none" strike="noStrike" kern="1200" cap="none" spc="0" normalizeH="0" baseline="0" noProof="0">
              <a:ln>
                <a:noFill/>
              </a:ln>
              <a:solidFill>
                <a:schemeClr val="tx1"/>
              </a:solidFill>
              <a:effectLst/>
              <a:uLnTx/>
              <a:uFillTx/>
              <a:latin typeface="+mn-lt"/>
              <a:ea typeface="+mn-ea"/>
              <a:cs typeface="+mn-cs"/>
            </a:endParaRPr>
          </a:p>
        </p:txBody>
      </p:sp>
      <p:sp>
        <p:nvSpPr>
          <p:cNvPr id="9" name="Footer Placeholder 4"/>
          <p:cNvSpPr>
            <a:spLocks noGrp="1"/>
          </p:cNvSpPr>
          <p:nvPr>
            <p:ph type="ftr" sz="quarter" idx="3"/>
          </p:nvPr>
        </p:nvSpPr>
        <p:spPr>
          <a:xfrm>
            <a:off x="3962400" y="5870575"/>
            <a:ext cx="4894263" cy="377825"/>
          </a:xfrm>
          <a:prstGeom prst="rect">
            <a:avLst/>
          </a:prstGeom>
        </p:spPr>
        <p:txBody>
          <a:bodyPr vert="horz" lIns="91440" tIns="45720" rIns="91440" bIns="45720" rtlCol="0" anchor="ct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000" b="0" i="0" u="none" strike="noStrike" kern="1200" cap="none" spc="0" normalizeH="0" baseline="0" noProof="0">
              <a:ln>
                <a:noFill/>
              </a:ln>
              <a:solidFill>
                <a:schemeClr val="tx1"/>
              </a:solidFill>
              <a:effectLst/>
              <a:uLnTx/>
              <a:uFillTx/>
              <a:latin typeface="+mn-lt"/>
              <a:ea typeface="+mn-ea"/>
              <a:cs typeface="+mn-cs"/>
            </a:endParaRPr>
          </a:p>
        </p:txBody>
      </p:sp>
      <p:sp>
        <p:nvSpPr>
          <p:cNvPr id="10" name="Slide Number Placeholder 5"/>
          <p:cNvSpPr>
            <a:spLocks noGrp="1"/>
          </p:cNvSpPr>
          <p:nvPr>
            <p:ph type="sldNum" sz="quarter" idx="4"/>
          </p:nvPr>
        </p:nvSpPr>
        <p:spPr>
          <a:xfrm>
            <a:off x="10609263" y="5870575"/>
            <a:ext cx="550863" cy="377825"/>
          </a:xfrm>
          <a:prstGeom prst="rect">
            <a:avLst/>
          </a:prstGeom>
        </p:spPr>
        <p:txBody>
          <a:bodyPr vert="horz" wrap="square" lIns="91440" tIns="45720" rIns="91440" bIns="45720" numCol="1" anchor="ctr" anchorCtr="0" compatLnSpc="1"/>
          <a:lstStyle>
            <a:lvl1pPr>
              <a:defRPr smtClean="0"/>
            </a:lvl1pPr>
          </a:lstStyle>
          <a:p>
            <a:pPr marL="0" marR="0" lvl="0" indent="0" algn="r" defTabSz="914400" rtl="0" eaLnBrk="0" fontAlgn="base" latinLnBrk="0" hangingPunct="0">
              <a:lnSpc>
                <a:spcPct val="100000"/>
              </a:lnSpc>
              <a:spcBef>
                <a:spcPct val="0"/>
              </a:spcBef>
              <a:spcAft>
                <a:spcPct val="0"/>
              </a:spcAft>
              <a:buClrTx/>
              <a:buSzTx/>
              <a:buFontTx/>
              <a:buNone/>
              <a:defRPr/>
            </a:pPr>
            <a:fld id="{3B8E73F0-DD13-4683-ADB7-EC8D30CC389E}" type="slidenum">
              <a:rPr kumimoji="0" lang="en-US" altLang="en-US" sz="1000" b="0" i="0" u="none" strike="noStrike" kern="1200" cap="none" spc="0" normalizeH="0" baseline="0" noProof="0">
                <a:ln>
                  <a:noFill/>
                </a:ln>
                <a:solidFill>
                  <a:schemeClr val="tx1"/>
                </a:solidFill>
                <a:effectLst/>
                <a:uLnTx/>
                <a:uFillTx/>
                <a:latin typeface="Calibri" panose="020F0502020204030204" pitchFamily="34" charset="0"/>
                <a:ea typeface="+mn-ea"/>
                <a:cs typeface="+mn-cs"/>
              </a:rPr>
            </a:fld>
            <a:endParaRPr kumimoji="0" lang="en-US" altLang="en-US" sz="1000" b="0" i="0" u="none" strike="noStrike" kern="1200" cap="none" spc="0" normalizeH="0" baseline="0" noProof="0">
              <a:ln>
                <a:noFill/>
              </a:ln>
              <a:solidFill>
                <a:schemeClr val="tx1"/>
              </a:solidFill>
              <a:effectLst/>
              <a:uLnTx/>
              <a:uFillTx/>
              <a:latin typeface="Calibri" panose="020F0502020204030204" pitchFamily="34" charset="0"/>
              <a:ea typeface="+mn-ea"/>
              <a:cs typeface="+mn-cs"/>
            </a:endParaRPr>
          </a:p>
        </p:txBody>
      </p:sp>
    </p:spTree>
  </p:cSld>
  <p:clrMapOvr>
    <a:overrideClrMapping bg1="dk1" tx1="lt1" bg2="dk2" tx2="lt2" accent1="accent1" accent2="accent2" accent3="accent3" accent4="accent4" accent5="accent5" accent6="accent6" hlink="hlink" folHlink="folHlink"/>
  </p:clrMapOvr>
  <p:transition spd="slow">
    <p:split orient="vert"/>
  </p:transition>
  <p:timing>
    <p:tnLst>
      <p:par>
        <p:cTn id="1" dur="indefinite" restart="never" nodeType="tmRoot"/>
      </p:par>
    </p:tnLst>
  </p:timing>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rotWithShape="0">
          <a:blip r:embed="rId2"/>
          <a:stretch>
            <a:fillRect/>
          </a:stretch>
        </a:blipFill>
        <a:effectLst/>
      </p:bgPr>
    </p:bg>
    <p:spTree>
      <p:nvGrpSpPr>
        <p:cNvPr id="1" name=""/>
        <p:cNvGrpSpPr/>
        <p:nvPr/>
      </p:nvGrpSpPr>
      <p:grpSpPr>
        <a:xfrm>
          <a:off x="0" y="0"/>
          <a:ext cx="0" cy="0"/>
          <a:chOff x="0" y="0"/>
          <a:chExt cx="0" cy="0"/>
        </a:xfrm>
      </p:grpSpPr>
      <p:pic>
        <p:nvPicPr>
          <p:cNvPr id="43010" name="Picture 6" descr="Celestia-R1---OverlayContentHD.png"/>
          <p:cNvPicPr>
            <a:picLocks noChangeAspect="1"/>
          </p:cNvPicPr>
          <p:nvPr/>
        </p:nvPicPr>
        <p:blipFill>
          <a:blip r:embed="rId3"/>
          <a:stretch>
            <a:fillRect/>
          </a:stretch>
        </p:blipFill>
        <p:spPr>
          <a:xfrm>
            <a:off x="0" y="0"/>
            <a:ext cx="12188825" cy="6856413"/>
          </a:xfrm>
          <a:prstGeom prst="rect">
            <a:avLst/>
          </a:prstGeom>
          <a:noFill/>
          <a:ln w="9525">
            <a:noFill/>
          </a:ln>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8" name="Date Placeholder 3"/>
          <p:cNvSpPr>
            <a:spLocks noGrp="1"/>
          </p:cNvSpPr>
          <p:nvPr>
            <p:ph type="dt" sz="half" idx="2"/>
          </p:nvPr>
        </p:nvSpPr>
        <p:spPr>
          <a:xfrm>
            <a:off x="8589963" y="5870575"/>
            <a:ext cx="1600200" cy="377825"/>
          </a:xfrm>
          <a:prstGeom prst="rect">
            <a:avLst/>
          </a:prstGeom>
        </p:spPr>
        <p:txBody>
          <a:bodyPr vert="horz" lIns="91440" tIns="45720" rIns="91440" bIns="45720" rtlCol="0" anchor="ct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defRPr/>
            </a:pPr>
            <a:r>
              <a:rPr kumimoji="0" lang="en-US" altLang="en-US" sz="1000" b="0" i="0" u="none" strike="noStrike" kern="1200" cap="none" spc="0" normalizeH="0" baseline="0" noProof="0">
                <a:ln>
                  <a:noFill/>
                </a:ln>
                <a:solidFill>
                  <a:schemeClr val="tx1"/>
                </a:solidFill>
                <a:effectLst/>
                <a:uLnTx/>
                <a:uFillTx/>
                <a:latin typeface="+mn-lt"/>
                <a:ea typeface="+mn-ea"/>
                <a:cs typeface="+mn-cs"/>
              </a:rPr>
              <a:t>TTT - QTTqng</a:t>
            </a:r>
            <a:endParaRPr kumimoji="0" lang="en-US" altLang="en-US" sz="1000" b="0" i="0" u="none" strike="noStrike" kern="1200" cap="none" spc="0" normalizeH="0" baseline="0" noProof="0">
              <a:ln>
                <a:noFill/>
              </a:ln>
              <a:solidFill>
                <a:schemeClr val="tx1"/>
              </a:solidFill>
              <a:effectLst/>
              <a:uLnTx/>
              <a:uFillTx/>
              <a:latin typeface="+mn-lt"/>
              <a:ea typeface="+mn-ea"/>
              <a:cs typeface="+mn-cs"/>
            </a:endParaRPr>
          </a:p>
        </p:txBody>
      </p:sp>
      <p:sp>
        <p:nvSpPr>
          <p:cNvPr id="9" name="Footer Placeholder 4"/>
          <p:cNvSpPr>
            <a:spLocks noGrp="1"/>
          </p:cNvSpPr>
          <p:nvPr>
            <p:ph type="ftr" sz="quarter" idx="3"/>
          </p:nvPr>
        </p:nvSpPr>
        <p:spPr>
          <a:xfrm>
            <a:off x="685800" y="5870575"/>
            <a:ext cx="7827963" cy="377825"/>
          </a:xfrm>
          <a:prstGeom prst="rect">
            <a:avLst/>
          </a:prstGeom>
        </p:spPr>
        <p:txBody>
          <a:bodyPr vert="horz" lIns="91440" tIns="45720" rIns="91440" bIns="45720" rtlCol="0" anchor="ct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000" b="0" i="0" u="none" strike="noStrike" kern="1200" cap="none" spc="0" normalizeH="0" baseline="0" noProof="0">
              <a:ln>
                <a:noFill/>
              </a:ln>
              <a:solidFill>
                <a:schemeClr val="tx1"/>
              </a:solidFill>
              <a:effectLst/>
              <a:uLnTx/>
              <a:uFillTx/>
              <a:latin typeface="+mn-lt"/>
              <a:ea typeface="+mn-ea"/>
              <a:cs typeface="+mn-cs"/>
            </a:endParaRPr>
          </a:p>
        </p:txBody>
      </p:sp>
      <p:sp>
        <p:nvSpPr>
          <p:cNvPr id="10" name="Slide Number Placeholder 5"/>
          <p:cNvSpPr>
            <a:spLocks noGrp="1"/>
          </p:cNvSpPr>
          <p:nvPr>
            <p:ph type="sldNum" sz="quarter" idx="4"/>
          </p:nvPr>
        </p:nvSpPr>
        <p:spPr>
          <a:xfrm>
            <a:off x="10266363" y="5870575"/>
            <a:ext cx="550863" cy="377825"/>
          </a:xfrm>
          <a:prstGeom prst="rect">
            <a:avLst/>
          </a:prstGeom>
        </p:spPr>
        <p:txBody>
          <a:bodyPr vert="horz" wrap="square" lIns="91440" tIns="45720" rIns="91440" bIns="45720" numCol="1" anchor="ctr" anchorCtr="0" compatLnSpc="1"/>
          <a:lstStyle>
            <a:lvl1pPr>
              <a:defRPr smtClean="0"/>
            </a:lvl1pPr>
          </a:lstStyle>
          <a:p>
            <a:pPr marL="0" marR="0" lvl="0" indent="0" algn="r" defTabSz="914400" rtl="0" eaLnBrk="0" fontAlgn="base" latinLnBrk="0" hangingPunct="0">
              <a:lnSpc>
                <a:spcPct val="100000"/>
              </a:lnSpc>
              <a:spcBef>
                <a:spcPct val="0"/>
              </a:spcBef>
              <a:spcAft>
                <a:spcPct val="0"/>
              </a:spcAft>
              <a:buClrTx/>
              <a:buSzTx/>
              <a:buFontTx/>
              <a:buNone/>
              <a:defRPr/>
            </a:pPr>
            <a:fld id="{C74724FA-B99E-46E5-907B-DB7372E003EF}" type="slidenum">
              <a:rPr kumimoji="0" lang="en-US" altLang="en-US" sz="1000" b="0" i="0" u="none" strike="noStrike" kern="1200" cap="none" spc="0" normalizeH="0" baseline="0" noProof="0">
                <a:ln>
                  <a:noFill/>
                </a:ln>
                <a:solidFill>
                  <a:schemeClr val="tx1"/>
                </a:solidFill>
                <a:effectLst/>
                <a:uLnTx/>
                <a:uFillTx/>
                <a:latin typeface="Calibri" panose="020F0502020204030204" pitchFamily="34" charset="0"/>
                <a:ea typeface="+mn-ea"/>
                <a:cs typeface="+mn-cs"/>
              </a:rPr>
            </a:fld>
            <a:endParaRPr kumimoji="0" lang="en-US" altLang="en-US" sz="1000" b="0" i="0" u="none" strike="noStrike" kern="1200" cap="none" spc="0" normalizeH="0" baseline="0" noProof="0">
              <a:ln>
                <a:noFill/>
              </a:ln>
              <a:solidFill>
                <a:schemeClr val="tx1"/>
              </a:solidFill>
              <a:effectLst/>
              <a:uLnTx/>
              <a:uFillTx/>
              <a:latin typeface="Calibri" panose="020F0502020204030204" pitchFamily="34" charset="0"/>
              <a:ea typeface="+mn-ea"/>
              <a:cs typeface="+mn-cs"/>
            </a:endParaRPr>
          </a:p>
        </p:txBody>
      </p:sp>
    </p:spTree>
  </p:cSld>
  <p:clrMapOvr>
    <a:masterClrMapping/>
  </p:clrMapOvr>
  <p:transition spd="slow">
    <p:split orient="vert"/>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5" name="Date Placeholder 4"/>
          <p:cNvSpPr>
            <a:spLocks noGrp="1"/>
          </p:cNvSpPr>
          <p:nvPr>
            <p:ph type="dt" sz="half" idx="10"/>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en-US" sz="1100" b="0" i="0" u="none" strike="noStrike" kern="1200" cap="none" spc="0" normalizeH="0" baseline="0" noProof="0">
                <a:ln>
                  <a:noFill/>
                </a:ln>
                <a:solidFill>
                  <a:schemeClr val="tx1">
                    <a:tint val="75000"/>
                    <a:alpha val="60000"/>
                  </a:schemeClr>
                </a:solidFill>
                <a:effectLst/>
                <a:uLnTx/>
                <a:uFillTx/>
                <a:latin typeface="Arial" panose="020B0604020202020204" pitchFamily="34" charset="0"/>
                <a:ea typeface="+mn-ea"/>
                <a:cs typeface="+mn-cs"/>
              </a:rPr>
              <a:t>TTT - QTTqng</a:t>
            </a:r>
            <a:endParaRPr kumimoji="0" lang="en-US" altLang="en-US" sz="1100" b="0" i="0" u="none" strike="noStrike" kern="1200" cap="none" spc="0" normalizeH="0" baseline="0" noProof="0">
              <a:ln>
                <a:noFill/>
              </a:ln>
              <a:solidFill>
                <a:schemeClr val="tx1">
                  <a:tint val="75000"/>
                  <a:alpha val="60000"/>
                </a:scheme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100" b="0" i="0" u="none" strike="noStrike" kern="1200" cap="none" spc="0" normalizeH="0" baseline="0" noProof="0">
              <a:ln>
                <a:noFill/>
              </a:ln>
              <a:solidFill>
                <a:schemeClr val="tx1">
                  <a:tint val="75000"/>
                  <a:alpha val="60000"/>
                </a:scheme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p>
            <a:pPr marL="0" marR="0" lvl="0" indent="0" algn="ctr" defTabSz="914400" rtl="0" eaLnBrk="0" fontAlgn="base" latinLnBrk="0" hangingPunct="0">
              <a:lnSpc>
                <a:spcPct val="100000"/>
              </a:lnSpc>
              <a:spcBef>
                <a:spcPct val="0"/>
              </a:spcBef>
              <a:spcAft>
                <a:spcPct val="0"/>
              </a:spcAft>
              <a:buClrTx/>
              <a:buSzTx/>
              <a:buFontTx/>
              <a:buNone/>
              <a:defRPr/>
            </a:pPr>
            <a:fld id="{F07D6200-4183-4171-ABBA-88B859A3B854}" type="slidenum">
              <a:rPr kumimoji="0" lang="en-US" altLang="en-US" sz="2800" b="0" i="0" u="none" strike="noStrike" kern="1200" cap="none" spc="0" normalizeH="0" baseline="0" noProof="0">
                <a:ln>
                  <a:noFill/>
                </a:ln>
                <a:solidFill>
                  <a:srgbClr val="FFFFFF"/>
                </a:solidFill>
                <a:effectLst/>
                <a:uLnTx/>
                <a:uFillTx/>
                <a:latin typeface="Arial" panose="020B0604020202020204" pitchFamily="34" charset="0"/>
                <a:ea typeface="+mn-ea"/>
                <a:cs typeface="+mn-cs"/>
              </a:rPr>
            </a:fld>
            <a:endParaRPr kumimoji="0" lang="en-US" altLang="en-US" sz="2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Tree>
  </p:cSld>
  <p:clrMapOvr>
    <a:masterClrMapping/>
  </p:clrMapOvr>
  <p:transition spd="slow">
    <p:split orient="vert"/>
  </p:transition>
  <p:hf hdr="0" ftr="0" dt="0"/>
</p:sldLayout>
</file>

<file path=ppt/slideLayouts/slideLayout150.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rotWithShape="0">
          <a:blip r:embed="rId2"/>
          <a:stretch>
            <a:fillRect/>
          </a:stretch>
        </a:blipFill>
        <a:effectLst/>
      </p:bgPr>
    </p:bg>
    <p:spTree>
      <p:nvGrpSpPr>
        <p:cNvPr id="1" name=""/>
        <p:cNvGrpSpPr/>
        <p:nvPr/>
      </p:nvGrpSpPr>
      <p:grpSpPr>
        <a:xfrm>
          <a:off x="0" y="0"/>
          <a:ext cx="0" cy="0"/>
          <a:chOff x="0" y="0"/>
          <a:chExt cx="0" cy="0"/>
        </a:xfrm>
      </p:grpSpPr>
      <p:pic>
        <p:nvPicPr>
          <p:cNvPr id="44034" name="Picture 6" descr="Celestia-R1---OverlayContentHD.png"/>
          <p:cNvPicPr>
            <a:picLocks noChangeAspect="1"/>
          </p:cNvPicPr>
          <p:nvPr/>
        </p:nvPicPr>
        <p:blipFill>
          <a:blip r:embed="rId3"/>
          <a:stretch>
            <a:fillRect/>
          </a:stretch>
        </p:blipFill>
        <p:spPr>
          <a:xfrm>
            <a:off x="0" y="0"/>
            <a:ext cx="12188825" cy="6856413"/>
          </a:xfrm>
          <a:prstGeom prst="rect">
            <a:avLst/>
          </a:prstGeom>
          <a:noFill/>
          <a:ln w="9525">
            <a:noFill/>
          </a:ln>
        </p:spPr>
      </p:pic>
      <p:sp>
        <p:nvSpPr>
          <p:cNvPr id="2" name="Title 1"/>
          <p:cNvSpPr>
            <a:spLocks noGrp="1"/>
          </p:cNvSpPr>
          <p:nvPr>
            <p:ph type="title"/>
          </p:nvPr>
        </p:nvSpPr>
        <p:spPr>
          <a:xfrm>
            <a:off x="685800" y="3308581"/>
            <a:ext cx="10131427" cy="1468800"/>
          </a:xfrm>
        </p:spPr>
        <p:txBody>
          <a:bodyPr anchor="b"/>
          <a:lstStyle>
            <a:lvl1pPr algn="l">
              <a:defRPr sz="4000" b="0" cap="all"/>
            </a:lvl1pPr>
          </a:lstStyle>
          <a:p>
            <a:r>
              <a:rPr lang="en-US"/>
              <a:t>Click to edit Master title style</a:t>
            </a:r>
            <a:endParaRPr lang="en-US" dirty="0"/>
          </a:p>
        </p:txBody>
      </p:sp>
      <p:sp>
        <p:nvSpPr>
          <p:cNvPr id="3" name="Text Placeholder 2"/>
          <p:cNvSpPr>
            <a:spLocks noGrp="1"/>
          </p:cNvSpPr>
          <p:nvPr>
            <p:ph type="body" idx="1"/>
          </p:nvPr>
        </p:nvSpPr>
        <p:spPr>
          <a:xfrm>
            <a:off x="685799" y="4777381"/>
            <a:ext cx="10131428" cy="860400"/>
          </a:xfrm>
        </p:spPr>
        <p:txBody>
          <a:bodyPr anchor="t">
            <a:normAutofit/>
          </a:bodyPr>
          <a:lstStyle>
            <a:lvl1pPr marL="0" indent="0" algn="l">
              <a:buNone/>
              <a:defRPr sz="20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8" name="Date Placeholder 3"/>
          <p:cNvSpPr>
            <a:spLocks noGrp="1"/>
          </p:cNvSpPr>
          <p:nvPr>
            <p:ph type="dt" sz="half" idx="2"/>
          </p:nvPr>
        </p:nvSpPr>
        <p:spPr>
          <a:xfrm>
            <a:off x="8589963" y="5870575"/>
            <a:ext cx="1600200" cy="377825"/>
          </a:xfrm>
          <a:prstGeom prst="rect">
            <a:avLst/>
          </a:prstGeom>
        </p:spPr>
        <p:txBody>
          <a:bodyPr vert="horz" lIns="91440" tIns="45720" rIns="91440" bIns="45720" rtlCol="0" anchor="ct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defRPr/>
            </a:pPr>
            <a:r>
              <a:rPr kumimoji="0" lang="en-US" altLang="en-US" sz="1000" b="0" i="0" u="none" strike="noStrike" kern="1200" cap="none" spc="0" normalizeH="0" baseline="0" noProof="0">
                <a:ln>
                  <a:noFill/>
                </a:ln>
                <a:solidFill>
                  <a:schemeClr val="tx1"/>
                </a:solidFill>
                <a:effectLst/>
                <a:uLnTx/>
                <a:uFillTx/>
                <a:latin typeface="+mn-lt"/>
                <a:ea typeface="+mn-ea"/>
                <a:cs typeface="+mn-cs"/>
              </a:rPr>
              <a:t>TTT - QTTqng</a:t>
            </a:r>
            <a:endParaRPr kumimoji="0" lang="en-US" altLang="en-US" sz="1000" b="0" i="0" u="none" strike="noStrike" kern="1200" cap="none" spc="0" normalizeH="0" baseline="0" noProof="0">
              <a:ln>
                <a:noFill/>
              </a:ln>
              <a:solidFill>
                <a:schemeClr val="tx1"/>
              </a:solidFill>
              <a:effectLst/>
              <a:uLnTx/>
              <a:uFillTx/>
              <a:latin typeface="+mn-lt"/>
              <a:ea typeface="+mn-ea"/>
              <a:cs typeface="+mn-cs"/>
            </a:endParaRPr>
          </a:p>
        </p:txBody>
      </p:sp>
      <p:sp>
        <p:nvSpPr>
          <p:cNvPr id="9" name="Footer Placeholder 4"/>
          <p:cNvSpPr>
            <a:spLocks noGrp="1"/>
          </p:cNvSpPr>
          <p:nvPr>
            <p:ph type="ftr" sz="quarter" idx="3"/>
          </p:nvPr>
        </p:nvSpPr>
        <p:spPr>
          <a:xfrm>
            <a:off x="685800" y="5870575"/>
            <a:ext cx="7827963" cy="377825"/>
          </a:xfrm>
          <a:prstGeom prst="rect">
            <a:avLst/>
          </a:prstGeom>
        </p:spPr>
        <p:txBody>
          <a:bodyPr vert="horz" lIns="91440" tIns="45720" rIns="91440" bIns="45720" rtlCol="0" anchor="ct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000" b="0" i="0" u="none" strike="noStrike" kern="1200" cap="none" spc="0" normalizeH="0" baseline="0" noProof="0">
              <a:ln>
                <a:noFill/>
              </a:ln>
              <a:solidFill>
                <a:schemeClr val="tx1"/>
              </a:solidFill>
              <a:effectLst/>
              <a:uLnTx/>
              <a:uFillTx/>
              <a:latin typeface="+mn-lt"/>
              <a:ea typeface="+mn-ea"/>
              <a:cs typeface="+mn-cs"/>
            </a:endParaRPr>
          </a:p>
        </p:txBody>
      </p:sp>
      <p:sp>
        <p:nvSpPr>
          <p:cNvPr id="10" name="Slide Number Placeholder 5"/>
          <p:cNvSpPr>
            <a:spLocks noGrp="1"/>
          </p:cNvSpPr>
          <p:nvPr>
            <p:ph type="sldNum" sz="quarter" idx="4"/>
          </p:nvPr>
        </p:nvSpPr>
        <p:spPr>
          <a:xfrm>
            <a:off x="10266363" y="5870575"/>
            <a:ext cx="550863" cy="377825"/>
          </a:xfrm>
          <a:prstGeom prst="rect">
            <a:avLst/>
          </a:prstGeom>
        </p:spPr>
        <p:txBody>
          <a:bodyPr vert="horz" wrap="square" lIns="91440" tIns="45720" rIns="91440" bIns="45720" numCol="1" anchor="ctr" anchorCtr="0" compatLnSpc="1"/>
          <a:lstStyle>
            <a:lvl1pPr>
              <a:defRPr smtClean="0"/>
            </a:lvl1pPr>
          </a:lstStyle>
          <a:p>
            <a:pPr marL="0" marR="0" lvl="0" indent="0" algn="r" defTabSz="914400" rtl="0" eaLnBrk="0" fontAlgn="base" latinLnBrk="0" hangingPunct="0">
              <a:lnSpc>
                <a:spcPct val="100000"/>
              </a:lnSpc>
              <a:spcBef>
                <a:spcPct val="0"/>
              </a:spcBef>
              <a:spcAft>
                <a:spcPct val="0"/>
              </a:spcAft>
              <a:buClrTx/>
              <a:buSzTx/>
              <a:buFontTx/>
              <a:buNone/>
              <a:defRPr/>
            </a:pPr>
            <a:fld id="{31984D71-7859-41AD-8789-D48BE37FB83E}" type="slidenum">
              <a:rPr kumimoji="0" lang="en-US" altLang="en-US" sz="1000" b="0" i="0" u="none" strike="noStrike" kern="1200" cap="none" spc="0" normalizeH="0" baseline="0" noProof="0">
                <a:ln>
                  <a:noFill/>
                </a:ln>
                <a:solidFill>
                  <a:schemeClr val="tx1"/>
                </a:solidFill>
                <a:effectLst/>
                <a:uLnTx/>
                <a:uFillTx/>
                <a:latin typeface="Calibri" panose="020F0502020204030204" pitchFamily="34" charset="0"/>
                <a:ea typeface="+mn-ea"/>
                <a:cs typeface="+mn-cs"/>
              </a:rPr>
            </a:fld>
            <a:endParaRPr kumimoji="0" lang="en-US" altLang="en-US" sz="1000" b="0" i="0" u="none" strike="noStrike" kern="1200" cap="none" spc="0" normalizeH="0" baseline="0" noProof="0">
              <a:ln>
                <a:noFill/>
              </a:ln>
              <a:solidFill>
                <a:schemeClr val="tx1"/>
              </a:solidFill>
              <a:effectLst/>
              <a:uLnTx/>
              <a:uFillTx/>
              <a:latin typeface="Calibri" panose="020F0502020204030204" pitchFamily="34" charset="0"/>
              <a:ea typeface="+mn-ea"/>
              <a:cs typeface="+mn-cs"/>
            </a:endParaRPr>
          </a:p>
        </p:txBody>
      </p:sp>
    </p:spTree>
  </p:cSld>
  <p:clrMapOvr>
    <a:masterClrMapping/>
  </p:clrMapOvr>
  <p:transition spd="slow">
    <p:split orient="vert"/>
  </p:transition>
  <p:timing>
    <p:tnLst>
      <p:par>
        <p:cTn id="1" dur="indefinite" restart="never" nodeType="tmRoot"/>
      </p:par>
    </p:tnLst>
  </p:timing>
</p:sldLayout>
</file>

<file path=ppt/slideLayouts/slideLayout151.xml><?xml version="1.0" encoding="utf-8"?>
<p:sldLayout xmlns:a="http://schemas.openxmlformats.org/drawingml/2006/main" xmlns:r="http://schemas.openxmlformats.org/officeDocument/2006/relationships" xmlns:p="http://schemas.openxmlformats.org/presentationml/2006/main" type="twoObj" preserve="1">
  <p:cSld name="Two Content">
    <p:bg>
      <p:bgPr>
        <a:blipFill rotWithShape="0">
          <a:blip r:embed="rId2"/>
          <a:stretch>
            <a:fillRect/>
          </a:stretch>
        </a:blipFill>
        <a:effectLst/>
      </p:bgPr>
    </p:bg>
    <p:spTree>
      <p:nvGrpSpPr>
        <p:cNvPr id="1" name=""/>
        <p:cNvGrpSpPr/>
        <p:nvPr/>
      </p:nvGrpSpPr>
      <p:grpSpPr>
        <a:xfrm>
          <a:off x="0" y="0"/>
          <a:ext cx="0" cy="0"/>
          <a:chOff x="0" y="0"/>
          <a:chExt cx="0" cy="0"/>
        </a:xfrm>
      </p:grpSpPr>
      <p:pic>
        <p:nvPicPr>
          <p:cNvPr id="45058" name="Picture 6" descr="Celestia-R1---OverlayContentHD.png"/>
          <p:cNvPicPr>
            <a:picLocks noChangeAspect="1"/>
          </p:cNvPicPr>
          <p:nvPr/>
        </p:nvPicPr>
        <p:blipFill>
          <a:blip r:embed="rId3"/>
          <a:stretch>
            <a:fillRect/>
          </a:stretch>
        </p:blipFill>
        <p:spPr>
          <a:xfrm>
            <a:off x="0" y="0"/>
            <a:ext cx="12188825" cy="6856413"/>
          </a:xfrm>
          <a:prstGeom prst="rect">
            <a:avLst/>
          </a:prstGeom>
          <a:noFill/>
          <a:ln w="9525">
            <a:noFill/>
          </a:ln>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2" y="2142067"/>
            <a:ext cx="4995334" cy="3649134"/>
          </a:xfrm>
        </p:spPr>
        <p:txBody>
          <a:bodyPr>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Content Placeholder 3"/>
          <p:cNvSpPr>
            <a:spLocks noGrp="1"/>
          </p:cNvSpPr>
          <p:nvPr>
            <p:ph sz="half" idx="2"/>
          </p:nvPr>
        </p:nvSpPr>
        <p:spPr>
          <a:xfrm>
            <a:off x="5821895" y="2142067"/>
            <a:ext cx="4995332" cy="3649133"/>
          </a:xfrm>
        </p:spPr>
        <p:txBody>
          <a:bodyPr>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8" name="Date Placeholder 4"/>
          <p:cNvSpPr>
            <a:spLocks noGrp="1"/>
          </p:cNvSpPr>
          <p:nvPr>
            <p:ph type="dt" sz="half" idx="12"/>
          </p:nvPr>
        </p:nvSpPr>
        <p:spPr>
          <a:xfrm>
            <a:off x="8589963" y="5870575"/>
            <a:ext cx="1600200" cy="377825"/>
          </a:xfrm>
          <a:prstGeom prst="rect">
            <a:avLst/>
          </a:prstGeom>
        </p:spPr>
        <p:txBody>
          <a:bodyPr vert="horz" lIns="91440" tIns="45720" rIns="91440" bIns="45720" rtlCol="0" anchor="ct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defRPr/>
            </a:pPr>
            <a:r>
              <a:rPr kumimoji="0" lang="en-US" altLang="en-US" sz="1000" b="0" i="0" u="none" strike="noStrike" kern="1200" cap="none" spc="0" normalizeH="0" baseline="0" noProof="0">
                <a:ln>
                  <a:noFill/>
                </a:ln>
                <a:solidFill>
                  <a:schemeClr val="tx1"/>
                </a:solidFill>
                <a:effectLst/>
                <a:uLnTx/>
                <a:uFillTx/>
                <a:latin typeface="+mn-lt"/>
                <a:ea typeface="+mn-ea"/>
                <a:cs typeface="+mn-cs"/>
              </a:rPr>
              <a:t>TTT - QTTqng</a:t>
            </a:r>
            <a:endParaRPr kumimoji="0" lang="en-US" altLang="en-US" sz="1000" b="0" i="0" u="none" strike="noStrike" kern="1200" cap="none" spc="0" normalizeH="0" baseline="0" noProof="0">
              <a:ln>
                <a:noFill/>
              </a:ln>
              <a:solidFill>
                <a:schemeClr val="tx1"/>
              </a:solidFill>
              <a:effectLst/>
              <a:uLnTx/>
              <a:uFillTx/>
              <a:latin typeface="+mn-lt"/>
              <a:ea typeface="+mn-ea"/>
              <a:cs typeface="+mn-cs"/>
            </a:endParaRPr>
          </a:p>
        </p:txBody>
      </p:sp>
      <p:sp>
        <p:nvSpPr>
          <p:cNvPr id="9" name="Footer Placeholder 5"/>
          <p:cNvSpPr>
            <a:spLocks noGrp="1"/>
          </p:cNvSpPr>
          <p:nvPr>
            <p:ph type="ftr" sz="quarter" idx="3"/>
          </p:nvPr>
        </p:nvSpPr>
        <p:spPr>
          <a:xfrm>
            <a:off x="685800" y="5870575"/>
            <a:ext cx="7827963" cy="377825"/>
          </a:xfrm>
          <a:prstGeom prst="rect">
            <a:avLst/>
          </a:prstGeom>
        </p:spPr>
        <p:txBody>
          <a:bodyPr vert="horz" lIns="91440" tIns="45720" rIns="91440" bIns="45720" rtlCol="0" anchor="ct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000" b="0" i="0" u="none" strike="noStrike" kern="1200" cap="none" spc="0" normalizeH="0" baseline="0" noProof="0">
              <a:ln>
                <a:noFill/>
              </a:ln>
              <a:solidFill>
                <a:schemeClr val="tx1"/>
              </a:solidFill>
              <a:effectLst/>
              <a:uLnTx/>
              <a:uFillTx/>
              <a:latin typeface="+mn-lt"/>
              <a:ea typeface="+mn-ea"/>
              <a:cs typeface="+mn-cs"/>
            </a:endParaRPr>
          </a:p>
        </p:txBody>
      </p:sp>
      <p:sp>
        <p:nvSpPr>
          <p:cNvPr id="10" name="Slide Number Placeholder 6"/>
          <p:cNvSpPr>
            <a:spLocks noGrp="1"/>
          </p:cNvSpPr>
          <p:nvPr>
            <p:ph type="sldNum" sz="quarter" idx="4"/>
          </p:nvPr>
        </p:nvSpPr>
        <p:spPr>
          <a:xfrm>
            <a:off x="10266363" y="5870575"/>
            <a:ext cx="550863" cy="377825"/>
          </a:xfrm>
          <a:prstGeom prst="rect">
            <a:avLst/>
          </a:prstGeom>
        </p:spPr>
        <p:txBody>
          <a:bodyPr vert="horz" wrap="square" lIns="91440" tIns="45720" rIns="91440" bIns="45720" numCol="1" anchor="ctr" anchorCtr="0" compatLnSpc="1"/>
          <a:lstStyle>
            <a:lvl1pPr>
              <a:defRPr smtClean="0"/>
            </a:lvl1pPr>
          </a:lstStyle>
          <a:p>
            <a:pPr marL="0" marR="0" lvl="0" indent="0" algn="r" defTabSz="914400" rtl="0" eaLnBrk="0" fontAlgn="base" latinLnBrk="0" hangingPunct="0">
              <a:lnSpc>
                <a:spcPct val="100000"/>
              </a:lnSpc>
              <a:spcBef>
                <a:spcPct val="0"/>
              </a:spcBef>
              <a:spcAft>
                <a:spcPct val="0"/>
              </a:spcAft>
              <a:buClrTx/>
              <a:buSzTx/>
              <a:buFontTx/>
              <a:buNone/>
              <a:defRPr/>
            </a:pPr>
            <a:fld id="{1ADE4C83-46B7-4CFC-8303-CC4D0A026610}" type="slidenum">
              <a:rPr kumimoji="0" lang="en-US" altLang="en-US" sz="1000" b="0" i="0" u="none" strike="noStrike" kern="1200" cap="none" spc="0" normalizeH="0" baseline="0" noProof="0">
                <a:ln>
                  <a:noFill/>
                </a:ln>
                <a:solidFill>
                  <a:schemeClr val="tx1"/>
                </a:solidFill>
                <a:effectLst/>
                <a:uLnTx/>
                <a:uFillTx/>
                <a:latin typeface="Calibri" panose="020F0502020204030204" pitchFamily="34" charset="0"/>
                <a:ea typeface="+mn-ea"/>
                <a:cs typeface="+mn-cs"/>
              </a:rPr>
            </a:fld>
            <a:endParaRPr kumimoji="0" lang="en-US" altLang="en-US" sz="1000" b="0" i="0" u="none" strike="noStrike" kern="1200" cap="none" spc="0" normalizeH="0" baseline="0" noProof="0">
              <a:ln>
                <a:noFill/>
              </a:ln>
              <a:solidFill>
                <a:schemeClr val="tx1"/>
              </a:solidFill>
              <a:effectLst/>
              <a:uLnTx/>
              <a:uFillTx/>
              <a:latin typeface="Calibri" panose="020F0502020204030204" pitchFamily="34" charset="0"/>
              <a:ea typeface="+mn-ea"/>
              <a:cs typeface="+mn-cs"/>
            </a:endParaRPr>
          </a:p>
        </p:txBody>
      </p:sp>
    </p:spTree>
  </p:cSld>
  <p:clrMapOvr>
    <a:masterClrMapping/>
  </p:clrMapOvr>
  <p:transition spd="slow">
    <p:split orient="vert"/>
  </p:transition>
  <p:timing>
    <p:tnLst>
      <p:par>
        <p:cTn id="1" dur="indefinite" restart="never" nodeType="tmRoot"/>
      </p:par>
    </p:tnLst>
  </p:timing>
  <p:hf hdr="0" ftr="0" dt="0"/>
</p:sldLayout>
</file>

<file path=ppt/slideLayouts/slideLayout1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3670" y="2218267"/>
            <a:ext cx="4709054"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685801" y="2870201"/>
            <a:ext cx="4996923" cy="2920998"/>
          </a:xfrm>
        </p:spPr>
        <p:txBody>
          <a:bodyPr anchor="t">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5" name="Text Placeholder 4"/>
          <p:cNvSpPr>
            <a:spLocks noGrp="1"/>
          </p:cNvSpPr>
          <p:nvPr>
            <p:ph type="body" sz="quarter" idx="3"/>
          </p:nvPr>
        </p:nvSpPr>
        <p:spPr>
          <a:xfrm>
            <a:off x="6096003" y="2226734"/>
            <a:ext cx="4722813"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5823483" y="2870201"/>
            <a:ext cx="4995334" cy="2920998"/>
          </a:xfrm>
        </p:spPr>
        <p:txBody>
          <a:bodyPr anchor="t">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7" name="Date Placeholder 6"/>
          <p:cNvSpPr>
            <a:spLocks noGrp="1"/>
          </p:cNvSpPr>
          <p:nvPr>
            <p:ph type="dt" sz="half" idx="10"/>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r>
              <a:rPr kumimoji="0" lang="en-US" altLang="en-US" sz="1000" b="0" i="0" u="none" strike="noStrike" kern="1200" cap="none" spc="0" normalizeH="0" baseline="0" noProof="0">
                <a:ln>
                  <a:noFill/>
                </a:ln>
                <a:solidFill>
                  <a:schemeClr val="tx1"/>
                </a:solidFill>
                <a:effectLst/>
                <a:uLnTx/>
                <a:uFillTx/>
                <a:latin typeface="+mn-lt"/>
                <a:ea typeface="+mn-ea"/>
                <a:cs typeface="+mn-cs"/>
              </a:rPr>
              <a:t>TTT - QTTqng</a:t>
            </a:r>
            <a:endParaRPr kumimoji="0" lang="en-US" altLang="en-US" sz="1000" b="0" i="0" u="none" strike="noStrike" kern="1200" cap="none" spc="0" normalizeH="0" baseline="0" noProof="0">
              <a:ln>
                <a:noFill/>
              </a:ln>
              <a:solidFill>
                <a:schemeClr val="tx1"/>
              </a:solidFill>
              <a:effectLst/>
              <a:uLnTx/>
              <a:uFillTx/>
              <a:latin typeface="+mn-lt"/>
              <a:ea typeface="+mn-ea"/>
              <a:cs typeface="+mn-cs"/>
            </a:endParaRPr>
          </a:p>
        </p:txBody>
      </p:sp>
      <p:sp>
        <p:nvSpPr>
          <p:cNvPr id="8" name="Footer Placeholder 7"/>
          <p:cNvSpPr>
            <a:spLocks noGrp="1"/>
          </p:cNvSpPr>
          <p:nvPr>
            <p:ph type="ftr" sz="quarter" idx="11"/>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000" b="0" i="0" u="none" strike="noStrike" kern="1200" cap="none" spc="0" normalizeH="0" baseline="0" noProof="0">
              <a:ln>
                <a:noFill/>
              </a:ln>
              <a:solidFill>
                <a:schemeClr val="tx1"/>
              </a:solidFill>
              <a:effectLst/>
              <a:uLnTx/>
              <a:uFillTx/>
              <a:latin typeface="+mn-lt"/>
              <a:ea typeface="+mn-ea"/>
              <a:cs typeface="+mn-cs"/>
            </a:endParaRPr>
          </a:p>
        </p:txBody>
      </p:sp>
      <p:sp>
        <p:nvSpPr>
          <p:cNvPr id="9" name="Slide Number Placeholder 8"/>
          <p:cNvSpPr>
            <a:spLocks noGrp="1"/>
          </p:cNvSpPr>
          <p:nvPr>
            <p:ph type="sldNum" sz="quarter" idx="12"/>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fld id="{8928AFD5-7746-4E64-9BAB-7071049E6297}" type="slidenum">
              <a:rPr kumimoji="0" lang="en-US" altLang="en-US" sz="1000" b="0" i="0" u="none" strike="noStrike" kern="1200" cap="none" spc="0" normalizeH="0" baseline="0" noProof="0">
                <a:ln>
                  <a:noFill/>
                </a:ln>
                <a:solidFill>
                  <a:schemeClr val="tx1"/>
                </a:solidFill>
                <a:effectLst/>
                <a:uLnTx/>
                <a:uFillTx/>
                <a:latin typeface="Calibri" panose="020F0502020204030204" pitchFamily="34" charset="0"/>
                <a:ea typeface="+mn-ea"/>
                <a:cs typeface="+mn-cs"/>
              </a:rPr>
            </a:fld>
            <a:endParaRPr kumimoji="0" lang="en-US" altLang="en-US" sz="1000" b="0" i="0" u="none" strike="noStrike" kern="1200" cap="none" spc="0" normalizeH="0" baseline="0" noProof="0">
              <a:ln>
                <a:noFill/>
              </a:ln>
              <a:solidFill>
                <a:schemeClr val="tx1"/>
              </a:solidFill>
              <a:effectLst/>
              <a:uLnTx/>
              <a:uFillTx/>
              <a:latin typeface="Calibri" panose="020F0502020204030204" pitchFamily="34" charset="0"/>
              <a:ea typeface="+mn-ea"/>
              <a:cs typeface="+mn-cs"/>
            </a:endParaRPr>
          </a:p>
        </p:txBody>
      </p:sp>
    </p:spTree>
  </p:cSld>
  <p:clrMapOvr>
    <a:masterClrMapping/>
  </p:clrMapOvr>
  <p:transition spd="slow">
    <p:split orient="vert"/>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rotWithShape="0">
          <a:blip r:embed="rId2"/>
          <a:stretch>
            <a:fillRect/>
          </a:stretch>
        </a:blipFill>
        <a:effectLst/>
      </p:bgPr>
    </p:bg>
    <p:spTree>
      <p:nvGrpSpPr>
        <p:cNvPr id="1" name=""/>
        <p:cNvGrpSpPr/>
        <p:nvPr/>
      </p:nvGrpSpPr>
      <p:grpSpPr>
        <a:xfrm>
          <a:off x="0" y="0"/>
          <a:ext cx="0" cy="0"/>
          <a:chOff x="0" y="0"/>
          <a:chExt cx="0" cy="0"/>
        </a:xfrm>
      </p:grpSpPr>
      <p:pic>
        <p:nvPicPr>
          <p:cNvPr id="46082" name="Picture 6" descr="Celestia-R1---OverlayContentHD.png"/>
          <p:cNvPicPr>
            <a:picLocks noChangeAspect="1"/>
          </p:cNvPicPr>
          <p:nvPr/>
        </p:nvPicPr>
        <p:blipFill>
          <a:blip r:embed="rId3"/>
          <a:stretch>
            <a:fillRect/>
          </a:stretch>
        </p:blipFill>
        <p:spPr>
          <a:xfrm>
            <a:off x="0" y="0"/>
            <a:ext cx="12188825" cy="6856413"/>
          </a:xfrm>
          <a:prstGeom prst="rect">
            <a:avLst/>
          </a:prstGeom>
          <a:noFill/>
          <a:ln w="9525">
            <a:noFill/>
          </a:ln>
        </p:spPr>
      </p:pic>
      <p:sp>
        <p:nvSpPr>
          <p:cNvPr id="2" name="Title 1"/>
          <p:cNvSpPr>
            <a:spLocks noGrp="1"/>
          </p:cNvSpPr>
          <p:nvPr>
            <p:ph type="title"/>
          </p:nvPr>
        </p:nvSpPr>
        <p:spPr/>
        <p:txBody>
          <a:bodyPr/>
          <a:lstStyle/>
          <a:p>
            <a:r>
              <a:rPr lang="en-US"/>
              <a:t>Click to edit Master title style</a:t>
            </a:r>
            <a:endParaRPr lang="en-US" dirty="0"/>
          </a:p>
        </p:txBody>
      </p:sp>
      <p:sp>
        <p:nvSpPr>
          <p:cNvPr id="8" name="Date Placeholder 2"/>
          <p:cNvSpPr>
            <a:spLocks noGrp="1"/>
          </p:cNvSpPr>
          <p:nvPr>
            <p:ph type="dt" sz="half" idx="2"/>
          </p:nvPr>
        </p:nvSpPr>
        <p:spPr>
          <a:xfrm>
            <a:off x="8589963" y="5870575"/>
            <a:ext cx="1600200" cy="377825"/>
          </a:xfrm>
          <a:prstGeom prst="rect">
            <a:avLst/>
          </a:prstGeom>
        </p:spPr>
        <p:txBody>
          <a:bodyPr vert="horz" lIns="91440" tIns="45720" rIns="91440" bIns="45720" rtlCol="0" anchor="ct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defRPr/>
            </a:pPr>
            <a:r>
              <a:rPr kumimoji="0" lang="en-US" altLang="en-US" sz="1000" b="0" i="0" u="none" strike="noStrike" kern="1200" cap="none" spc="0" normalizeH="0" baseline="0" noProof="0">
                <a:ln>
                  <a:noFill/>
                </a:ln>
                <a:solidFill>
                  <a:schemeClr val="tx1"/>
                </a:solidFill>
                <a:effectLst/>
                <a:uLnTx/>
                <a:uFillTx/>
                <a:latin typeface="+mn-lt"/>
                <a:ea typeface="+mn-ea"/>
                <a:cs typeface="+mn-cs"/>
              </a:rPr>
              <a:t>TTT - QTTqng</a:t>
            </a:r>
            <a:endParaRPr kumimoji="0" lang="en-US" altLang="en-US" sz="1000" b="0" i="0" u="none" strike="noStrike" kern="1200" cap="none" spc="0" normalizeH="0" baseline="0" noProof="0">
              <a:ln>
                <a:noFill/>
              </a:ln>
              <a:solidFill>
                <a:schemeClr val="tx1"/>
              </a:solidFill>
              <a:effectLst/>
              <a:uLnTx/>
              <a:uFillTx/>
              <a:latin typeface="+mn-lt"/>
              <a:ea typeface="+mn-ea"/>
              <a:cs typeface="+mn-cs"/>
            </a:endParaRPr>
          </a:p>
        </p:txBody>
      </p:sp>
      <p:sp>
        <p:nvSpPr>
          <p:cNvPr id="9" name="Footer Placeholder 3"/>
          <p:cNvSpPr>
            <a:spLocks noGrp="1"/>
          </p:cNvSpPr>
          <p:nvPr>
            <p:ph type="ftr" sz="quarter" idx="3"/>
          </p:nvPr>
        </p:nvSpPr>
        <p:spPr>
          <a:xfrm>
            <a:off x="685800" y="5870575"/>
            <a:ext cx="7827963" cy="377825"/>
          </a:xfrm>
          <a:prstGeom prst="rect">
            <a:avLst/>
          </a:prstGeom>
        </p:spPr>
        <p:txBody>
          <a:bodyPr vert="horz" lIns="91440" tIns="45720" rIns="91440" bIns="45720" rtlCol="0" anchor="ct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000" b="0" i="0" u="none" strike="noStrike" kern="1200" cap="none" spc="0" normalizeH="0" baseline="0" noProof="0">
              <a:ln>
                <a:noFill/>
              </a:ln>
              <a:solidFill>
                <a:schemeClr val="tx1"/>
              </a:solidFill>
              <a:effectLst/>
              <a:uLnTx/>
              <a:uFillTx/>
              <a:latin typeface="+mn-lt"/>
              <a:ea typeface="+mn-ea"/>
              <a:cs typeface="+mn-cs"/>
            </a:endParaRPr>
          </a:p>
        </p:txBody>
      </p:sp>
      <p:sp>
        <p:nvSpPr>
          <p:cNvPr id="10" name="Slide Number Placeholder 4"/>
          <p:cNvSpPr>
            <a:spLocks noGrp="1"/>
          </p:cNvSpPr>
          <p:nvPr>
            <p:ph type="sldNum" sz="quarter" idx="4"/>
          </p:nvPr>
        </p:nvSpPr>
        <p:spPr>
          <a:xfrm>
            <a:off x="10266363" y="5870575"/>
            <a:ext cx="550863" cy="377825"/>
          </a:xfrm>
          <a:prstGeom prst="rect">
            <a:avLst/>
          </a:prstGeom>
        </p:spPr>
        <p:txBody>
          <a:bodyPr vert="horz" wrap="square" lIns="91440" tIns="45720" rIns="91440" bIns="45720" numCol="1" anchor="ctr" anchorCtr="0" compatLnSpc="1"/>
          <a:lstStyle>
            <a:lvl1pPr>
              <a:defRPr smtClean="0"/>
            </a:lvl1pPr>
          </a:lstStyle>
          <a:p>
            <a:pPr marL="0" marR="0" lvl="0" indent="0" algn="r" defTabSz="914400" rtl="0" eaLnBrk="0" fontAlgn="base" latinLnBrk="0" hangingPunct="0">
              <a:lnSpc>
                <a:spcPct val="100000"/>
              </a:lnSpc>
              <a:spcBef>
                <a:spcPct val="0"/>
              </a:spcBef>
              <a:spcAft>
                <a:spcPct val="0"/>
              </a:spcAft>
              <a:buClrTx/>
              <a:buSzTx/>
              <a:buFontTx/>
              <a:buNone/>
              <a:defRPr/>
            </a:pPr>
            <a:fld id="{C71CA2E0-630D-41D8-B21F-D7E2330E47C9}" type="slidenum">
              <a:rPr kumimoji="0" lang="en-US" altLang="en-US" sz="1000" b="0" i="0" u="none" strike="noStrike" kern="1200" cap="none" spc="0" normalizeH="0" baseline="0" noProof="0">
                <a:ln>
                  <a:noFill/>
                </a:ln>
                <a:solidFill>
                  <a:schemeClr val="tx1"/>
                </a:solidFill>
                <a:effectLst/>
                <a:uLnTx/>
                <a:uFillTx/>
                <a:latin typeface="Calibri" panose="020F0502020204030204" pitchFamily="34" charset="0"/>
                <a:ea typeface="+mn-ea"/>
                <a:cs typeface="+mn-cs"/>
              </a:rPr>
            </a:fld>
            <a:endParaRPr kumimoji="0" lang="en-US" altLang="en-US" sz="1000" b="0" i="0" u="none" strike="noStrike" kern="1200" cap="none" spc="0" normalizeH="0" baseline="0" noProof="0">
              <a:ln>
                <a:noFill/>
              </a:ln>
              <a:solidFill>
                <a:schemeClr val="tx1"/>
              </a:solidFill>
              <a:effectLst/>
              <a:uLnTx/>
              <a:uFillTx/>
              <a:latin typeface="Calibri" panose="020F0502020204030204" pitchFamily="34" charset="0"/>
              <a:ea typeface="+mn-ea"/>
              <a:cs typeface="+mn-cs"/>
            </a:endParaRPr>
          </a:p>
        </p:txBody>
      </p:sp>
    </p:spTree>
  </p:cSld>
  <p:clrMapOvr>
    <a:masterClrMapping/>
  </p:clrMapOvr>
  <p:transition spd="slow">
    <p:split orient="vert"/>
  </p:transition>
  <p:timing>
    <p:tnLst>
      <p:par>
        <p:cTn id="1" dur="indefinite" restart="never" nodeType="tmRoot"/>
      </p:par>
    </p:tnLst>
  </p:timing>
</p:sldLayout>
</file>

<file path=ppt/slideLayouts/slideLayout154.xml><?xml version="1.0" encoding="utf-8"?>
<p:sldLayout xmlns:a="http://schemas.openxmlformats.org/drawingml/2006/main" xmlns:r="http://schemas.openxmlformats.org/officeDocument/2006/relationships" xmlns:p="http://schemas.openxmlformats.org/presentationml/2006/main" type="blank" preserve="1">
  <p:cSld name="Blank">
    <p:bg>
      <p:bgPr>
        <a:blipFill rotWithShape="0">
          <a:blip r:embed="rId2"/>
          <a:stretch>
            <a:fillRect/>
          </a:stretch>
        </a:blipFill>
        <a:effectLst/>
      </p:bgPr>
    </p:bg>
    <p:spTree>
      <p:nvGrpSpPr>
        <p:cNvPr id="1" name=""/>
        <p:cNvGrpSpPr/>
        <p:nvPr/>
      </p:nvGrpSpPr>
      <p:grpSpPr>
        <a:xfrm>
          <a:off x="0" y="0"/>
          <a:ext cx="0" cy="0"/>
          <a:chOff x="0" y="0"/>
          <a:chExt cx="0" cy="0"/>
        </a:xfrm>
      </p:grpSpPr>
      <p:pic>
        <p:nvPicPr>
          <p:cNvPr id="47106" name="Picture 6" descr="Celestia-R1---OverlayContentHD.png"/>
          <p:cNvPicPr>
            <a:picLocks noChangeAspect="1"/>
          </p:cNvPicPr>
          <p:nvPr/>
        </p:nvPicPr>
        <p:blipFill>
          <a:blip r:embed="rId3"/>
          <a:stretch>
            <a:fillRect/>
          </a:stretch>
        </p:blipFill>
        <p:spPr>
          <a:xfrm>
            <a:off x="0" y="0"/>
            <a:ext cx="12188825" cy="6856413"/>
          </a:xfrm>
          <a:prstGeom prst="rect">
            <a:avLst/>
          </a:prstGeom>
          <a:noFill/>
          <a:ln w="9525">
            <a:noFill/>
          </a:ln>
        </p:spPr>
      </p:pic>
      <p:sp>
        <p:nvSpPr>
          <p:cNvPr id="8" name="Date Placeholder 1"/>
          <p:cNvSpPr>
            <a:spLocks noGrp="1"/>
          </p:cNvSpPr>
          <p:nvPr>
            <p:ph type="dt" sz="half" idx="2"/>
          </p:nvPr>
        </p:nvSpPr>
        <p:spPr>
          <a:xfrm>
            <a:off x="8589963" y="5870575"/>
            <a:ext cx="1600200" cy="377825"/>
          </a:xfrm>
          <a:prstGeom prst="rect">
            <a:avLst/>
          </a:prstGeom>
        </p:spPr>
        <p:txBody>
          <a:bodyPr vert="horz" lIns="91440" tIns="45720" rIns="91440" bIns="45720" rtlCol="0" anchor="ct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defRPr/>
            </a:pPr>
            <a:r>
              <a:rPr kumimoji="0" lang="en-US" altLang="en-US" sz="1000" b="0" i="0" u="none" strike="noStrike" kern="1200" cap="none" spc="0" normalizeH="0" baseline="0" noProof="0">
                <a:ln>
                  <a:noFill/>
                </a:ln>
                <a:solidFill>
                  <a:schemeClr val="tx1"/>
                </a:solidFill>
                <a:effectLst/>
                <a:uLnTx/>
                <a:uFillTx/>
                <a:latin typeface="+mn-lt"/>
                <a:ea typeface="+mn-ea"/>
                <a:cs typeface="+mn-cs"/>
              </a:rPr>
              <a:t>TTT - QTTqng</a:t>
            </a:r>
            <a:endParaRPr kumimoji="0" lang="en-US" altLang="en-US" sz="1000" b="0" i="0" u="none" strike="noStrike" kern="1200" cap="none" spc="0" normalizeH="0" baseline="0" noProof="0">
              <a:ln>
                <a:noFill/>
              </a:ln>
              <a:solidFill>
                <a:schemeClr val="tx1"/>
              </a:solidFill>
              <a:effectLst/>
              <a:uLnTx/>
              <a:uFillTx/>
              <a:latin typeface="+mn-lt"/>
              <a:ea typeface="+mn-ea"/>
              <a:cs typeface="+mn-cs"/>
            </a:endParaRPr>
          </a:p>
        </p:txBody>
      </p:sp>
      <p:sp>
        <p:nvSpPr>
          <p:cNvPr id="9" name="Footer Placeholder 2"/>
          <p:cNvSpPr>
            <a:spLocks noGrp="1"/>
          </p:cNvSpPr>
          <p:nvPr>
            <p:ph type="ftr" sz="quarter" idx="3"/>
          </p:nvPr>
        </p:nvSpPr>
        <p:spPr>
          <a:xfrm>
            <a:off x="685800" y="5870575"/>
            <a:ext cx="7827963" cy="377825"/>
          </a:xfrm>
          <a:prstGeom prst="rect">
            <a:avLst/>
          </a:prstGeom>
        </p:spPr>
        <p:txBody>
          <a:bodyPr vert="horz" lIns="91440" tIns="45720" rIns="91440" bIns="45720" rtlCol="0" anchor="ct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000" b="0" i="0" u="none" strike="noStrike" kern="1200" cap="none" spc="0" normalizeH="0" baseline="0" noProof="0">
              <a:ln>
                <a:noFill/>
              </a:ln>
              <a:solidFill>
                <a:schemeClr val="tx1"/>
              </a:solidFill>
              <a:effectLst/>
              <a:uLnTx/>
              <a:uFillTx/>
              <a:latin typeface="+mn-lt"/>
              <a:ea typeface="+mn-ea"/>
              <a:cs typeface="+mn-cs"/>
            </a:endParaRPr>
          </a:p>
        </p:txBody>
      </p:sp>
      <p:sp>
        <p:nvSpPr>
          <p:cNvPr id="10" name="Slide Number Placeholder 3"/>
          <p:cNvSpPr>
            <a:spLocks noGrp="1"/>
          </p:cNvSpPr>
          <p:nvPr>
            <p:ph type="sldNum" sz="quarter" idx="4"/>
          </p:nvPr>
        </p:nvSpPr>
        <p:spPr>
          <a:xfrm>
            <a:off x="10266363" y="5870575"/>
            <a:ext cx="550863" cy="377825"/>
          </a:xfrm>
          <a:prstGeom prst="rect">
            <a:avLst/>
          </a:prstGeom>
        </p:spPr>
        <p:txBody>
          <a:bodyPr vert="horz" wrap="square" lIns="91440" tIns="45720" rIns="91440" bIns="45720" numCol="1" anchor="ctr" anchorCtr="0" compatLnSpc="1"/>
          <a:lstStyle>
            <a:lvl1pPr>
              <a:defRPr smtClean="0"/>
            </a:lvl1pPr>
          </a:lstStyle>
          <a:p>
            <a:pPr marL="0" marR="0" lvl="0" indent="0" algn="r" defTabSz="914400" rtl="0" eaLnBrk="0" fontAlgn="base" latinLnBrk="0" hangingPunct="0">
              <a:lnSpc>
                <a:spcPct val="100000"/>
              </a:lnSpc>
              <a:spcBef>
                <a:spcPct val="0"/>
              </a:spcBef>
              <a:spcAft>
                <a:spcPct val="0"/>
              </a:spcAft>
              <a:buClrTx/>
              <a:buSzTx/>
              <a:buFontTx/>
              <a:buNone/>
              <a:defRPr/>
            </a:pPr>
            <a:fld id="{914BE65B-1E58-4F35-BDA2-12840CE726A5}" type="slidenum">
              <a:rPr kumimoji="0" lang="en-US" altLang="en-US" sz="1000" b="0" i="0" u="none" strike="noStrike" kern="1200" cap="none" spc="0" normalizeH="0" baseline="0" noProof="0">
                <a:ln>
                  <a:noFill/>
                </a:ln>
                <a:solidFill>
                  <a:schemeClr val="tx1"/>
                </a:solidFill>
                <a:effectLst/>
                <a:uLnTx/>
                <a:uFillTx/>
                <a:latin typeface="Calibri" panose="020F0502020204030204" pitchFamily="34" charset="0"/>
                <a:ea typeface="+mn-ea"/>
                <a:cs typeface="+mn-cs"/>
              </a:rPr>
            </a:fld>
            <a:endParaRPr kumimoji="0" lang="en-US" altLang="en-US" sz="1000" b="0" i="0" u="none" strike="noStrike" kern="1200" cap="none" spc="0" normalizeH="0" baseline="0" noProof="0">
              <a:ln>
                <a:noFill/>
              </a:ln>
              <a:solidFill>
                <a:schemeClr val="tx1"/>
              </a:solidFill>
              <a:effectLst/>
              <a:uLnTx/>
              <a:uFillTx/>
              <a:latin typeface="Calibri" panose="020F0502020204030204" pitchFamily="34" charset="0"/>
              <a:ea typeface="+mn-ea"/>
              <a:cs typeface="+mn-cs"/>
            </a:endParaRPr>
          </a:p>
        </p:txBody>
      </p:sp>
    </p:spTree>
  </p:cSld>
  <p:clrMapOvr>
    <a:masterClrMapping/>
  </p:clrMapOvr>
  <p:transition spd="slow">
    <p:split orient="vert"/>
  </p:transition>
  <p:timing>
    <p:tnLst>
      <p:par>
        <p:cTn id="1" dur="indefinite" restart="never" nodeType="tmRoot"/>
      </p:par>
    </p:tnLst>
  </p:timing>
</p:sldLayout>
</file>

<file path=ppt/slideLayouts/slideLayout155.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rotWithShape="0">
          <a:blip r:embed="rId2"/>
          <a:stretch>
            <a:fillRect/>
          </a:stretch>
        </a:blipFill>
        <a:effectLst/>
      </p:bgPr>
    </p:bg>
    <p:spTree>
      <p:nvGrpSpPr>
        <p:cNvPr id="1" name=""/>
        <p:cNvGrpSpPr/>
        <p:nvPr/>
      </p:nvGrpSpPr>
      <p:grpSpPr>
        <a:xfrm>
          <a:off x="0" y="0"/>
          <a:ext cx="0" cy="0"/>
          <a:chOff x="0" y="0"/>
          <a:chExt cx="0" cy="0"/>
        </a:xfrm>
      </p:grpSpPr>
      <p:pic>
        <p:nvPicPr>
          <p:cNvPr id="48130" name="Picture 6" descr="Celestia-R1---OverlayContentHD.png"/>
          <p:cNvPicPr>
            <a:picLocks noChangeAspect="1"/>
          </p:cNvPicPr>
          <p:nvPr/>
        </p:nvPicPr>
        <p:blipFill>
          <a:blip r:embed="rId3"/>
          <a:stretch>
            <a:fillRect/>
          </a:stretch>
        </p:blipFill>
        <p:spPr>
          <a:xfrm>
            <a:off x="0" y="0"/>
            <a:ext cx="12188825" cy="6856413"/>
          </a:xfrm>
          <a:prstGeom prst="rect">
            <a:avLst/>
          </a:prstGeom>
          <a:noFill/>
          <a:ln w="9525">
            <a:noFill/>
          </a:ln>
        </p:spPr>
      </p:pic>
      <p:sp>
        <p:nvSpPr>
          <p:cNvPr id="2" name="Title 1"/>
          <p:cNvSpPr>
            <a:spLocks noGrp="1"/>
          </p:cNvSpPr>
          <p:nvPr>
            <p:ph type="title"/>
          </p:nvPr>
        </p:nvSpPr>
        <p:spPr>
          <a:xfrm>
            <a:off x="685800" y="2074333"/>
            <a:ext cx="3680885" cy="13716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648201" y="609601"/>
            <a:ext cx="6169026" cy="5181600"/>
          </a:xfrm>
        </p:spPr>
        <p:txBody>
          <a:bodyPr>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Text Placeholder 3"/>
          <p:cNvSpPr>
            <a:spLocks noGrp="1"/>
          </p:cNvSpPr>
          <p:nvPr>
            <p:ph type="body" sz="half" idx="2"/>
          </p:nvPr>
        </p:nvSpPr>
        <p:spPr>
          <a:xfrm>
            <a:off x="685800" y="3445933"/>
            <a:ext cx="3680885"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8" name="Date Placeholder 4"/>
          <p:cNvSpPr>
            <a:spLocks noGrp="1"/>
          </p:cNvSpPr>
          <p:nvPr>
            <p:ph type="dt" sz="half" idx="12"/>
          </p:nvPr>
        </p:nvSpPr>
        <p:spPr>
          <a:xfrm>
            <a:off x="8589963" y="5870575"/>
            <a:ext cx="1600200" cy="377825"/>
          </a:xfrm>
          <a:prstGeom prst="rect">
            <a:avLst/>
          </a:prstGeom>
        </p:spPr>
        <p:txBody>
          <a:bodyPr vert="horz" lIns="91440" tIns="45720" rIns="91440" bIns="45720" rtlCol="0" anchor="ct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defRPr/>
            </a:pPr>
            <a:r>
              <a:rPr kumimoji="0" lang="en-US" altLang="en-US" sz="1000" b="0" i="0" u="none" strike="noStrike" kern="1200" cap="none" spc="0" normalizeH="0" baseline="0" noProof="0">
                <a:ln>
                  <a:noFill/>
                </a:ln>
                <a:solidFill>
                  <a:schemeClr val="tx1"/>
                </a:solidFill>
                <a:effectLst/>
                <a:uLnTx/>
                <a:uFillTx/>
                <a:latin typeface="+mn-lt"/>
                <a:ea typeface="+mn-ea"/>
                <a:cs typeface="+mn-cs"/>
              </a:rPr>
              <a:t>TTT - QTTqng</a:t>
            </a:r>
            <a:endParaRPr kumimoji="0" lang="en-US" altLang="en-US" sz="1000" b="0" i="0" u="none" strike="noStrike" kern="1200" cap="none" spc="0" normalizeH="0" baseline="0" noProof="0">
              <a:ln>
                <a:noFill/>
              </a:ln>
              <a:solidFill>
                <a:schemeClr val="tx1"/>
              </a:solidFill>
              <a:effectLst/>
              <a:uLnTx/>
              <a:uFillTx/>
              <a:latin typeface="+mn-lt"/>
              <a:ea typeface="+mn-ea"/>
              <a:cs typeface="+mn-cs"/>
            </a:endParaRPr>
          </a:p>
        </p:txBody>
      </p:sp>
      <p:sp>
        <p:nvSpPr>
          <p:cNvPr id="9" name="Footer Placeholder 5"/>
          <p:cNvSpPr>
            <a:spLocks noGrp="1"/>
          </p:cNvSpPr>
          <p:nvPr>
            <p:ph type="ftr" sz="quarter" idx="3"/>
          </p:nvPr>
        </p:nvSpPr>
        <p:spPr>
          <a:xfrm>
            <a:off x="685800" y="5870575"/>
            <a:ext cx="7827963" cy="377825"/>
          </a:xfrm>
          <a:prstGeom prst="rect">
            <a:avLst/>
          </a:prstGeom>
        </p:spPr>
        <p:txBody>
          <a:bodyPr vert="horz" lIns="91440" tIns="45720" rIns="91440" bIns="45720" rtlCol="0" anchor="ct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000" b="0" i="0" u="none" strike="noStrike" kern="1200" cap="none" spc="0" normalizeH="0" baseline="0" noProof="0">
              <a:ln>
                <a:noFill/>
              </a:ln>
              <a:solidFill>
                <a:schemeClr val="tx1"/>
              </a:solidFill>
              <a:effectLst/>
              <a:uLnTx/>
              <a:uFillTx/>
              <a:latin typeface="+mn-lt"/>
              <a:ea typeface="+mn-ea"/>
              <a:cs typeface="+mn-cs"/>
            </a:endParaRPr>
          </a:p>
        </p:txBody>
      </p:sp>
      <p:sp>
        <p:nvSpPr>
          <p:cNvPr id="10" name="Slide Number Placeholder 6"/>
          <p:cNvSpPr>
            <a:spLocks noGrp="1"/>
          </p:cNvSpPr>
          <p:nvPr>
            <p:ph type="sldNum" sz="quarter" idx="4"/>
          </p:nvPr>
        </p:nvSpPr>
        <p:spPr>
          <a:xfrm>
            <a:off x="10266363" y="5870575"/>
            <a:ext cx="550863" cy="377825"/>
          </a:xfrm>
          <a:prstGeom prst="rect">
            <a:avLst/>
          </a:prstGeom>
        </p:spPr>
        <p:txBody>
          <a:bodyPr vert="horz" wrap="square" lIns="91440" tIns="45720" rIns="91440" bIns="45720" numCol="1" anchor="ctr" anchorCtr="0" compatLnSpc="1"/>
          <a:lstStyle>
            <a:lvl1pPr>
              <a:defRPr smtClean="0"/>
            </a:lvl1pPr>
          </a:lstStyle>
          <a:p>
            <a:pPr marL="0" marR="0" lvl="0" indent="0" algn="r" defTabSz="914400" rtl="0" eaLnBrk="0" fontAlgn="base" latinLnBrk="0" hangingPunct="0">
              <a:lnSpc>
                <a:spcPct val="100000"/>
              </a:lnSpc>
              <a:spcBef>
                <a:spcPct val="0"/>
              </a:spcBef>
              <a:spcAft>
                <a:spcPct val="0"/>
              </a:spcAft>
              <a:buClrTx/>
              <a:buSzTx/>
              <a:buFontTx/>
              <a:buNone/>
              <a:defRPr/>
            </a:pPr>
            <a:fld id="{5772126C-CFD9-43EF-B07F-F8494F15CC73}" type="slidenum">
              <a:rPr kumimoji="0" lang="en-US" altLang="en-US" sz="1000" b="0" i="0" u="none" strike="noStrike" kern="1200" cap="none" spc="0" normalizeH="0" baseline="0" noProof="0">
                <a:ln>
                  <a:noFill/>
                </a:ln>
                <a:solidFill>
                  <a:schemeClr val="tx1"/>
                </a:solidFill>
                <a:effectLst/>
                <a:uLnTx/>
                <a:uFillTx/>
                <a:latin typeface="Calibri" panose="020F0502020204030204" pitchFamily="34" charset="0"/>
                <a:ea typeface="+mn-ea"/>
                <a:cs typeface="+mn-cs"/>
              </a:rPr>
            </a:fld>
            <a:endParaRPr kumimoji="0" lang="en-US" altLang="en-US" sz="1000" b="0" i="0" u="none" strike="noStrike" kern="1200" cap="none" spc="0" normalizeH="0" baseline="0" noProof="0">
              <a:ln>
                <a:noFill/>
              </a:ln>
              <a:solidFill>
                <a:schemeClr val="tx1"/>
              </a:solidFill>
              <a:effectLst/>
              <a:uLnTx/>
              <a:uFillTx/>
              <a:latin typeface="Calibri" panose="020F0502020204030204" pitchFamily="34" charset="0"/>
              <a:ea typeface="+mn-ea"/>
              <a:cs typeface="+mn-cs"/>
            </a:endParaRPr>
          </a:p>
        </p:txBody>
      </p:sp>
    </p:spTree>
  </p:cSld>
  <p:clrMapOvr>
    <a:masterClrMapping/>
  </p:clrMapOvr>
  <p:transition spd="slow">
    <p:split orient="vert"/>
  </p:transition>
  <p:timing>
    <p:tnLst>
      <p:par>
        <p:cTn id="1" dur="indefinite" restart="never" nodeType="tmRoot"/>
      </p:par>
    </p:tnLst>
  </p:timing>
</p:sldLayout>
</file>

<file path=ppt/slideLayouts/slideLayout156.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rotWithShape="0">
          <a:blip r:embed="rId2"/>
          <a:stretch>
            <a:fillRect/>
          </a:stretch>
        </a:blipFill>
        <a:effectLst/>
      </p:bgPr>
    </p:bg>
    <p:spTree>
      <p:nvGrpSpPr>
        <p:cNvPr id="1" name=""/>
        <p:cNvGrpSpPr/>
        <p:nvPr/>
      </p:nvGrpSpPr>
      <p:grpSpPr>
        <a:xfrm>
          <a:off x="0" y="0"/>
          <a:ext cx="0" cy="0"/>
          <a:chOff x="0" y="0"/>
          <a:chExt cx="0" cy="0"/>
        </a:xfrm>
      </p:grpSpPr>
      <p:pic>
        <p:nvPicPr>
          <p:cNvPr id="49154" name="Picture 6" descr="Celestia-R1---OverlayContentHD.png"/>
          <p:cNvPicPr>
            <a:picLocks noChangeAspect="1"/>
          </p:cNvPicPr>
          <p:nvPr/>
        </p:nvPicPr>
        <p:blipFill>
          <a:blip r:embed="rId3"/>
          <a:stretch>
            <a:fillRect/>
          </a:stretch>
        </p:blipFill>
        <p:spPr>
          <a:xfrm>
            <a:off x="0" y="0"/>
            <a:ext cx="12188825" cy="6856413"/>
          </a:xfrm>
          <a:prstGeom prst="rect">
            <a:avLst/>
          </a:prstGeom>
          <a:noFill/>
          <a:ln w="9525">
            <a:noFill/>
          </a:ln>
        </p:spPr>
      </p:pic>
      <p:sp>
        <p:nvSpPr>
          <p:cNvPr id="2" name="Title 1"/>
          <p:cNvSpPr>
            <a:spLocks noGrp="1"/>
          </p:cNvSpPr>
          <p:nvPr>
            <p:ph type="title"/>
          </p:nvPr>
        </p:nvSpPr>
        <p:spPr>
          <a:xfrm>
            <a:off x="685800" y="1600200"/>
            <a:ext cx="6164653" cy="1371600"/>
          </a:xfrm>
        </p:spPr>
        <p:txBody>
          <a:bodyPr anchor="b"/>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536253" y="914400"/>
            <a:ext cx="3280974"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vert="horz" wrap="square" lIns="91440" tIns="45720" rIns="91440" bIns="45720" numCol="1" rtlCol="0" anchor="t" anchorCtr="0" compatLnSpc="1">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marR="0" lvl="0" indent="0" algn="ctr" defTabSz="457200" rtl="0" eaLnBrk="0" fontAlgn="base" latinLnBrk="0" hangingPunct="0">
              <a:lnSpc>
                <a:spcPct val="100000"/>
              </a:lnSpc>
              <a:spcBef>
                <a:spcPct val="0"/>
              </a:spcBef>
              <a:spcAft>
                <a:spcPts val="1000"/>
              </a:spcAft>
              <a:buClr>
                <a:schemeClr val="tx1"/>
              </a:buClr>
              <a:buSzPct val="100000"/>
              <a:buFont typeface="Arial" panose="020B0604020202020204" pitchFamily="34" charset="0"/>
              <a:buNone/>
              <a:defRPr/>
            </a:pPr>
            <a:r>
              <a:rPr kumimoji="0" lang="en-US" sz="1600" b="0" i="0" u="none" strike="noStrike" kern="1200" cap="none" spc="0" normalizeH="0" baseline="0" noProof="0">
                <a:ln>
                  <a:noFill/>
                </a:ln>
                <a:solidFill>
                  <a:schemeClr val="tx1"/>
                </a:solidFill>
                <a:effectLst/>
                <a:uLnTx/>
                <a:uFillTx/>
                <a:latin typeface="+mn-lt"/>
                <a:ea typeface="+mn-ea"/>
                <a:cs typeface="+mn-cs"/>
              </a:rPr>
              <a:t>Click icon to add picture</a:t>
            </a:r>
            <a:endParaRPr kumimoji="0" lang="en-US" sz="1600" b="0" i="0" u="none" strike="noStrike" kern="1200" cap="none" spc="0" normalizeH="0" baseline="0" noProof="0" dirty="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685800" y="2971800"/>
            <a:ext cx="6164653" cy="1828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8" name="Date Placeholder 4"/>
          <p:cNvSpPr>
            <a:spLocks noGrp="1"/>
          </p:cNvSpPr>
          <p:nvPr>
            <p:ph type="dt" sz="half" idx="12"/>
          </p:nvPr>
        </p:nvSpPr>
        <p:spPr>
          <a:xfrm>
            <a:off x="8589963" y="5870575"/>
            <a:ext cx="1600200" cy="377825"/>
          </a:xfrm>
          <a:prstGeom prst="rect">
            <a:avLst/>
          </a:prstGeom>
        </p:spPr>
        <p:txBody>
          <a:bodyPr vert="horz" lIns="91440" tIns="45720" rIns="91440" bIns="45720" rtlCol="0" anchor="ct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defRPr/>
            </a:pPr>
            <a:r>
              <a:rPr kumimoji="0" lang="en-US" altLang="en-US" sz="1000" b="0" i="0" u="none" strike="noStrike" kern="1200" cap="none" spc="0" normalizeH="0" baseline="0" noProof="0">
                <a:ln>
                  <a:noFill/>
                </a:ln>
                <a:solidFill>
                  <a:schemeClr val="tx1"/>
                </a:solidFill>
                <a:effectLst/>
                <a:uLnTx/>
                <a:uFillTx/>
                <a:latin typeface="+mn-lt"/>
                <a:ea typeface="+mn-ea"/>
                <a:cs typeface="+mn-cs"/>
              </a:rPr>
              <a:t>TTT - QTTqng</a:t>
            </a:r>
            <a:endParaRPr kumimoji="0" lang="en-US" altLang="en-US" sz="1000" b="0" i="0" u="none" strike="noStrike" kern="1200" cap="none" spc="0" normalizeH="0" baseline="0" noProof="0">
              <a:ln>
                <a:noFill/>
              </a:ln>
              <a:solidFill>
                <a:schemeClr val="tx1"/>
              </a:solidFill>
              <a:effectLst/>
              <a:uLnTx/>
              <a:uFillTx/>
              <a:latin typeface="+mn-lt"/>
              <a:ea typeface="+mn-ea"/>
              <a:cs typeface="+mn-cs"/>
            </a:endParaRPr>
          </a:p>
        </p:txBody>
      </p:sp>
      <p:sp>
        <p:nvSpPr>
          <p:cNvPr id="9" name="Footer Placeholder 5"/>
          <p:cNvSpPr>
            <a:spLocks noGrp="1"/>
          </p:cNvSpPr>
          <p:nvPr>
            <p:ph type="ftr" sz="quarter" idx="3"/>
          </p:nvPr>
        </p:nvSpPr>
        <p:spPr>
          <a:xfrm>
            <a:off x="685800" y="5870575"/>
            <a:ext cx="7827963" cy="377825"/>
          </a:xfrm>
          <a:prstGeom prst="rect">
            <a:avLst/>
          </a:prstGeom>
        </p:spPr>
        <p:txBody>
          <a:bodyPr vert="horz" lIns="91440" tIns="45720" rIns="91440" bIns="45720" rtlCol="0" anchor="ct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000" b="0" i="0" u="none" strike="noStrike" kern="1200" cap="none" spc="0" normalizeH="0" baseline="0" noProof="0">
              <a:ln>
                <a:noFill/>
              </a:ln>
              <a:solidFill>
                <a:schemeClr val="tx1"/>
              </a:solidFill>
              <a:effectLst/>
              <a:uLnTx/>
              <a:uFillTx/>
              <a:latin typeface="+mn-lt"/>
              <a:ea typeface="+mn-ea"/>
              <a:cs typeface="+mn-cs"/>
            </a:endParaRPr>
          </a:p>
        </p:txBody>
      </p:sp>
      <p:sp>
        <p:nvSpPr>
          <p:cNvPr id="10" name="Slide Number Placeholder 6"/>
          <p:cNvSpPr>
            <a:spLocks noGrp="1"/>
          </p:cNvSpPr>
          <p:nvPr>
            <p:ph type="sldNum" sz="quarter" idx="4"/>
          </p:nvPr>
        </p:nvSpPr>
        <p:spPr>
          <a:xfrm>
            <a:off x="10266363" y="5870575"/>
            <a:ext cx="550863" cy="377825"/>
          </a:xfrm>
          <a:prstGeom prst="rect">
            <a:avLst/>
          </a:prstGeom>
        </p:spPr>
        <p:txBody>
          <a:bodyPr vert="horz" wrap="square" lIns="91440" tIns="45720" rIns="91440" bIns="45720" numCol="1" anchor="ctr" anchorCtr="0" compatLnSpc="1"/>
          <a:lstStyle>
            <a:lvl1pPr>
              <a:defRPr smtClean="0"/>
            </a:lvl1pPr>
          </a:lstStyle>
          <a:p>
            <a:pPr marL="0" marR="0" lvl="0" indent="0" algn="r" defTabSz="914400" rtl="0" eaLnBrk="0" fontAlgn="base" latinLnBrk="0" hangingPunct="0">
              <a:lnSpc>
                <a:spcPct val="100000"/>
              </a:lnSpc>
              <a:spcBef>
                <a:spcPct val="0"/>
              </a:spcBef>
              <a:spcAft>
                <a:spcPct val="0"/>
              </a:spcAft>
              <a:buClrTx/>
              <a:buSzTx/>
              <a:buFontTx/>
              <a:buNone/>
              <a:defRPr/>
            </a:pPr>
            <a:fld id="{349530B6-7FA1-4899-A024-25F920EB97F4}" type="slidenum">
              <a:rPr kumimoji="0" lang="en-US" altLang="en-US" sz="1000" b="0" i="0" u="none" strike="noStrike" kern="1200" cap="none" spc="0" normalizeH="0" baseline="0" noProof="0">
                <a:ln>
                  <a:noFill/>
                </a:ln>
                <a:solidFill>
                  <a:schemeClr val="tx1"/>
                </a:solidFill>
                <a:effectLst/>
                <a:uLnTx/>
                <a:uFillTx/>
                <a:latin typeface="Calibri" panose="020F0502020204030204" pitchFamily="34" charset="0"/>
                <a:ea typeface="+mn-ea"/>
                <a:cs typeface="+mn-cs"/>
              </a:rPr>
            </a:fld>
            <a:endParaRPr kumimoji="0" lang="en-US" altLang="en-US" sz="1000" b="0" i="0" u="none" strike="noStrike" kern="1200" cap="none" spc="0" normalizeH="0" baseline="0" noProof="0">
              <a:ln>
                <a:noFill/>
              </a:ln>
              <a:solidFill>
                <a:schemeClr val="tx1"/>
              </a:solidFill>
              <a:effectLst/>
              <a:uLnTx/>
              <a:uFillTx/>
              <a:latin typeface="Calibri" panose="020F0502020204030204" pitchFamily="34" charset="0"/>
              <a:ea typeface="+mn-ea"/>
              <a:cs typeface="+mn-cs"/>
            </a:endParaRPr>
          </a:p>
        </p:txBody>
      </p:sp>
    </p:spTree>
  </p:cSld>
  <p:clrMapOvr>
    <a:masterClrMapping/>
  </p:clrMapOvr>
  <p:transition spd="slow">
    <p:split orient="vert"/>
  </p:transition>
  <p:timing>
    <p:tnLst>
      <p:par>
        <p:cTn id="1" dur="indefinite" restart="never" nodeType="tmRoot"/>
      </p:par>
    </p:tnLst>
  </p:timing>
  <p:hf hdr="0" ftr="0" dt="0"/>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p:cSld name="Panoramic Picture with Caption">
    <p:bg>
      <p:bgPr>
        <a:blipFill rotWithShape="0">
          <a:blip r:embed="rId2"/>
          <a:stretch>
            <a:fillRect/>
          </a:stretch>
        </a:blipFill>
        <a:effectLst/>
      </p:bgPr>
    </p:bg>
    <p:spTree>
      <p:nvGrpSpPr>
        <p:cNvPr id="1" name=""/>
        <p:cNvGrpSpPr/>
        <p:nvPr/>
      </p:nvGrpSpPr>
      <p:grpSpPr>
        <a:xfrm>
          <a:off x="0" y="0"/>
          <a:ext cx="0" cy="0"/>
          <a:chOff x="0" y="0"/>
          <a:chExt cx="0" cy="0"/>
        </a:xfrm>
      </p:grpSpPr>
      <p:pic>
        <p:nvPicPr>
          <p:cNvPr id="50178" name="Picture 6" descr="Celestia-R1---OverlayContentHD.png"/>
          <p:cNvPicPr>
            <a:picLocks noChangeAspect="1"/>
          </p:cNvPicPr>
          <p:nvPr/>
        </p:nvPicPr>
        <p:blipFill>
          <a:blip r:embed="rId3"/>
          <a:stretch>
            <a:fillRect/>
          </a:stretch>
        </p:blipFill>
        <p:spPr>
          <a:xfrm>
            <a:off x="0" y="0"/>
            <a:ext cx="12188825" cy="6856413"/>
          </a:xfrm>
          <a:prstGeom prst="rect">
            <a:avLst/>
          </a:prstGeom>
          <a:noFill/>
          <a:ln w="9525">
            <a:noFill/>
          </a:ln>
        </p:spPr>
      </p:pic>
      <p:sp>
        <p:nvSpPr>
          <p:cNvPr id="2" name="Title 1"/>
          <p:cNvSpPr>
            <a:spLocks noGrp="1"/>
          </p:cNvSpPr>
          <p:nvPr>
            <p:ph type="title"/>
          </p:nvPr>
        </p:nvSpPr>
        <p:spPr>
          <a:xfrm>
            <a:off x="685800" y="4732865"/>
            <a:ext cx="10131427" cy="566738"/>
          </a:xfrm>
        </p:spPr>
        <p:txBody>
          <a:bodyPr anchor="b"/>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371600" y="932112"/>
            <a:ext cx="8759827"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vert="horz" wrap="square" lIns="91440" tIns="45720" rIns="91440" bIns="45720" numCol="1" rtlCol="0" anchor="t" anchorCtr="0" compatLnSpc="1">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marR="0" lvl="0" indent="0" algn="ctr" defTabSz="457200" rtl="0" eaLnBrk="0" fontAlgn="base" latinLnBrk="0" hangingPunct="0">
              <a:lnSpc>
                <a:spcPct val="100000"/>
              </a:lnSpc>
              <a:spcBef>
                <a:spcPct val="0"/>
              </a:spcBef>
              <a:spcAft>
                <a:spcPts val="1000"/>
              </a:spcAft>
              <a:buClr>
                <a:schemeClr val="tx1"/>
              </a:buClr>
              <a:buSzPct val="100000"/>
              <a:buFont typeface="Arial" panose="020B0604020202020204" pitchFamily="34" charset="0"/>
              <a:buNone/>
              <a:defRPr/>
            </a:pPr>
            <a:r>
              <a:rPr kumimoji="0" lang="en-US" sz="1600" b="0" i="0" u="none" strike="noStrike" kern="1200" cap="none" spc="0" normalizeH="0" baseline="0" noProof="0">
                <a:ln>
                  <a:noFill/>
                </a:ln>
                <a:solidFill>
                  <a:schemeClr val="tx1"/>
                </a:solidFill>
                <a:effectLst/>
                <a:uLnTx/>
                <a:uFillTx/>
                <a:latin typeface="+mn-lt"/>
                <a:ea typeface="+mn-ea"/>
                <a:cs typeface="+mn-cs"/>
              </a:rPr>
              <a:t>Click icon to add picture</a:t>
            </a:r>
            <a:endParaRPr kumimoji="0" lang="en-US" sz="1600" b="0" i="0" u="none" strike="noStrike" kern="1200" cap="none" spc="0" normalizeH="0" baseline="0" noProof="0" dirty="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685800" y="5299603"/>
            <a:ext cx="10131427" cy="49371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8" name="Date Placeholder 4"/>
          <p:cNvSpPr>
            <a:spLocks noGrp="1"/>
          </p:cNvSpPr>
          <p:nvPr>
            <p:ph type="dt" sz="half" idx="12"/>
          </p:nvPr>
        </p:nvSpPr>
        <p:spPr>
          <a:xfrm>
            <a:off x="8589963" y="5870575"/>
            <a:ext cx="1600200" cy="377825"/>
          </a:xfrm>
          <a:prstGeom prst="rect">
            <a:avLst/>
          </a:prstGeom>
        </p:spPr>
        <p:txBody>
          <a:bodyPr vert="horz" lIns="91440" tIns="45720" rIns="91440" bIns="45720" rtlCol="0" anchor="ct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defRPr/>
            </a:pPr>
            <a:r>
              <a:rPr kumimoji="0" lang="en-US" altLang="en-US" sz="1000" b="0" i="0" u="none" strike="noStrike" kern="1200" cap="none" spc="0" normalizeH="0" baseline="0" noProof="0">
                <a:ln>
                  <a:noFill/>
                </a:ln>
                <a:solidFill>
                  <a:schemeClr val="tx1"/>
                </a:solidFill>
                <a:effectLst/>
                <a:uLnTx/>
                <a:uFillTx/>
                <a:latin typeface="+mn-lt"/>
                <a:ea typeface="+mn-ea"/>
                <a:cs typeface="+mn-cs"/>
              </a:rPr>
              <a:t>TTT - QTTqng</a:t>
            </a:r>
            <a:endParaRPr kumimoji="0" lang="en-US" altLang="en-US" sz="1000" b="0" i="0" u="none" strike="noStrike" kern="1200" cap="none" spc="0" normalizeH="0" baseline="0" noProof="0">
              <a:ln>
                <a:noFill/>
              </a:ln>
              <a:solidFill>
                <a:schemeClr val="tx1"/>
              </a:solidFill>
              <a:effectLst/>
              <a:uLnTx/>
              <a:uFillTx/>
              <a:latin typeface="+mn-lt"/>
              <a:ea typeface="+mn-ea"/>
              <a:cs typeface="+mn-cs"/>
            </a:endParaRPr>
          </a:p>
        </p:txBody>
      </p:sp>
      <p:sp>
        <p:nvSpPr>
          <p:cNvPr id="9" name="Footer Placeholder 5"/>
          <p:cNvSpPr>
            <a:spLocks noGrp="1"/>
          </p:cNvSpPr>
          <p:nvPr>
            <p:ph type="ftr" sz="quarter" idx="3"/>
          </p:nvPr>
        </p:nvSpPr>
        <p:spPr>
          <a:xfrm>
            <a:off x="685800" y="5870575"/>
            <a:ext cx="7827963" cy="377825"/>
          </a:xfrm>
          <a:prstGeom prst="rect">
            <a:avLst/>
          </a:prstGeom>
        </p:spPr>
        <p:txBody>
          <a:bodyPr vert="horz" lIns="91440" tIns="45720" rIns="91440" bIns="45720" rtlCol="0" anchor="ct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000" b="0" i="0" u="none" strike="noStrike" kern="1200" cap="none" spc="0" normalizeH="0" baseline="0" noProof="0">
              <a:ln>
                <a:noFill/>
              </a:ln>
              <a:solidFill>
                <a:schemeClr val="tx1"/>
              </a:solidFill>
              <a:effectLst/>
              <a:uLnTx/>
              <a:uFillTx/>
              <a:latin typeface="+mn-lt"/>
              <a:ea typeface="+mn-ea"/>
              <a:cs typeface="+mn-cs"/>
            </a:endParaRPr>
          </a:p>
        </p:txBody>
      </p:sp>
      <p:sp>
        <p:nvSpPr>
          <p:cNvPr id="10" name="Slide Number Placeholder 6"/>
          <p:cNvSpPr>
            <a:spLocks noGrp="1"/>
          </p:cNvSpPr>
          <p:nvPr>
            <p:ph type="sldNum" sz="quarter" idx="4"/>
          </p:nvPr>
        </p:nvSpPr>
        <p:spPr>
          <a:xfrm>
            <a:off x="10266363" y="5870575"/>
            <a:ext cx="550863" cy="377825"/>
          </a:xfrm>
          <a:prstGeom prst="rect">
            <a:avLst/>
          </a:prstGeom>
        </p:spPr>
        <p:txBody>
          <a:bodyPr vert="horz" wrap="square" lIns="91440" tIns="45720" rIns="91440" bIns="45720" numCol="1" anchor="ctr" anchorCtr="0" compatLnSpc="1"/>
          <a:lstStyle>
            <a:lvl1pPr>
              <a:defRPr smtClean="0"/>
            </a:lvl1pPr>
          </a:lstStyle>
          <a:p>
            <a:pPr marL="0" marR="0" lvl="0" indent="0" algn="r" defTabSz="914400" rtl="0" eaLnBrk="0" fontAlgn="base" latinLnBrk="0" hangingPunct="0">
              <a:lnSpc>
                <a:spcPct val="100000"/>
              </a:lnSpc>
              <a:spcBef>
                <a:spcPct val="0"/>
              </a:spcBef>
              <a:spcAft>
                <a:spcPct val="0"/>
              </a:spcAft>
              <a:buClrTx/>
              <a:buSzTx/>
              <a:buFontTx/>
              <a:buNone/>
              <a:defRPr/>
            </a:pPr>
            <a:fld id="{781611B0-82F3-4AD1-90F3-8E881A7C7658}" type="slidenum">
              <a:rPr kumimoji="0" lang="en-US" altLang="en-US" sz="1000" b="0" i="0" u="none" strike="noStrike" kern="1200" cap="none" spc="0" normalizeH="0" baseline="0" noProof="0">
                <a:ln>
                  <a:noFill/>
                </a:ln>
                <a:solidFill>
                  <a:schemeClr val="tx1"/>
                </a:solidFill>
                <a:effectLst/>
                <a:uLnTx/>
                <a:uFillTx/>
                <a:latin typeface="Calibri" panose="020F0502020204030204" pitchFamily="34" charset="0"/>
                <a:ea typeface="+mn-ea"/>
                <a:cs typeface="+mn-cs"/>
              </a:rPr>
            </a:fld>
            <a:endParaRPr kumimoji="0" lang="en-US" altLang="en-US" sz="1000" b="0" i="0" u="none" strike="noStrike" kern="1200" cap="none" spc="0" normalizeH="0" baseline="0" noProof="0">
              <a:ln>
                <a:noFill/>
              </a:ln>
              <a:solidFill>
                <a:schemeClr val="tx1"/>
              </a:solidFill>
              <a:effectLst/>
              <a:uLnTx/>
              <a:uFillTx/>
              <a:latin typeface="Calibri" panose="020F0502020204030204" pitchFamily="34" charset="0"/>
              <a:ea typeface="+mn-ea"/>
              <a:cs typeface="+mn-cs"/>
            </a:endParaRPr>
          </a:p>
        </p:txBody>
      </p:sp>
    </p:spTree>
  </p:cSld>
  <p:clrMapOvr>
    <a:masterClrMapping/>
  </p:clrMapOvr>
  <p:transition spd="slow">
    <p:split orient="vert"/>
  </p:transition>
  <p:timing>
    <p:tnLst>
      <p:par>
        <p:cTn id="1" dur="indefinite" restart="never" nodeType="tmRoot"/>
      </p:par>
    </p:tnLst>
  </p:timing>
  <p:hf hdr="0" ftr="0" dt="0"/>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p:cSld name="Title and Caption">
    <p:bg>
      <p:bgPr>
        <a:blipFill rotWithShape="0">
          <a:blip r:embed="rId2"/>
          <a:stretch>
            <a:fillRect/>
          </a:stretch>
        </a:blipFill>
        <a:effectLst/>
      </p:bgPr>
    </p:bg>
    <p:spTree>
      <p:nvGrpSpPr>
        <p:cNvPr id="1" name=""/>
        <p:cNvGrpSpPr/>
        <p:nvPr/>
      </p:nvGrpSpPr>
      <p:grpSpPr>
        <a:xfrm>
          <a:off x="0" y="0"/>
          <a:ext cx="0" cy="0"/>
          <a:chOff x="0" y="0"/>
          <a:chExt cx="0" cy="0"/>
        </a:xfrm>
      </p:grpSpPr>
      <p:pic>
        <p:nvPicPr>
          <p:cNvPr id="51202" name="Picture 6" descr="Celestia-R1---OverlayContentHD.png"/>
          <p:cNvPicPr>
            <a:picLocks noChangeAspect="1"/>
          </p:cNvPicPr>
          <p:nvPr/>
        </p:nvPicPr>
        <p:blipFill>
          <a:blip r:embed="rId3"/>
          <a:stretch>
            <a:fillRect/>
          </a:stretch>
        </p:blipFill>
        <p:spPr>
          <a:xfrm>
            <a:off x="0" y="0"/>
            <a:ext cx="12188825" cy="6856413"/>
          </a:xfrm>
          <a:prstGeom prst="rect">
            <a:avLst/>
          </a:prstGeom>
          <a:noFill/>
          <a:ln w="9525">
            <a:noFill/>
          </a:ln>
        </p:spPr>
      </p:pic>
      <p:sp>
        <p:nvSpPr>
          <p:cNvPr id="2" name="Title 1"/>
          <p:cNvSpPr>
            <a:spLocks noGrp="1"/>
          </p:cNvSpPr>
          <p:nvPr>
            <p:ph type="title"/>
          </p:nvPr>
        </p:nvSpPr>
        <p:spPr>
          <a:xfrm>
            <a:off x="685801" y="609601"/>
            <a:ext cx="10131427" cy="3124199"/>
          </a:xfrm>
        </p:spPr>
        <p:txBody>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685800" y="4343400"/>
            <a:ext cx="10131428" cy="1447800"/>
          </a:xfrm>
        </p:spPr>
        <p:txBody>
          <a:bodyP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8" name="Date Placeholder 3"/>
          <p:cNvSpPr>
            <a:spLocks noGrp="1"/>
          </p:cNvSpPr>
          <p:nvPr>
            <p:ph type="dt" sz="half" idx="2"/>
          </p:nvPr>
        </p:nvSpPr>
        <p:spPr>
          <a:xfrm>
            <a:off x="8589963" y="5870575"/>
            <a:ext cx="1600200" cy="377825"/>
          </a:xfrm>
          <a:prstGeom prst="rect">
            <a:avLst/>
          </a:prstGeom>
        </p:spPr>
        <p:txBody>
          <a:bodyPr vert="horz" lIns="91440" tIns="45720" rIns="91440" bIns="45720" rtlCol="0" anchor="ct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defRPr/>
            </a:pPr>
            <a:r>
              <a:rPr kumimoji="0" lang="en-US" altLang="en-US" sz="1000" b="0" i="0" u="none" strike="noStrike" kern="1200" cap="none" spc="0" normalizeH="0" baseline="0" noProof="0">
                <a:ln>
                  <a:noFill/>
                </a:ln>
                <a:solidFill>
                  <a:schemeClr val="tx1"/>
                </a:solidFill>
                <a:effectLst/>
                <a:uLnTx/>
                <a:uFillTx/>
                <a:latin typeface="+mn-lt"/>
                <a:ea typeface="+mn-ea"/>
                <a:cs typeface="+mn-cs"/>
              </a:rPr>
              <a:t>TTT - QTTqng</a:t>
            </a:r>
            <a:endParaRPr kumimoji="0" lang="en-US" altLang="en-US" sz="1000" b="0" i="0" u="none" strike="noStrike" kern="1200" cap="none" spc="0" normalizeH="0" baseline="0" noProof="0">
              <a:ln>
                <a:noFill/>
              </a:ln>
              <a:solidFill>
                <a:schemeClr val="tx1"/>
              </a:solidFill>
              <a:effectLst/>
              <a:uLnTx/>
              <a:uFillTx/>
              <a:latin typeface="+mn-lt"/>
              <a:ea typeface="+mn-ea"/>
              <a:cs typeface="+mn-cs"/>
            </a:endParaRPr>
          </a:p>
        </p:txBody>
      </p:sp>
      <p:sp>
        <p:nvSpPr>
          <p:cNvPr id="9" name="Footer Placeholder 4"/>
          <p:cNvSpPr>
            <a:spLocks noGrp="1"/>
          </p:cNvSpPr>
          <p:nvPr>
            <p:ph type="ftr" sz="quarter" idx="3"/>
          </p:nvPr>
        </p:nvSpPr>
        <p:spPr>
          <a:xfrm>
            <a:off x="685800" y="5870575"/>
            <a:ext cx="7827963" cy="377825"/>
          </a:xfrm>
          <a:prstGeom prst="rect">
            <a:avLst/>
          </a:prstGeom>
        </p:spPr>
        <p:txBody>
          <a:bodyPr vert="horz" lIns="91440" tIns="45720" rIns="91440" bIns="45720" rtlCol="0" anchor="ct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000" b="0" i="0" u="none" strike="noStrike" kern="1200" cap="none" spc="0" normalizeH="0" baseline="0" noProof="0">
              <a:ln>
                <a:noFill/>
              </a:ln>
              <a:solidFill>
                <a:schemeClr val="tx1"/>
              </a:solidFill>
              <a:effectLst/>
              <a:uLnTx/>
              <a:uFillTx/>
              <a:latin typeface="+mn-lt"/>
              <a:ea typeface="+mn-ea"/>
              <a:cs typeface="+mn-cs"/>
            </a:endParaRPr>
          </a:p>
        </p:txBody>
      </p:sp>
      <p:sp>
        <p:nvSpPr>
          <p:cNvPr id="10" name="Slide Number Placeholder 5"/>
          <p:cNvSpPr>
            <a:spLocks noGrp="1"/>
          </p:cNvSpPr>
          <p:nvPr>
            <p:ph type="sldNum" sz="quarter" idx="4"/>
          </p:nvPr>
        </p:nvSpPr>
        <p:spPr>
          <a:xfrm>
            <a:off x="10266363" y="5870575"/>
            <a:ext cx="550863" cy="377825"/>
          </a:xfrm>
          <a:prstGeom prst="rect">
            <a:avLst/>
          </a:prstGeom>
        </p:spPr>
        <p:txBody>
          <a:bodyPr vert="horz" wrap="square" lIns="91440" tIns="45720" rIns="91440" bIns="45720" numCol="1" anchor="ctr" anchorCtr="0" compatLnSpc="1"/>
          <a:lstStyle>
            <a:lvl1pPr>
              <a:defRPr smtClean="0"/>
            </a:lvl1pPr>
          </a:lstStyle>
          <a:p>
            <a:pPr marL="0" marR="0" lvl="0" indent="0" algn="r" defTabSz="914400" rtl="0" eaLnBrk="0" fontAlgn="base" latinLnBrk="0" hangingPunct="0">
              <a:lnSpc>
                <a:spcPct val="100000"/>
              </a:lnSpc>
              <a:spcBef>
                <a:spcPct val="0"/>
              </a:spcBef>
              <a:spcAft>
                <a:spcPct val="0"/>
              </a:spcAft>
              <a:buClrTx/>
              <a:buSzTx/>
              <a:buFontTx/>
              <a:buNone/>
              <a:defRPr/>
            </a:pPr>
            <a:fld id="{C3F488F7-15FB-4E68-B50D-B025AFC052AE}" type="slidenum">
              <a:rPr kumimoji="0" lang="en-US" altLang="en-US" sz="1000" b="0" i="0" u="none" strike="noStrike" kern="1200" cap="none" spc="0" normalizeH="0" baseline="0" noProof="0">
                <a:ln>
                  <a:noFill/>
                </a:ln>
                <a:solidFill>
                  <a:schemeClr val="tx1"/>
                </a:solidFill>
                <a:effectLst/>
                <a:uLnTx/>
                <a:uFillTx/>
                <a:latin typeface="Calibri" panose="020F0502020204030204" pitchFamily="34" charset="0"/>
                <a:ea typeface="+mn-ea"/>
                <a:cs typeface="+mn-cs"/>
              </a:rPr>
            </a:fld>
            <a:endParaRPr kumimoji="0" lang="en-US" altLang="en-US" sz="1000" b="0" i="0" u="none" strike="noStrike" kern="1200" cap="none" spc="0" normalizeH="0" baseline="0" noProof="0">
              <a:ln>
                <a:noFill/>
              </a:ln>
              <a:solidFill>
                <a:schemeClr val="tx1"/>
              </a:solidFill>
              <a:effectLst/>
              <a:uLnTx/>
              <a:uFillTx/>
              <a:latin typeface="Calibri" panose="020F0502020204030204" pitchFamily="34" charset="0"/>
              <a:ea typeface="+mn-ea"/>
              <a:cs typeface="+mn-cs"/>
            </a:endParaRPr>
          </a:p>
        </p:txBody>
      </p:sp>
    </p:spTree>
  </p:cSld>
  <p:clrMapOvr>
    <a:masterClrMapping/>
  </p:clrMapOvr>
  <p:transition spd="slow">
    <p:split orient="vert"/>
  </p:transition>
  <p:timing>
    <p:tnLst>
      <p:par>
        <p:cTn id="1" dur="indefinite" restart="never" nodeType="tmRoot"/>
      </p:par>
    </p:tnLst>
  </p:timing>
  <p:hf hdr="0" ftr="0" dt="0"/>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p:cSld name="Quote with Caption">
    <p:bg>
      <p:bgPr>
        <a:blipFill rotWithShape="0">
          <a:blip r:embed="rId2"/>
          <a:stretch>
            <a:fillRect/>
          </a:stretch>
        </a:blipFill>
        <a:effectLst/>
      </p:bgPr>
    </p:bg>
    <p:spTree>
      <p:nvGrpSpPr>
        <p:cNvPr id="1" name=""/>
        <p:cNvGrpSpPr/>
        <p:nvPr/>
      </p:nvGrpSpPr>
      <p:grpSpPr>
        <a:xfrm>
          <a:off x="0" y="0"/>
          <a:ext cx="0" cy="0"/>
          <a:chOff x="0" y="0"/>
          <a:chExt cx="0" cy="0"/>
        </a:xfrm>
      </p:grpSpPr>
      <p:pic>
        <p:nvPicPr>
          <p:cNvPr id="52226" name="Picture 6" descr="Celestia-R1---OverlayContentHD.png"/>
          <p:cNvPicPr>
            <a:picLocks noChangeAspect="1"/>
          </p:cNvPicPr>
          <p:nvPr/>
        </p:nvPicPr>
        <p:blipFill>
          <a:blip r:embed="rId3"/>
          <a:stretch>
            <a:fillRect/>
          </a:stretch>
        </p:blipFill>
        <p:spPr>
          <a:xfrm>
            <a:off x="0" y="0"/>
            <a:ext cx="12188825" cy="6856413"/>
          </a:xfrm>
          <a:prstGeom prst="rect">
            <a:avLst/>
          </a:prstGeom>
          <a:noFill/>
          <a:ln w="9525">
            <a:noFill/>
          </a:ln>
        </p:spPr>
      </p:pic>
      <p:sp>
        <p:nvSpPr>
          <p:cNvPr id="8" name="TextBox 7"/>
          <p:cNvSpPr txBox="1"/>
          <p:nvPr/>
        </p:nvSpPr>
        <p:spPr>
          <a:xfrm>
            <a:off x="10237788" y="2743200"/>
            <a:ext cx="609600" cy="584200"/>
          </a:xfrm>
          <a:prstGeom prst="rect">
            <a:avLst/>
          </a:prstGeom>
        </p:spPr>
        <p:txBody>
          <a:bodyPr anchor="ct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marL="0" marR="0" lvl="0" indent="0" algn="r" defTabSz="914400" rtl="0" eaLnBrk="0" fontAlgn="base" latinLnBrk="0" hangingPunct="0">
              <a:lnSpc>
                <a:spcPct val="100000"/>
              </a:lnSpc>
              <a:spcBef>
                <a:spcPct val="0"/>
              </a:spcBef>
              <a:spcAft>
                <a:spcPct val="0"/>
              </a:spcAft>
              <a:buClrTx/>
              <a:buSzTx/>
              <a:buFontTx/>
              <a:buNone/>
              <a:defRPr/>
            </a:pPr>
            <a:r>
              <a:rPr kumimoji="0" lang="en-US" sz="8000" b="0" i="0" u="none" strike="noStrike" kern="1200" cap="all" spc="0" normalizeH="0" baseline="0" noProof="0" dirty="0">
                <a:ln w="3175" cmpd="sng">
                  <a:noFill/>
                </a:ln>
                <a:solidFill>
                  <a:schemeClr val="tx1"/>
                </a:solidFill>
                <a:effectLst/>
                <a:uLnTx/>
                <a:uFillTx/>
                <a:latin typeface="Arial" panose="020B0604020202020204" pitchFamily="34" charset="0"/>
                <a:ea typeface="+mn-ea"/>
                <a:cs typeface="+mn-cs"/>
              </a:rPr>
              <a:t>”</a:t>
            </a:r>
            <a:endParaRPr kumimoji="0" lang="en-US" sz="8000" b="0" i="0" u="none" strike="noStrike" kern="1200" cap="all" spc="0" normalizeH="0" baseline="0" noProof="0" dirty="0">
              <a:ln w="3175" cmpd="sng">
                <a:noFill/>
              </a:ln>
              <a:solidFill>
                <a:schemeClr val="tx1"/>
              </a:solidFill>
              <a:effectLst/>
              <a:uLnTx/>
              <a:uFillTx/>
              <a:latin typeface="Arial" panose="020B0604020202020204" pitchFamily="34" charset="0"/>
              <a:ea typeface="+mn-ea"/>
              <a:cs typeface="+mn-cs"/>
            </a:endParaRPr>
          </a:p>
        </p:txBody>
      </p:sp>
      <p:sp>
        <p:nvSpPr>
          <p:cNvPr id="9" name="TextBox 8"/>
          <p:cNvSpPr txBox="1"/>
          <p:nvPr/>
        </p:nvSpPr>
        <p:spPr>
          <a:xfrm>
            <a:off x="488950" y="823913"/>
            <a:ext cx="609600" cy="584200"/>
          </a:xfrm>
          <a:prstGeom prst="rect">
            <a:avLst/>
          </a:prstGeom>
        </p:spPr>
        <p:txBody>
          <a:bodyPr anchor="ct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marL="0" marR="0" lvl="0" indent="0" algn="r" defTabSz="914400" rtl="0" eaLnBrk="0" fontAlgn="base" latinLnBrk="0" hangingPunct="0">
              <a:lnSpc>
                <a:spcPct val="100000"/>
              </a:lnSpc>
              <a:spcBef>
                <a:spcPct val="0"/>
              </a:spcBef>
              <a:spcAft>
                <a:spcPct val="0"/>
              </a:spcAft>
              <a:buClrTx/>
              <a:buSzTx/>
              <a:buFontTx/>
              <a:buNone/>
              <a:defRPr/>
            </a:pPr>
            <a:r>
              <a:rPr kumimoji="0" lang="en-US" sz="8000" b="0" i="0" u="none" strike="noStrike" kern="1200" cap="all" spc="0" normalizeH="0" baseline="0" noProof="0" dirty="0">
                <a:ln w="3175" cmpd="sng">
                  <a:noFill/>
                </a:ln>
                <a:solidFill>
                  <a:schemeClr val="tx1"/>
                </a:solidFill>
                <a:effectLst/>
                <a:uLnTx/>
                <a:uFillTx/>
                <a:latin typeface="Arial" panose="020B0604020202020204" pitchFamily="34" charset="0"/>
                <a:ea typeface="+mn-ea"/>
                <a:cs typeface="+mn-cs"/>
              </a:rPr>
              <a:t>“</a:t>
            </a:r>
            <a:endParaRPr kumimoji="0" lang="en-US" sz="8000" b="0" i="0" u="none" strike="noStrike" kern="1200" cap="all" spc="0" normalizeH="0" baseline="0" noProof="0" dirty="0">
              <a:ln w="3175" cmpd="sng">
                <a:noFill/>
              </a:ln>
              <a:solidFill>
                <a:schemeClr val="tx1"/>
              </a:solidFill>
              <a:effectLst/>
              <a:uLnTx/>
              <a:uFillTx/>
              <a:latin typeface="Arial" panose="020B0604020202020204" pitchFamily="34" charset="0"/>
              <a:ea typeface="+mn-ea"/>
              <a:cs typeface="+mn-cs"/>
            </a:endParaRPr>
          </a:p>
        </p:txBody>
      </p:sp>
      <p:sp>
        <p:nvSpPr>
          <p:cNvPr id="2" name="Title 1"/>
          <p:cNvSpPr>
            <a:spLocks noGrp="1"/>
          </p:cNvSpPr>
          <p:nvPr>
            <p:ph type="title"/>
          </p:nvPr>
        </p:nvSpPr>
        <p:spPr>
          <a:xfrm>
            <a:off x="992267" y="609601"/>
            <a:ext cx="9550399" cy="2743199"/>
          </a:xfrm>
        </p:spPr>
        <p:txBody>
          <a:bodyPr/>
          <a:lstStyle>
            <a:lvl1pPr algn="l">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097875" y="3352800"/>
            <a:ext cx="9339184" cy="381000"/>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endParaRPr lang="en-US"/>
          </a:p>
        </p:txBody>
      </p:sp>
      <p:sp>
        <p:nvSpPr>
          <p:cNvPr id="3" name="Text Placeholder 2"/>
          <p:cNvSpPr>
            <a:spLocks noGrp="1"/>
          </p:cNvSpPr>
          <p:nvPr>
            <p:ph type="body" idx="1"/>
          </p:nvPr>
        </p:nvSpPr>
        <p:spPr>
          <a:xfrm>
            <a:off x="687465" y="4343400"/>
            <a:ext cx="10152367" cy="1447800"/>
          </a:xfrm>
        </p:spPr>
        <p:txBody>
          <a:bodyP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2"/>
          </p:nvPr>
        </p:nvSpPr>
        <p:spPr>
          <a:xfrm>
            <a:off x="8589963" y="5870575"/>
            <a:ext cx="1600200" cy="377825"/>
          </a:xfrm>
          <a:prstGeom prst="rect">
            <a:avLst/>
          </a:prstGeom>
        </p:spPr>
        <p:txBody>
          <a:bodyPr vert="horz" lIns="91440" tIns="45720" rIns="91440" bIns="45720" rtlCol="0" anchor="ct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defRPr/>
            </a:pPr>
            <a:r>
              <a:rPr kumimoji="0" lang="en-US" altLang="en-US" sz="1000" b="0" i="0" u="none" strike="noStrike" kern="1200" cap="none" spc="0" normalizeH="0" baseline="0" noProof="0">
                <a:ln>
                  <a:noFill/>
                </a:ln>
                <a:solidFill>
                  <a:schemeClr val="tx1"/>
                </a:solidFill>
                <a:effectLst/>
                <a:uLnTx/>
                <a:uFillTx/>
                <a:latin typeface="+mn-lt"/>
                <a:ea typeface="+mn-ea"/>
                <a:cs typeface="+mn-cs"/>
              </a:rPr>
              <a:t>TTT - QTTqng</a:t>
            </a:r>
            <a:endParaRPr kumimoji="0" lang="en-US" altLang="en-US" sz="1000" b="0" i="0" u="none" strike="noStrike" kern="1200" cap="none" spc="0" normalizeH="0" baseline="0" noProof="0">
              <a:ln>
                <a:noFill/>
              </a:ln>
              <a:solidFill>
                <a:schemeClr val="tx1"/>
              </a:solidFill>
              <a:effectLst/>
              <a:uLnTx/>
              <a:uFillTx/>
              <a:latin typeface="+mn-lt"/>
              <a:ea typeface="+mn-ea"/>
              <a:cs typeface="+mn-cs"/>
            </a:endParaRPr>
          </a:p>
        </p:txBody>
      </p:sp>
      <p:sp>
        <p:nvSpPr>
          <p:cNvPr id="11" name="Footer Placeholder 4"/>
          <p:cNvSpPr>
            <a:spLocks noGrp="1"/>
          </p:cNvSpPr>
          <p:nvPr>
            <p:ph type="ftr" sz="quarter" idx="3"/>
          </p:nvPr>
        </p:nvSpPr>
        <p:spPr>
          <a:xfrm>
            <a:off x="685800" y="5870575"/>
            <a:ext cx="7827963" cy="377825"/>
          </a:xfrm>
          <a:prstGeom prst="rect">
            <a:avLst/>
          </a:prstGeom>
        </p:spPr>
        <p:txBody>
          <a:bodyPr vert="horz" lIns="91440" tIns="45720" rIns="91440" bIns="45720" rtlCol="0" anchor="ct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000" b="0" i="0" u="none" strike="noStrike" kern="1200" cap="none" spc="0" normalizeH="0" baseline="0" noProof="0">
              <a:ln>
                <a:noFill/>
              </a:ln>
              <a:solidFill>
                <a:schemeClr val="tx1"/>
              </a:solidFill>
              <a:effectLst/>
              <a:uLnTx/>
              <a:uFillTx/>
              <a:latin typeface="+mn-lt"/>
              <a:ea typeface="+mn-ea"/>
              <a:cs typeface="+mn-cs"/>
            </a:endParaRPr>
          </a:p>
        </p:txBody>
      </p:sp>
      <p:sp>
        <p:nvSpPr>
          <p:cNvPr id="12" name="Slide Number Placeholder 5"/>
          <p:cNvSpPr>
            <a:spLocks noGrp="1"/>
          </p:cNvSpPr>
          <p:nvPr>
            <p:ph type="sldNum" sz="quarter" idx="4"/>
          </p:nvPr>
        </p:nvSpPr>
        <p:spPr>
          <a:xfrm>
            <a:off x="10266363" y="5870575"/>
            <a:ext cx="550863" cy="377825"/>
          </a:xfrm>
          <a:prstGeom prst="rect">
            <a:avLst/>
          </a:prstGeom>
        </p:spPr>
        <p:txBody>
          <a:bodyPr vert="horz" wrap="square" lIns="91440" tIns="45720" rIns="91440" bIns="45720" numCol="1" anchor="ctr" anchorCtr="0" compatLnSpc="1"/>
          <a:lstStyle>
            <a:lvl1pPr>
              <a:defRPr smtClean="0"/>
            </a:lvl1pPr>
          </a:lstStyle>
          <a:p>
            <a:pPr marL="0" marR="0" lvl="0" indent="0" algn="r" defTabSz="914400" rtl="0" eaLnBrk="0" fontAlgn="base" latinLnBrk="0" hangingPunct="0">
              <a:lnSpc>
                <a:spcPct val="100000"/>
              </a:lnSpc>
              <a:spcBef>
                <a:spcPct val="0"/>
              </a:spcBef>
              <a:spcAft>
                <a:spcPct val="0"/>
              </a:spcAft>
              <a:buClrTx/>
              <a:buSzTx/>
              <a:buFontTx/>
              <a:buNone/>
              <a:defRPr/>
            </a:pPr>
            <a:fld id="{850958C0-F25F-4B49-B2C2-24D9D09E46A4}" type="slidenum">
              <a:rPr kumimoji="0" lang="en-US" altLang="en-US" sz="1000" b="0" i="0" u="none" strike="noStrike" kern="1200" cap="none" spc="0" normalizeH="0" baseline="0" noProof="0">
                <a:ln>
                  <a:noFill/>
                </a:ln>
                <a:solidFill>
                  <a:schemeClr val="tx1"/>
                </a:solidFill>
                <a:effectLst/>
                <a:uLnTx/>
                <a:uFillTx/>
                <a:latin typeface="Calibri" panose="020F0502020204030204" pitchFamily="34" charset="0"/>
                <a:ea typeface="+mn-ea"/>
                <a:cs typeface="+mn-cs"/>
              </a:rPr>
            </a:fld>
            <a:endParaRPr kumimoji="0" lang="en-US" altLang="en-US" sz="1000" b="0" i="0" u="none" strike="noStrike" kern="1200" cap="none" spc="0" normalizeH="0" baseline="0" noProof="0">
              <a:ln>
                <a:noFill/>
              </a:ln>
              <a:solidFill>
                <a:schemeClr val="tx1"/>
              </a:solidFill>
              <a:effectLst/>
              <a:uLnTx/>
              <a:uFillTx/>
              <a:latin typeface="Calibri" panose="020F0502020204030204" pitchFamily="34" charset="0"/>
              <a:ea typeface="+mn-ea"/>
              <a:cs typeface="+mn-cs"/>
            </a:endParaRPr>
          </a:p>
        </p:txBody>
      </p:sp>
    </p:spTree>
  </p:cSld>
  <p:clrMapOvr>
    <a:masterClrMapping/>
  </p:clrMapOvr>
  <p:transition spd="slow">
    <p:split orient="vert"/>
  </p:transition>
  <p:timing>
    <p:tnLst>
      <p:par>
        <p:cTn id="1" dur="indefinite" restart="never" nodeType="tmRoot"/>
      </p:par>
    </p:tnLst>
  </p:timing>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7" name="Date Placeholder 6"/>
          <p:cNvSpPr>
            <a:spLocks noGrp="1"/>
          </p:cNvSpPr>
          <p:nvPr>
            <p:ph type="dt" sz="half" idx="10"/>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en-US" sz="1100" b="0" i="0" u="none" strike="noStrike" kern="1200" cap="none" spc="0" normalizeH="0" baseline="0" noProof="0">
                <a:ln>
                  <a:noFill/>
                </a:ln>
                <a:solidFill>
                  <a:schemeClr val="tx1">
                    <a:tint val="75000"/>
                    <a:alpha val="60000"/>
                  </a:schemeClr>
                </a:solidFill>
                <a:effectLst/>
                <a:uLnTx/>
                <a:uFillTx/>
                <a:latin typeface="Arial" panose="020B0604020202020204" pitchFamily="34" charset="0"/>
                <a:ea typeface="+mn-ea"/>
                <a:cs typeface="+mn-cs"/>
              </a:rPr>
              <a:t>TTT - QTTqng</a:t>
            </a:r>
            <a:endParaRPr kumimoji="0" lang="en-US" altLang="en-US" sz="1100" b="0" i="0" u="none" strike="noStrike" kern="1200" cap="none" spc="0" normalizeH="0" baseline="0" noProof="0">
              <a:ln>
                <a:noFill/>
              </a:ln>
              <a:solidFill>
                <a:schemeClr val="tx1">
                  <a:tint val="75000"/>
                  <a:alpha val="60000"/>
                </a:scheme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100" b="0" i="0" u="none" strike="noStrike" kern="1200" cap="none" spc="0" normalizeH="0" baseline="0" noProof="0">
              <a:ln>
                <a:noFill/>
              </a:ln>
              <a:solidFill>
                <a:schemeClr val="tx1">
                  <a:tint val="75000"/>
                  <a:alpha val="60000"/>
                </a:scheme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p>
            <a:pPr marL="0" marR="0" lvl="0" indent="0" algn="ctr" defTabSz="914400" rtl="0" eaLnBrk="0" fontAlgn="base" latinLnBrk="0" hangingPunct="0">
              <a:lnSpc>
                <a:spcPct val="100000"/>
              </a:lnSpc>
              <a:spcBef>
                <a:spcPct val="0"/>
              </a:spcBef>
              <a:spcAft>
                <a:spcPct val="0"/>
              </a:spcAft>
              <a:buClrTx/>
              <a:buSzTx/>
              <a:buFontTx/>
              <a:buNone/>
              <a:defRPr/>
            </a:pPr>
            <a:fld id="{F07D6200-4183-4171-ABBA-88B859A3B854}" type="slidenum">
              <a:rPr kumimoji="0" lang="en-US" altLang="en-US" sz="2800" b="0" i="0" u="none" strike="noStrike" kern="1200" cap="none" spc="0" normalizeH="0" baseline="0" noProof="0">
                <a:ln>
                  <a:noFill/>
                </a:ln>
                <a:solidFill>
                  <a:srgbClr val="FFFFFF"/>
                </a:solidFill>
                <a:effectLst/>
                <a:uLnTx/>
                <a:uFillTx/>
                <a:latin typeface="Arial" panose="020B0604020202020204" pitchFamily="34" charset="0"/>
                <a:ea typeface="+mn-ea"/>
                <a:cs typeface="+mn-cs"/>
              </a:rPr>
            </a:fld>
            <a:endParaRPr kumimoji="0" lang="en-US" altLang="en-US" sz="2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Tree>
  </p:cSld>
  <p:clrMapOvr>
    <a:masterClrMapping/>
  </p:clrMapOvr>
  <p:transition spd="slow">
    <p:split orient="vert"/>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p:cSld name="Name Card">
    <p:bg>
      <p:bgPr>
        <a:blipFill rotWithShape="0">
          <a:blip r:embed="rId2"/>
          <a:stretch>
            <a:fillRect/>
          </a:stretch>
        </a:blipFill>
        <a:effectLst/>
      </p:bgPr>
    </p:bg>
    <p:spTree>
      <p:nvGrpSpPr>
        <p:cNvPr id="1" name=""/>
        <p:cNvGrpSpPr/>
        <p:nvPr/>
      </p:nvGrpSpPr>
      <p:grpSpPr>
        <a:xfrm>
          <a:off x="0" y="0"/>
          <a:ext cx="0" cy="0"/>
          <a:chOff x="0" y="0"/>
          <a:chExt cx="0" cy="0"/>
        </a:xfrm>
      </p:grpSpPr>
      <p:pic>
        <p:nvPicPr>
          <p:cNvPr id="53250" name="Picture 6" descr="Celestia-R1---OverlayContentHD.png"/>
          <p:cNvPicPr>
            <a:picLocks noChangeAspect="1"/>
          </p:cNvPicPr>
          <p:nvPr/>
        </p:nvPicPr>
        <p:blipFill>
          <a:blip r:embed="rId3"/>
          <a:stretch>
            <a:fillRect/>
          </a:stretch>
        </p:blipFill>
        <p:spPr>
          <a:xfrm>
            <a:off x="0" y="0"/>
            <a:ext cx="12188825" cy="6856413"/>
          </a:xfrm>
          <a:prstGeom prst="rect">
            <a:avLst/>
          </a:prstGeom>
          <a:noFill/>
          <a:ln w="9525">
            <a:noFill/>
          </a:ln>
        </p:spPr>
      </p:pic>
      <p:sp>
        <p:nvSpPr>
          <p:cNvPr id="2" name="Title 1"/>
          <p:cNvSpPr>
            <a:spLocks noGrp="1"/>
          </p:cNvSpPr>
          <p:nvPr>
            <p:ph type="title"/>
          </p:nvPr>
        </p:nvSpPr>
        <p:spPr>
          <a:xfrm>
            <a:off x="685802" y="3308581"/>
            <a:ext cx="10131425" cy="1468800"/>
          </a:xfrm>
        </p:spPr>
        <p:txBody>
          <a:bodyPr anchor="b"/>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685801" y="4777381"/>
            <a:ext cx="10131426"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8" name="Date Placeholder 3"/>
          <p:cNvSpPr>
            <a:spLocks noGrp="1"/>
          </p:cNvSpPr>
          <p:nvPr>
            <p:ph type="dt" sz="half" idx="2"/>
          </p:nvPr>
        </p:nvSpPr>
        <p:spPr>
          <a:xfrm>
            <a:off x="8589963" y="5870575"/>
            <a:ext cx="1600200" cy="377825"/>
          </a:xfrm>
          <a:prstGeom prst="rect">
            <a:avLst/>
          </a:prstGeom>
        </p:spPr>
        <p:txBody>
          <a:bodyPr vert="horz" lIns="91440" tIns="45720" rIns="91440" bIns="45720" rtlCol="0" anchor="ct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defRPr/>
            </a:pPr>
            <a:r>
              <a:rPr kumimoji="0" lang="en-US" altLang="en-US" sz="1000" b="0" i="0" u="none" strike="noStrike" kern="1200" cap="none" spc="0" normalizeH="0" baseline="0" noProof="0">
                <a:ln>
                  <a:noFill/>
                </a:ln>
                <a:solidFill>
                  <a:schemeClr val="tx1"/>
                </a:solidFill>
                <a:effectLst/>
                <a:uLnTx/>
                <a:uFillTx/>
                <a:latin typeface="+mn-lt"/>
                <a:ea typeface="+mn-ea"/>
                <a:cs typeface="+mn-cs"/>
              </a:rPr>
              <a:t>TTT - QTTqng</a:t>
            </a:r>
            <a:endParaRPr kumimoji="0" lang="en-US" altLang="en-US" sz="1000" b="0" i="0" u="none" strike="noStrike" kern="1200" cap="none" spc="0" normalizeH="0" baseline="0" noProof="0">
              <a:ln>
                <a:noFill/>
              </a:ln>
              <a:solidFill>
                <a:schemeClr val="tx1"/>
              </a:solidFill>
              <a:effectLst/>
              <a:uLnTx/>
              <a:uFillTx/>
              <a:latin typeface="+mn-lt"/>
              <a:ea typeface="+mn-ea"/>
              <a:cs typeface="+mn-cs"/>
            </a:endParaRPr>
          </a:p>
        </p:txBody>
      </p:sp>
      <p:sp>
        <p:nvSpPr>
          <p:cNvPr id="9" name="Footer Placeholder 4"/>
          <p:cNvSpPr>
            <a:spLocks noGrp="1"/>
          </p:cNvSpPr>
          <p:nvPr>
            <p:ph type="ftr" sz="quarter" idx="3"/>
          </p:nvPr>
        </p:nvSpPr>
        <p:spPr>
          <a:xfrm>
            <a:off x="685800" y="5870575"/>
            <a:ext cx="7827963" cy="377825"/>
          </a:xfrm>
          <a:prstGeom prst="rect">
            <a:avLst/>
          </a:prstGeom>
        </p:spPr>
        <p:txBody>
          <a:bodyPr vert="horz" lIns="91440" tIns="45720" rIns="91440" bIns="45720" rtlCol="0" anchor="ct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000" b="0" i="0" u="none" strike="noStrike" kern="1200" cap="none" spc="0" normalizeH="0" baseline="0" noProof="0">
              <a:ln>
                <a:noFill/>
              </a:ln>
              <a:solidFill>
                <a:schemeClr val="tx1"/>
              </a:solidFill>
              <a:effectLst/>
              <a:uLnTx/>
              <a:uFillTx/>
              <a:latin typeface="+mn-lt"/>
              <a:ea typeface="+mn-ea"/>
              <a:cs typeface="+mn-cs"/>
            </a:endParaRPr>
          </a:p>
        </p:txBody>
      </p:sp>
      <p:sp>
        <p:nvSpPr>
          <p:cNvPr id="10" name="Slide Number Placeholder 5"/>
          <p:cNvSpPr>
            <a:spLocks noGrp="1"/>
          </p:cNvSpPr>
          <p:nvPr>
            <p:ph type="sldNum" sz="quarter" idx="4"/>
          </p:nvPr>
        </p:nvSpPr>
        <p:spPr>
          <a:xfrm>
            <a:off x="10266363" y="5870575"/>
            <a:ext cx="550863" cy="377825"/>
          </a:xfrm>
          <a:prstGeom prst="rect">
            <a:avLst/>
          </a:prstGeom>
        </p:spPr>
        <p:txBody>
          <a:bodyPr vert="horz" wrap="square" lIns="91440" tIns="45720" rIns="91440" bIns="45720" numCol="1" anchor="ctr" anchorCtr="0" compatLnSpc="1"/>
          <a:lstStyle>
            <a:lvl1pPr>
              <a:defRPr smtClean="0"/>
            </a:lvl1pPr>
          </a:lstStyle>
          <a:p>
            <a:pPr marL="0" marR="0" lvl="0" indent="0" algn="r" defTabSz="914400" rtl="0" eaLnBrk="0" fontAlgn="base" latinLnBrk="0" hangingPunct="0">
              <a:lnSpc>
                <a:spcPct val="100000"/>
              </a:lnSpc>
              <a:spcBef>
                <a:spcPct val="0"/>
              </a:spcBef>
              <a:spcAft>
                <a:spcPct val="0"/>
              </a:spcAft>
              <a:buClrTx/>
              <a:buSzTx/>
              <a:buFontTx/>
              <a:buNone/>
              <a:defRPr/>
            </a:pPr>
            <a:fld id="{ED4C896F-8DAE-490C-BBEC-E8B568DE5526}" type="slidenum">
              <a:rPr kumimoji="0" lang="en-US" altLang="en-US" sz="1000" b="0" i="0" u="none" strike="noStrike" kern="1200" cap="none" spc="0" normalizeH="0" baseline="0" noProof="0">
                <a:ln>
                  <a:noFill/>
                </a:ln>
                <a:solidFill>
                  <a:schemeClr val="tx1"/>
                </a:solidFill>
                <a:effectLst/>
                <a:uLnTx/>
                <a:uFillTx/>
                <a:latin typeface="Calibri" panose="020F0502020204030204" pitchFamily="34" charset="0"/>
                <a:ea typeface="+mn-ea"/>
                <a:cs typeface="+mn-cs"/>
              </a:rPr>
            </a:fld>
            <a:endParaRPr kumimoji="0" lang="en-US" altLang="en-US" sz="1000" b="0" i="0" u="none" strike="noStrike" kern="1200" cap="none" spc="0" normalizeH="0" baseline="0" noProof="0">
              <a:ln>
                <a:noFill/>
              </a:ln>
              <a:solidFill>
                <a:schemeClr val="tx1"/>
              </a:solidFill>
              <a:effectLst/>
              <a:uLnTx/>
              <a:uFillTx/>
              <a:latin typeface="Calibri" panose="020F0502020204030204" pitchFamily="34" charset="0"/>
              <a:ea typeface="+mn-ea"/>
              <a:cs typeface="+mn-cs"/>
            </a:endParaRPr>
          </a:p>
        </p:txBody>
      </p:sp>
    </p:spTree>
  </p:cSld>
  <p:clrMapOvr>
    <a:masterClrMapping/>
  </p:clrMapOvr>
  <p:transition spd="slow">
    <p:split orient="vert"/>
  </p:transition>
  <p:timing>
    <p:tnLst>
      <p:par>
        <p:cTn id="1" dur="indefinite" restart="never" nodeType="tmRoot"/>
      </p:par>
    </p:tnLst>
  </p:timing>
  <p:hf hdr="0" ftr="0" dt="0"/>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p:cSld name="Quote Name Card">
    <p:bg>
      <p:bgPr>
        <a:blipFill rotWithShape="0">
          <a:blip r:embed="rId2"/>
          <a:stretch>
            <a:fillRect/>
          </a:stretch>
        </a:blipFill>
        <a:effectLst/>
      </p:bgPr>
    </p:bg>
    <p:spTree>
      <p:nvGrpSpPr>
        <p:cNvPr id="1" name=""/>
        <p:cNvGrpSpPr/>
        <p:nvPr/>
      </p:nvGrpSpPr>
      <p:grpSpPr>
        <a:xfrm>
          <a:off x="0" y="0"/>
          <a:ext cx="0" cy="0"/>
          <a:chOff x="0" y="0"/>
          <a:chExt cx="0" cy="0"/>
        </a:xfrm>
      </p:grpSpPr>
      <p:pic>
        <p:nvPicPr>
          <p:cNvPr id="54274" name="Picture 6" descr="Celestia-R1---OverlayContentHD.png"/>
          <p:cNvPicPr>
            <a:picLocks noChangeAspect="1"/>
          </p:cNvPicPr>
          <p:nvPr/>
        </p:nvPicPr>
        <p:blipFill>
          <a:blip r:embed="rId3"/>
          <a:stretch>
            <a:fillRect/>
          </a:stretch>
        </p:blipFill>
        <p:spPr>
          <a:xfrm>
            <a:off x="0" y="0"/>
            <a:ext cx="12188825" cy="6856413"/>
          </a:xfrm>
          <a:prstGeom prst="rect">
            <a:avLst/>
          </a:prstGeom>
          <a:noFill/>
          <a:ln w="9525">
            <a:noFill/>
          </a:ln>
        </p:spPr>
      </p:pic>
      <p:sp>
        <p:nvSpPr>
          <p:cNvPr id="8" name="TextBox 7"/>
          <p:cNvSpPr txBox="1"/>
          <p:nvPr/>
        </p:nvSpPr>
        <p:spPr>
          <a:xfrm>
            <a:off x="10237788" y="2743200"/>
            <a:ext cx="609600" cy="584200"/>
          </a:xfrm>
          <a:prstGeom prst="rect">
            <a:avLst/>
          </a:prstGeom>
        </p:spPr>
        <p:txBody>
          <a:bodyPr anchor="ct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marL="0" marR="0" lvl="0" indent="0" algn="r" defTabSz="914400" rtl="0" eaLnBrk="0" fontAlgn="base" latinLnBrk="0" hangingPunct="0">
              <a:lnSpc>
                <a:spcPct val="100000"/>
              </a:lnSpc>
              <a:spcBef>
                <a:spcPct val="0"/>
              </a:spcBef>
              <a:spcAft>
                <a:spcPct val="0"/>
              </a:spcAft>
              <a:buClrTx/>
              <a:buSzTx/>
              <a:buFontTx/>
              <a:buNone/>
              <a:defRPr/>
            </a:pPr>
            <a:r>
              <a:rPr kumimoji="0" lang="en-US" sz="8000" b="0" i="0" u="none" strike="noStrike" kern="1200" cap="all" spc="0" normalizeH="0" baseline="0" noProof="0" dirty="0">
                <a:ln w="3175" cmpd="sng">
                  <a:noFill/>
                </a:ln>
                <a:solidFill>
                  <a:schemeClr val="tx1"/>
                </a:solidFill>
                <a:effectLst/>
                <a:uLnTx/>
                <a:uFillTx/>
                <a:latin typeface="Arial" panose="020B0604020202020204" pitchFamily="34" charset="0"/>
                <a:ea typeface="+mn-ea"/>
                <a:cs typeface="+mn-cs"/>
              </a:rPr>
              <a:t>”</a:t>
            </a:r>
            <a:endParaRPr kumimoji="0" lang="en-US" sz="8000" b="0" i="0" u="none" strike="noStrike" kern="1200" cap="all" spc="0" normalizeH="0" baseline="0" noProof="0" dirty="0">
              <a:ln w="3175" cmpd="sng">
                <a:noFill/>
              </a:ln>
              <a:solidFill>
                <a:schemeClr val="tx1"/>
              </a:solidFill>
              <a:effectLst/>
              <a:uLnTx/>
              <a:uFillTx/>
              <a:latin typeface="Arial" panose="020B0604020202020204" pitchFamily="34" charset="0"/>
              <a:ea typeface="+mn-ea"/>
              <a:cs typeface="+mn-cs"/>
            </a:endParaRPr>
          </a:p>
        </p:txBody>
      </p:sp>
      <p:sp>
        <p:nvSpPr>
          <p:cNvPr id="9" name="TextBox 8"/>
          <p:cNvSpPr txBox="1"/>
          <p:nvPr/>
        </p:nvSpPr>
        <p:spPr>
          <a:xfrm>
            <a:off x="488950" y="823913"/>
            <a:ext cx="609600" cy="584200"/>
          </a:xfrm>
          <a:prstGeom prst="rect">
            <a:avLst/>
          </a:prstGeom>
        </p:spPr>
        <p:txBody>
          <a:bodyPr anchor="ct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marL="0" marR="0" lvl="0" indent="0" algn="r" defTabSz="914400" rtl="0" eaLnBrk="0" fontAlgn="base" latinLnBrk="0" hangingPunct="0">
              <a:lnSpc>
                <a:spcPct val="100000"/>
              </a:lnSpc>
              <a:spcBef>
                <a:spcPct val="0"/>
              </a:spcBef>
              <a:spcAft>
                <a:spcPct val="0"/>
              </a:spcAft>
              <a:buClrTx/>
              <a:buSzTx/>
              <a:buFontTx/>
              <a:buNone/>
              <a:defRPr/>
            </a:pPr>
            <a:r>
              <a:rPr kumimoji="0" lang="en-US" sz="8000" b="0" i="0" u="none" strike="noStrike" kern="1200" cap="all" spc="0" normalizeH="0" baseline="0" noProof="0" dirty="0">
                <a:ln w="3175" cmpd="sng">
                  <a:noFill/>
                </a:ln>
                <a:solidFill>
                  <a:schemeClr val="tx1"/>
                </a:solidFill>
                <a:effectLst/>
                <a:uLnTx/>
                <a:uFillTx/>
                <a:latin typeface="Arial" panose="020B0604020202020204" pitchFamily="34" charset="0"/>
                <a:ea typeface="+mn-ea"/>
                <a:cs typeface="+mn-cs"/>
              </a:rPr>
              <a:t>“</a:t>
            </a:r>
            <a:endParaRPr kumimoji="0" lang="en-US" sz="8000" b="0" i="0" u="none" strike="noStrike" kern="1200" cap="all" spc="0" normalizeH="0" baseline="0" noProof="0" dirty="0">
              <a:ln w="3175" cmpd="sng">
                <a:noFill/>
              </a:ln>
              <a:solidFill>
                <a:schemeClr val="tx1"/>
              </a:solidFill>
              <a:effectLst/>
              <a:uLnTx/>
              <a:uFillTx/>
              <a:latin typeface="Arial" panose="020B0604020202020204" pitchFamily="34" charset="0"/>
              <a:ea typeface="+mn-ea"/>
              <a:cs typeface="+mn-cs"/>
            </a:endParaRPr>
          </a:p>
        </p:txBody>
      </p:sp>
      <p:sp>
        <p:nvSpPr>
          <p:cNvPr id="16" name="Title 1"/>
          <p:cNvSpPr>
            <a:spLocks noGrp="1"/>
          </p:cNvSpPr>
          <p:nvPr>
            <p:ph type="title"/>
          </p:nvPr>
        </p:nvSpPr>
        <p:spPr>
          <a:xfrm>
            <a:off x="992267" y="609601"/>
            <a:ext cx="9550399" cy="2743199"/>
          </a:xfrm>
        </p:spPr>
        <p:txBody>
          <a:bodyPr/>
          <a:lstStyle>
            <a:lvl1pPr algn="l">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5800" y="3886200"/>
            <a:ext cx="10135436" cy="889000"/>
          </a:xfrm>
        </p:spPr>
        <p:txBody>
          <a:bodyPr rtlCol="0" anchor="b">
            <a:normAutofit/>
          </a:bodyPr>
          <a:lstStyle>
            <a:lvl1pPr>
              <a:buNone/>
              <a:defRPr lang="en-US" sz="2400" b="0" cap="none" dirty="0">
                <a:ln w="3175" cmpd="sng">
                  <a:noFill/>
                </a:ln>
                <a:solidFill>
                  <a:schemeClr val="tx1"/>
                </a:solidFill>
                <a:effectLst/>
              </a:defRPr>
            </a:lvl1pPr>
          </a:lstStyle>
          <a:p>
            <a:pPr lvl="0"/>
            <a:r>
              <a:rPr lang="en-US"/>
              <a:t>Click to edit Master text styles</a:t>
            </a:r>
            <a:endParaRPr lang="en-US"/>
          </a:p>
        </p:txBody>
      </p:sp>
      <p:sp>
        <p:nvSpPr>
          <p:cNvPr id="3" name="Text Placeholder 2"/>
          <p:cNvSpPr>
            <a:spLocks noGrp="1"/>
          </p:cNvSpPr>
          <p:nvPr>
            <p:ph type="body" idx="1"/>
          </p:nvPr>
        </p:nvSpPr>
        <p:spPr>
          <a:xfrm>
            <a:off x="685799" y="4775200"/>
            <a:ext cx="10135436"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2" name="Date Placeholder 3"/>
          <p:cNvSpPr>
            <a:spLocks noGrp="1"/>
          </p:cNvSpPr>
          <p:nvPr>
            <p:ph type="dt" sz="half" idx="2"/>
          </p:nvPr>
        </p:nvSpPr>
        <p:spPr>
          <a:xfrm>
            <a:off x="8589963" y="5870575"/>
            <a:ext cx="1600200" cy="377825"/>
          </a:xfrm>
          <a:prstGeom prst="rect">
            <a:avLst/>
          </a:prstGeom>
        </p:spPr>
        <p:txBody>
          <a:bodyPr vert="horz" lIns="91440" tIns="45720" rIns="91440" bIns="45720" rtlCol="0" anchor="ct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defRPr/>
            </a:pPr>
            <a:r>
              <a:rPr kumimoji="0" lang="en-US" altLang="en-US" sz="1000" b="0" i="0" u="none" strike="noStrike" kern="1200" cap="none" spc="0" normalizeH="0" baseline="0" noProof="0">
                <a:ln>
                  <a:noFill/>
                </a:ln>
                <a:solidFill>
                  <a:schemeClr val="tx1"/>
                </a:solidFill>
                <a:effectLst/>
                <a:uLnTx/>
                <a:uFillTx/>
                <a:latin typeface="+mn-lt"/>
                <a:ea typeface="+mn-ea"/>
                <a:cs typeface="+mn-cs"/>
              </a:rPr>
              <a:t>TTT - QTTqng</a:t>
            </a:r>
            <a:endParaRPr kumimoji="0" lang="en-US" altLang="en-US" sz="1000" b="0" i="0" u="none" strike="noStrike" kern="1200" cap="none" spc="0" normalizeH="0" baseline="0" noProof="0">
              <a:ln>
                <a:noFill/>
              </a:ln>
              <a:solidFill>
                <a:schemeClr val="tx1"/>
              </a:solidFill>
              <a:effectLst/>
              <a:uLnTx/>
              <a:uFillTx/>
              <a:latin typeface="+mn-lt"/>
              <a:ea typeface="+mn-ea"/>
              <a:cs typeface="+mn-cs"/>
            </a:endParaRPr>
          </a:p>
        </p:txBody>
      </p:sp>
      <p:sp>
        <p:nvSpPr>
          <p:cNvPr id="11" name="Footer Placeholder 4"/>
          <p:cNvSpPr>
            <a:spLocks noGrp="1"/>
          </p:cNvSpPr>
          <p:nvPr>
            <p:ph type="ftr" sz="quarter" idx="3"/>
          </p:nvPr>
        </p:nvSpPr>
        <p:spPr>
          <a:xfrm>
            <a:off x="685800" y="5870575"/>
            <a:ext cx="7827963" cy="377825"/>
          </a:xfrm>
          <a:prstGeom prst="rect">
            <a:avLst/>
          </a:prstGeom>
        </p:spPr>
        <p:txBody>
          <a:bodyPr vert="horz" lIns="91440" tIns="45720" rIns="91440" bIns="45720" rtlCol="0" anchor="ct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000" b="0" i="0" u="none" strike="noStrike" kern="1200" cap="none" spc="0" normalizeH="0" baseline="0" noProof="0">
              <a:ln>
                <a:noFill/>
              </a:ln>
              <a:solidFill>
                <a:schemeClr val="tx1"/>
              </a:solidFill>
              <a:effectLst/>
              <a:uLnTx/>
              <a:uFillTx/>
              <a:latin typeface="+mn-lt"/>
              <a:ea typeface="+mn-ea"/>
              <a:cs typeface="+mn-cs"/>
            </a:endParaRPr>
          </a:p>
        </p:txBody>
      </p:sp>
      <p:sp>
        <p:nvSpPr>
          <p:cNvPr id="12" name="Slide Number Placeholder 5"/>
          <p:cNvSpPr>
            <a:spLocks noGrp="1"/>
          </p:cNvSpPr>
          <p:nvPr>
            <p:ph type="sldNum" sz="quarter" idx="4"/>
          </p:nvPr>
        </p:nvSpPr>
        <p:spPr>
          <a:xfrm>
            <a:off x="10266363" y="5870575"/>
            <a:ext cx="550863" cy="377825"/>
          </a:xfrm>
          <a:prstGeom prst="rect">
            <a:avLst/>
          </a:prstGeom>
        </p:spPr>
        <p:txBody>
          <a:bodyPr vert="horz" wrap="square" lIns="91440" tIns="45720" rIns="91440" bIns="45720" numCol="1" anchor="ctr" anchorCtr="0" compatLnSpc="1"/>
          <a:lstStyle>
            <a:lvl1pPr>
              <a:defRPr smtClean="0"/>
            </a:lvl1pPr>
          </a:lstStyle>
          <a:p>
            <a:pPr marL="0" marR="0" lvl="0" indent="0" algn="r" defTabSz="914400" rtl="0" eaLnBrk="0" fontAlgn="base" latinLnBrk="0" hangingPunct="0">
              <a:lnSpc>
                <a:spcPct val="100000"/>
              </a:lnSpc>
              <a:spcBef>
                <a:spcPct val="0"/>
              </a:spcBef>
              <a:spcAft>
                <a:spcPct val="0"/>
              </a:spcAft>
              <a:buClrTx/>
              <a:buSzTx/>
              <a:buFontTx/>
              <a:buNone/>
              <a:defRPr/>
            </a:pPr>
            <a:fld id="{91EB66BD-B5E2-4048-98B4-DACDE2A93D82}" type="slidenum">
              <a:rPr kumimoji="0" lang="en-US" altLang="en-US" sz="1000" b="0" i="0" u="none" strike="noStrike" kern="1200" cap="none" spc="0" normalizeH="0" baseline="0" noProof="0">
                <a:ln>
                  <a:noFill/>
                </a:ln>
                <a:solidFill>
                  <a:schemeClr val="tx1"/>
                </a:solidFill>
                <a:effectLst/>
                <a:uLnTx/>
                <a:uFillTx/>
                <a:latin typeface="Calibri" panose="020F0502020204030204" pitchFamily="34" charset="0"/>
                <a:ea typeface="+mn-ea"/>
                <a:cs typeface="+mn-cs"/>
              </a:rPr>
            </a:fld>
            <a:endParaRPr kumimoji="0" lang="en-US" altLang="en-US" sz="1000" b="0" i="0" u="none" strike="noStrike" kern="1200" cap="none" spc="0" normalizeH="0" baseline="0" noProof="0">
              <a:ln>
                <a:noFill/>
              </a:ln>
              <a:solidFill>
                <a:schemeClr val="tx1"/>
              </a:solidFill>
              <a:effectLst/>
              <a:uLnTx/>
              <a:uFillTx/>
              <a:latin typeface="Calibri" panose="020F0502020204030204" pitchFamily="34" charset="0"/>
              <a:ea typeface="+mn-ea"/>
              <a:cs typeface="+mn-cs"/>
            </a:endParaRPr>
          </a:p>
        </p:txBody>
      </p:sp>
    </p:spTree>
  </p:cSld>
  <p:clrMapOvr>
    <a:masterClrMapping/>
  </p:clrMapOvr>
  <p:transition spd="slow">
    <p:split orient="vert"/>
  </p:transition>
  <p:timing>
    <p:tnLst>
      <p:par>
        <p:cTn id="1" dur="indefinite" restart="never" nodeType="tmRoot"/>
      </p:par>
    </p:tnLst>
  </p:timing>
  <p:hf hdr="0" ftr="0" dt="0"/>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p:cSld name="True or False">
    <p:bg>
      <p:bgPr>
        <a:blipFill rotWithShape="0">
          <a:blip r:embed="rId2"/>
          <a:stretch>
            <a:fillRect/>
          </a:stretch>
        </a:blipFill>
        <a:effectLst/>
      </p:bgPr>
    </p:bg>
    <p:spTree>
      <p:nvGrpSpPr>
        <p:cNvPr id="1" name=""/>
        <p:cNvGrpSpPr/>
        <p:nvPr/>
      </p:nvGrpSpPr>
      <p:grpSpPr>
        <a:xfrm>
          <a:off x="0" y="0"/>
          <a:ext cx="0" cy="0"/>
          <a:chOff x="0" y="0"/>
          <a:chExt cx="0" cy="0"/>
        </a:xfrm>
      </p:grpSpPr>
      <p:pic>
        <p:nvPicPr>
          <p:cNvPr id="55298" name="Picture 6" descr="Celestia-R1---OverlayContentHD.png"/>
          <p:cNvPicPr>
            <a:picLocks noChangeAspect="1"/>
          </p:cNvPicPr>
          <p:nvPr/>
        </p:nvPicPr>
        <p:blipFill>
          <a:blip r:embed="rId3"/>
          <a:stretch>
            <a:fillRect/>
          </a:stretch>
        </p:blipFill>
        <p:spPr>
          <a:xfrm>
            <a:off x="0" y="0"/>
            <a:ext cx="12188825" cy="6856413"/>
          </a:xfrm>
          <a:prstGeom prst="rect">
            <a:avLst/>
          </a:prstGeom>
          <a:noFill/>
          <a:ln w="9525">
            <a:noFill/>
          </a:ln>
        </p:spPr>
      </p:pic>
      <p:sp>
        <p:nvSpPr>
          <p:cNvPr id="2" name="Title 1"/>
          <p:cNvSpPr>
            <a:spLocks noGrp="1"/>
          </p:cNvSpPr>
          <p:nvPr>
            <p:ph type="title"/>
          </p:nvPr>
        </p:nvSpPr>
        <p:spPr>
          <a:xfrm>
            <a:off x="685801" y="609601"/>
            <a:ext cx="10131427" cy="2743199"/>
          </a:xfrm>
        </p:spPr>
        <p:txBody>
          <a:bodyPr/>
          <a:lstStyle>
            <a:lvl1pPr>
              <a:defRPr lang="en-US" b="0" dirty="0"/>
            </a:lvl1pPr>
          </a:lstStyle>
          <a:p>
            <a:pPr lvl="0"/>
            <a:r>
              <a:rPr lang="en-US"/>
              <a:t>Click to edit Master title style</a:t>
            </a:r>
            <a:endParaRPr lang="en-US" dirty="0"/>
          </a:p>
        </p:txBody>
      </p:sp>
      <p:sp>
        <p:nvSpPr>
          <p:cNvPr id="10" name="Text Placeholder 9"/>
          <p:cNvSpPr>
            <a:spLocks noGrp="1"/>
          </p:cNvSpPr>
          <p:nvPr>
            <p:ph type="body" sz="quarter" idx="13"/>
          </p:nvPr>
        </p:nvSpPr>
        <p:spPr>
          <a:xfrm>
            <a:off x="685801" y="3505200"/>
            <a:ext cx="10131428" cy="838200"/>
          </a:xfrm>
        </p:spPr>
        <p:txBody>
          <a:bodyPr rtlCol="0" anchor="b">
            <a:normAutofit/>
          </a:bodyPr>
          <a:lstStyle>
            <a:lvl1pPr>
              <a:buNone/>
              <a:defRPr lang="en-US" sz="2800" b="0" cap="none" dirty="0">
                <a:ln w="3175" cmpd="sng">
                  <a:noFill/>
                </a:ln>
                <a:solidFill>
                  <a:schemeClr val="tx1"/>
                </a:solidFill>
                <a:effectLst/>
              </a:defRPr>
            </a:lvl1pPr>
          </a:lstStyle>
          <a:p>
            <a:pPr lvl="0"/>
            <a:r>
              <a:rPr lang="en-US"/>
              <a:t>Click to edit Master text styles</a:t>
            </a:r>
            <a:endParaRPr lang="en-US"/>
          </a:p>
        </p:txBody>
      </p:sp>
      <p:sp>
        <p:nvSpPr>
          <p:cNvPr id="3" name="Text Placeholder 2"/>
          <p:cNvSpPr>
            <a:spLocks noGrp="1"/>
          </p:cNvSpPr>
          <p:nvPr>
            <p:ph type="body" idx="1"/>
          </p:nvPr>
        </p:nvSpPr>
        <p:spPr>
          <a:xfrm>
            <a:off x="685800" y="4343400"/>
            <a:ext cx="10131428"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8" name="Date Placeholder 3"/>
          <p:cNvSpPr>
            <a:spLocks noGrp="1"/>
          </p:cNvSpPr>
          <p:nvPr>
            <p:ph type="dt" sz="half" idx="2"/>
          </p:nvPr>
        </p:nvSpPr>
        <p:spPr>
          <a:xfrm>
            <a:off x="8589963" y="5870575"/>
            <a:ext cx="1600200" cy="377825"/>
          </a:xfrm>
          <a:prstGeom prst="rect">
            <a:avLst/>
          </a:prstGeom>
        </p:spPr>
        <p:txBody>
          <a:bodyPr vert="horz" lIns="91440" tIns="45720" rIns="91440" bIns="45720" rtlCol="0" anchor="ct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defRPr/>
            </a:pPr>
            <a:r>
              <a:rPr kumimoji="0" lang="en-US" altLang="en-US" sz="1000" b="0" i="0" u="none" strike="noStrike" kern="1200" cap="none" spc="0" normalizeH="0" baseline="0" noProof="0">
                <a:ln>
                  <a:noFill/>
                </a:ln>
                <a:solidFill>
                  <a:schemeClr val="tx1"/>
                </a:solidFill>
                <a:effectLst/>
                <a:uLnTx/>
                <a:uFillTx/>
                <a:latin typeface="+mn-lt"/>
                <a:ea typeface="+mn-ea"/>
                <a:cs typeface="+mn-cs"/>
              </a:rPr>
              <a:t>TTT - QTTqng</a:t>
            </a:r>
            <a:endParaRPr kumimoji="0" lang="en-US" altLang="en-US" sz="1000" b="0" i="0" u="none" strike="noStrike" kern="1200" cap="none" spc="0" normalizeH="0" baseline="0" noProof="0">
              <a:ln>
                <a:noFill/>
              </a:ln>
              <a:solidFill>
                <a:schemeClr val="tx1"/>
              </a:solidFill>
              <a:effectLst/>
              <a:uLnTx/>
              <a:uFillTx/>
              <a:latin typeface="+mn-lt"/>
              <a:ea typeface="+mn-ea"/>
              <a:cs typeface="+mn-cs"/>
            </a:endParaRPr>
          </a:p>
        </p:txBody>
      </p:sp>
      <p:sp>
        <p:nvSpPr>
          <p:cNvPr id="9" name="Footer Placeholder 4"/>
          <p:cNvSpPr>
            <a:spLocks noGrp="1"/>
          </p:cNvSpPr>
          <p:nvPr>
            <p:ph type="ftr" sz="quarter" idx="3"/>
          </p:nvPr>
        </p:nvSpPr>
        <p:spPr>
          <a:xfrm>
            <a:off x="685800" y="5870575"/>
            <a:ext cx="7827963" cy="377825"/>
          </a:xfrm>
          <a:prstGeom prst="rect">
            <a:avLst/>
          </a:prstGeom>
        </p:spPr>
        <p:txBody>
          <a:bodyPr vert="horz" lIns="91440" tIns="45720" rIns="91440" bIns="45720" rtlCol="0" anchor="ct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000" b="0" i="0" u="none" strike="noStrike" kern="1200" cap="none" spc="0" normalizeH="0" baseline="0" noProof="0">
              <a:ln>
                <a:noFill/>
              </a:ln>
              <a:solidFill>
                <a:schemeClr val="tx1"/>
              </a:solidFill>
              <a:effectLst/>
              <a:uLnTx/>
              <a:uFillTx/>
              <a:latin typeface="+mn-lt"/>
              <a:ea typeface="+mn-ea"/>
              <a:cs typeface="+mn-cs"/>
            </a:endParaRPr>
          </a:p>
        </p:txBody>
      </p:sp>
      <p:sp>
        <p:nvSpPr>
          <p:cNvPr id="4" name="Slide Number Placeholder 5"/>
          <p:cNvSpPr>
            <a:spLocks noGrp="1"/>
          </p:cNvSpPr>
          <p:nvPr>
            <p:ph type="sldNum" sz="quarter" idx="4"/>
          </p:nvPr>
        </p:nvSpPr>
        <p:spPr>
          <a:xfrm>
            <a:off x="10266363" y="5870575"/>
            <a:ext cx="550863" cy="377825"/>
          </a:xfrm>
          <a:prstGeom prst="rect">
            <a:avLst/>
          </a:prstGeom>
        </p:spPr>
        <p:txBody>
          <a:bodyPr vert="horz" wrap="square" lIns="91440" tIns="45720" rIns="91440" bIns="45720" numCol="1" anchor="ctr" anchorCtr="0" compatLnSpc="1"/>
          <a:lstStyle>
            <a:lvl1pPr>
              <a:defRPr smtClean="0"/>
            </a:lvl1pPr>
          </a:lstStyle>
          <a:p>
            <a:pPr marL="0" marR="0" lvl="0" indent="0" algn="r" defTabSz="914400" rtl="0" eaLnBrk="0" fontAlgn="base" latinLnBrk="0" hangingPunct="0">
              <a:lnSpc>
                <a:spcPct val="100000"/>
              </a:lnSpc>
              <a:spcBef>
                <a:spcPct val="0"/>
              </a:spcBef>
              <a:spcAft>
                <a:spcPct val="0"/>
              </a:spcAft>
              <a:buClrTx/>
              <a:buSzTx/>
              <a:buFontTx/>
              <a:buNone/>
              <a:defRPr/>
            </a:pPr>
            <a:fld id="{A7F83F88-EFC0-4029-822D-65F05201E863}" type="slidenum">
              <a:rPr kumimoji="0" lang="en-US" altLang="en-US" sz="1000" b="0" i="0" u="none" strike="noStrike" kern="1200" cap="none" spc="0" normalizeH="0" baseline="0" noProof="0">
                <a:ln>
                  <a:noFill/>
                </a:ln>
                <a:solidFill>
                  <a:schemeClr val="tx1"/>
                </a:solidFill>
                <a:effectLst/>
                <a:uLnTx/>
                <a:uFillTx/>
                <a:latin typeface="Calibri" panose="020F0502020204030204" pitchFamily="34" charset="0"/>
                <a:ea typeface="+mn-ea"/>
                <a:cs typeface="+mn-cs"/>
              </a:rPr>
            </a:fld>
            <a:endParaRPr kumimoji="0" lang="en-US" altLang="en-US" sz="1000" b="0" i="0" u="none" strike="noStrike" kern="1200" cap="none" spc="0" normalizeH="0" baseline="0" noProof="0">
              <a:ln>
                <a:noFill/>
              </a:ln>
              <a:solidFill>
                <a:schemeClr val="tx1"/>
              </a:solidFill>
              <a:effectLst/>
              <a:uLnTx/>
              <a:uFillTx/>
              <a:latin typeface="Calibri" panose="020F0502020204030204" pitchFamily="34" charset="0"/>
              <a:ea typeface="+mn-ea"/>
              <a:cs typeface="+mn-cs"/>
            </a:endParaRPr>
          </a:p>
        </p:txBody>
      </p:sp>
    </p:spTree>
  </p:cSld>
  <p:clrMapOvr>
    <a:masterClrMapping/>
  </p:clrMapOvr>
  <p:transition spd="slow">
    <p:split orient="vert"/>
  </p:transition>
  <p:timing>
    <p:tnLst>
      <p:par>
        <p:cTn id="1" dur="indefinite" restart="never" nodeType="tmRoot"/>
      </p:par>
    </p:tnLst>
  </p:timing>
  <p:hf hdr="0" ftr="0" dt="0"/>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blipFill rotWithShape="0">
          <a:blip r:embed="rId2"/>
          <a:stretch>
            <a:fillRect/>
          </a:stretch>
        </a:blipFill>
        <a:effectLst/>
      </p:bgPr>
    </p:bg>
    <p:spTree>
      <p:nvGrpSpPr>
        <p:cNvPr id="1" name=""/>
        <p:cNvGrpSpPr/>
        <p:nvPr/>
      </p:nvGrpSpPr>
      <p:grpSpPr>
        <a:xfrm>
          <a:off x="0" y="0"/>
          <a:ext cx="0" cy="0"/>
          <a:chOff x="0" y="0"/>
          <a:chExt cx="0" cy="0"/>
        </a:xfrm>
      </p:grpSpPr>
      <p:pic>
        <p:nvPicPr>
          <p:cNvPr id="56322" name="Picture 6" descr="Celestia-R1---OverlayContentHD.png"/>
          <p:cNvPicPr>
            <a:picLocks noChangeAspect="1"/>
          </p:cNvPicPr>
          <p:nvPr/>
        </p:nvPicPr>
        <p:blipFill>
          <a:blip r:embed="rId3"/>
          <a:stretch>
            <a:fillRect/>
          </a:stretch>
        </p:blipFill>
        <p:spPr>
          <a:xfrm>
            <a:off x="0" y="0"/>
            <a:ext cx="12188825" cy="6856413"/>
          </a:xfrm>
          <a:prstGeom prst="rect">
            <a:avLst/>
          </a:prstGeom>
          <a:noFill/>
          <a:ln w="9525">
            <a:noFill/>
          </a:ln>
        </p:spPr>
      </p:pic>
      <p:sp>
        <p:nvSpPr>
          <p:cNvPr id="3" name="Vertical Text Placeholder 2"/>
          <p:cNvSpPr>
            <a:spLocks noGrp="1"/>
          </p:cNvSpPr>
          <p:nvPr>
            <p:ph type="body" orient="vert" idx="1"/>
          </p:nvPr>
        </p:nvSpPr>
        <p:spPr/>
        <p:txBody>
          <a:bodyPr vert="eaVert" ancho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8" name="Title 1"/>
          <p:cNvSpPr>
            <a:spLocks noGrp="1"/>
          </p:cNvSpPr>
          <p:nvPr>
            <p:ph type="title"/>
          </p:nvPr>
        </p:nvSpPr>
        <p:spPr>
          <a:xfrm>
            <a:off x="685801" y="609600"/>
            <a:ext cx="10131425" cy="1456267"/>
          </a:xfrm>
        </p:spPr>
        <p:txBody>
          <a:bodyPr/>
          <a:lstStyle/>
          <a:p>
            <a:r>
              <a:rPr lang="en-US"/>
              <a:t>Click to edit Master title style</a:t>
            </a:r>
            <a:endParaRPr lang="en-US" dirty="0"/>
          </a:p>
        </p:txBody>
      </p:sp>
      <p:sp>
        <p:nvSpPr>
          <p:cNvPr id="2" name="Date Placeholder 3"/>
          <p:cNvSpPr>
            <a:spLocks noGrp="1"/>
          </p:cNvSpPr>
          <p:nvPr>
            <p:ph type="dt" sz="half" idx="2"/>
          </p:nvPr>
        </p:nvSpPr>
        <p:spPr>
          <a:xfrm>
            <a:off x="8589963" y="5870575"/>
            <a:ext cx="1600200" cy="377825"/>
          </a:xfrm>
          <a:prstGeom prst="rect">
            <a:avLst/>
          </a:prstGeom>
        </p:spPr>
        <p:txBody>
          <a:bodyPr vert="horz" lIns="91440" tIns="45720" rIns="91440" bIns="45720" rtlCol="0" anchor="ct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defRPr/>
            </a:pPr>
            <a:r>
              <a:rPr kumimoji="0" lang="en-US" altLang="en-US" sz="1000" b="0" i="0" u="none" strike="noStrike" kern="1200" cap="none" spc="0" normalizeH="0" baseline="0" noProof="0">
                <a:ln>
                  <a:noFill/>
                </a:ln>
                <a:solidFill>
                  <a:schemeClr val="tx1"/>
                </a:solidFill>
                <a:effectLst/>
                <a:uLnTx/>
                <a:uFillTx/>
                <a:latin typeface="+mn-lt"/>
                <a:ea typeface="+mn-ea"/>
                <a:cs typeface="+mn-cs"/>
              </a:rPr>
              <a:t>TTT - QTTqng</a:t>
            </a:r>
            <a:endParaRPr kumimoji="0" lang="en-US" altLang="en-US" sz="1000" b="0" i="0" u="none" strike="noStrike" kern="1200" cap="none" spc="0" normalizeH="0" baseline="0" noProof="0">
              <a:ln>
                <a:noFill/>
              </a:ln>
              <a:solidFill>
                <a:schemeClr val="tx1"/>
              </a:solidFill>
              <a:effectLst/>
              <a:uLnTx/>
              <a:uFillTx/>
              <a:latin typeface="+mn-lt"/>
              <a:ea typeface="+mn-ea"/>
              <a:cs typeface="+mn-cs"/>
            </a:endParaRPr>
          </a:p>
        </p:txBody>
      </p:sp>
      <p:sp>
        <p:nvSpPr>
          <p:cNvPr id="9" name="Footer Placeholder 4"/>
          <p:cNvSpPr>
            <a:spLocks noGrp="1"/>
          </p:cNvSpPr>
          <p:nvPr>
            <p:ph type="ftr" sz="quarter" idx="3"/>
          </p:nvPr>
        </p:nvSpPr>
        <p:spPr>
          <a:xfrm>
            <a:off x="685800" y="5870575"/>
            <a:ext cx="7827963" cy="377825"/>
          </a:xfrm>
          <a:prstGeom prst="rect">
            <a:avLst/>
          </a:prstGeom>
        </p:spPr>
        <p:txBody>
          <a:bodyPr vert="horz" lIns="91440" tIns="45720" rIns="91440" bIns="45720" rtlCol="0" anchor="ct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000" b="0" i="0" u="none" strike="noStrike" kern="1200" cap="none" spc="0" normalizeH="0" baseline="0" noProof="0">
              <a:ln>
                <a:noFill/>
              </a:ln>
              <a:solidFill>
                <a:schemeClr val="tx1"/>
              </a:solidFill>
              <a:effectLst/>
              <a:uLnTx/>
              <a:uFillTx/>
              <a:latin typeface="+mn-lt"/>
              <a:ea typeface="+mn-ea"/>
              <a:cs typeface="+mn-cs"/>
            </a:endParaRPr>
          </a:p>
        </p:txBody>
      </p:sp>
      <p:sp>
        <p:nvSpPr>
          <p:cNvPr id="10" name="Slide Number Placeholder 5"/>
          <p:cNvSpPr>
            <a:spLocks noGrp="1"/>
          </p:cNvSpPr>
          <p:nvPr>
            <p:ph type="sldNum" sz="quarter" idx="4"/>
          </p:nvPr>
        </p:nvSpPr>
        <p:spPr>
          <a:xfrm>
            <a:off x="10266363" y="5870575"/>
            <a:ext cx="550863" cy="377825"/>
          </a:xfrm>
          <a:prstGeom prst="rect">
            <a:avLst/>
          </a:prstGeom>
        </p:spPr>
        <p:txBody>
          <a:bodyPr vert="horz" wrap="square" lIns="91440" tIns="45720" rIns="91440" bIns="45720" numCol="1" anchor="ctr" anchorCtr="0" compatLnSpc="1"/>
          <a:lstStyle>
            <a:lvl1pPr>
              <a:defRPr smtClean="0"/>
            </a:lvl1pPr>
          </a:lstStyle>
          <a:p>
            <a:pPr marL="0" marR="0" lvl="0" indent="0" algn="r" defTabSz="914400" rtl="0" eaLnBrk="0" fontAlgn="base" latinLnBrk="0" hangingPunct="0">
              <a:lnSpc>
                <a:spcPct val="100000"/>
              </a:lnSpc>
              <a:spcBef>
                <a:spcPct val="0"/>
              </a:spcBef>
              <a:spcAft>
                <a:spcPct val="0"/>
              </a:spcAft>
              <a:buClrTx/>
              <a:buSzTx/>
              <a:buFontTx/>
              <a:buNone/>
              <a:defRPr/>
            </a:pPr>
            <a:fld id="{58F57410-C4FE-44DF-BE20-21C3E084870F}" type="slidenum">
              <a:rPr kumimoji="0" lang="en-US" altLang="en-US" sz="1000" b="0" i="0" u="none" strike="noStrike" kern="1200" cap="none" spc="0" normalizeH="0" baseline="0" noProof="0">
                <a:ln>
                  <a:noFill/>
                </a:ln>
                <a:solidFill>
                  <a:schemeClr val="tx1"/>
                </a:solidFill>
                <a:effectLst/>
                <a:uLnTx/>
                <a:uFillTx/>
                <a:latin typeface="Calibri" panose="020F0502020204030204" pitchFamily="34" charset="0"/>
                <a:ea typeface="+mn-ea"/>
                <a:cs typeface="+mn-cs"/>
              </a:rPr>
            </a:fld>
            <a:endParaRPr kumimoji="0" lang="en-US" altLang="en-US" sz="1000" b="0" i="0" u="none" strike="noStrike" kern="1200" cap="none" spc="0" normalizeH="0" baseline="0" noProof="0">
              <a:ln>
                <a:noFill/>
              </a:ln>
              <a:solidFill>
                <a:schemeClr val="tx1"/>
              </a:solidFill>
              <a:effectLst/>
              <a:uLnTx/>
              <a:uFillTx/>
              <a:latin typeface="Calibri" panose="020F0502020204030204" pitchFamily="34" charset="0"/>
              <a:ea typeface="+mn-ea"/>
              <a:cs typeface="+mn-cs"/>
            </a:endParaRPr>
          </a:p>
        </p:txBody>
      </p:sp>
    </p:spTree>
  </p:cSld>
  <p:clrMapOvr>
    <a:masterClrMapping/>
  </p:clrMapOvr>
  <p:transition spd="slow">
    <p:split orient="vert"/>
  </p:transition>
  <p:timing>
    <p:tnLst>
      <p:par>
        <p:cTn id="1" dur="indefinite" restart="never" nodeType="tmRoot"/>
      </p:par>
    </p:tnLst>
  </p:timing>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rotWithShape="0">
          <a:blip r:embed="rId2"/>
          <a:stretch>
            <a:fillRect/>
          </a:stretch>
        </a:blipFill>
        <a:effectLst/>
      </p:bgPr>
    </p:bg>
    <p:spTree>
      <p:nvGrpSpPr>
        <p:cNvPr id="1" name=""/>
        <p:cNvGrpSpPr/>
        <p:nvPr/>
      </p:nvGrpSpPr>
      <p:grpSpPr>
        <a:xfrm>
          <a:off x="0" y="0"/>
          <a:ext cx="0" cy="0"/>
          <a:chOff x="0" y="0"/>
          <a:chExt cx="0" cy="0"/>
        </a:xfrm>
      </p:grpSpPr>
      <p:pic>
        <p:nvPicPr>
          <p:cNvPr id="57346" name="Picture 6" descr="Celestia-R1---OverlayContentHD.png"/>
          <p:cNvPicPr>
            <a:picLocks noChangeAspect="1"/>
          </p:cNvPicPr>
          <p:nvPr/>
        </p:nvPicPr>
        <p:blipFill>
          <a:blip r:embed="rId3"/>
          <a:stretch>
            <a:fillRect/>
          </a:stretch>
        </p:blipFill>
        <p:spPr>
          <a:xfrm>
            <a:off x="0" y="0"/>
            <a:ext cx="12188825" cy="6856413"/>
          </a:xfrm>
          <a:prstGeom prst="rect">
            <a:avLst/>
          </a:prstGeom>
          <a:noFill/>
          <a:ln w="9525">
            <a:noFill/>
          </a:ln>
        </p:spPr>
      </p:pic>
      <p:sp>
        <p:nvSpPr>
          <p:cNvPr id="2" name="Vertical Title 1"/>
          <p:cNvSpPr>
            <a:spLocks noGrp="1"/>
          </p:cNvSpPr>
          <p:nvPr>
            <p:ph type="title" orient="vert"/>
          </p:nvPr>
        </p:nvSpPr>
        <p:spPr>
          <a:xfrm>
            <a:off x="8658675" y="609599"/>
            <a:ext cx="2158552"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09600"/>
            <a:ext cx="7832116" cy="5181600"/>
          </a:xfrm>
        </p:spPr>
        <p:txBody>
          <a:bodyPr vert="eaVert" ancho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8" name="Date Placeholder 3"/>
          <p:cNvSpPr>
            <a:spLocks noGrp="1"/>
          </p:cNvSpPr>
          <p:nvPr>
            <p:ph type="dt" sz="half" idx="2"/>
          </p:nvPr>
        </p:nvSpPr>
        <p:spPr>
          <a:xfrm>
            <a:off x="8589963" y="5870575"/>
            <a:ext cx="1600200" cy="377825"/>
          </a:xfrm>
          <a:prstGeom prst="rect">
            <a:avLst/>
          </a:prstGeom>
        </p:spPr>
        <p:txBody>
          <a:bodyPr vert="horz" lIns="91440" tIns="45720" rIns="91440" bIns="45720" rtlCol="0" anchor="ct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defRPr/>
            </a:pPr>
            <a:r>
              <a:rPr kumimoji="0" lang="en-US" altLang="en-US" sz="1000" b="0" i="0" u="none" strike="noStrike" kern="1200" cap="none" spc="0" normalizeH="0" baseline="0" noProof="0">
                <a:ln>
                  <a:noFill/>
                </a:ln>
                <a:solidFill>
                  <a:schemeClr val="tx1"/>
                </a:solidFill>
                <a:effectLst/>
                <a:uLnTx/>
                <a:uFillTx/>
                <a:latin typeface="+mn-lt"/>
                <a:ea typeface="+mn-ea"/>
                <a:cs typeface="+mn-cs"/>
              </a:rPr>
              <a:t>TTT - QTTqng</a:t>
            </a:r>
            <a:endParaRPr kumimoji="0" lang="en-US" altLang="en-US" sz="1000" b="0" i="0" u="none" strike="noStrike" kern="1200" cap="none" spc="0" normalizeH="0" baseline="0" noProof="0">
              <a:ln>
                <a:noFill/>
              </a:ln>
              <a:solidFill>
                <a:schemeClr val="tx1"/>
              </a:solidFill>
              <a:effectLst/>
              <a:uLnTx/>
              <a:uFillTx/>
              <a:latin typeface="+mn-lt"/>
              <a:ea typeface="+mn-ea"/>
              <a:cs typeface="+mn-cs"/>
            </a:endParaRPr>
          </a:p>
        </p:txBody>
      </p:sp>
      <p:sp>
        <p:nvSpPr>
          <p:cNvPr id="9" name="Footer Placeholder 4"/>
          <p:cNvSpPr>
            <a:spLocks noGrp="1"/>
          </p:cNvSpPr>
          <p:nvPr>
            <p:ph type="ftr" sz="quarter" idx="3"/>
          </p:nvPr>
        </p:nvSpPr>
        <p:spPr>
          <a:xfrm>
            <a:off x="685800" y="5870575"/>
            <a:ext cx="7827963" cy="377825"/>
          </a:xfrm>
          <a:prstGeom prst="rect">
            <a:avLst/>
          </a:prstGeom>
        </p:spPr>
        <p:txBody>
          <a:bodyPr vert="horz" lIns="91440" tIns="45720" rIns="91440" bIns="45720" rtlCol="0" anchor="ct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000" b="0" i="0" u="none" strike="noStrike" kern="1200" cap="none" spc="0" normalizeH="0" baseline="0" noProof="0">
              <a:ln>
                <a:noFill/>
              </a:ln>
              <a:solidFill>
                <a:schemeClr val="tx1"/>
              </a:solidFill>
              <a:effectLst/>
              <a:uLnTx/>
              <a:uFillTx/>
              <a:latin typeface="+mn-lt"/>
              <a:ea typeface="+mn-ea"/>
              <a:cs typeface="+mn-cs"/>
            </a:endParaRPr>
          </a:p>
        </p:txBody>
      </p:sp>
      <p:sp>
        <p:nvSpPr>
          <p:cNvPr id="10" name="Slide Number Placeholder 5"/>
          <p:cNvSpPr>
            <a:spLocks noGrp="1"/>
          </p:cNvSpPr>
          <p:nvPr>
            <p:ph type="sldNum" sz="quarter" idx="4"/>
          </p:nvPr>
        </p:nvSpPr>
        <p:spPr>
          <a:xfrm>
            <a:off x="10266363" y="5870575"/>
            <a:ext cx="550863" cy="377825"/>
          </a:xfrm>
          <a:prstGeom prst="rect">
            <a:avLst/>
          </a:prstGeom>
        </p:spPr>
        <p:txBody>
          <a:bodyPr vert="horz" wrap="square" lIns="91440" tIns="45720" rIns="91440" bIns="45720" numCol="1" anchor="ctr" anchorCtr="0" compatLnSpc="1"/>
          <a:lstStyle>
            <a:lvl1pPr>
              <a:defRPr smtClean="0"/>
            </a:lvl1pPr>
          </a:lstStyle>
          <a:p>
            <a:pPr marL="0" marR="0" lvl="0" indent="0" algn="r" defTabSz="914400" rtl="0" eaLnBrk="0" fontAlgn="base" latinLnBrk="0" hangingPunct="0">
              <a:lnSpc>
                <a:spcPct val="100000"/>
              </a:lnSpc>
              <a:spcBef>
                <a:spcPct val="0"/>
              </a:spcBef>
              <a:spcAft>
                <a:spcPct val="0"/>
              </a:spcAft>
              <a:buClrTx/>
              <a:buSzTx/>
              <a:buFontTx/>
              <a:buNone/>
              <a:defRPr/>
            </a:pPr>
            <a:fld id="{42B96738-E1DC-4732-9799-106ACE5D4163}" type="slidenum">
              <a:rPr kumimoji="0" lang="en-US" altLang="en-US" sz="1000" b="0" i="0" u="none" strike="noStrike" kern="1200" cap="none" spc="0" normalizeH="0" baseline="0" noProof="0">
                <a:ln>
                  <a:noFill/>
                </a:ln>
                <a:solidFill>
                  <a:schemeClr val="tx1"/>
                </a:solidFill>
                <a:effectLst/>
                <a:uLnTx/>
                <a:uFillTx/>
                <a:latin typeface="Calibri" panose="020F0502020204030204" pitchFamily="34" charset="0"/>
                <a:ea typeface="+mn-ea"/>
                <a:cs typeface="+mn-cs"/>
              </a:rPr>
            </a:fld>
            <a:endParaRPr kumimoji="0" lang="en-US" altLang="en-US" sz="1000" b="0" i="0" u="none" strike="noStrike" kern="1200" cap="none" spc="0" normalizeH="0" baseline="0" noProof="0">
              <a:ln>
                <a:noFill/>
              </a:ln>
              <a:solidFill>
                <a:schemeClr val="tx1"/>
              </a:solidFill>
              <a:effectLst/>
              <a:uLnTx/>
              <a:uFillTx/>
              <a:latin typeface="Calibri" panose="020F0502020204030204" pitchFamily="34" charset="0"/>
              <a:ea typeface="+mn-ea"/>
              <a:cs typeface="+mn-cs"/>
            </a:endParaRPr>
          </a:p>
        </p:txBody>
      </p:sp>
    </p:spTree>
  </p:cSld>
  <p:clrMapOvr>
    <a:masterClrMapping/>
  </p:clrMapOvr>
  <p:transition spd="slow">
    <p:split orient="vert"/>
  </p:transition>
  <p:timing>
    <p:tnLst>
      <p:par>
        <p:cTn id="1" dur="indefinite" restart="never" nodeType="tmRoot"/>
      </p:par>
    </p:tnLst>
  </p:timing>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95269" y="1122363"/>
            <a:ext cx="9001462" cy="2387600"/>
          </a:xfrm>
        </p:spPr>
        <p:txBody>
          <a:bodyPr anchor="b"/>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595269" y="3602038"/>
            <a:ext cx="9001462"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r>
              <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rPr>
              <a:t>TTT - QTTqng</a:t>
            </a:r>
            <a:endPar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fld id="{4BC29085-D83C-4B3A-8640-BED500A4E1E3}" type="slidenum">
              <a:rPr kumimoji="0" lang="en-US" altLang="en-US" sz="1000" b="0" i="0" u="none" strike="noStrike" kern="1200" cap="none" spc="0" normalizeH="0" baseline="0" noProof="0">
                <a:ln>
                  <a:noFill/>
                </a:ln>
                <a:solidFill>
                  <a:srgbClr val="FFFFFF"/>
                </a:solidFill>
                <a:effectLst/>
                <a:uLnTx/>
                <a:uFillTx/>
                <a:latin typeface="Arial" panose="020B0604020202020204" pitchFamily="34" charset="0"/>
                <a:ea typeface="+mn-ea"/>
                <a:cs typeface="+mn-cs"/>
              </a:rPr>
            </a:fld>
            <a:endParaRPr kumimoji="0" lang="en-US" altLang="en-US" sz="10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Tree>
  </p:cSld>
  <p:clrMapOvr>
    <a:masterClrMapping/>
  </p:clrMapOvr>
  <p:transition spd="slow">
    <p:split orient="vert"/>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r>
              <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rPr>
              <a:t>TTT - QTTqng</a:t>
            </a:r>
            <a:endPar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fld id="{4BC29085-D83C-4B3A-8640-BED500A4E1E3}" type="slidenum">
              <a:rPr kumimoji="0" lang="en-US" altLang="en-US" sz="1000" b="0" i="0" u="none" strike="noStrike" kern="1200" cap="none" spc="0" normalizeH="0" baseline="0" noProof="0">
                <a:ln>
                  <a:noFill/>
                </a:ln>
                <a:solidFill>
                  <a:srgbClr val="FFFFFF"/>
                </a:solidFill>
                <a:effectLst/>
                <a:uLnTx/>
                <a:uFillTx/>
                <a:latin typeface="Arial" panose="020B0604020202020204" pitchFamily="34" charset="0"/>
                <a:ea typeface="+mn-ea"/>
                <a:cs typeface="+mn-cs"/>
              </a:rPr>
            </a:fld>
            <a:endParaRPr kumimoji="0" lang="en-US" altLang="en-US" sz="10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Tree>
  </p:cSld>
  <p:clrMapOvr>
    <a:masterClrMapping/>
  </p:clrMapOvr>
  <p:transition spd="slow">
    <p:split orient="vert"/>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29244" y="657226"/>
            <a:ext cx="9733512" cy="2852737"/>
          </a:xfrm>
        </p:spPr>
        <p:txBody>
          <a:bodyPr anchor="b"/>
          <a:lstStyle>
            <a:lvl1pPr>
              <a:defRPr sz="3400"/>
            </a:lvl1pPr>
          </a:lstStyle>
          <a:p>
            <a:r>
              <a:rPr lang="en-US"/>
              <a:t>Click to edit Master title style</a:t>
            </a:r>
            <a:endParaRPr lang="en-US" dirty="0"/>
          </a:p>
        </p:txBody>
      </p:sp>
      <p:sp>
        <p:nvSpPr>
          <p:cNvPr id="3" name="Text Placeholder 2"/>
          <p:cNvSpPr>
            <a:spLocks noGrp="1"/>
          </p:cNvSpPr>
          <p:nvPr>
            <p:ph type="body" idx="1"/>
          </p:nvPr>
        </p:nvSpPr>
        <p:spPr>
          <a:xfrm>
            <a:off x="1229244" y="3602038"/>
            <a:ext cx="9733512"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r>
              <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rPr>
              <a:t>TTT - QTTqng</a:t>
            </a:r>
            <a:endPar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fld id="{4BC29085-D83C-4B3A-8640-BED500A4E1E3}" type="slidenum">
              <a:rPr kumimoji="0" lang="en-US" altLang="en-US" sz="1000" b="0" i="0" u="none" strike="noStrike" kern="1200" cap="none" spc="0" normalizeH="0" baseline="0" noProof="0">
                <a:ln>
                  <a:noFill/>
                </a:ln>
                <a:solidFill>
                  <a:srgbClr val="FFFFFF"/>
                </a:solidFill>
                <a:effectLst/>
                <a:uLnTx/>
                <a:uFillTx/>
                <a:latin typeface="Arial" panose="020B0604020202020204" pitchFamily="34" charset="0"/>
                <a:ea typeface="+mn-ea"/>
                <a:cs typeface="+mn-cs"/>
              </a:rPr>
            </a:fld>
            <a:endParaRPr kumimoji="0" lang="en-US" altLang="en-US" sz="10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Tree>
  </p:cSld>
  <p:clrMapOvr>
    <a:masterClrMapping/>
  </p:clrMapOvr>
  <p:transition spd="slow">
    <p:split orient="vert"/>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6321"/>
          </a:xfrm>
        </p:spPr>
        <p:txBody>
          <a:bodyPr/>
          <a:lstStyle/>
          <a:p>
            <a:r>
              <a:rPr lang="en-US"/>
              <a:t>Click to edit Master title style</a:t>
            </a:r>
            <a:endParaRPr lang="en-US" dirty="0"/>
          </a:p>
        </p:txBody>
      </p:sp>
      <p:sp>
        <p:nvSpPr>
          <p:cNvPr id="3" name="Content Placeholder 2"/>
          <p:cNvSpPr>
            <a:spLocks noGrp="1"/>
          </p:cNvSpPr>
          <p:nvPr>
            <p:ph sz="half" idx="1"/>
          </p:nvPr>
        </p:nvSpPr>
        <p:spPr>
          <a:xfrm>
            <a:off x="913795" y="2088319"/>
            <a:ext cx="5106004" cy="3702881"/>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Content Placeholder 3"/>
          <p:cNvSpPr>
            <a:spLocks noGrp="1"/>
          </p:cNvSpPr>
          <p:nvPr>
            <p:ph sz="half" idx="2"/>
          </p:nvPr>
        </p:nvSpPr>
        <p:spPr>
          <a:xfrm>
            <a:off x="6173403" y="2088319"/>
            <a:ext cx="5094154" cy="3702881"/>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5" name="Date Placeholder 4"/>
          <p:cNvSpPr>
            <a:spLocks noGrp="1"/>
          </p:cNvSpPr>
          <p:nvPr>
            <p:ph type="dt" sz="half" idx="10"/>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r>
              <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rPr>
              <a:t>TTT - QTTqng</a:t>
            </a:r>
            <a:endPar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fld id="{4BC29085-D83C-4B3A-8640-BED500A4E1E3}" type="slidenum">
              <a:rPr kumimoji="0" lang="en-US" altLang="en-US" sz="1000" b="0" i="0" u="none" strike="noStrike" kern="1200" cap="none" spc="0" normalizeH="0" baseline="0" noProof="0">
                <a:ln>
                  <a:noFill/>
                </a:ln>
                <a:solidFill>
                  <a:srgbClr val="FFFFFF"/>
                </a:solidFill>
                <a:effectLst/>
                <a:uLnTx/>
                <a:uFillTx/>
                <a:latin typeface="Arial" panose="020B0604020202020204" pitchFamily="34" charset="0"/>
                <a:ea typeface="+mn-ea"/>
                <a:cs typeface="+mn-cs"/>
              </a:rPr>
            </a:fld>
            <a:endParaRPr kumimoji="0" lang="en-US" altLang="en-US" sz="10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Tree>
  </p:cSld>
  <p:clrMapOvr>
    <a:masterClrMapping/>
  </p:clrMapOvr>
  <p:transition spd="slow">
    <p:split orient="vert"/>
  </p:transition>
  <p:hf hdr="0" ftr="0" dt="0"/>
</p:sldLayout>
</file>

<file path=ppt/slideLayouts/slideLayout1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41804" y="2088320"/>
            <a:ext cx="4879199"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913795" y="2912232"/>
            <a:ext cx="5107208" cy="287896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5" name="Text Placeholder 4"/>
          <p:cNvSpPr>
            <a:spLocks noGrp="1"/>
          </p:cNvSpPr>
          <p:nvPr>
            <p:ph type="body" sz="quarter" idx="3"/>
          </p:nvPr>
        </p:nvSpPr>
        <p:spPr>
          <a:xfrm>
            <a:off x="6402003" y="2088320"/>
            <a:ext cx="4865554"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912232"/>
            <a:ext cx="5095357" cy="287896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7" name="Date Placeholder 6"/>
          <p:cNvSpPr>
            <a:spLocks noGrp="1"/>
          </p:cNvSpPr>
          <p:nvPr>
            <p:ph type="dt" sz="half" idx="10"/>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r>
              <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rPr>
              <a:t>TTT - QTTqng</a:t>
            </a:r>
            <a:endPar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fld id="{4BC29085-D83C-4B3A-8640-BED500A4E1E3}" type="slidenum">
              <a:rPr kumimoji="0" lang="en-US" altLang="en-US" sz="1000" b="0" i="0" u="none" strike="noStrike" kern="1200" cap="none" spc="0" normalizeH="0" baseline="0" noProof="0">
                <a:ln>
                  <a:noFill/>
                </a:ln>
                <a:solidFill>
                  <a:srgbClr val="FFFFFF"/>
                </a:solidFill>
                <a:effectLst/>
                <a:uLnTx/>
                <a:uFillTx/>
                <a:latin typeface="Arial" panose="020B0604020202020204" pitchFamily="34" charset="0"/>
                <a:ea typeface="+mn-ea"/>
                <a:cs typeface="+mn-cs"/>
              </a:rPr>
            </a:fld>
            <a:endParaRPr kumimoji="0" lang="en-US" altLang="en-US" sz="10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Tree>
  </p:cSld>
  <p:clrMapOvr>
    <a:masterClrMapping/>
  </p:clrMapOvr>
  <p:transition spd="slow">
    <p:split orient="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en-US" sz="1100" b="0" i="0" u="none" strike="noStrike" kern="1200" cap="none" spc="0" normalizeH="0" baseline="0" noProof="0">
                <a:ln>
                  <a:noFill/>
                </a:ln>
                <a:solidFill>
                  <a:schemeClr val="tx1">
                    <a:tint val="75000"/>
                    <a:alpha val="60000"/>
                  </a:schemeClr>
                </a:solidFill>
                <a:effectLst/>
                <a:uLnTx/>
                <a:uFillTx/>
                <a:latin typeface="Arial" panose="020B0604020202020204" pitchFamily="34" charset="0"/>
                <a:ea typeface="+mn-ea"/>
                <a:cs typeface="+mn-cs"/>
              </a:rPr>
              <a:t>TTT - QTTqng</a:t>
            </a:r>
            <a:endParaRPr kumimoji="0" lang="en-US" altLang="en-US" sz="1100" b="0" i="0" u="none" strike="noStrike" kern="1200" cap="none" spc="0" normalizeH="0" baseline="0" noProof="0">
              <a:ln>
                <a:noFill/>
              </a:ln>
              <a:solidFill>
                <a:schemeClr val="tx1">
                  <a:tint val="75000"/>
                  <a:alpha val="60000"/>
                </a:scheme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100" b="0" i="0" u="none" strike="noStrike" kern="1200" cap="none" spc="0" normalizeH="0" baseline="0" noProof="0">
              <a:ln>
                <a:noFill/>
              </a:ln>
              <a:solidFill>
                <a:schemeClr val="tx1">
                  <a:tint val="75000"/>
                  <a:alpha val="60000"/>
                </a:scheme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p>
            <a:pPr marL="0" marR="0" lvl="0" indent="0" algn="ctr" defTabSz="914400" rtl="0" eaLnBrk="0" fontAlgn="base" latinLnBrk="0" hangingPunct="0">
              <a:lnSpc>
                <a:spcPct val="100000"/>
              </a:lnSpc>
              <a:spcBef>
                <a:spcPct val="0"/>
              </a:spcBef>
              <a:spcAft>
                <a:spcPct val="0"/>
              </a:spcAft>
              <a:buClrTx/>
              <a:buSzTx/>
              <a:buFontTx/>
              <a:buNone/>
              <a:defRPr/>
            </a:pPr>
            <a:fld id="{F07D6200-4183-4171-ABBA-88B859A3B854}" type="slidenum">
              <a:rPr kumimoji="0" lang="en-US" altLang="en-US" sz="2800" b="0" i="0" u="none" strike="noStrike" kern="1200" cap="none" spc="0" normalizeH="0" baseline="0" noProof="0">
                <a:ln>
                  <a:noFill/>
                </a:ln>
                <a:solidFill>
                  <a:srgbClr val="FFFFFF"/>
                </a:solidFill>
                <a:effectLst/>
                <a:uLnTx/>
                <a:uFillTx/>
                <a:latin typeface="Arial" panose="020B0604020202020204" pitchFamily="34" charset="0"/>
                <a:ea typeface="+mn-ea"/>
                <a:cs typeface="+mn-cs"/>
              </a:rPr>
            </a:fld>
            <a:endParaRPr kumimoji="0" lang="en-US" altLang="en-US" sz="2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Tree>
  </p:cSld>
  <p:clrMapOvr>
    <a:masterClrMapping/>
  </p:clrMapOvr>
  <p:transition spd="slow">
    <p:split orient="vert"/>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r>
              <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rPr>
              <a:t>TTT - QTTqng</a:t>
            </a:r>
            <a:endPar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fld id="{4BC29085-D83C-4B3A-8640-BED500A4E1E3}" type="slidenum">
              <a:rPr kumimoji="0" lang="en-US" altLang="en-US" sz="1000" b="0" i="0" u="none" strike="noStrike" kern="1200" cap="none" spc="0" normalizeH="0" baseline="0" noProof="0">
                <a:ln>
                  <a:noFill/>
                </a:ln>
                <a:solidFill>
                  <a:srgbClr val="FFFFFF"/>
                </a:solidFill>
                <a:effectLst/>
                <a:uLnTx/>
                <a:uFillTx/>
                <a:latin typeface="Arial" panose="020B0604020202020204" pitchFamily="34" charset="0"/>
                <a:ea typeface="+mn-ea"/>
                <a:cs typeface="+mn-cs"/>
              </a:rPr>
            </a:fld>
            <a:endParaRPr kumimoji="0" lang="en-US" altLang="en-US" sz="10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Tree>
  </p:cSld>
  <p:clrMapOvr>
    <a:masterClrMapping/>
  </p:clrMapOvr>
  <p:transition spd="slow">
    <p:split orient="vert"/>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r>
              <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rPr>
              <a:t>TTT - QTTqng</a:t>
            </a:r>
            <a:endPar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fld id="{4BC29085-D83C-4B3A-8640-BED500A4E1E3}" type="slidenum">
              <a:rPr kumimoji="0" lang="en-US" altLang="en-US" sz="1000" b="0" i="0" u="none" strike="noStrike" kern="1200" cap="none" spc="0" normalizeH="0" baseline="0" noProof="0">
                <a:ln>
                  <a:noFill/>
                </a:ln>
                <a:solidFill>
                  <a:srgbClr val="FFFFFF"/>
                </a:solidFill>
                <a:effectLst/>
                <a:uLnTx/>
                <a:uFillTx/>
                <a:latin typeface="Arial" panose="020B0604020202020204" pitchFamily="34" charset="0"/>
                <a:ea typeface="+mn-ea"/>
                <a:cs typeface="+mn-cs"/>
              </a:rPr>
            </a:fld>
            <a:endParaRPr kumimoji="0" lang="en-US" altLang="en-US" sz="10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Tree>
  </p:cSld>
  <p:clrMapOvr>
    <a:masterClrMapping/>
  </p:clrMapOvr>
  <p:transition spd="slow">
    <p:split orient="vert"/>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228" y="609600"/>
            <a:ext cx="3932237" cy="2362200"/>
          </a:xfrm>
        </p:spPr>
        <p:txBody>
          <a:bodyPr anchor="b"/>
          <a:lstStyle>
            <a:lvl1pPr>
              <a:defRPr sz="2800"/>
            </a:lvl1pPr>
          </a:lstStyle>
          <a:p>
            <a:r>
              <a:rPr lang="en-US"/>
              <a:t>Click to edit Master title style</a:t>
            </a:r>
            <a:endParaRPr lang="en-US" dirty="0"/>
          </a:p>
        </p:txBody>
      </p:sp>
      <p:sp>
        <p:nvSpPr>
          <p:cNvPr id="3" name="Content Placeholder 2"/>
          <p:cNvSpPr>
            <a:spLocks noGrp="1"/>
          </p:cNvSpPr>
          <p:nvPr>
            <p:ph idx="1"/>
          </p:nvPr>
        </p:nvSpPr>
        <p:spPr>
          <a:xfrm>
            <a:off x="5078064" y="609600"/>
            <a:ext cx="6189492" cy="5181600"/>
          </a:xfrm>
        </p:spPr>
        <p:txBody>
          <a:bodyPr anchor="ct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Text Placeholder 3"/>
          <p:cNvSpPr>
            <a:spLocks noGrp="1"/>
          </p:cNvSpPr>
          <p:nvPr>
            <p:ph type="body" sz="half" idx="2"/>
          </p:nvPr>
        </p:nvSpPr>
        <p:spPr>
          <a:xfrm>
            <a:off x="917228" y="2971800"/>
            <a:ext cx="3932237" cy="2819399"/>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r>
              <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rPr>
              <a:t>TTT - QTTqng</a:t>
            </a:r>
            <a:endPar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fld id="{4BC29085-D83C-4B3A-8640-BED500A4E1E3}" type="slidenum">
              <a:rPr kumimoji="0" lang="en-US" altLang="en-US" sz="1000" b="0" i="0" u="none" strike="noStrike" kern="1200" cap="none" spc="0" normalizeH="0" baseline="0" noProof="0">
                <a:ln>
                  <a:noFill/>
                </a:ln>
                <a:solidFill>
                  <a:srgbClr val="FFFFFF"/>
                </a:solidFill>
                <a:effectLst/>
                <a:uLnTx/>
                <a:uFillTx/>
                <a:latin typeface="Arial" panose="020B0604020202020204" pitchFamily="34" charset="0"/>
                <a:ea typeface="+mn-ea"/>
                <a:cs typeface="+mn-cs"/>
              </a:rPr>
            </a:fld>
            <a:endParaRPr kumimoji="0" lang="en-US" altLang="en-US" sz="10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Tree>
  </p:cSld>
  <p:clrMapOvr>
    <a:masterClrMapping/>
  </p:clrMapOvr>
  <p:transition spd="slow">
    <p:split orient="vert"/>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227" y="609600"/>
            <a:ext cx="5929773" cy="2362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24804" y="758881"/>
            <a:ext cx="3255356" cy="4883038"/>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vert="horz" lIns="91440" tIns="45720" rIns="91440" bIns="45720" rtlCol="0" anchor="t">
            <a:norm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914400" rtl="0" eaLnBrk="0" fontAlgn="base" latinLnBrk="0" hangingPunct="0">
              <a:lnSpc>
                <a:spcPct val="120000"/>
              </a:lnSpc>
              <a:spcBef>
                <a:spcPts val="1000"/>
              </a:spcBef>
              <a:spcAft>
                <a:spcPct val="0"/>
              </a:spcAft>
              <a:buClrTx/>
              <a:buSzTx/>
              <a:buFont typeface="Arial" panose="020B0604020202020204" pitchFamily="34" charset="0"/>
              <a:buNone/>
              <a:defRPr/>
            </a:pPr>
            <a:r>
              <a:rPr kumimoji="0" lang="en-US" sz="3200" b="0" i="0" u="none" strike="noStrike" kern="1200" cap="none" spc="0" normalizeH="0" baseline="0" noProof="0">
                <a:ln>
                  <a:noFill/>
                </a:ln>
                <a:solidFill>
                  <a:schemeClr val="tx1"/>
                </a:solidFill>
                <a:effectLst>
                  <a:outerShdw blurRad="50800" dist="38100" dir="2700000" algn="tl" rotWithShape="0">
                    <a:srgbClr val="000000">
                      <a:alpha val="48000"/>
                    </a:srgbClr>
                  </a:outerShdw>
                </a:effectLst>
                <a:uLnTx/>
                <a:uFillTx/>
                <a:latin typeface="+mn-lt"/>
                <a:ea typeface="+mn-ea"/>
                <a:cs typeface="+mn-cs"/>
              </a:rPr>
              <a:t>Click icon to add picture</a:t>
            </a:r>
            <a:endParaRPr kumimoji="0" lang="en-US" sz="3200" b="0" i="0" u="none" strike="noStrike" kern="1200" cap="none" spc="0" normalizeH="0" baseline="0" noProof="0" dirty="0">
              <a:ln>
                <a:noFill/>
              </a:ln>
              <a:solidFill>
                <a:schemeClr val="tx1"/>
              </a:solidFill>
              <a:effectLst>
                <a:outerShdw blurRad="50800" dist="38100" dir="2700000" algn="tl" rotWithShape="0">
                  <a:srgbClr val="000000">
                    <a:alpha val="48000"/>
                  </a:srgbClr>
                </a:outerShdw>
              </a:effectLst>
              <a:uLnTx/>
              <a:uFillTx/>
              <a:latin typeface="+mn-lt"/>
              <a:ea typeface="+mn-ea"/>
              <a:cs typeface="+mn-cs"/>
            </a:endParaRPr>
          </a:p>
        </p:txBody>
      </p:sp>
      <p:sp>
        <p:nvSpPr>
          <p:cNvPr id="4" name="Text Placeholder 3"/>
          <p:cNvSpPr>
            <a:spLocks noGrp="1"/>
          </p:cNvSpPr>
          <p:nvPr>
            <p:ph type="body" sz="half" idx="2"/>
          </p:nvPr>
        </p:nvSpPr>
        <p:spPr>
          <a:xfrm>
            <a:off x="913794" y="2971800"/>
            <a:ext cx="5934950" cy="2819400"/>
          </a:xfrm>
        </p:spPr>
        <p:txBody>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r>
              <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rPr>
              <a:t>TTT - QTTqng</a:t>
            </a:r>
            <a:endPar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fld id="{4BC29085-D83C-4B3A-8640-BED500A4E1E3}" type="slidenum">
              <a:rPr kumimoji="0" lang="en-US" altLang="en-US" sz="1000" b="0" i="0" u="none" strike="noStrike" kern="1200" cap="none" spc="0" normalizeH="0" baseline="0" noProof="0">
                <a:ln>
                  <a:noFill/>
                </a:ln>
                <a:solidFill>
                  <a:srgbClr val="FFFFFF"/>
                </a:solidFill>
                <a:effectLst/>
                <a:uLnTx/>
                <a:uFillTx/>
                <a:latin typeface="Arial" panose="020B0604020202020204" pitchFamily="34" charset="0"/>
                <a:ea typeface="+mn-ea"/>
                <a:cs typeface="+mn-cs"/>
              </a:rPr>
            </a:fld>
            <a:endParaRPr kumimoji="0" lang="en-US" altLang="en-US" sz="10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Tree>
  </p:cSld>
  <p:clrMapOvr>
    <a:masterClrMapping/>
  </p:clrMapOvr>
  <p:transition spd="slow">
    <p:split orient="vert"/>
  </p:transition>
  <p:hf hdr="0" ftr="0" dt="0"/>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806" y="4289372"/>
            <a:ext cx="10367564" cy="819355"/>
          </a:xfrm>
        </p:spPr>
        <p:txBody>
          <a:bodyPr anchor="b"/>
          <a:lstStyle>
            <a:lvl1pP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913806" y="621321"/>
            <a:ext cx="10367564" cy="3379735"/>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vert="horz" lIns="91440" tIns="45720" rIns="91440" bIns="45720" rtlCol="0" anchor="t">
            <a:norm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914400" rtl="0" eaLnBrk="0" fontAlgn="base" latinLnBrk="0" hangingPunct="0">
              <a:lnSpc>
                <a:spcPct val="120000"/>
              </a:lnSpc>
              <a:spcBef>
                <a:spcPts val="1000"/>
              </a:spcBef>
              <a:spcAft>
                <a:spcPct val="0"/>
              </a:spcAft>
              <a:buClrTx/>
              <a:buSzTx/>
              <a:buFont typeface="Arial" panose="020B0604020202020204" pitchFamily="34" charset="0"/>
              <a:buNone/>
              <a:defRPr/>
            </a:pPr>
            <a:r>
              <a:rPr kumimoji="0" lang="en-US" sz="3200" b="0" i="0" u="none" strike="noStrike" kern="1200" cap="none" spc="0" normalizeH="0" baseline="0" noProof="0">
                <a:ln>
                  <a:noFill/>
                </a:ln>
                <a:solidFill>
                  <a:schemeClr val="tx1"/>
                </a:solidFill>
                <a:effectLst>
                  <a:outerShdw blurRad="50800" dist="38100" dir="2700000" algn="tl" rotWithShape="0">
                    <a:srgbClr val="000000">
                      <a:alpha val="48000"/>
                    </a:srgbClr>
                  </a:outerShdw>
                </a:effectLst>
                <a:uLnTx/>
                <a:uFillTx/>
                <a:latin typeface="+mn-lt"/>
                <a:ea typeface="+mn-ea"/>
                <a:cs typeface="+mn-cs"/>
              </a:rPr>
              <a:t>Click icon to add picture</a:t>
            </a:r>
            <a:endParaRPr kumimoji="0" lang="en-US" sz="3200" b="0" i="0" u="none" strike="noStrike" kern="1200" cap="none" spc="0" normalizeH="0" baseline="0" noProof="0" dirty="0">
              <a:ln>
                <a:noFill/>
              </a:ln>
              <a:solidFill>
                <a:schemeClr val="tx1"/>
              </a:solidFill>
              <a:effectLst>
                <a:outerShdw blurRad="50800" dist="38100" dir="2700000" algn="tl" rotWithShape="0">
                  <a:srgbClr val="000000">
                    <a:alpha val="48000"/>
                  </a:srgbClr>
                </a:outerShdw>
              </a:effectLst>
              <a:uLnTx/>
              <a:uFillTx/>
              <a:latin typeface="+mn-lt"/>
              <a:ea typeface="+mn-ea"/>
              <a:cs typeface="+mn-cs"/>
            </a:endParaRPr>
          </a:p>
        </p:txBody>
      </p:sp>
      <p:sp>
        <p:nvSpPr>
          <p:cNvPr id="4" name="Text Placeholder 3"/>
          <p:cNvSpPr>
            <a:spLocks noGrp="1"/>
          </p:cNvSpPr>
          <p:nvPr>
            <p:ph type="body" sz="half" idx="2"/>
          </p:nvPr>
        </p:nvSpPr>
        <p:spPr>
          <a:xfrm>
            <a:off x="913795" y="5108728"/>
            <a:ext cx="10365998" cy="682472"/>
          </a:xfrm>
        </p:spPr>
        <p:txBody>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r>
              <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rPr>
              <a:t>TTT - QTTqng</a:t>
            </a:r>
            <a:endPar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fld id="{4BC29085-D83C-4B3A-8640-BED500A4E1E3}" type="slidenum">
              <a:rPr kumimoji="0" lang="en-US" altLang="en-US" sz="1000" b="0" i="0" u="none" strike="noStrike" kern="1200" cap="none" spc="0" normalizeH="0" baseline="0" noProof="0">
                <a:ln>
                  <a:noFill/>
                </a:ln>
                <a:solidFill>
                  <a:srgbClr val="FFFFFF"/>
                </a:solidFill>
                <a:effectLst/>
                <a:uLnTx/>
                <a:uFillTx/>
                <a:latin typeface="Arial" panose="020B0604020202020204" pitchFamily="34" charset="0"/>
                <a:ea typeface="+mn-ea"/>
                <a:cs typeface="+mn-cs"/>
              </a:rPr>
            </a:fld>
            <a:endParaRPr kumimoji="0" lang="en-US" altLang="en-US" sz="10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Tree>
  </p:cSld>
  <p:clrMapOvr>
    <a:masterClrMapping/>
  </p:clrMapOvr>
  <p:transition spd="slow">
    <p:split orient="vert"/>
  </p:transition>
  <p:hf hdr="0" ftr="0" dt="0"/>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3424859"/>
          </a:xfrm>
        </p:spPr>
        <p:txBody>
          <a:bodyP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95" y="4204820"/>
            <a:ext cx="10353761" cy="159218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3" name="Date Placeholder 2"/>
          <p:cNvSpPr>
            <a:spLocks noGrp="1"/>
          </p:cNvSpPr>
          <p:nvPr>
            <p:ph type="dt" sz="half" idx="10"/>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r>
              <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rPr>
              <a:t>TTT - QTTqng</a:t>
            </a:r>
            <a:endPar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fld id="{4BC29085-D83C-4B3A-8640-BED500A4E1E3}" type="slidenum">
              <a:rPr kumimoji="0" lang="en-US" altLang="en-US" sz="1000" b="0" i="0" u="none" strike="noStrike" kern="1200" cap="none" spc="0" normalizeH="0" baseline="0" noProof="0">
                <a:ln>
                  <a:noFill/>
                </a:ln>
                <a:solidFill>
                  <a:srgbClr val="FFFFFF"/>
                </a:solidFill>
                <a:effectLst/>
                <a:uLnTx/>
                <a:uFillTx/>
                <a:latin typeface="Arial" panose="020B0604020202020204" pitchFamily="34" charset="0"/>
                <a:ea typeface="+mn-ea"/>
                <a:cs typeface="+mn-cs"/>
              </a:rPr>
            </a:fld>
            <a:endParaRPr kumimoji="0" lang="en-US" altLang="en-US" sz="10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Tree>
  </p:cSld>
  <p:clrMapOvr>
    <a:masterClrMapping/>
  </p:clrMapOvr>
  <p:transition spd="slow">
    <p:split orient="vert"/>
  </p:transition>
  <p:hf hdr="0" ftr="0" dt="0"/>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p:cSld name="Quote with Caption">
    <p:bg>
      <p:bgPr>
        <a:blipFill rotWithShape="0">
          <a:blip r:embed="rId2"/>
          <a:stretch>
            <a:fillRect/>
          </a:stretch>
        </a:blipFill>
        <a:effectLst/>
      </p:bgPr>
    </p:bg>
    <p:spTree>
      <p:nvGrpSpPr>
        <p:cNvPr id="1" name=""/>
        <p:cNvGrpSpPr/>
        <p:nvPr/>
      </p:nvGrpSpPr>
      <p:grpSpPr>
        <a:xfrm>
          <a:off x="0" y="0"/>
          <a:ext cx="0" cy="0"/>
          <a:chOff x="0" y="0"/>
          <a:chExt cx="0" cy="0"/>
        </a:xfrm>
      </p:grpSpPr>
      <p:sp>
        <p:nvSpPr>
          <p:cNvPr id="7" name="TextBox 6"/>
          <p:cNvSpPr txBox="1"/>
          <p:nvPr/>
        </p:nvSpPr>
        <p:spPr>
          <a:xfrm>
            <a:off x="836613" y="735013"/>
            <a:ext cx="609600" cy="585788"/>
          </a:xfrm>
          <a:prstGeom prst="rect">
            <a:avLst/>
          </a:prstGeom>
        </p:spPr>
        <p:txBody>
          <a:bodyPr anchor="ct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sz="8000" b="0" i="0" u="none" strike="noStrike" kern="1200" cap="all" spc="0" normalizeH="0" baseline="0" noProof="0" dirty="0">
                <a:ln w="3175" cmpd="sng">
                  <a:noFill/>
                </a:ln>
                <a:solidFill>
                  <a:schemeClr val="tx1"/>
                </a:solidFill>
                <a:effectLst/>
                <a:uLnTx/>
                <a:uFillTx/>
                <a:latin typeface="Arial" panose="020B0604020202020204" pitchFamily="34" charset="0"/>
                <a:ea typeface="+mn-ea"/>
                <a:cs typeface="+mn-cs"/>
              </a:rPr>
              <a:t>“</a:t>
            </a:r>
            <a:endParaRPr kumimoji="0" lang="en-US" sz="8000" b="0" i="0" u="none" strike="noStrike" kern="1200" cap="all" spc="0" normalizeH="0" baseline="0" noProof="0" dirty="0">
              <a:ln w="3175" cmpd="sng">
                <a:noFill/>
              </a:ln>
              <a:solidFill>
                <a:schemeClr val="tx1"/>
              </a:solidFill>
              <a:effectLst/>
              <a:uLnTx/>
              <a:uFillTx/>
              <a:latin typeface="Arial" panose="020B0604020202020204" pitchFamily="34" charset="0"/>
              <a:ea typeface="+mn-ea"/>
              <a:cs typeface="+mn-cs"/>
            </a:endParaRPr>
          </a:p>
        </p:txBody>
      </p:sp>
      <p:sp>
        <p:nvSpPr>
          <p:cNvPr id="8" name="TextBox 7"/>
          <p:cNvSpPr txBox="1"/>
          <p:nvPr/>
        </p:nvSpPr>
        <p:spPr>
          <a:xfrm>
            <a:off x="10658475" y="2971800"/>
            <a:ext cx="609600" cy="585788"/>
          </a:xfrm>
          <a:prstGeom prst="rect">
            <a:avLst/>
          </a:prstGeom>
        </p:spPr>
        <p:txBody>
          <a:bodyPr anchor="ct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marL="0" marR="0" lvl="0" indent="0" algn="r" defTabSz="914400" rtl="0" eaLnBrk="0" fontAlgn="base" latinLnBrk="0" hangingPunct="0">
              <a:lnSpc>
                <a:spcPct val="100000"/>
              </a:lnSpc>
              <a:spcBef>
                <a:spcPct val="0"/>
              </a:spcBef>
              <a:spcAft>
                <a:spcPct val="0"/>
              </a:spcAft>
              <a:buClrTx/>
              <a:buSzTx/>
              <a:buFontTx/>
              <a:buNone/>
              <a:defRPr/>
            </a:pPr>
            <a:r>
              <a:rPr kumimoji="0" lang="en-US" sz="8000" b="0" i="0" u="none" strike="noStrike" kern="1200" cap="all" spc="0" normalizeH="0" baseline="0" noProof="0" dirty="0">
                <a:ln w="3175" cmpd="sng">
                  <a:noFill/>
                </a:ln>
                <a:solidFill>
                  <a:schemeClr val="tx1"/>
                </a:solidFill>
                <a:effectLst/>
                <a:uLnTx/>
                <a:uFillTx/>
                <a:latin typeface="Arial" panose="020B0604020202020204" pitchFamily="34" charset="0"/>
                <a:ea typeface="+mn-ea"/>
                <a:cs typeface="+mn-cs"/>
              </a:rPr>
              <a:t>”</a:t>
            </a:r>
            <a:endParaRPr kumimoji="0" lang="en-US" sz="8000" b="0" i="0" u="none" strike="noStrike" kern="1200" cap="all" spc="0" normalizeH="0" baseline="0" noProof="0" dirty="0">
              <a:ln w="3175" cmpd="sng">
                <a:noFill/>
              </a:ln>
              <a:solidFill>
                <a:schemeClr val="tx1"/>
              </a:solidFill>
              <a:effectLst/>
              <a:uLnTx/>
              <a:uFillTx/>
              <a:latin typeface="Arial" panose="020B0604020202020204" pitchFamily="34" charset="0"/>
              <a:ea typeface="+mn-ea"/>
              <a:cs typeface="+mn-cs"/>
            </a:endParaRPr>
          </a:p>
        </p:txBody>
      </p:sp>
      <p:sp>
        <p:nvSpPr>
          <p:cNvPr id="2" name="Title 1"/>
          <p:cNvSpPr>
            <a:spLocks noGrp="1"/>
          </p:cNvSpPr>
          <p:nvPr>
            <p:ph type="title"/>
          </p:nvPr>
        </p:nvSpPr>
        <p:spPr>
          <a:xfrm>
            <a:off x="1446212" y="609600"/>
            <a:ext cx="9302752" cy="2992904"/>
          </a:xfrm>
        </p:spPr>
        <p:txBody>
          <a:bodyP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426812"/>
          </a:xfrm>
        </p:spPr>
        <p:txBody>
          <a:bodyPr anchor="t"/>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4" name="Text Placeholder 3"/>
          <p:cNvSpPr>
            <a:spLocks noGrp="1"/>
          </p:cNvSpPr>
          <p:nvPr>
            <p:ph type="body" sz="half" idx="2"/>
          </p:nvPr>
        </p:nvSpPr>
        <p:spPr>
          <a:xfrm>
            <a:off x="913794" y="4204821"/>
            <a:ext cx="1035376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9" name="Date Placeholder 4"/>
          <p:cNvSpPr>
            <a:spLocks noGrp="1"/>
          </p:cNvSpPr>
          <p:nvPr>
            <p:ph type="dt" sz="half" idx="12"/>
          </p:nvPr>
        </p:nvSpPr>
        <p:spPr>
          <a:xfrm>
            <a:off x="7678738" y="5883275"/>
            <a:ext cx="2743200" cy="365125"/>
          </a:xfrm>
          <a:prstGeom prst="rect">
            <a:avLst/>
          </a:prstGeom>
        </p:spPr>
        <p:txBody>
          <a:bodyPr vert="horz" lIns="91440" tIns="45720" rIns="91440" bIns="45720" rtlCol="0" anchor="ct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defRPr/>
            </a:pPr>
            <a:r>
              <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rPr>
              <a:t>TTT - QTTqng</a:t>
            </a:r>
            <a:endPar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10" name="Footer Placeholder 5"/>
          <p:cNvSpPr>
            <a:spLocks noGrp="1"/>
          </p:cNvSpPr>
          <p:nvPr>
            <p:ph type="ftr" sz="quarter" idx="3"/>
          </p:nvPr>
        </p:nvSpPr>
        <p:spPr>
          <a:xfrm>
            <a:off x="914400" y="5883275"/>
            <a:ext cx="6672263" cy="365125"/>
          </a:xfrm>
          <a:prstGeom prst="rect">
            <a:avLst/>
          </a:prstGeom>
        </p:spPr>
        <p:txBody>
          <a:bodyPr vert="horz" lIns="91440" tIns="45720" rIns="91440" bIns="45720" rtlCol="0" anchor="ct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11" name="Slide Number Placeholder 6"/>
          <p:cNvSpPr>
            <a:spLocks noGrp="1"/>
          </p:cNvSpPr>
          <p:nvPr>
            <p:ph type="sldNum" sz="quarter" idx="4"/>
          </p:nvPr>
        </p:nvSpPr>
        <p:spPr>
          <a:xfrm>
            <a:off x="10514013" y="5883275"/>
            <a:ext cx="754063" cy="365125"/>
          </a:xfrm>
          <a:prstGeom prst="rect">
            <a:avLst/>
          </a:prstGeom>
        </p:spPr>
        <p:txBody>
          <a:bodyPr vert="horz" wrap="square" lIns="91440" tIns="45720" rIns="91440" bIns="45720" numCol="1" anchor="ctr" anchorCtr="0" compatLnSpc="1"/>
          <a:lstStyle>
            <a:lvl1pPr>
              <a:defRPr smtClean="0"/>
            </a:lvl1pPr>
          </a:lstStyle>
          <a:p>
            <a:pPr marL="0" marR="0" lvl="0" indent="0" algn="r" defTabSz="914400" rtl="0" eaLnBrk="0" fontAlgn="base" latinLnBrk="0" hangingPunct="0">
              <a:lnSpc>
                <a:spcPct val="100000"/>
              </a:lnSpc>
              <a:spcBef>
                <a:spcPct val="0"/>
              </a:spcBef>
              <a:spcAft>
                <a:spcPct val="0"/>
              </a:spcAft>
              <a:buClrTx/>
              <a:buSzTx/>
              <a:buFontTx/>
              <a:buNone/>
              <a:defRPr/>
            </a:pPr>
            <a:fld id="{894244DA-D04D-41FF-A579-17BAD5AAB282}" type="slidenum">
              <a:rPr kumimoji="0" lang="en-US" altLang="en-US" sz="1000" b="0" i="0" u="none" strike="noStrike" kern="1200" cap="none" spc="0" normalizeH="0" baseline="0" noProof="0">
                <a:ln>
                  <a:noFill/>
                </a:ln>
                <a:solidFill>
                  <a:srgbClr val="FFFFFF"/>
                </a:solidFill>
                <a:effectLst/>
                <a:uLnTx/>
                <a:uFillTx/>
                <a:latin typeface="Arial" panose="020B0604020202020204" pitchFamily="34" charset="0"/>
                <a:ea typeface="+mn-ea"/>
                <a:cs typeface="+mn-cs"/>
              </a:rPr>
            </a:fld>
            <a:endParaRPr kumimoji="0" lang="en-US" altLang="en-US" sz="10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Tree>
  </p:cSld>
  <p:clrMapOvr>
    <a:masterClrMapping/>
  </p:clrMapOvr>
  <p:transition spd="slow">
    <p:split orient="vert"/>
  </p:transition>
  <p:timing>
    <p:tnLst>
      <p:par>
        <p:cTn id="1" dur="indefinite" restart="never" nodeType="tmRoot"/>
      </p:par>
    </p:tnLst>
  </p:timing>
  <p:hf hdr="0" ftr="0" dt="0"/>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806" y="2126942"/>
            <a:ext cx="10355327"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94" y="4650556"/>
            <a:ext cx="10353763"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3" name="Date Placeholder 2"/>
          <p:cNvSpPr>
            <a:spLocks noGrp="1"/>
          </p:cNvSpPr>
          <p:nvPr>
            <p:ph type="dt" sz="half" idx="10"/>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r>
              <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rPr>
              <a:t>TTT - QTTqng</a:t>
            </a:r>
            <a:endPar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fld id="{4BC29085-D83C-4B3A-8640-BED500A4E1E3}" type="slidenum">
              <a:rPr kumimoji="0" lang="en-US" altLang="en-US" sz="1000" b="0" i="0" u="none" strike="noStrike" kern="1200" cap="none" spc="0" normalizeH="0" baseline="0" noProof="0">
                <a:ln>
                  <a:noFill/>
                </a:ln>
                <a:solidFill>
                  <a:srgbClr val="FFFFFF"/>
                </a:solidFill>
                <a:effectLst/>
                <a:uLnTx/>
                <a:uFillTx/>
                <a:latin typeface="Arial" panose="020B0604020202020204" pitchFamily="34" charset="0"/>
                <a:ea typeface="+mn-ea"/>
                <a:cs typeface="+mn-cs"/>
              </a:rPr>
            </a:fld>
            <a:endParaRPr kumimoji="0" lang="en-US" altLang="en-US" sz="10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Tree>
  </p:cSld>
  <p:clrMapOvr>
    <a:masterClrMapping/>
  </p:clrMapOvr>
  <p:transition spd="slow">
    <p:split orient="vert"/>
  </p:transition>
  <p:hf hdr="0" ftr="0" dt="0"/>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4" y="609600"/>
            <a:ext cx="10353762" cy="1325563"/>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94" y="2088319"/>
            <a:ext cx="3298956" cy="823305"/>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8" name="Text Placeholder 3"/>
          <p:cNvSpPr>
            <a:spLocks noGrp="1"/>
          </p:cNvSpPr>
          <p:nvPr>
            <p:ph type="body" sz="half" idx="15"/>
          </p:nvPr>
        </p:nvSpPr>
        <p:spPr>
          <a:xfrm>
            <a:off x="913794" y="2911624"/>
            <a:ext cx="3298956" cy="2879576"/>
          </a:xfrm>
        </p:spPr>
        <p:txBody>
          <a:bodyPr anchor="t"/>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9" name="Text Placeholder 4"/>
          <p:cNvSpPr>
            <a:spLocks noGrp="1"/>
          </p:cNvSpPr>
          <p:nvPr>
            <p:ph type="body" sz="quarter" idx="3"/>
          </p:nvPr>
        </p:nvSpPr>
        <p:spPr>
          <a:xfrm>
            <a:off x="4444878" y="2088320"/>
            <a:ext cx="3298558"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10" name="Text Placeholder 3"/>
          <p:cNvSpPr>
            <a:spLocks noGrp="1"/>
          </p:cNvSpPr>
          <p:nvPr>
            <p:ph type="body" sz="half" idx="16"/>
          </p:nvPr>
        </p:nvSpPr>
        <p:spPr>
          <a:xfrm>
            <a:off x="4444878" y="2911624"/>
            <a:ext cx="3299821" cy="2879576"/>
          </a:xfrm>
        </p:spPr>
        <p:txBody>
          <a:bodyPr anchor="t"/>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11" name="Text Placeholder 4"/>
          <p:cNvSpPr>
            <a:spLocks noGrp="1"/>
          </p:cNvSpPr>
          <p:nvPr>
            <p:ph type="body" sz="quarter" idx="13"/>
          </p:nvPr>
        </p:nvSpPr>
        <p:spPr>
          <a:xfrm>
            <a:off x="7973298" y="2088320"/>
            <a:ext cx="3291211"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12" name="Text Placeholder 3"/>
          <p:cNvSpPr>
            <a:spLocks noGrp="1"/>
          </p:cNvSpPr>
          <p:nvPr>
            <p:ph type="body" sz="half" idx="17"/>
          </p:nvPr>
        </p:nvSpPr>
        <p:spPr>
          <a:xfrm>
            <a:off x="7976346" y="2911624"/>
            <a:ext cx="3291211" cy="2879576"/>
          </a:xfrm>
        </p:spPr>
        <p:txBody>
          <a:bodyPr anchor="t"/>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2" name="Date Placeholder 1"/>
          <p:cNvSpPr>
            <a:spLocks noGrp="1"/>
          </p:cNvSpPr>
          <p:nvPr>
            <p:ph type="dt" sz="half" idx="18"/>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r>
              <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rPr>
              <a:t>TTT - QTTqng</a:t>
            </a:r>
            <a:endPar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9"/>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20"/>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fld id="{4BC29085-D83C-4B3A-8640-BED500A4E1E3}" type="slidenum">
              <a:rPr kumimoji="0" lang="en-US" altLang="en-US" sz="1000" b="0" i="0" u="none" strike="noStrike" kern="1200" cap="none" spc="0" normalizeH="0" baseline="0" noProof="0">
                <a:ln>
                  <a:noFill/>
                </a:ln>
                <a:solidFill>
                  <a:srgbClr val="FFFFFF"/>
                </a:solidFill>
                <a:effectLst/>
                <a:uLnTx/>
                <a:uFillTx/>
                <a:latin typeface="Arial" panose="020B0604020202020204" pitchFamily="34" charset="0"/>
                <a:ea typeface="+mn-ea"/>
                <a:cs typeface="+mn-cs"/>
              </a:rPr>
            </a:fld>
            <a:endParaRPr kumimoji="0" lang="en-US" altLang="en-US" sz="10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Tree>
  </p:cSld>
  <p:clrMapOvr>
    <a:masterClrMapping/>
  </p:clrMapOvr>
  <p:transition spd="slow">
    <p:split orient="vert"/>
  </p:transition>
  <p:hf hdr="0" ftr="0" dt="0"/>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913795" y="609600"/>
            <a:ext cx="10353762" cy="1325563"/>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95" y="4195899"/>
            <a:ext cx="3298955"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20" name="Picture Placeholder 2"/>
          <p:cNvSpPr>
            <a:spLocks noGrp="1" noChangeAspect="1"/>
          </p:cNvSpPr>
          <p:nvPr>
            <p:ph type="pic" idx="15"/>
          </p:nvPr>
        </p:nvSpPr>
        <p:spPr>
          <a:xfrm>
            <a:off x="1092020" y="2298987"/>
            <a:ext cx="2940050"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vert="horz" lIns="91440" tIns="45720" rIns="91440" bIns="45720"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marR="0" lvl="0" indent="0" algn="ctr" defTabSz="914400" rtl="0" eaLnBrk="0" fontAlgn="base" latinLnBrk="0" hangingPunct="0">
              <a:lnSpc>
                <a:spcPct val="120000"/>
              </a:lnSpc>
              <a:spcBef>
                <a:spcPts val="1000"/>
              </a:spcBef>
              <a:spcAft>
                <a:spcPct val="0"/>
              </a:spcAft>
              <a:buClrTx/>
              <a:buSzTx/>
              <a:buFont typeface="Arial" panose="020B0604020202020204" pitchFamily="34" charset="0"/>
              <a:buNone/>
              <a:defRPr/>
            </a:pPr>
            <a:r>
              <a:rPr kumimoji="0" lang="en-US" sz="1600" b="0" i="0" u="none" strike="noStrike" kern="1200" cap="none" spc="0" normalizeH="0" baseline="0" noProof="0">
                <a:ln>
                  <a:noFill/>
                </a:ln>
                <a:solidFill>
                  <a:schemeClr val="tx1"/>
                </a:solidFill>
                <a:effectLst>
                  <a:outerShdw blurRad="50800" dist="38100" dir="2700000" algn="tl" rotWithShape="0">
                    <a:srgbClr val="000000">
                      <a:alpha val="48000"/>
                    </a:srgbClr>
                  </a:outerShdw>
                </a:effectLst>
                <a:uLnTx/>
                <a:uFillTx/>
                <a:latin typeface="+mn-lt"/>
                <a:ea typeface="+mn-ea"/>
                <a:cs typeface="+mn-cs"/>
              </a:rPr>
              <a:t>Click icon to add picture</a:t>
            </a:r>
            <a:endParaRPr kumimoji="0" lang="en-US" sz="1600" b="0" i="0" u="none" strike="noStrike" kern="1200" cap="none" spc="0" normalizeH="0" baseline="0" noProof="0" dirty="0">
              <a:ln>
                <a:noFill/>
              </a:ln>
              <a:solidFill>
                <a:schemeClr val="tx1"/>
              </a:solidFill>
              <a:effectLst>
                <a:outerShdw blurRad="50800" dist="38100" dir="2700000" algn="tl" rotWithShape="0">
                  <a:srgbClr val="000000">
                    <a:alpha val="48000"/>
                  </a:srgbClr>
                </a:outerShdw>
              </a:effectLst>
              <a:uLnTx/>
              <a:uFillTx/>
              <a:latin typeface="+mn-lt"/>
              <a:ea typeface="+mn-ea"/>
              <a:cs typeface="+mn-cs"/>
            </a:endParaRPr>
          </a:p>
        </p:txBody>
      </p:sp>
      <p:sp>
        <p:nvSpPr>
          <p:cNvPr id="21" name="Text Placeholder 3"/>
          <p:cNvSpPr>
            <a:spLocks noGrp="1"/>
          </p:cNvSpPr>
          <p:nvPr>
            <p:ph type="body" sz="half" idx="18"/>
          </p:nvPr>
        </p:nvSpPr>
        <p:spPr>
          <a:xfrm>
            <a:off x="913795" y="4772161"/>
            <a:ext cx="3298955" cy="1019038"/>
          </a:xfrm>
        </p:spPr>
        <p:txBody>
          <a:bodyPr anchor="t"/>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22" name="Text Placeholder 4"/>
          <p:cNvSpPr>
            <a:spLocks noGrp="1"/>
          </p:cNvSpPr>
          <p:nvPr>
            <p:ph type="body" sz="quarter" idx="3"/>
          </p:nvPr>
        </p:nvSpPr>
        <p:spPr>
          <a:xfrm>
            <a:off x="4442701" y="4195899"/>
            <a:ext cx="3298983"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23" name="Picture Placeholder 2"/>
          <p:cNvSpPr>
            <a:spLocks noGrp="1" noChangeAspect="1"/>
          </p:cNvSpPr>
          <p:nvPr>
            <p:ph type="pic" idx="21"/>
          </p:nvPr>
        </p:nvSpPr>
        <p:spPr>
          <a:xfrm>
            <a:off x="4568996" y="2298987"/>
            <a:ext cx="2930525"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vert="horz" lIns="91440" tIns="45720" rIns="91440" bIns="45720"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marR="0" lvl="0" indent="0" algn="ctr" defTabSz="914400" rtl="0" eaLnBrk="0" fontAlgn="base" latinLnBrk="0" hangingPunct="0">
              <a:lnSpc>
                <a:spcPct val="120000"/>
              </a:lnSpc>
              <a:spcBef>
                <a:spcPts val="1000"/>
              </a:spcBef>
              <a:spcAft>
                <a:spcPct val="0"/>
              </a:spcAft>
              <a:buClrTx/>
              <a:buSzTx/>
              <a:buFont typeface="Arial" panose="020B0604020202020204" pitchFamily="34" charset="0"/>
              <a:buNone/>
              <a:defRPr/>
            </a:pPr>
            <a:r>
              <a:rPr kumimoji="0" lang="en-US" sz="1600" b="0" i="0" u="none" strike="noStrike" kern="1200" cap="none" spc="0" normalizeH="0" baseline="0" noProof="0">
                <a:ln>
                  <a:noFill/>
                </a:ln>
                <a:solidFill>
                  <a:schemeClr val="tx1"/>
                </a:solidFill>
                <a:effectLst>
                  <a:outerShdw blurRad="50800" dist="38100" dir="2700000" algn="tl" rotWithShape="0">
                    <a:srgbClr val="000000">
                      <a:alpha val="48000"/>
                    </a:srgbClr>
                  </a:outerShdw>
                </a:effectLst>
                <a:uLnTx/>
                <a:uFillTx/>
                <a:latin typeface="+mn-lt"/>
                <a:ea typeface="+mn-ea"/>
                <a:cs typeface="+mn-cs"/>
              </a:rPr>
              <a:t>Click icon to add picture</a:t>
            </a:r>
            <a:endParaRPr kumimoji="0" lang="en-US" sz="1600" b="0" i="0" u="none" strike="noStrike" kern="1200" cap="none" spc="0" normalizeH="0" baseline="0" noProof="0" dirty="0">
              <a:ln>
                <a:noFill/>
              </a:ln>
              <a:solidFill>
                <a:schemeClr val="tx1"/>
              </a:solidFill>
              <a:effectLst>
                <a:outerShdw blurRad="50800" dist="38100" dir="2700000" algn="tl" rotWithShape="0">
                  <a:srgbClr val="000000">
                    <a:alpha val="48000"/>
                  </a:srgbClr>
                </a:outerShdw>
              </a:effectLst>
              <a:uLnTx/>
              <a:uFillTx/>
              <a:latin typeface="+mn-lt"/>
              <a:ea typeface="+mn-ea"/>
              <a:cs typeface="+mn-cs"/>
            </a:endParaRPr>
          </a:p>
        </p:txBody>
      </p:sp>
      <p:sp>
        <p:nvSpPr>
          <p:cNvPr id="24" name="Text Placeholder 3"/>
          <p:cNvSpPr>
            <a:spLocks noGrp="1"/>
          </p:cNvSpPr>
          <p:nvPr>
            <p:ph type="body" sz="half" idx="19"/>
          </p:nvPr>
        </p:nvSpPr>
        <p:spPr>
          <a:xfrm>
            <a:off x="4441348" y="4772160"/>
            <a:ext cx="3300336" cy="1019038"/>
          </a:xfrm>
        </p:spPr>
        <p:txBody>
          <a:bodyPr anchor="t"/>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25" name="Text Placeholder 4"/>
          <p:cNvSpPr>
            <a:spLocks noGrp="1"/>
          </p:cNvSpPr>
          <p:nvPr>
            <p:ph type="body" sz="quarter" idx="13"/>
          </p:nvPr>
        </p:nvSpPr>
        <p:spPr>
          <a:xfrm>
            <a:off x="7973423" y="4195899"/>
            <a:ext cx="3289900"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26" name="Picture Placeholder 2"/>
          <p:cNvSpPr>
            <a:spLocks noGrp="1" noChangeAspect="1"/>
          </p:cNvSpPr>
          <p:nvPr>
            <p:ph type="pic" idx="22"/>
          </p:nvPr>
        </p:nvSpPr>
        <p:spPr>
          <a:xfrm>
            <a:off x="8152803" y="2298987"/>
            <a:ext cx="2932113"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vert="horz" lIns="91440" tIns="45720" rIns="91440" bIns="45720"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marR="0" lvl="0" indent="0" algn="ctr" defTabSz="914400" rtl="0" eaLnBrk="0" fontAlgn="base" latinLnBrk="0" hangingPunct="0">
              <a:lnSpc>
                <a:spcPct val="120000"/>
              </a:lnSpc>
              <a:spcBef>
                <a:spcPts val="1000"/>
              </a:spcBef>
              <a:spcAft>
                <a:spcPct val="0"/>
              </a:spcAft>
              <a:buClrTx/>
              <a:buSzTx/>
              <a:buFont typeface="Arial" panose="020B0604020202020204" pitchFamily="34" charset="0"/>
              <a:buNone/>
              <a:defRPr/>
            </a:pPr>
            <a:r>
              <a:rPr kumimoji="0" lang="en-US" sz="1600" b="0" i="0" u="none" strike="noStrike" kern="1200" cap="none" spc="0" normalizeH="0" baseline="0" noProof="0">
                <a:ln>
                  <a:noFill/>
                </a:ln>
                <a:solidFill>
                  <a:schemeClr val="tx1"/>
                </a:solidFill>
                <a:effectLst>
                  <a:outerShdw blurRad="50800" dist="38100" dir="2700000" algn="tl" rotWithShape="0">
                    <a:srgbClr val="000000">
                      <a:alpha val="48000"/>
                    </a:srgbClr>
                  </a:outerShdw>
                </a:effectLst>
                <a:uLnTx/>
                <a:uFillTx/>
                <a:latin typeface="+mn-lt"/>
                <a:ea typeface="+mn-ea"/>
                <a:cs typeface="+mn-cs"/>
              </a:rPr>
              <a:t>Click icon to add picture</a:t>
            </a:r>
            <a:endParaRPr kumimoji="0" lang="en-US" sz="1600" b="0" i="0" u="none" strike="noStrike" kern="1200" cap="none" spc="0" normalizeH="0" baseline="0" noProof="0" dirty="0">
              <a:ln>
                <a:noFill/>
              </a:ln>
              <a:solidFill>
                <a:schemeClr val="tx1"/>
              </a:solidFill>
              <a:effectLst>
                <a:outerShdw blurRad="50800" dist="38100" dir="2700000" algn="tl" rotWithShape="0">
                  <a:srgbClr val="000000">
                    <a:alpha val="48000"/>
                  </a:srgbClr>
                </a:outerShdw>
              </a:effectLst>
              <a:uLnTx/>
              <a:uFillTx/>
              <a:latin typeface="+mn-lt"/>
              <a:ea typeface="+mn-ea"/>
              <a:cs typeface="+mn-cs"/>
            </a:endParaRPr>
          </a:p>
        </p:txBody>
      </p:sp>
      <p:sp>
        <p:nvSpPr>
          <p:cNvPr id="27" name="Text Placeholder 3"/>
          <p:cNvSpPr>
            <a:spLocks noGrp="1"/>
          </p:cNvSpPr>
          <p:nvPr>
            <p:ph type="body" sz="half" idx="20"/>
          </p:nvPr>
        </p:nvSpPr>
        <p:spPr>
          <a:xfrm>
            <a:off x="7973298" y="4772161"/>
            <a:ext cx="3294258" cy="1019037"/>
          </a:xfrm>
        </p:spPr>
        <p:txBody>
          <a:bodyPr anchor="t"/>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2" name="Date Placeholder 1"/>
          <p:cNvSpPr>
            <a:spLocks noGrp="1"/>
          </p:cNvSpPr>
          <p:nvPr>
            <p:ph type="dt" sz="half" idx="23"/>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r>
              <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rPr>
              <a:t>TTT - QTTqng</a:t>
            </a:r>
            <a:endPar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24"/>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25"/>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fld id="{4BC29085-D83C-4B3A-8640-BED500A4E1E3}" type="slidenum">
              <a:rPr kumimoji="0" lang="en-US" altLang="en-US" sz="1000" b="0" i="0" u="none" strike="noStrike" kern="1200" cap="none" spc="0" normalizeH="0" baseline="0" noProof="0">
                <a:ln>
                  <a:noFill/>
                </a:ln>
                <a:solidFill>
                  <a:srgbClr val="FFFFFF"/>
                </a:solidFill>
                <a:effectLst/>
                <a:uLnTx/>
                <a:uFillTx/>
                <a:latin typeface="Arial" panose="020B0604020202020204" pitchFamily="34" charset="0"/>
                <a:ea typeface="+mn-ea"/>
                <a:cs typeface="+mn-cs"/>
              </a:rPr>
            </a:fld>
            <a:endParaRPr kumimoji="0" lang="en-US" altLang="en-US" sz="10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Tree>
  </p:cSld>
  <p:clrMapOvr>
    <a:masterClrMapping/>
  </p:clrMapOvr>
  <p:transition spd="slow">
    <p:split orient="vert"/>
  </p:transition>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en-US" sz="1100" b="0" i="0" u="none" strike="noStrike" kern="1200" cap="none" spc="0" normalizeH="0" baseline="0" noProof="0">
                <a:ln>
                  <a:noFill/>
                </a:ln>
                <a:solidFill>
                  <a:schemeClr val="tx1">
                    <a:tint val="75000"/>
                    <a:alpha val="60000"/>
                  </a:schemeClr>
                </a:solidFill>
                <a:effectLst/>
                <a:uLnTx/>
                <a:uFillTx/>
                <a:latin typeface="Arial" panose="020B0604020202020204" pitchFamily="34" charset="0"/>
                <a:ea typeface="+mn-ea"/>
                <a:cs typeface="+mn-cs"/>
              </a:rPr>
              <a:t>TTT - QTTqng</a:t>
            </a:r>
            <a:endParaRPr kumimoji="0" lang="en-US" altLang="en-US" sz="1100" b="0" i="0" u="none" strike="noStrike" kern="1200" cap="none" spc="0" normalizeH="0" baseline="0" noProof="0">
              <a:ln>
                <a:noFill/>
              </a:ln>
              <a:solidFill>
                <a:schemeClr val="tx1">
                  <a:tint val="75000"/>
                  <a:alpha val="60000"/>
                </a:scheme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100" b="0" i="0" u="none" strike="noStrike" kern="1200" cap="none" spc="0" normalizeH="0" baseline="0" noProof="0">
              <a:ln>
                <a:noFill/>
              </a:ln>
              <a:solidFill>
                <a:schemeClr val="tx1">
                  <a:tint val="75000"/>
                  <a:alpha val="60000"/>
                </a:scheme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p>
            <a:pPr marL="0" marR="0" lvl="0" indent="0" algn="ctr" defTabSz="914400" rtl="0" eaLnBrk="0" fontAlgn="base" latinLnBrk="0" hangingPunct="0">
              <a:lnSpc>
                <a:spcPct val="100000"/>
              </a:lnSpc>
              <a:spcBef>
                <a:spcPct val="0"/>
              </a:spcBef>
              <a:spcAft>
                <a:spcPct val="0"/>
              </a:spcAft>
              <a:buClrTx/>
              <a:buSzTx/>
              <a:buFontTx/>
              <a:buNone/>
              <a:defRPr/>
            </a:pPr>
            <a:fld id="{F07D6200-4183-4171-ABBA-88B859A3B854}" type="slidenum">
              <a:rPr kumimoji="0" lang="en-US" altLang="en-US" sz="2800" b="0" i="0" u="none" strike="noStrike" kern="1200" cap="none" spc="0" normalizeH="0" baseline="0" noProof="0">
                <a:ln>
                  <a:noFill/>
                </a:ln>
                <a:solidFill>
                  <a:srgbClr val="FFFFFF"/>
                </a:solidFill>
                <a:effectLst/>
                <a:uLnTx/>
                <a:uFillTx/>
                <a:latin typeface="Arial" panose="020B0604020202020204" pitchFamily="34" charset="0"/>
                <a:ea typeface="+mn-ea"/>
                <a:cs typeface="+mn-cs"/>
              </a:rPr>
            </a:fld>
            <a:endParaRPr kumimoji="0" lang="en-US" altLang="en-US" sz="2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Tree>
  </p:cSld>
  <p:clrMapOvr>
    <a:masterClrMapping/>
  </p:clrMapOvr>
  <p:transition spd="slow">
    <p:split orient="vert"/>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r>
              <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rPr>
              <a:t>TTT - QTTqng</a:t>
            </a:r>
            <a:endPar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fld id="{4BC29085-D83C-4B3A-8640-BED500A4E1E3}" type="slidenum">
              <a:rPr kumimoji="0" lang="en-US" altLang="en-US" sz="1000" b="0" i="0" u="none" strike="noStrike" kern="1200" cap="none" spc="0" normalizeH="0" baseline="0" noProof="0">
                <a:ln>
                  <a:noFill/>
                </a:ln>
                <a:solidFill>
                  <a:srgbClr val="FFFFFF"/>
                </a:solidFill>
                <a:effectLst/>
                <a:uLnTx/>
                <a:uFillTx/>
                <a:latin typeface="Arial" panose="020B0604020202020204" pitchFamily="34" charset="0"/>
                <a:ea typeface="+mn-ea"/>
                <a:cs typeface="+mn-cs"/>
              </a:rPr>
            </a:fld>
            <a:endParaRPr kumimoji="0" lang="en-US" altLang="en-US" sz="10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Tree>
  </p:cSld>
  <p:clrMapOvr>
    <a:masterClrMapping/>
  </p:clrMapOvr>
  <p:transition spd="slow">
    <p:split orient="vert"/>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609599"/>
            <a:ext cx="2542657"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913794" y="609599"/>
            <a:ext cx="7658705" cy="5181601"/>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r>
              <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rPr>
              <a:t>TTT - QTTqng</a:t>
            </a:r>
            <a:endPar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fld id="{4BC29085-D83C-4B3A-8640-BED500A4E1E3}" type="slidenum">
              <a:rPr kumimoji="0" lang="en-US" altLang="en-US" sz="1000" b="0" i="0" u="none" strike="noStrike" kern="1200" cap="none" spc="0" normalizeH="0" baseline="0" noProof="0">
                <a:ln>
                  <a:noFill/>
                </a:ln>
                <a:solidFill>
                  <a:srgbClr val="FFFFFF"/>
                </a:solidFill>
                <a:effectLst/>
                <a:uLnTx/>
                <a:uFillTx/>
                <a:latin typeface="Arial" panose="020B0604020202020204" pitchFamily="34" charset="0"/>
                <a:ea typeface="+mn-ea"/>
                <a:cs typeface="+mn-cs"/>
              </a:rPr>
            </a:fld>
            <a:endParaRPr kumimoji="0" lang="en-US" altLang="en-US" sz="10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Tree>
  </p:cSld>
  <p:clrMapOvr>
    <a:masterClrMapping/>
  </p:clrMapOvr>
  <p:transition spd="slow">
    <p:split orient="vert"/>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lstStyle>
            <a:lvl1pPr algn="ctr">
              <a:defRPr sz="5400"/>
            </a:lvl1pPr>
          </a:lstStyle>
          <a:p>
            <a:r>
              <a:rPr lang="en-US"/>
              <a:t>Click to edit Master title style</a:t>
            </a:r>
            <a:endParaRPr lang="en-US" dirty="0"/>
          </a:p>
        </p:txBody>
      </p:sp>
      <p:sp>
        <p:nvSpPr>
          <p:cNvPr id="3" name="Subtitle 2"/>
          <p:cNvSpPr>
            <a:spLocks noGrp="1"/>
          </p:cNvSpPr>
          <p:nvPr>
            <p:ph type="subTitle" idx="1"/>
          </p:nvPr>
        </p:nvSpPr>
        <p:spPr>
          <a:xfrm>
            <a:off x="1370693" y="3598339"/>
            <a:ext cx="9440034" cy="1049867"/>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r>
              <a:rPr kumimoji="0" lang="en-US" altLang="en-US" sz="1000" b="0" i="0" u="none" strike="noStrike" kern="1200" cap="none" spc="0" normalizeH="0" baseline="0" noProof="0">
                <a:ln>
                  <a:noFill/>
                </a:ln>
                <a:solidFill>
                  <a:schemeClr val="tx1">
                    <a:lumMod val="95000"/>
                  </a:schemeClr>
                </a:solidFill>
                <a:effectLst>
                  <a:outerShdw blurRad="50800" dist="38100" dir="2700000" algn="tl" rotWithShape="0">
                    <a:schemeClr val="bg1">
                      <a:alpha val="43000"/>
                    </a:schemeClr>
                  </a:outerShdw>
                </a:effectLst>
                <a:uLnTx/>
                <a:uFillTx/>
                <a:latin typeface="Arial" panose="020B0604020202020204" pitchFamily="34" charset="0"/>
                <a:ea typeface="+mn-ea"/>
                <a:cs typeface="+mn-cs"/>
              </a:rPr>
              <a:t>TTT - QTTqng</a:t>
            </a:r>
            <a:endParaRPr kumimoji="0" lang="en-US" altLang="en-US" sz="1000" b="0" i="0" u="none" strike="noStrike" kern="1200" cap="none" spc="0" normalizeH="0" baseline="0" noProof="0">
              <a:ln>
                <a:noFill/>
              </a:ln>
              <a:solidFill>
                <a:schemeClr val="tx1">
                  <a:lumMod val="95000"/>
                </a:schemeClr>
              </a:solidFill>
              <a:effectLst>
                <a:outerShdw blurRad="50800" dist="38100" dir="2700000" algn="tl" rotWithShape="0">
                  <a:schemeClr val="bg1">
                    <a:alpha val="43000"/>
                  </a:schemeClr>
                </a:outerShdw>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000" b="0" i="0" u="none" strike="noStrike" kern="1200" cap="none" spc="0" normalizeH="0" baseline="0" noProof="0">
              <a:ln>
                <a:noFill/>
              </a:ln>
              <a:solidFill>
                <a:schemeClr val="tx1">
                  <a:lumMod val="95000"/>
                </a:schemeClr>
              </a:solidFill>
              <a:effectLst>
                <a:outerShdw blurRad="50800" dist="38100" dir="2700000" algn="tl" rotWithShape="0">
                  <a:schemeClr val="bg1">
                    <a:alpha val="43000"/>
                  </a:schemeClr>
                </a:outerShdw>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fld id="{24D844A0-2578-4DA9-8BD0-B50C78C917B0}" type="slidenum">
              <a:rPr kumimoji="0" lang="en-US" altLang="en-US" sz="1000" b="0" i="0" u="none" strike="noStrike" kern="1200" cap="none" spc="0" normalizeH="0" baseline="0" noProof="0">
                <a:ln>
                  <a:noFill/>
                </a:ln>
                <a:solidFill>
                  <a:srgbClr val="F2F2F2"/>
                </a:solidFill>
                <a:effectLst>
                  <a:outerShdw blurRad="38100" dist="38100" dir="2700000" algn="tl">
                    <a:srgbClr val="212123"/>
                  </a:outerShdw>
                </a:effectLst>
                <a:uLnTx/>
                <a:uFillTx/>
                <a:latin typeface="Arial" panose="020B0604020202020204" pitchFamily="34" charset="0"/>
                <a:ea typeface="+mn-ea"/>
                <a:cs typeface="+mn-cs"/>
              </a:rPr>
            </a:fld>
            <a:endParaRPr kumimoji="0" lang="en-US" altLang="en-US" sz="1000" b="0" i="0" u="none" strike="noStrike" kern="1200" cap="none" spc="0" normalizeH="0" baseline="0" noProof="0">
              <a:ln>
                <a:noFill/>
              </a:ln>
              <a:solidFill>
                <a:srgbClr val="F2F2F2"/>
              </a:solidFill>
              <a:effectLst>
                <a:outerShdw blurRad="38100" dist="38100" dir="2700000" algn="tl">
                  <a:srgbClr val="212123"/>
                </a:outerShdw>
              </a:effectLst>
              <a:uLnTx/>
              <a:uFillTx/>
              <a:latin typeface="Arial" panose="020B0604020202020204" pitchFamily="34" charset="0"/>
              <a:ea typeface="+mn-ea"/>
              <a:cs typeface="+mn-cs"/>
            </a:endParaRPr>
          </a:p>
        </p:txBody>
      </p:sp>
    </p:spTree>
  </p:cSld>
  <p:clrMapOvr>
    <a:masterClrMapping/>
  </p:clrMapOvr>
  <p:transition spd="slow">
    <p:split orient="vert"/>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r>
              <a:rPr kumimoji="0" lang="en-US" altLang="en-US" sz="1000" b="0" i="0" u="none" strike="noStrike" kern="1200" cap="none" spc="0" normalizeH="0" baseline="0" noProof="0">
                <a:ln>
                  <a:noFill/>
                </a:ln>
                <a:solidFill>
                  <a:schemeClr val="tx1">
                    <a:lumMod val="95000"/>
                  </a:schemeClr>
                </a:solidFill>
                <a:effectLst>
                  <a:outerShdw blurRad="50800" dist="38100" dir="2700000" algn="tl" rotWithShape="0">
                    <a:schemeClr val="bg1">
                      <a:alpha val="43000"/>
                    </a:schemeClr>
                  </a:outerShdw>
                </a:effectLst>
                <a:uLnTx/>
                <a:uFillTx/>
                <a:latin typeface="Arial" panose="020B0604020202020204" pitchFamily="34" charset="0"/>
                <a:ea typeface="+mn-ea"/>
                <a:cs typeface="+mn-cs"/>
              </a:rPr>
              <a:t>TTT - QTTqng</a:t>
            </a:r>
            <a:endParaRPr kumimoji="0" lang="en-US" altLang="en-US" sz="1000" b="0" i="0" u="none" strike="noStrike" kern="1200" cap="none" spc="0" normalizeH="0" baseline="0" noProof="0">
              <a:ln>
                <a:noFill/>
              </a:ln>
              <a:solidFill>
                <a:schemeClr val="tx1">
                  <a:lumMod val="95000"/>
                </a:schemeClr>
              </a:solidFill>
              <a:effectLst>
                <a:outerShdw blurRad="50800" dist="38100" dir="2700000" algn="tl" rotWithShape="0">
                  <a:schemeClr val="bg1">
                    <a:alpha val="43000"/>
                  </a:schemeClr>
                </a:outerShdw>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000" b="0" i="0" u="none" strike="noStrike" kern="1200" cap="none" spc="0" normalizeH="0" baseline="0" noProof="0">
              <a:ln>
                <a:noFill/>
              </a:ln>
              <a:solidFill>
                <a:schemeClr val="tx1">
                  <a:lumMod val="95000"/>
                </a:schemeClr>
              </a:solidFill>
              <a:effectLst>
                <a:outerShdw blurRad="50800" dist="38100" dir="2700000" algn="tl" rotWithShape="0">
                  <a:schemeClr val="bg1">
                    <a:alpha val="43000"/>
                  </a:schemeClr>
                </a:outerShdw>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fld id="{24D844A0-2578-4DA9-8BD0-B50C78C917B0}" type="slidenum">
              <a:rPr kumimoji="0" lang="en-US" altLang="en-US" sz="1000" b="0" i="0" u="none" strike="noStrike" kern="1200" cap="none" spc="0" normalizeH="0" baseline="0" noProof="0">
                <a:ln>
                  <a:noFill/>
                </a:ln>
                <a:solidFill>
                  <a:srgbClr val="F2F2F2"/>
                </a:solidFill>
                <a:effectLst>
                  <a:outerShdw blurRad="38100" dist="38100" dir="2700000" algn="tl">
                    <a:srgbClr val="212123"/>
                  </a:outerShdw>
                </a:effectLst>
                <a:uLnTx/>
                <a:uFillTx/>
                <a:latin typeface="Arial" panose="020B0604020202020204" pitchFamily="34" charset="0"/>
                <a:ea typeface="+mn-ea"/>
                <a:cs typeface="+mn-cs"/>
              </a:rPr>
            </a:fld>
            <a:endParaRPr kumimoji="0" lang="en-US" altLang="en-US" sz="1000" b="0" i="0" u="none" strike="noStrike" kern="1200" cap="none" spc="0" normalizeH="0" baseline="0" noProof="0">
              <a:ln>
                <a:noFill/>
              </a:ln>
              <a:solidFill>
                <a:srgbClr val="F2F2F2"/>
              </a:solidFill>
              <a:effectLst>
                <a:outerShdw blurRad="38100" dist="38100" dir="2700000" algn="tl">
                  <a:srgbClr val="212123"/>
                </a:outerShdw>
              </a:effectLst>
              <a:uLnTx/>
              <a:uFillTx/>
              <a:latin typeface="Arial" panose="020B0604020202020204" pitchFamily="34" charset="0"/>
              <a:ea typeface="+mn-ea"/>
              <a:cs typeface="+mn-cs"/>
            </a:endParaRPr>
          </a:p>
        </p:txBody>
      </p:sp>
    </p:spTree>
  </p:cSld>
  <p:clrMapOvr>
    <a:masterClrMapping/>
  </p:clrMapOvr>
  <p:transition spd="slow">
    <p:split orient="vert"/>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3589879"/>
            <a:ext cx="9590550" cy="1507054"/>
          </a:xfrm>
        </p:spPr>
        <p:txBody>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r>
              <a:rPr kumimoji="0" lang="en-US" altLang="en-US" sz="1000" b="0" i="0" u="none" strike="noStrike" kern="1200" cap="none" spc="0" normalizeH="0" baseline="0" noProof="0">
                <a:ln>
                  <a:noFill/>
                </a:ln>
                <a:solidFill>
                  <a:schemeClr val="tx1">
                    <a:lumMod val="95000"/>
                  </a:schemeClr>
                </a:solidFill>
                <a:effectLst>
                  <a:outerShdw blurRad="50800" dist="38100" dir="2700000" algn="tl" rotWithShape="0">
                    <a:schemeClr val="bg1">
                      <a:alpha val="43000"/>
                    </a:schemeClr>
                  </a:outerShdw>
                </a:effectLst>
                <a:uLnTx/>
                <a:uFillTx/>
                <a:latin typeface="Arial" panose="020B0604020202020204" pitchFamily="34" charset="0"/>
                <a:ea typeface="+mn-ea"/>
                <a:cs typeface="+mn-cs"/>
              </a:rPr>
              <a:t>TTT - QTTqng</a:t>
            </a:r>
            <a:endParaRPr kumimoji="0" lang="en-US" altLang="en-US" sz="1000" b="0" i="0" u="none" strike="noStrike" kern="1200" cap="none" spc="0" normalizeH="0" baseline="0" noProof="0">
              <a:ln>
                <a:noFill/>
              </a:ln>
              <a:solidFill>
                <a:schemeClr val="tx1">
                  <a:lumMod val="95000"/>
                </a:schemeClr>
              </a:solidFill>
              <a:effectLst>
                <a:outerShdw blurRad="50800" dist="38100" dir="2700000" algn="tl" rotWithShape="0">
                  <a:schemeClr val="bg1">
                    <a:alpha val="43000"/>
                  </a:schemeClr>
                </a:outerShdw>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000" b="0" i="0" u="none" strike="noStrike" kern="1200" cap="none" spc="0" normalizeH="0" baseline="0" noProof="0">
              <a:ln>
                <a:noFill/>
              </a:ln>
              <a:solidFill>
                <a:schemeClr val="tx1">
                  <a:lumMod val="95000"/>
                </a:schemeClr>
              </a:solidFill>
              <a:effectLst>
                <a:outerShdw blurRad="50800" dist="38100" dir="2700000" algn="tl" rotWithShape="0">
                  <a:schemeClr val="bg1">
                    <a:alpha val="43000"/>
                  </a:schemeClr>
                </a:outerShdw>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fld id="{24D844A0-2578-4DA9-8BD0-B50C78C917B0}" type="slidenum">
              <a:rPr kumimoji="0" lang="en-US" altLang="en-US" sz="1000" b="0" i="0" u="none" strike="noStrike" kern="1200" cap="none" spc="0" normalizeH="0" baseline="0" noProof="0">
                <a:ln>
                  <a:noFill/>
                </a:ln>
                <a:solidFill>
                  <a:srgbClr val="F2F2F2"/>
                </a:solidFill>
                <a:effectLst>
                  <a:outerShdw blurRad="38100" dist="38100" dir="2700000" algn="tl">
                    <a:srgbClr val="212123"/>
                  </a:outerShdw>
                </a:effectLst>
                <a:uLnTx/>
                <a:uFillTx/>
                <a:latin typeface="Arial" panose="020B0604020202020204" pitchFamily="34" charset="0"/>
                <a:ea typeface="+mn-ea"/>
                <a:cs typeface="+mn-cs"/>
              </a:rPr>
            </a:fld>
            <a:endParaRPr kumimoji="0" lang="en-US" altLang="en-US" sz="1000" b="0" i="0" u="none" strike="noStrike" kern="1200" cap="none" spc="0" normalizeH="0" baseline="0" noProof="0">
              <a:ln>
                <a:noFill/>
              </a:ln>
              <a:solidFill>
                <a:srgbClr val="F2F2F2"/>
              </a:solidFill>
              <a:effectLst>
                <a:outerShdw blurRad="38100" dist="38100" dir="2700000" algn="tl">
                  <a:srgbClr val="212123"/>
                </a:outerShdw>
              </a:effectLst>
              <a:uLnTx/>
              <a:uFillTx/>
              <a:latin typeface="Arial" panose="020B0604020202020204" pitchFamily="34" charset="0"/>
              <a:ea typeface="+mn-ea"/>
              <a:cs typeface="+mn-cs"/>
            </a:endParaRPr>
          </a:p>
        </p:txBody>
      </p:sp>
    </p:spTree>
  </p:cSld>
  <p:clrMapOvr>
    <a:masterClrMapping/>
  </p:clrMapOvr>
  <p:transition spd="slow">
    <p:split orient="vert"/>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913795" y="1732449"/>
            <a:ext cx="5060497" cy="4058750"/>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Content Placeholder 3"/>
          <p:cNvSpPr>
            <a:spLocks noGrp="1"/>
          </p:cNvSpPr>
          <p:nvPr>
            <p:ph sz="half" idx="2"/>
          </p:nvPr>
        </p:nvSpPr>
        <p:spPr>
          <a:xfrm>
            <a:off x="6202892" y="1732449"/>
            <a:ext cx="5064665" cy="4058751"/>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5" name="Date Placeholder 4"/>
          <p:cNvSpPr>
            <a:spLocks noGrp="1"/>
          </p:cNvSpPr>
          <p:nvPr>
            <p:ph type="dt" sz="half" idx="10"/>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r>
              <a:rPr kumimoji="0" lang="en-US" altLang="en-US" sz="1000" b="0" i="0" u="none" strike="noStrike" kern="1200" cap="none" spc="0" normalizeH="0" baseline="0" noProof="0">
                <a:ln>
                  <a:noFill/>
                </a:ln>
                <a:solidFill>
                  <a:schemeClr val="tx1">
                    <a:lumMod val="95000"/>
                  </a:schemeClr>
                </a:solidFill>
                <a:effectLst>
                  <a:outerShdw blurRad="50800" dist="38100" dir="2700000" algn="tl" rotWithShape="0">
                    <a:schemeClr val="bg1">
                      <a:alpha val="43000"/>
                    </a:schemeClr>
                  </a:outerShdw>
                </a:effectLst>
                <a:uLnTx/>
                <a:uFillTx/>
                <a:latin typeface="Arial" panose="020B0604020202020204" pitchFamily="34" charset="0"/>
                <a:ea typeface="+mn-ea"/>
                <a:cs typeface="+mn-cs"/>
              </a:rPr>
              <a:t>TTT - QTTqng</a:t>
            </a:r>
            <a:endParaRPr kumimoji="0" lang="en-US" altLang="en-US" sz="1000" b="0" i="0" u="none" strike="noStrike" kern="1200" cap="none" spc="0" normalizeH="0" baseline="0" noProof="0">
              <a:ln>
                <a:noFill/>
              </a:ln>
              <a:solidFill>
                <a:schemeClr val="tx1">
                  <a:lumMod val="95000"/>
                </a:schemeClr>
              </a:solidFill>
              <a:effectLst>
                <a:outerShdw blurRad="50800" dist="38100" dir="2700000" algn="tl" rotWithShape="0">
                  <a:schemeClr val="bg1">
                    <a:alpha val="43000"/>
                  </a:schemeClr>
                </a:outerShdw>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000" b="0" i="0" u="none" strike="noStrike" kern="1200" cap="none" spc="0" normalizeH="0" baseline="0" noProof="0">
              <a:ln>
                <a:noFill/>
              </a:ln>
              <a:solidFill>
                <a:schemeClr val="tx1">
                  <a:lumMod val="95000"/>
                </a:schemeClr>
              </a:solidFill>
              <a:effectLst>
                <a:outerShdw blurRad="50800" dist="38100" dir="2700000" algn="tl" rotWithShape="0">
                  <a:schemeClr val="bg1">
                    <a:alpha val="43000"/>
                  </a:schemeClr>
                </a:outerShdw>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fld id="{24D844A0-2578-4DA9-8BD0-B50C78C917B0}" type="slidenum">
              <a:rPr kumimoji="0" lang="en-US" altLang="en-US" sz="1000" b="0" i="0" u="none" strike="noStrike" kern="1200" cap="none" spc="0" normalizeH="0" baseline="0" noProof="0">
                <a:ln>
                  <a:noFill/>
                </a:ln>
                <a:solidFill>
                  <a:srgbClr val="F2F2F2"/>
                </a:solidFill>
                <a:effectLst>
                  <a:outerShdw blurRad="38100" dist="38100" dir="2700000" algn="tl">
                    <a:srgbClr val="212123"/>
                  </a:outerShdw>
                </a:effectLst>
                <a:uLnTx/>
                <a:uFillTx/>
                <a:latin typeface="Arial" panose="020B0604020202020204" pitchFamily="34" charset="0"/>
                <a:ea typeface="+mn-ea"/>
                <a:cs typeface="+mn-cs"/>
              </a:rPr>
            </a:fld>
            <a:endParaRPr kumimoji="0" lang="en-US" altLang="en-US" sz="1000" b="0" i="0" u="none" strike="noStrike" kern="1200" cap="none" spc="0" normalizeH="0" baseline="0" noProof="0">
              <a:ln>
                <a:noFill/>
              </a:ln>
              <a:solidFill>
                <a:srgbClr val="F2F2F2"/>
              </a:solidFill>
              <a:effectLst>
                <a:outerShdw blurRad="38100" dist="38100" dir="2700000" algn="tl">
                  <a:srgbClr val="212123"/>
                </a:outerShdw>
              </a:effectLst>
              <a:uLnTx/>
              <a:uFillTx/>
              <a:latin typeface="Arial" panose="020B0604020202020204" pitchFamily="34" charset="0"/>
              <a:ea typeface="+mn-ea"/>
              <a:cs typeface="+mn-cs"/>
            </a:endParaRPr>
          </a:p>
        </p:txBody>
      </p:sp>
    </p:spTree>
  </p:cSld>
  <p:clrMapOvr>
    <a:masterClrMapping/>
  </p:clrMapOvr>
  <p:transition spd="slow">
    <p:split orient="vert"/>
  </p:transition>
  <p:hf hdr="0" ftr="0" dt="0"/>
</p:sldLayout>
</file>

<file path=ppt/slideLayouts/slideLayout186.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rotWithShape="0">
          <a:blip r:embed="rId2"/>
          <a:stretch>
            <a:fillRect/>
          </a:stretch>
        </a:blipFill>
        <a:effectLst/>
      </p:bgPr>
    </p:bg>
    <p:spTree>
      <p:nvGrpSpPr>
        <p:cNvPr id="1" name=""/>
        <p:cNvGrpSpPr/>
        <p:nvPr/>
      </p:nvGrpSpPr>
      <p:grpSpPr>
        <a:xfrm>
          <a:off x="0" y="0"/>
          <a:ext cx="0" cy="0"/>
          <a:chOff x="0" y="0"/>
          <a:chExt cx="0" cy="0"/>
        </a:xfrm>
      </p:grpSpPr>
      <p:pic>
        <p:nvPicPr>
          <p:cNvPr id="59394" name="Picture 6" descr="Slate-V2-HD-compPhotoInset.png"/>
          <p:cNvPicPr>
            <a:picLocks noChangeAspect="1"/>
          </p:cNvPicPr>
          <p:nvPr/>
        </p:nvPicPr>
        <p:blipFill>
          <a:blip r:embed="rId3"/>
          <a:stretch>
            <a:fillRect/>
          </a:stretch>
        </p:blipFill>
        <p:spPr>
          <a:xfrm>
            <a:off x="914400" y="1735138"/>
            <a:ext cx="5087938" cy="4148137"/>
          </a:xfrm>
          <a:prstGeom prst="rect">
            <a:avLst/>
          </a:prstGeom>
          <a:noFill/>
          <a:ln w="9525">
            <a:noFill/>
          </a:ln>
        </p:spPr>
      </p:pic>
      <p:pic>
        <p:nvPicPr>
          <p:cNvPr id="59395" name="Picture 7" descr="Slate-V2-HD-compPhotoInset.png"/>
          <p:cNvPicPr>
            <a:picLocks noChangeAspect="1"/>
          </p:cNvPicPr>
          <p:nvPr/>
        </p:nvPicPr>
        <p:blipFill>
          <a:blip r:embed="rId3"/>
          <a:stretch>
            <a:fillRect/>
          </a:stretch>
        </p:blipFill>
        <p:spPr>
          <a:xfrm>
            <a:off x="6178550" y="1735138"/>
            <a:ext cx="5089525" cy="4148137"/>
          </a:xfrm>
          <a:prstGeom prst="rect">
            <a:avLst/>
          </a:prstGeom>
          <a:noFill/>
          <a:ln w="9525">
            <a:noFill/>
          </a:ln>
        </p:spPr>
      </p:pic>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005872" y="1835254"/>
            <a:ext cx="4876344" cy="54488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1005872" y="2380137"/>
            <a:ext cx="4876344" cy="3411063"/>
          </a:xfrm>
        </p:spPr>
        <p:txBody>
          <a:bodyPr/>
          <a:lstStyle>
            <a:lvl1pPr>
              <a:defRPr sz="1800"/>
            </a:lvl1pPr>
            <a:lvl2pPr>
              <a:defRPr sz="1600"/>
            </a:lvl2pPr>
            <a:lvl3pPr>
              <a:defRPr sz="1400"/>
            </a:lvl3pPr>
            <a:lvl4pPr>
              <a:defRPr sz="1200"/>
            </a:lvl4pPr>
            <a:lvl5pPr>
              <a:defRPr sz="1200"/>
            </a:lvl5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5" name="Text Placeholder 4"/>
          <p:cNvSpPr>
            <a:spLocks noGrp="1"/>
          </p:cNvSpPr>
          <p:nvPr>
            <p:ph type="body" sz="quarter" idx="3"/>
          </p:nvPr>
        </p:nvSpPr>
        <p:spPr>
          <a:xfrm>
            <a:off x="6294967" y="1835254"/>
            <a:ext cx="4895330" cy="544883"/>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294967" y="2380137"/>
            <a:ext cx="4895330" cy="3411063"/>
          </a:xfrm>
        </p:spPr>
        <p:txBody>
          <a:bodyPr/>
          <a:lstStyle>
            <a:lvl1pPr>
              <a:defRPr sz="1800"/>
            </a:lvl1pPr>
            <a:lvl2pPr>
              <a:defRPr sz="1600"/>
            </a:lvl2pPr>
            <a:lvl3pPr>
              <a:defRPr sz="1400"/>
            </a:lvl3pPr>
            <a:lvl4pPr>
              <a:defRPr sz="1200"/>
            </a:lvl4pPr>
            <a:lvl5pPr>
              <a:defRPr sz="1200"/>
            </a:lvl5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9" name="Date Placeholder 6"/>
          <p:cNvSpPr>
            <a:spLocks noGrp="1"/>
          </p:cNvSpPr>
          <p:nvPr>
            <p:ph type="dt" sz="half" idx="12"/>
          </p:nvPr>
        </p:nvSpPr>
        <p:spPr>
          <a:xfrm>
            <a:off x="7678738" y="5883275"/>
            <a:ext cx="2743200" cy="365125"/>
          </a:xfrm>
          <a:prstGeom prst="rect">
            <a:avLst/>
          </a:prstGeom>
        </p:spPr>
        <p:txBody>
          <a:bodyPr vert="horz" lIns="91440" tIns="45720" rIns="91440" bIns="45720" rtlCol="0" anchor="ct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defRPr/>
            </a:pPr>
            <a:r>
              <a:rPr kumimoji="0" lang="en-US" altLang="en-US" sz="1000" b="0" i="0" u="none" strike="noStrike" kern="1200" cap="none" spc="0" normalizeH="0" baseline="0" noProof="0">
                <a:ln>
                  <a:noFill/>
                </a:ln>
                <a:solidFill>
                  <a:schemeClr val="tx1">
                    <a:lumMod val="95000"/>
                  </a:schemeClr>
                </a:solidFill>
                <a:effectLst>
                  <a:outerShdw blurRad="50800" dist="38100" dir="2700000" algn="tl" rotWithShape="0">
                    <a:schemeClr val="bg1">
                      <a:alpha val="43000"/>
                    </a:schemeClr>
                  </a:outerShdw>
                </a:effectLst>
                <a:uLnTx/>
                <a:uFillTx/>
                <a:latin typeface="Arial" panose="020B0604020202020204" pitchFamily="34" charset="0"/>
                <a:ea typeface="+mn-ea"/>
                <a:cs typeface="+mn-cs"/>
              </a:rPr>
              <a:t>TTT - QTTqng</a:t>
            </a:r>
            <a:endParaRPr kumimoji="0" lang="en-US" altLang="en-US" sz="1000" b="0" i="0" u="none" strike="noStrike" kern="1200" cap="none" spc="0" normalizeH="0" baseline="0" noProof="0">
              <a:ln>
                <a:noFill/>
              </a:ln>
              <a:solidFill>
                <a:schemeClr val="tx1">
                  <a:lumMod val="95000"/>
                </a:schemeClr>
              </a:solidFill>
              <a:effectLst>
                <a:outerShdw blurRad="50800" dist="38100" dir="2700000" algn="tl" rotWithShape="0">
                  <a:schemeClr val="bg1">
                    <a:alpha val="43000"/>
                  </a:schemeClr>
                </a:outerShdw>
              </a:effectLst>
              <a:uLnTx/>
              <a:uFillTx/>
              <a:latin typeface="Arial" panose="020B0604020202020204" pitchFamily="34" charset="0"/>
              <a:ea typeface="+mn-ea"/>
              <a:cs typeface="+mn-cs"/>
            </a:endParaRPr>
          </a:p>
        </p:txBody>
      </p:sp>
      <p:sp>
        <p:nvSpPr>
          <p:cNvPr id="10" name="Footer Placeholder 7"/>
          <p:cNvSpPr>
            <a:spLocks noGrp="1"/>
          </p:cNvSpPr>
          <p:nvPr>
            <p:ph type="ftr" sz="quarter" idx="13"/>
          </p:nvPr>
        </p:nvSpPr>
        <p:spPr>
          <a:xfrm>
            <a:off x="914400" y="5883275"/>
            <a:ext cx="6672263" cy="365125"/>
          </a:xfrm>
          <a:prstGeom prst="rect">
            <a:avLst/>
          </a:prstGeom>
        </p:spPr>
        <p:txBody>
          <a:bodyPr vert="horz" lIns="91440" tIns="45720" rIns="91440" bIns="45720" rtlCol="0" anchor="ct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000" b="0" i="0" u="none" strike="noStrike" kern="1200" cap="none" spc="0" normalizeH="0" baseline="0" noProof="0">
              <a:ln>
                <a:noFill/>
              </a:ln>
              <a:solidFill>
                <a:schemeClr val="tx1">
                  <a:lumMod val="95000"/>
                </a:schemeClr>
              </a:solidFill>
              <a:effectLst>
                <a:outerShdw blurRad="50800" dist="38100" dir="2700000" algn="tl" rotWithShape="0">
                  <a:schemeClr val="bg1">
                    <a:alpha val="43000"/>
                  </a:schemeClr>
                </a:outerShdw>
              </a:effectLst>
              <a:uLnTx/>
              <a:uFillTx/>
              <a:latin typeface="Arial" panose="020B0604020202020204" pitchFamily="34" charset="0"/>
              <a:ea typeface="+mn-ea"/>
              <a:cs typeface="+mn-cs"/>
            </a:endParaRPr>
          </a:p>
        </p:txBody>
      </p:sp>
      <p:sp>
        <p:nvSpPr>
          <p:cNvPr id="11" name="Slide Number Placeholder 8"/>
          <p:cNvSpPr>
            <a:spLocks noGrp="1"/>
          </p:cNvSpPr>
          <p:nvPr>
            <p:ph type="sldNum" sz="quarter" idx="14"/>
          </p:nvPr>
        </p:nvSpPr>
        <p:spPr>
          <a:xfrm>
            <a:off x="10514013" y="5883275"/>
            <a:ext cx="754063" cy="365125"/>
          </a:xfrm>
          <a:prstGeom prst="rect">
            <a:avLst/>
          </a:prstGeom>
        </p:spPr>
        <p:txBody>
          <a:bodyPr vert="horz" wrap="square" lIns="91440" tIns="45720" rIns="91440" bIns="45720" numCol="1" anchor="ctr" anchorCtr="0" compatLnSpc="1"/>
          <a:lstStyle>
            <a:lvl1pPr>
              <a:defRPr smtClean="0"/>
            </a:lvl1pPr>
          </a:lstStyle>
          <a:p>
            <a:pPr marL="0" marR="0" lvl="0" indent="0" algn="r" defTabSz="914400" rtl="0" eaLnBrk="0" fontAlgn="base" latinLnBrk="0" hangingPunct="0">
              <a:lnSpc>
                <a:spcPct val="100000"/>
              </a:lnSpc>
              <a:spcBef>
                <a:spcPct val="0"/>
              </a:spcBef>
              <a:spcAft>
                <a:spcPct val="0"/>
              </a:spcAft>
              <a:buClrTx/>
              <a:buSzTx/>
              <a:buFontTx/>
              <a:buNone/>
              <a:defRPr/>
            </a:pPr>
            <a:fld id="{E628C502-303B-49C3-812E-5A455DE5796F}" type="slidenum">
              <a:rPr kumimoji="0" lang="en-US" altLang="en-US" sz="1000" b="0" i="0" u="none" strike="noStrike" kern="1200" cap="none" spc="0" normalizeH="0" baseline="0" noProof="0">
                <a:ln>
                  <a:noFill/>
                </a:ln>
                <a:solidFill>
                  <a:srgbClr val="F2F2F2"/>
                </a:solidFill>
                <a:effectLst>
                  <a:outerShdw blurRad="38100" dist="38100" dir="2700000" algn="tl">
                    <a:srgbClr val="212123"/>
                  </a:outerShdw>
                </a:effectLst>
                <a:uLnTx/>
                <a:uFillTx/>
                <a:latin typeface="Arial" panose="020B0604020202020204" pitchFamily="34" charset="0"/>
                <a:ea typeface="+mn-ea"/>
                <a:cs typeface="+mn-cs"/>
              </a:rPr>
            </a:fld>
            <a:endParaRPr kumimoji="0" lang="en-US" altLang="en-US" sz="1000" b="0" i="0" u="none" strike="noStrike" kern="1200" cap="none" spc="0" normalizeH="0" baseline="0" noProof="0">
              <a:ln>
                <a:noFill/>
              </a:ln>
              <a:solidFill>
                <a:srgbClr val="F2F2F2"/>
              </a:solidFill>
              <a:effectLst>
                <a:outerShdw blurRad="38100" dist="38100" dir="2700000" algn="tl">
                  <a:srgbClr val="212123"/>
                </a:outerShdw>
              </a:effectLst>
              <a:uLnTx/>
              <a:uFillTx/>
              <a:latin typeface="Arial" panose="020B0604020202020204" pitchFamily="34" charset="0"/>
              <a:ea typeface="+mn-ea"/>
              <a:cs typeface="+mn-cs"/>
            </a:endParaRPr>
          </a:p>
        </p:txBody>
      </p:sp>
    </p:spTree>
  </p:cSld>
  <p:clrMapOvr>
    <a:masterClrMapping/>
  </p:clrMapOvr>
  <p:transition spd="slow">
    <p:split orient="vert"/>
  </p:transition>
  <p:timing>
    <p:tnLst>
      <p:par>
        <p:cTn id="1" dur="indefinite" restart="never" nodeType="tmRoot"/>
      </p:par>
    </p:tnLst>
  </p:timing>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r>
              <a:rPr kumimoji="0" lang="en-US" altLang="en-US" sz="1000" b="0" i="0" u="none" strike="noStrike" kern="1200" cap="none" spc="0" normalizeH="0" baseline="0" noProof="0">
                <a:ln>
                  <a:noFill/>
                </a:ln>
                <a:solidFill>
                  <a:schemeClr val="tx1">
                    <a:lumMod val="95000"/>
                  </a:schemeClr>
                </a:solidFill>
                <a:effectLst>
                  <a:outerShdw blurRad="50800" dist="38100" dir="2700000" algn="tl" rotWithShape="0">
                    <a:schemeClr val="bg1">
                      <a:alpha val="43000"/>
                    </a:schemeClr>
                  </a:outerShdw>
                </a:effectLst>
                <a:uLnTx/>
                <a:uFillTx/>
                <a:latin typeface="Arial" panose="020B0604020202020204" pitchFamily="34" charset="0"/>
                <a:ea typeface="+mn-ea"/>
                <a:cs typeface="+mn-cs"/>
              </a:rPr>
              <a:t>TTT - QTTqng</a:t>
            </a:r>
            <a:endParaRPr kumimoji="0" lang="en-US" altLang="en-US" sz="1000" b="0" i="0" u="none" strike="noStrike" kern="1200" cap="none" spc="0" normalizeH="0" baseline="0" noProof="0">
              <a:ln>
                <a:noFill/>
              </a:ln>
              <a:solidFill>
                <a:schemeClr val="tx1">
                  <a:lumMod val="95000"/>
                </a:schemeClr>
              </a:solidFill>
              <a:effectLst>
                <a:outerShdw blurRad="50800" dist="38100" dir="2700000" algn="tl" rotWithShape="0">
                  <a:schemeClr val="bg1">
                    <a:alpha val="43000"/>
                  </a:schemeClr>
                </a:outerShdw>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000" b="0" i="0" u="none" strike="noStrike" kern="1200" cap="none" spc="0" normalizeH="0" baseline="0" noProof="0">
              <a:ln>
                <a:noFill/>
              </a:ln>
              <a:solidFill>
                <a:schemeClr val="tx1">
                  <a:lumMod val="95000"/>
                </a:schemeClr>
              </a:solidFill>
              <a:effectLst>
                <a:outerShdw blurRad="50800" dist="38100" dir="2700000" algn="tl" rotWithShape="0">
                  <a:schemeClr val="bg1">
                    <a:alpha val="43000"/>
                  </a:schemeClr>
                </a:outerShdw>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fld id="{24D844A0-2578-4DA9-8BD0-B50C78C917B0}" type="slidenum">
              <a:rPr kumimoji="0" lang="en-US" altLang="en-US" sz="1000" b="0" i="0" u="none" strike="noStrike" kern="1200" cap="none" spc="0" normalizeH="0" baseline="0" noProof="0">
                <a:ln>
                  <a:noFill/>
                </a:ln>
                <a:solidFill>
                  <a:srgbClr val="F2F2F2"/>
                </a:solidFill>
                <a:effectLst>
                  <a:outerShdw blurRad="38100" dist="38100" dir="2700000" algn="tl">
                    <a:srgbClr val="212123"/>
                  </a:outerShdw>
                </a:effectLst>
                <a:uLnTx/>
                <a:uFillTx/>
                <a:latin typeface="Arial" panose="020B0604020202020204" pitchFamily="34" charset="0"/>
                <a:ea typeface="+mn-ea"/>
                <a:cs typeface="+mn-cs"/>
              </a:rPr>
            </a:fld>
            <a:endParaRPr kumimoji="0" lang="en-US" altLang="en-US" sz="1000" b="0" i="0" u="none" strike="noStrike" kern="1200" cap="none" spc="0" normalizeH="0" baseline="0" noProof="0">
              <a:ln>
                <a:noFill/>
              </a:ln>
              <a:solidFill>
                <a:srgbClr val="F2F2F2"/>
              </a:solidFill>
              <a:effectLst>
                <a:outerShdw blurRad="38100" dist="38100" dir="2700000" algn="tl">
                  <a:srgbClr val="212123"/>
                </a:outerShdw>
              </a:effectLst>
              <a:uLnTx/>
              <a:uFillTx/>
              <a:latin typeface="Arial" panose="020B0604020202020204" pitchFamily="34" charset="0"/>
              <a:ea typeface="+mn-ea"/>
              <a:cs typeface="+mn-cs"/>
            </a:endParaRPr>
          </a:p>
        </p:txBody>
      </p:sp>
    </p:spTree>
  </p:cSld>
  <p:clrMapOvr>
    <a:masterClrMapping/>
  </p:clrMapOvr>
  <p:transition spd="slow">
    <p:split orient="vert"/>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r>
              <a:rPr kumimoji="0" lang="en-US" altLang="en-US" sz="1000" b="0" i="0" u="none" strike="noStrike" kern="1200" cap="none" spc="0" normalizeH="0" baseline="0" noProof="0">
                <a:ln>
                  <a:noFill/>
                </a:ln>
                <a:solidFill>
                  <a:schemeClr val="tx1">
                    <a:lumMod val="95000"/>
                  </a:schemeClr>
                </a:solidFill>
                <a:effectLst>
                  <a:outerShdw blurRad="50800" dist="38100" dir="2700000" algn="tl" rotWithShape="0">
                    <a:schemeClr val="bg1">
                      <a:alpha val="43000"/>
                    </a:schemeClr>
                  </a:outerShdw>
                </a:effectLst>
                <a:uLnTx/>
                <a:uFillTx/>
                <a:latin typeface="Arial" panose="020B0604020202020204" pitchFamily="34" charset="0"/>
                <a:ea typeface="+mn-ea"/>
                <a:cs typeface="+mn-cs"/>
              </a:rPr>
              <a:t>TTT - QTTqng</a:t>
            </a:r>
            <a:endParaRPr kumimoji="0" lang="en-US" altLang="en-US" sz="1000" b="0" i="0" u="none" strike="noStrike" kern="1200" cap="none" spc="0" normalizeH="0" baseline="0" noProof="0">
              <a:ln>
                <a:noFill/>
              </a:ln>
              <a:solidFill>
                <a:schemeClr val="tx1">
                  <a:lumMod val="95000"/>
                </a:schemeClr>
              </a:solidFill>
              <a:effectLst>
                <a:outerShdw blurRad="50800" dist="38100" dir="2700000" algn="tl" rotWithShape="0">
                  <a:schemeClr val="bg1">
                    <a:alpha val="43000"/>
                  </a:schemeClr>
                </a:outerShdw>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000" b="0" i="0" u="none" strike="noStrike" kern="1200" cap="none" spc="0" normalizeH="0" baseline="0" noProof="0">
              <a:ln>
                <a:noFill/>
              </a:ln>
              <a:solidFill>
                <a:schemeClr val="tx1">
                  <a:lumMod val="95000"/>
                </a:schemeClr>
              </a:solidFill>
              <a:effectLst>
                <a:outerShdw blurRad="50800" dist="38100" dir="2700000" algn="tl" rotWithShape="0">
                  <a:schemeClr val="bg1">
                    <a:alpha val="43000"/>
                  </a:schemeClr>
                </a:outerShdw>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fld id="{24D844A0-2578-4DA9-8BD0-B50C78C917B0}" type="slidenum">
              <a:rPr kumimoji="0" lang="en-US" altLang="en-US" sz="1000" b="0" i="0" u="none" strike="noStrike" kern="1200" cap="none" spc="0" normalizeH="0" baseline="0" noProof="0">
                <a:ln>
                  <a:noFill/>
                </a:ln>
                <a:solidFill>
                  <a:srgbClr val="F2F2F2"/>
                </a:solidFill>
                <a:effectLst>
                  <a:outerShdw blurRad="38100" dist="38100" dir="2700000" algn="tl">
                    <a:srgbClr val="212123"/>
                  </a:outerShdw>
                </a:effectLst>
                <a:uLnTx/>
                <a:uFillTx/>
                <a:latin typeface="Arial" panose="020B0604020202020204" pitchFamily="34" charset="0"/>
                <a:ea typeface="+mn-ea"/>
                <a:cs typeface="+mn-cs"/>
              </a:rPr>
            </a:fld>
            <a:endParaRPr kumimoji="0" lang="en-US" altLang="en-US" sz="1000" b="0" i="0" u="none" strike="noStrike" kern="1200" cap="none" spc="0" normalizeH="0" baseline="0" noProof="0">
              <a:ln>
                <a:noFill/>
              </a:ln>
              <a:solidFill>
                <a:srgbClr val="F2F2F2"/>
              </a:solidFill>
              <a:effectLst>
                <a:outerShdw blurRad="38100" dist="38100" dir="2700000" algn="tl">
                  <a:srgbClr val="212123"/>
                </a:outerShdw>
              </a:effectLst>
              <a:uLnTx/>
              <a:uFillTx/>
              <a:latin typeface="Arial" panose="020B0604020202020204" pitchFamily="34" charset="0"/>
              <a:ea typeface="+mn-ea"/>
              <a:cs typeface="+mn-cs"/>
            </a:endParaRPr>
          </a:p>
        </p:txBody>
      </p:sp>
    </p:spTree>
  </p:cSld>
  <p:clrMapOvr>
    <a:masterClrMapping/>
  </p:clrMapOvr>
  <p:transition spd="slow">
    <p:split orient="vert"/>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4855633" y="609600"/>
            <a:ext cx="6411924" cy="5181600"/>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Text Placeholder 3"/>
          <p:cNvSpPr>
            <a:spLocks noGrp="1"/>
          </p:cNvSpPr>
          <p:nvPr>
            <p:ph type="body" sz="half" idx="2"/>
          </p:nvPr>
        </p:nvSpPr>
        <p:spPr>
          <a:xfrm>
            <a:off x="913795" y="2431518"/>
            <a:ext cx="3706889" cy="3359681"/>
          </a:xfrm>
        </p:spPr>
        <p:txBody>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r>
              <a:rPr kumimoji="0" lang="en-US" altLang="en-US" sz="1000" b="0" i="0" u="none" strike="noStrike" kern="1200" cap="none" spc="0" normalizeH="0" baseline="0" noProof="0">
                <a:ln>
                  <a:noFill/>
                </a:ln>
                <a:solidFill>
                  <a:schemeClr val="tx1">
                    <a:lumMod val="95000"/>
                  </a:schemeClr>
                </a:solidFill>
                <a:effectLst>
                  <a:outerShdw blurRad="50800" dist="38100" dir="2700000" algn="tl" rotWithShape="0">
                    <a:schemeClr val="bg1">
                      <a:alpha val="43000"/>
                    </a:schemeClr>
                  </a:outerShdw>
                </a:effectLst>
                <a:uLnTx/>
                <a:uFillTx/>
                <a:latin typeface="Arial" panose="020B0604020202020204" pitchFamily="34" charset="0"/>
                <a:ea typeface="+mn-ea"/>
                <a:cs typeface="+mn-cs"/>
              </a:rPr>
              <a:t>TTT - QTTqng</a:t>
            </a:r>
            <a:endParaRPr kumimoji="0" lang="en-US" altLang="en-US" sz="1000" b="0" i="0" u="none" strike="noStrike" kern="1200" cap="none" spc="0" normalizeH="0" baseline="0" noProof="0">
              <a:ln>
                <a:noFill/>
              </a:ln>
              <a:solidFill>
                <a:schemeClr val="tx1">
                  <a:lumMod val="95000"/>
                </a:schemeClr>
              </a:solidFill>
              <a:effectLst>
                <a:outerShdw blurRad="50800" dist="38100" dir="2700000" algn="tl" rotWithShape="0">
                  <a:schemeClr val="bg1">
                    <a:alpha val="43000"/>
                  </a:schemeClr>
                </a:outerShdw>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000" b="0" i="0" u="none" strike="noStrike" kern="1200" cap="none" spc="0" normalizeH="0" baseline="0" noProof="0">
              <a:ln>
                <a:noFill/>
              </a:ln>
              <a:solidFill>
                <a:schemeClr val="tx1">
                  <a:lumMod val="95000"/>
                </a:schemeClr>
              </a:solidFill>
              <a:effectLst>
                <a:outerShdw blurRad="50800" dist="38100" dir="2700000" algn="tl" rotWithShape="0">
                  <a:schemeClr val="bg1">
                    <a:alpha val="43000"/>
                  </a:schemeClr>
                </a:outerShdw>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fld id="{24D844A0-2578-4DA9-8BD0-B50C78C917B0}" type="slidenum">
              <a:rPr kumimoji="0" lang="en-US" altLang="en-US" sz="1000" b="0" i="0" u="none" strike="noStrike" kern="1200" cap="none" spc="0" normalizeH="0" baseline="0" noProof="0">
                <a:ln>
                  <a:noFill/>
                </a:ln>
                <a:solidFill>
                  <a:srgbClr val="F2F2F2"/>
                </a:solidFill>
                <a:effectLst>
                  <a:outerShdw blurRad="38100" dist="38100" dir="2700000" algn="tl">
                    <a:srgbClr val="212123"/>
                  </a:outerShdw>
                </a:effectLst>
                <a:uLnTx/>
                <a:uFillTx/>
                <a:latin typeface="Arial" panose="020B0604020202020204" pitchFamily="34" charset="0"/>
                <a:ea typeface="+mn-ea"/>
                <a:cs typeface="+mn-cs"/>
              </a:rPr>
            </a:fld>
            <a:endParaRPr kumimoji="0" lang="en-US" altLang="en-US" sz="1000" b="0" i="0" u="none" strike="noStrike" kern="1200" cap="none" spc="0" normalizeH="0" baseline="0" noProof="0">
              <a:ln>
                <a:noFill/>
              </a:ln>
              <a:solidFill>
                <a:srgbClr val="F2F2F2"/>
              </a:solidFill>
              <a:effectLst>
                <a:outerShdw blurRad="38100" dist="38100" dir="2700000" algn="tl">
                  <a:srgbClr val="212123"/>
                </a:outerShdw>
              </a:effectLst>
              <a:uLnTx/>
              <a:uFillTx/>
              <a:latin typeface="Arial" panose="020B0604020202020204" pitchFamily="34" charset="0"/>
              <a:ea typeface="+mn-ea"/>
              <a:cs typeface="+mn-cs"/>
            </a:endParaRPr>
          </a:p>
        </p:txBody>
      </p:sp>
    </p:spTree>
  </p:cSld>
  <p:clrMapOvr>
    <a:masterClrMapping/>
  </p:clrMapOvr>
  <p:transition spd="slow">
    <p:split orient="ver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Text Placeholder 3"/>
          <p:cNvSpPr>
            <a:spLocks noGrp="1"/>
          </p:cNvSpPr>
          <p:nvPr>
            <p:ph type="body" sz="half" idx="2"/>
          </p:nvPr>
        </p:nvSpPr>
        <p:spPr>
          <a:xfrm>
            <a:off x="1154954"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en-US" sz="1100" b="0" i="0" u="none" strike="noStrike" kern="1200" cap="none" spc="0" normalizeH="0" baseline="0" noProof="0">
                <a:ln>
                  <a:noFill/>
                </a:ln>
                <a:solidFill>
                  <a:schemeClr val="tx1">
                    <a:tint val="75000"/>
                    <a:alpha val="60000"/>
                  </a:schemeClr>
                </a:solidFill>
                <a:effectLst/>
                <a:uLnTx/>
                <a:uFillTx/>
                <a:latin typeface="Arial" panose="020B0604020202020204" pitchFamily="34" charset="0"/>
                <a:ea typeface="+mn-ea"/>
                <a:cs typeface="+mn-cs"/>
              </a:rPr>
              <a:t>TTT - QTTqng</a:t>
            </a:r>
            <a:endParaRPr kumimoji="0" lang="en-US" altLang="en-US" sz="1100" b="0" i="0" u="none" strike="noStrike" kern="1200" cap="none" spc="0" normalizeH="0" baseline="0" noProof="0">
              <a:ln>
                <a:noFill/>
              </a:ln>
              <a:solidFill>
                <a:schemeClr val="tx1">
                  <a:tint val="75000"/>
                  <a:alpha val="60000"/>
                </a:scheme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100" b="0" i="0" u="none" strike="noStrike" kern="1200" cap="none" spc="0" normalizeH="0" baseline="0" noProof="0">
              <a:ln>
                <a:noFill/>
              </a:ln>
              <a:solidFill>
                <a:schemeClr val="tx1">
                  <a:tint val="75000"/>
                  <a:alpha val="60000"/>
                </a:scheme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p>
            <a:pPr marL="0" marR="0" lvl="0" indent="0" algn="ctr" defTabSz="914400" rtl="0" eaLnBrk="0" fontAlgn="base" latinLnBrk="0" hangingPunct="0">
              <a:lnSpc>
                <a:spcPct val="100000"/>
              </a:lnSpc>
              <a:spcBef>
                <a:spcPct val="0"/>
              </a:spcBef>
              <a:spcAft>
                <a:spcPct val="0"/>
              </a:spcAft>
              <a:buClrTx/>
              <a:buSzTx/>
              <a:buFontTx/>
              <a:buNone/>
              <a:defRPr/>
            </a:pPr>
            <a:fld id="{F07D6200-4183-4171-ABBA-88B859A3B854}" type="slidenum">
              <a:rPr kumimoji="0" lang="en-US" altLang="en-US" sz="2800" b="0" i="0" u="none" strike="noStrike" kern="1200" cap="none" spc="0" normalizeH="0" baseline="0" noProof="0">
                <a:ln>
                  <a:noFill/>
                </a:ln>
                <a:solidFill>
                  <a:srgbClr val="FFFFFF"/>
                </a:solidFill>
                <a:effectLst/>
                <a:uLnTx/>
                <a:uFillTx/>
                <a:latin typeface="Arial" panose="020B0604020202020204" pitchFamily="34" charset="0"/>
                <a:ea typeface="+mn-ea"/>
                <a:cs typeface="+mn-cs"/>
              </a:rPr>
            </a:fld>
            <a:endParaRPr kumimoji="0" lang="en-US" altLang="en-US" sz="2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Tree>
  </p:cSld>
  <p:clrMapOvr>
    <a:masterClrMapping/>
  </p:clrMapOvr>
  <p:transition spd="slow">
    <p:split orient="vert"/>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rotWithShape="0">
          <a:blip r:embed="rId2"/>
          <a:stretch>
            <a:fillRect/>
          </a:stretch>
        </a:blipFill>
        <a:effectLst/>
      </p:bgPr>
    </p:bg>
    <p:spTree>
      <p:nvGrpSpPr>
        <p:cNvPr id="1" name=""/>
        <p:cNvGrpSpPr/>
        <p:nvPr/>
      </p:nvGrpSpPr>
      <p:grpSpPr>
        <a:xfrm>
          <a:off x="0" y="0"/>
          <a:ext cx="0" cy="0"/>
          <a:chOff x="0" y="0"/>
          <a:chExt cx="0" cy="0"/>
        </a:xfrm>
      </p:grpSpPr>
      <p:pic>
        <p:nvPicPr>
          <p:cNvPr id="60418" name="Picture 6" descr="Slate-V2-HD-vertPhotoInset.png"/>
          <p:cNvPicPr>
            <a:picLocks noChangeAspect="1"/>
          </p:cNvPicPr>
          <p:nvPr/>
        </p:nvPicPr>
        <p:blipFill>
          <a:blip r:embed="rId3"/>
          <a:stretch>
            <a:fillRect/>
          </a:stretch>
        </p:blipFill>
        <p:spPr>
          <a:xfrm>
            <a:off x="7292975" y="609600"/>
            <a:ext cx="3584575" cy="5205413"/>
          </a:xfrm>
          <a:prstGeom prst="rect">
            <a:avLst/>
          </a:prstGeom>
          <a:noFill/>
          <a:ln w="9525">
            <a:noFill/>
          </a:ln>
        </p:spPr>
      </p:pic>
      <p:sp>
        <p:nvSpPr>
          <p:cNvPr id="2" name="Title 1"/>
          <p:cNvSpPr>
            <a:spLocks noGrp="1"/>
          </p:cNvSpPr>
          <p:nvPr>
            <p:ph type="title"/>
          </p:nvPr>
        </p:nvSpPr>
        <p:spPr>
          <a:xfrm>
            <a:off x="913795" y="609923"/>
            <a:ext cx="5934949" cy="1829338"/>
          </a:xfrm>
        </p:spPr>
        <p:txBody>
          <a:bodyPr anchor="b">
            <a:noAutofit/>
          </a:bodyPr>
          <a:lstStyle>
            <a:lvl1pPr algn="ct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vert="horz" lIns="91440" tIns="45720" rIns="91440" bIns="45720"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marR="0" lvl="0" indent="0" algn="ctr" defTabSz="457200" rtl="0" eaLnBrk="0" fontAlgn="base" latinLnBrk="0" hangingPunct="0">
              <a:lnSpc>
                <a:spcPct val="100000"/>
              </a:lnSpc>
              <a:spcBef>
                <a:spcPct val="20000"/>
              </a:spcBef>
              <a:spcAft>
                <a:spcPts val="600"/>
              </a:spcAft>
              <a:buClr>
                <a:schemeClr val="tx2"/>
              </a:buClr>
              <a:buSzPct val="70000"/>
              <a:buFont typeface="Wingdings 2" panose="05020102010507070707" pitchFamily="18" charset="2"/>
              <a:buNone/>
              <a:defRPr/>
            </a:pPr>
            <a:r>
              <a:rPr kumimoji="0" lang="en-US" sz="1600" b="0" i="0" u="none" strike="noStrike" kern="1200" cap="none" spc="0" normalizeH="0" baseline="0" noProof="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uLnTx/>
                <a:uFillTx/>
                <a:latin typeface="+mn-lt"/>
                <a:ea typeface="+mn-ea"/>
                <a:cs typeface="+mn-cs"/>
              </a:rPr>
              <a:t>Click icon to add picture</a:t>
            </a:r>
            <a:endParaRPr kumimoji="0" lang="en-US" sz="1600" b="0" i="0" u="none" strike="noStrike" kern="1200" cap="none" spc="0" normalizeH="0" baseline="0" noProof="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uLnTx/>
              <a:uFillTx/>
              <a:latin typeface="+mn-lt"/>
              <a:ea typeface="+mn-ea"/>
              <a:cs typeface="+mn-cs"/>
            </a:endParaRPr>
          </a:p>
        </p:txBody>
      </p:sp>
      <p:sp>
        <p:nvSpPr>
          <p:cNvPr id="4" name="Text Placeholder 3"/>
          <p:cNvSpPr>
            <a:spLocks noGrp="1"/>
          </p:cNvSpPr>
          <p:nvPr>
            <p:ph type="body" sz="half" idx="2"/>
          </p:nvPr>
        </p:nvSpPr>
        <p:spPr>
          <a:xfrm>
            <a:off x="913795" y="2439261"/>
            <a:ext cx="5934949" cy="3376134"/>
          </a:xfrm>
        </p:spPr>
        <p:txBody>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8" name="Date Placeholder 4"/>
          <p:cNvSpPr>
            <a:spLocks noGrp="1"/>
          </p:cNvSpPr>
          <p:nvPr>
            <p:ph type="dt" sz="half" idx="12"/>
          </p:nvPr>
        </p:nvSpPr>
        <p:spPr>
          <a:xfrm>
            <a:off x="7678738" y="5883275"/>
            <a:ext cx="2743200" cy="365125"/>
          </a:xfrm>
          <a:prstGeom prst="rect">
            <a:avLst/>
          </a:prstGeom>
        </p:spPr>
        <p:txBody>
          <a:bodyPr vert="horz" lIns="91440" tIns="45720" rIns="91440" bIns="45720" rtlCol="0" anchor="ct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defRPr/>
            </a:pPr>
            <a:r>
              <a:rPr kumimoji="0" lang="en-US" altLang="en-US" sz="1000" b="0" i="0" u="none" strike="noStrike" kern="1200" cap="none" spc="0" normalizeH="0" baseline="0" noProof="0">
                <a:ln>
                  <a:noFill/>
                </a:ln>
                <a:solidFill>
                  <a:schemeClr val="tx1">
                    <a:lumMod val="95000"/>
                  </a:schemeClr>
                </a:solidFill>
                <a:effectLst>
                  <a:outerShdw blurRad="50800" dist="38100" dir="2700000" algn="tl" rotWithShape="0">
                    <a:schemeClr val="bg1">
                      <a:alpha val="43000"/>
                    </a:schemeClr>
                  </a:outerShdw>
                </a:effectLst>
                <a:uLnTx/>
                <a:uFillTx/>
                <a:latin typeface="Arial" panose="020B0604020202020204" pitchFamily="34" charset="0"/>
                <a:ea typeface="+mn-ea"/>
                <a:cs typeface="+mn-cs"/>
              </a:rPr>
              <a:t>TTT - QTTqng</a:t>
            </a:r>
            <a:endParaRPr kumimoji="0" lang="en-US" altLang="en-US" sz="1000" b="0" i="0" u="none" strike="noStrike" kern="1200" cap="none" spc="0" normalizeH="0" baseline="0" noProof="0">
              <a:ln>
                <a:noFill/>
              </a:ln>
              <a:solidFill>
                <a:schemeClr val="tx1">
                  <a:lumMod val="95000"/>
                </a:schemeClr>
              </a:solidFill>
              <a:effectLst>
                <a:outerShdw blurRad="50800" dist="38100" dir="2700000" algn="tl" rotWithShape="0">
                  <a:schemeClr val="bg1">
                    <a:alpha val="43000"/>
                  </a:schemeClr>
                </a:outerShdw>
              </a:effectLst>
              <a:uLnTx/>
              <a:uFillTx/>
              <a:latin typeface="Arial" panose="020B0604020202020204" pitchFamily="34" charset="0"/>
              <a:ea typeface="+mn-ea"/>
              <a:cs typeface="+mn-cs"/>
            </a:endParaRPr>
          </a:p>
        </p:txBody>
      </p:sp>
      <p:sp>
        <p:nvSpPr>
          <p:cNvPr id="9" name="Footer Placeholder 5"/>
          <p:cNvSpPr>
            <a:spLocks noGrp="1"/>
          </p:cNvSpPr>
          <p:nvPr>
            <p:ph type="ftr" sz="quarter" idx="3"/>
          </p:nvPr>
        </p:nvSpPr>
        <p:spPr>
          <a:xfrm>
            <a:off x="914400" y="5883275"/>
            <a:ext cx="6672263" cy="365125"/>
          </a:xfrm>
          <a:prstGeom prst="rect">
            <a:avLst/>
          </a:prstGeom>
        </p:spPr>
        <p:txBody>
          <a:bodyPr vert="horz" lIns="91440" tIns="45720" rIns="91440" bIns="45720" rtlCol="0" anchor="ct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000" b="0" i="0" u="none" strike="noStrike" kern="1200" cap="none" spc="0" normalizeH="0" baseline="0" noProof="0">
              <a:ln>
                <a:noFill/>
              </a:ln>
              <a:solidFill>
                <a:schemeClr val="tx1">
                  <a:lumMod val="95000"/>
                </a:schemeClr>
              </a:solidFill>
              <a:effectLst>
                <a:outerShdw blurRad="50800" dist="38100" dir="2700000" algn="tl" rotWithShape="0">
                  <a:schemeClr val="bg1">
                    <a:alpha val="43000"/>
                  </a:schemeClr>
                </a:outerShdw>
              </a:effectLst>
              <a:uLnTx/>
              <a:uFillTx/>
              <a:latin typeface="Arial" panose="020B0604020202020204" pitchFamily="34" charset="0"/>
              <a:ea typeface="+mn-ea"/>
              <a:cs typeface="+mn-cs"/>
            </a:endParaRPr>
          </a:p>
        </p:txBody>
      </p:sp>
      <p:sp>
        <p:nvSpPr>
          <p:cNvPr id="10" name="Slide Number Placeholder 6"/>
          <p:cNvSpPr>
            <a:spLocks noGrp="1"/>
          </p:cNvSpPr>
          <p:nvPr>
            <p:ph type="sldNum" sz="quarter" idx="4"/>
          </p:nvPr>
        </p:nvSpPr>
        <p:spPr>
          <a:xfrm>
            <a:off x="10514013" y="5883275"/>
            <a:ext cx="754063" cy="365125"/>
          </a:xfrm>
          <a:prstGeom prst="rect">
            <a:avLst/>
          </a:prstGeom>
        </p:spPr>
        <p:txBody>
          <a:bodyPr vert="horz" wrap="square" lIns="91440" tIns="45720" rIns="91440" bIns="45720" numCol="1" anchor="ctr" anchorCtr="0" compatLnSpc="1"/>
          <a:lstStyle>
            <a:lvl1pPr>
              <a:defRPr smtClean="0"/>
            </a:lvl1pPr>
          </a:lstStyle>
          <a:p>
            <a:pPr marL="0" marR="0" lvl="0" indent="0" algn="r" defTabSz="914400" rtl="0" eaLnBrk="0" fontAlgn="base" latinLnBrk="0" hangingPunct="0">
              <a:lnSpc>
                <a:spcPct val="100000"/>
              </a:lnSpc>
              <a:spcBef>
                <a:spcPct val="0"/>
              </a:spcBef>
              <a:spcAft>
                <a:spcPct val="0"/>
              </a:spcAft>
              <a:buClrTx/>
              <a:buSzTx/>
              <a:buFontTx/>
              <a:buNone/>
              <a:defRPr/>
            </a:pPr>
            <a:fld id="{826746B9-DAD2-44FA-B359-C49046E752C3}" type="slidenum">
              <a:rPr kumimoji="0" lang="en-US" altLang="en-US" sz="1000" b="0" i="0" u="none" strike="noStrike" kern="1200" cap="none" spc="0" normalizeH="0" baseline="0" noProof="0">
                <a:ln>
                  <a:noFill/>
                </a:ln>
                <a:solidFill>
                  <a:srgbClr val="F2F2F2"/>
                </a:solidFill>
                <a:effectLst>
                  <a:outerShdw blurRad="38100" dist="38100" dir="2700000" algn="tl">
                    <a:srgbClr val="212123"/>
                  </a:outerShdw>
                </a:effectLst>
                <a:uLnTx/>
                <a:uFillTx/>
                <a:latin typeface="Arial" panose="020B0604020202020204" pitchFamily="34" charset="0"/>
                <a:ea typeface="+mn-ea"/>
                <a:cs typeface="+mn-cs"/>
              </a:rPr>
            </a:fld>
            <a:endParaRPr kumimoji="0" lang="en-US" altLang="en-US" sz="1000" b="0" i="0" u="none" strike="noStrike" kern="1200" cap="none" spc="0" normalizeH="0" baseline="0" noProof="0">
              <a:ln>
                <a:noFill/>
              </a:ln>
              <a:solidFill>
                <a:srgbClr val="F2F2F2"/>
              </a:solidFill>
              <a:effectLst>
                <a:outerShdw blurRad="38100" dist="38100" dir="2700000" algn="tl">
                  <a:srgbClr val="212123"/>
                </a:outerShdw>
              </a:effectLst>
              <a:uLnTx/>
              <a:uFillTx/>
              <a:latin typeface="Arial" panose="020B0604020202020204" pitchFamily="34" charset="0"/>
              <a:ea typeface="+mn-ea"/>
              <a:cs typeface="+mn-cs"/>
            </a:endParaRPr>
          </a:p>
        </p:txBody>
      </p:sp>
    </p:spTree>
  </p:cSld>
  <p:clrMapOvr>
    <a:masterClrMapping/>
  </p:clrMapOvr>
  <p:transition spd="slow">
    <p:split orient="vert"/>
  </p:transition>
  <p:timing>
    <p:tnLst>
      <p:par>
        <p:cTn id="1" dur="indefinite" restart="never" nodeType="tmRoot"/>
      </p:par>
    </p:tnLst>
  </p:timing>
  <p:hf hdr="0" ftr="0" dt="0"/>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p:cSld name="Panoramic Picture with Caption">
    <p:bg>
      <p:bgPr>
        <a:blipFill rotWithShape="0">
          <a:blip r:embed="rId2"/>
          <a:stretch>
            <a:fillRect/>
          </a:stretch>
        </a:blipFill>
        <a:effectLst/>
      </p:bgPr>
    </p:bg>
    <p:spTree>
      <p:nvGrpSpPr>
        <p:cNvPr id="1" name=""/>
        <p:cNvGrpSpPr/>
        <p:nvPr/>
      </p:nvGrpSpPr>
      <p:grpSpPr>
        <a:xfrm>
          <a:off x="0" y="0"/>
          <a:ext cx="0" cy="0"/>
          <a:chOff x="0" y="0"/>
          <a:chExt cx="0" cy="0"/>
        </a:xfrm>
      </p:grpSpPr>
      <p:pic>
        <p:nvPicPr>
          <p:cNvPr id="61442" name="Picture 6" descr="Slate-V2-HD-panoPhotoInset.png"/>
          <p:cNvPicPr>
            <a:picLocks noChangeAspect="1"/>
          </p:cNvPicPr>
          <p:nvPr/>
        </p:nvPicPr>
        <p:blipFill>
          <a:blip r:embed="rId3"/>
          <a:stretch>
            <a:fillRect/>
          </a:stretch>
        </p:blipFill>
        <p:spPr>
          <a:xfrm>
            <a:off x="1014413" y="547688"/>
            <a:ext cx="10140950" cy="3816350"/>
          </a:xfrm>
          <a:prstGeom prst="rect">
            <a:avLst/>
          </a:prstGeom>
          <a:noFill/>
          <a:ln w="9525">
            <a:noFill/>
          </a:ln>
        </p:spPr>
      </p:pic>
      <p:sp>
        <p:nvSpPr>
          <p:cNvPr id="2" name="Title 1"/>
          <p:cNvSpPr>
            <a:spLocks noGrp="1"/>
          </p:cNvSpPr>
          <p:nvPr>
            <p:ph type="title"/>
          </p:nvPr>
        </p:nvSpPr>
        <p:spPr>
          <a:xfrm>
            <a:off x="913806" y="4565255"/>
            <a:ext cx="10355326" cy="543472"/>
          </a:xfrm>
        </p:spPr>
        <p:txBody>
          <a:bodyPr anchor="b"/>
          <a:lstStyle>
            <a:lvl1pPr algn="ct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vert="horz" lIns="91440" tIns="45720" rIns="91440" bIns="45720" rtlCol="0"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457200" rtl="0" eaLnBrk="0" fontAlgn="base" latinLnBrk="0" hangingPunct="0">
              <a:lnSpc>
                <a:spcPct val="100000"/>
              </a:lnSpc>
              <a:spcBef>
                <a:spcPct val="20000"/>
              </a:spcBef>
              <a:spcAft>
                <a:spcPts val="600"/>
              </a:spcAft>
              <a:buClr>
                <a:schemeClr val="tx2"/>
              </a:buClr>
              <a:buSzPct val="70000"/>
              <a:buFont typeface="Wingdings 2" panose="05020102010507070707" pitchFamily="18" charset="2"/>
              <a:buNone/>
              <a:defRPr/>
            </a:pPr>
            <a:r>
              <a:rPr kumimoji="0" lang="en-US" sz="2000" b="0" i="0" u="none" strike="noStrike" kern="1200" cap="none" spc="0" normalizeH="0" baseline="0" noProof="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uLnTx/>
                <a:uFillTx/>
                <a:latin typeface="+mn-lt"/>
                <a:ea typeface="+mn-ea"/>
                <a:cs typeface="+mn-cs"/>
              </a:rPr>
              <a:t>Click icon to add picture</a:t>
            </a:r>
            <a:endParaRPr kumimoji="0" lang="en-US" sz="2000" b="0" i="0" u="none" strike="noStrike" kern="1200" cap="none" spc="0" normalizeH="0" baseline="0" noProof="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uLnTx/>
              <a:uFillTx/>
              <a:latin typeface="+mn-lt"/>
              <a:ea typeface="+mn-ea"/>
              <a:cs typeface="+mn-cs"/>
            </a:endParaRPr>
          </a:p>
        </p:txBody>
      </p:sp>
      <p:sp>
        <p:nvSpPr>
          <p:cNvPr id="4" name="Text Placeholder 3"/>
          <p:cNvSpPr>
            <a:spLocks noGrp="1"/>
          </p:cNvSpPr>
          <p:nvPr>
            <p:ph type="body" sz="half" idx="2"/>
          </p:nvPr>
        </p:nvSpPr>
        <p:spPr>
          <a:xfrm>
            <a:off x="913795" y="5108728"/>
            <a:ext cx="1035376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8" name="Date Placeholder 4"/>
          <p:cNvSpPr>
            <a:spLocks noGrp="1"/>
          </p:cNvSpPr>
          <p:nvPr>
            <p:ph type="dt" sz="half" idx="12"/>
          </p:nvPr>
        </p:nvSpPr>
        <p:spPr>
          <a:xfrm>
            <a:off x="7678738" y="5883275"/>
            <a:ext cx="2743200" cy="365125"/>
          </a:xfrm>
          <a:prstGeom prst="rect">
            <a:avLst/>
          </a:prstGeom>
        </p:spPr>
        <p:txBody>
          <a:bodyPr vert="horz" lIns="91440" tIns="45720" rIns="91440" bIns="45720" rtlCol="0" anchor="ct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defRPr/>
            </a:pPr>
            <a:r>
              <a:rPr kumimoji="0" lang="en-US" altLang="en-US" sz="1000" b="0" i="0" u="none" strike="noStrike" kern="1200" cap="none" spc="0" normalizeH="0" baseline="0" noProof="0">
                <a:ln>
                  <a:noFill/>
                </a:ln>
                <a:solidFill>
                  <a:schemeClr val="tx1">
                    <a:lumMod val="95000"/>
                  </a:schemeClr>
                </a:solidFill>
                <a:effectLst>
                  <a:outerShdw blurRad="50800" dist="38100" dir="2700000" algn="tl" rotWithShape="0">
                    <a:schemeClr val="bg1">
                      <a:alpha val="43000"/>
                    </a:schemeClr>
                  </a:outerShdw>
                </a:effectLst>
                <a:uLnTx/>
                <a:uFillTx/>
                <a:latin typeface="Arial" panose="020B0604020202020204" pitchFamily="34" charset="0"/>
                <a:ea typeface="+mn-ea"/>
                <a:cs typeface="+mn-cs"/>
              </a:rPr>
              <a:t>TTT - QTTqng</a:t>
            </a:r>
            <a:endParaRPr kumimoji="0" lang="en-US" altLang="en-US" sz="1000" b="0" i="0" u="none" strike="noStrike" kern="1200" cap="none" spc="0" normalizeH="0" baseline="0" noProof="0">
              <a:ln>
                <a:noFill/>
              </a:ln>
              <a:solidFill>
                <a:schemeClr val="tx1">
                  <a:lumMod val="95000"/>
                </a:schemeClr>
              </a:solidFill>
              <a:effectLst>
                <a:outerShdw blurRad="50800" dist="38100" dir="2700000" algn="tl" rotWithShape="0">
                  <a:schemeClr val="bg1">
                    <a:alpha val="43000"/>
                  </a:schemeClr>
                </a:outerShdw>
              </a:effectLst>
              <a:uLnTx/>
              <a:uFillTx/>
              <a:latin typeface="Arial" panose="020B0604020202020204" pitchFamily="34" charset="0"/>
              <a:ea typeface="+mn-ea"/>
              <a:cs typeface="+mn-cs"/>
            </a:endParaRPr>
          </a:p>
        </p:txBody>
      </p:sp>
      <p:sp>
        <p:nvSpPr>
          <p:cNvPr id="9" name="Footer Placeholder 5"/>
          <p:cNvSpPr>
            <a:spLocks noGrp="1"/>
          </p:cNvSpPr>
          <p:nvPr>
            <p:ph type="ftr" sz="quarter" idx="3"/>
          </p:nvPr>
        </p:nvSpPr>
        <p:spPr>
          <a:xfrm>
            <a:off x="914400" y="5883275"/>
            <a:ext cx="6672263" cy="365125"/>
          </a:xfrm>
          <a:prstGeom prst="rect">
            <a:avLst/>
          </a:prstGeom>
        </p:spPr>
        <p:txBody>
          <a:bodyPr vert="horz" lIns="91440" tIns="45720" rIns="91440" bIns="45720" rtlCol="0" anchor="ct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000" b="0" i="0" u="none" strike="noStrike" kern="1200" cap="none" spc="0" normalizeH="0" baseline="0" noProof="0">
              <a:ln>
                <a:noFill/>
              </a:ln>
              <a:solidFill>
                <a:schemeClr val="tx1">
                  <a:lumMod val="95000"/>
                </a:schemeClr>
              </a:solidFill>
              <a:effectLst>
                <a:outerShdw blurRad="50800" dist="38100" dir="2700000" algn="tl" rotWithShape="0">
                  <a:schemeClr val="bg1">
                    <a:alpha val="43000"/>
                  </a:schemeClr>
                </a:outerShdw>
              </a:effectLst>
              <a:uLnTx/>
              <a:uFillTx/>
              <a:latin typeface="Arial" panose="020B0604020202020204" pitchFamily="34" charset="0"/>
              <a:ea typeface="+mn-ea"/>
              <a:cs typeface="+mn-cs"/>
            </a:endParaRPr>
          </a:p>
        </p:txBody>
      </p:sp>
      <p:sp>
        <p:nvSpPr>
          <p:cNvPr id="10" name="Slide Number Placeholder 6"/>
          <p:cNvSpPr>
            <a:spLocks noGrp="1"/>
          </p:cNvSpPr>
          <p:nvPr>
            <p:ph type="sldNum" sz="quarter" idx="4"/>
          </p:nvPr>
        </p:nvSpPr>
        <p:spPr>
          <a:xfrm>
            <a:off x="10514013" y="5883275"/>
            <a:ext cx="754063" cy="365125"/>
          </a:xfrm>
          <a:prstGeom prst="rect">
            <a:avLst/>
          </a:prstGeom>
        </p:spPr>
        <p:txBody>
          <a:bodyPr vert="horz" wrap="square" lIns="91440" tIns="45720" rIns="91440" bIns="45720" numCol="1" anchor="ctr" anchorCtr="0" compatLnSpc="1"/>
          <a:lstStyle>
            <a:lvl1pPr>
              <a:defRPr smtClean="0"/>
            </a:lvl1pPr>
          </a:lstStyle>
          <a:p>
            <a:pPr marL="0" marR="0" lvl="0" indent="0" algn="r" defTabSz="914400" rtl="0" eaLnBrk="0" fontAlgn="base" latinLnBrk="0" hangingPunct="0">
              <a:lnSpc>
                <a:spcPct val="100000"/>
              </a:lnSpc>
              <a:spcBef>
                <a:spcPct val="0"/>
              </a:spcBef>
              <a:spcAft>
                <a:spcPct val="0"/>
              </a:spcAft>
              <a:buClrTx/>
              <a:buSzTx/>
              <a:buFontTx/>
              <a:buNone/>
              <a:defRPr/>
            </a:pPr>
            <a:fld id="{FF36A8B5-A4A6-4A98-A341-17842E04EBD4}" type="slidenum">
              <a:rPr kumimoji="0" lang="en-US" altLang="en-US" sz="1000" b="0" i="0" u="none" strike="noStrike" kern="1200" cap="none" spc="0" normalizeH="0" baseline="0" noProof="0">
                <a:ln>
                  <a:noFill/>
                </a:ln>
                <a:solidFill>
                  <a:srgbClr val="F2F2F2"/>
                </a:solidFill>
                <a:effectLst>
                  <a:outerShdw blurRad="38100" dist="38100" dir="2700000" algn="tl">
                    <a:srgbClr val="212123"/>
                  </a:outerShdw>
                </a:effectLst>
                <a:uLnTx/>
                <a:uFillTx/>
                <a:latin typeface="Arial" panose="020B0604020202020204" pitchFamily="34" charset="0"/>
                <a:ea typeface="+mn-ea"/>
                <a:cs typeface="+mn-cs"/>
              </a:rPr>
            </a:fld>
            <a:endParaRPr kumimoji="0" lang="en-US" altLang="en-US" sz="1000" b="0" i="0" u="none" strike="noStrike" kern="1200" cap="none" spc="0" normalizeH="0" baseline="0" noProof="0">
              <a:ln>
                <a:noFill/>
              </a:ln>
              <a:solidFill>
                <a:srgbClr val="F2F2F2"/>
              </a:solidFill>
              <a:effectLst>
                <a:outerShdw blurRad="38100" dist="38100" dir="2700000" algn="tl">
                  <a:srgbClr val="212123"/>
                </a:outerShdw>
              </a:effectLst>
              <a:uLnTx/>
              <a:uFillTx/>
              <a:latin typeface="Arial" panose="020B0604020202020204" pitchFamily="34" charset="0"/>
              <a:ea typeface="+mn-ea"/>
              <a:cs typeface="+mn-cs"/>
            </a:endParaRPr>
          </a:p>
        </p:txBody>
      </p:sp>
    </p:spTree>
  </p:cSld>
  <p:clrMapOvr>
    <a:masterClrMapping/>
  </p:clrMapOvr>
  <p:transition spd="slow">
    <p:split orient="vert"/>
  </p:transition>
  <p:timing>
    <p:tnLst>
      <p:par>
        <p:cTn id="1" dur="indefinite" restart="never" nodeType="tmRoot"/>
      </p:par>
    </p:tnLst>
  </p:timing>
  <p:hf hdr="0" ftr="0" dt="0"/>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3" name="Date Placeholder 2"/>
          <p:cNvSpPr>
            <a:spLocks noGrp="1"/>
          </p:cNvSpPr>
          <p:nvPr>
            <p:ph type="dt" sz="half" idx="10"/>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r>
              <a:rPr kumimoji="0" lang="en-US" altLang="en-US" sz="1000" b="0" i="0" u="none" strike="noStrike" kern="1200" cap="none" spc="0" normalizeH="0" baseline="0" noProof="0">
                <a:ln>
                  <a:noFill/>
                </a:ln>
                <a:solidFill>
                  <a:schemeClr val="tx1">
                    <a:lumMod val="95000"/>
                  </a:schemeClr>
                </a:solidFill>
                <a:effectLst>
                  <a:outerShdw blurRad="50800" dist="38100" dir="2700000" algn="tl" rotWithShape="0">
                    <a:schemeClr val="bg1">
                      <a:alpha val="43000"/>
                    </a:schemeClr>
                  </a:outerShdw>
                </a:effectLst>
                <a:uLnTx/>
                <a:uFillTx/>
                <a:latin typeface="Arial" panose="020B0604020202020204" pitchFamily="34" charset="0"/>
                <a:ea typeface="+mn-ea"/>
                <a:cs typeface="+mn-cs"/>
              </a:rPr>
              <a:t>TTT - QTTqng</a:t>
            </a:r>
            <a:endParaRPr kumimoji="0" lang="en-US" altLang="en-US" sz="1000" b="0" i="0" u="none" strike="noStrike" kern="1200" cap="none" spc="0" normalizeH="0" baseline="0" noProof="0">
              <a:ln>
                <a:noFill/>
              </a:ln>
              <a:solidFill>
                <a:schemeClr val="tx1">
                  <a:lumMod val="95000"/>
                </a:schemeClr>
              </a:solidFill>
              <a:effectLst>
                <a:outerShdw blurRad="50800" dist="38100" dir="2700000" algn="tl" rotWithShape="0">
                  <a:schemeClr val="bg1">
                    <a:alpha val="43000"/>
                  </a:schemeClr>
                </a:outerShdw>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000" b="0" i="0" u="none" strike="noStrike" kern="1200" cap="none" spc="0" normalizeH="0" baseline="0" noProof="0">
              <a:ln>
                <a:noFill/>
              </a:ln>
              <a:solidFill>
                <a:schemeClr val="tx1">
                  <a:lumMod val="95000"/>
                </a:schemeClr>
              </a:solidFill>
              <a:effectLst>
                <a:outerShdw blurRad="50800" dist="38100" dir="2700000" algn="tl" rotWithShape="0">
                  <a:schemeClr val="bg1">
                    <a:alpha val="43000"/>
                  </a:schemeClr>
                </a:outerShdw>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fld id="{24D844A0-2578-4DA9-8BD0-B50C78C917B0}" type="slidenum">
              <a:rPr kumimoji="0" lang="en-US" altLang="en-US" sz="1000" b="0" i="0" u="none" strike="noStrike" kern="1200" cap="none" spc="0" normalizeH="0" baseline="0" noProof="0">
                <a:ln>
                  <a:noFill/>
                </a:ln>
                <a:solidFill>
                  <a:srgbClr val="F2F2F2"/>
                </a:solidFill>
                <a:effectLst>
                  <a:outerShdw blurRad="38100" dist="38100" dir="2700000" algn="tl">
                    <a:srgbClr val="212123"/>
                  </a:outerShdw>
                </a:effectLst>
                <a:uLnTx/>
                <a:uFillTx/>
                <a:latin typeface="Arial" panose="020B0604020202020204" pitchFamily="34" charset="0"/>
                <a:ea typeface="+mn-ea"/>
                <a:cs typeface="+mn-cs"/>
              </a:rPr>
            </a:fld>
            <a:endParaRPr kumimoji="0" lang="en-US" altLang="en-US" sz="1000" b="0" i="0" u="none" strike="noStrike" kern="1200" cap="none" spc="0" normalizeH="0" baseline="0" noProof="0">
              <a:ln>
                <a:noFill/>
              </a:ln>
              <a:solidFill>
                <a:srgbClr val="F2F2F2"/>
              </a:solidFill>
              <a:effectLst>
                <a:outerShdw blurRad="38100" dist="38100" dir="2700000" algn="tl">
                  <a:srgbClr val="212123"/>
                </a:outerShdw>
              </a:effectLst>
              <a:uLnTx/>
              <a:uFillTx/>
              <a:latin typeface="Arial" panose="020B0604020202020204" pitchFamily="34" charset="0"/>
              <a:ea typeface="+mn-ea"/>
              <a:cs typeface="+mn-cs"/>
            </a:endParaRPr>
          </a:p>
        </p:txBody>
      </p:sp>
    </p:spTree>
  </p:cSld>
  <p:clrMapOvr>
    <a:masterClrMapping/>
  </p:clrMapOvr>
  <p:transition spd="slow">
    <p:split orient="vert"/>
  </p:transition>
  <p:hf hdr="0" ftr="0" dt="0"/>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p:cSld name="Quote with Caption">
    <p:bg>
      <p:bgPr>
        <a:blipFill rotWithShape="0">
          <a:blip r:embed="rId2"/>
          <a:stretch>
            <a:fillRect/>
          </a:stretch>
        </a:blipFill>
        <a:effectLst/>
      </p:bgPr>
    </p:bg>
    <p:spTree>
      <p:nvGrpSpPr>
        <p:cNvPr id="1" name=""/>
        <p:cNvGrpSpPr/>
        <p:nvPr/>
      </p:nvGrpSpPr>
      <p:grpSpPr>
        <a:xfrm>
          <a:off x="0" y="0"/>
          <a:ext cx="0" cy="0"/>
          <a:chOff x="0" y="0"/>
          <a:chExt cx="0" cy="0"/>
        </a:xfrm>
      </p:grpSpPr>
      <p:sp>
        <p:nvSpPr>
          <p:cNvPr id="7" name="TextBox 6"/>
          <p:cNvSpPr txBox="1"/>
          <p:nvPr/>
        </p:nvSpPr>
        <p:spPr>
          <a:xfrm>
            <a:off x="990600" y="884238"/>
            <a:ext cx="609600" cy="585788"/>
          </a:xfrm>
          <a:prstGeom prst="rect">
            <a:avLst/>
          </a:prstGeom>
        </p:spPr>
        <p:txBody>
          <a:bodyPr anchor="ct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sz="8000" b="0" i="0" u="none" strike="noStrike" kern="1200" cap="all" spc="0" normalizeH="0" baseline="0" noProof="0" dirty="0">
                <a:ln w="3175" cmpd="sng">
                  <a:noFill/>
                </a:ln>
                <a:solidFill>
                  <a:schemeClr val="tx1"/>
                </a:solidFill>
                <a:effectLst/>
                <a:uLnTx/>
                <a:uFillTx/>
                <a:latin typeface="Arial" panose="020B0604020202020204" pitchFamily="34" charset="0"/>
                <a:ea typeface="+mn-ea"/>
                <a:cs typeface="+mn-cs"/>
              </a:rPr>
              <a:t>“</a:t>
            </a:r>
            <a:endParaRPr kumimoji="0" lang="en-US" sz="8000" b="0" i="0" u="none" strike="noStrike" kern="1200" cap="all" spc="0" normalizeH="0" baseline="0" noProof="0" dirty="0">
              <a:ln w="3175" cmpd="sng">
                <a:noFill/>
              </a:ln>
              <a:solidFill>
                <a:schemeClr val="tx1"/>
              </a:solidFill>
              <a:effectLst/>
              <a:uLnTx/>
              <a:uFillTx/>
              <a:latin typeface="Arial" panose="020B0604020202020204" pitchFamily="34" charset="0"/>
              <a:ea typeface="+mn-ea"/>
              <a:cs typeface="+mn-cs"/>
            </a:endParaRPr>
          </a:p>
        </p:txBody>
      </p:sp>
      <p:sp>
        <p:nvSpPr>
          <p:cNvPr id="8" name="TextBox 7"/>
          <p:cNvSpPr txBox="1"/>
          <p:nvPr/>
        </p:nvSpPr>
        <p:spPr>
          <a:xfrm>
            <a:off x="10504488" y="2928938"/>
            <a:ext cx="609600" cy="584200"/>
          </a:xfrm>
          <a:prstGeom prst="rect">
            <a:avLst/>
          </a:prstGeom>
        </p:spPr>
        <p:txBody>
          <a:bodyPr anchor="ct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marL="0" marR="0" lvl="0" indent="0" algn="r" defTabSz="914400" rtl="0" eaLnBrk="0" fontAlgn="base" latinLnBrk="0" hangingPunct="0">
              <a:lnSpc>
                <a:spcPct val="100000"/>
              </a:lnSpc>
              <a:spcBef>
                <a:spcPct val="0"/>
              </a:spcBef>
              <a:spcAft>
                <a:spcPct val="0"/>
              </a:spcAft>
              <a:buClrTx/>
              <a:buSzTx/>
              <a:buFontTx/>
              <a:buNone/>
              <a:defRPr/>
            </a:pPr>
            <a:r>
              <a:rPr kumimoji="0" lang="en-US" sz="8000" b="0" i="0" u="none" strike="noStrike" kern="1200" cap="all" spc="0" normalizeH="0" baseline="0" noProof="0" dirty="0">
                <a:ln w="3175" cmpd="sng">
                  <a:noFill/>
                </a:ln>
                <a:solidFill>
                  <a:schemeClr val="tx1"/>
                </a:solidFill>
                <a:effectLst/>
                <a:uLnTx/>
                <a:uFillTx/>
                <a:latin typeface="Arial" panose="020B0604020202020204" pitchFamily="34" charset="0"/>
                <a:ea typeface="+mn-ea"/>
                <a:cs typeface="+mn-cs"/>
              </a:rPr>
              <a:t>”</a:t>
            </a:r>
            <a:endParaRPr kumimoji="0" lang="en-US" sz="8000" b="0" i="0" u="none" strike="noStrike" kern="1200" cap="all" spc="0" normalizeH="0" baseline="0" noProof="0" dirty="0">
              <a:ln w="3175" cmpd="sng">
                <a:noFill/>
              </a:ln>
              <a:solidFill>
                <a:schemeClr val="tx1"/>
              </a:solidFill>
              <a:effectLst/>
              <a:uLnTx/>
              <a:uFillTx/>
              <a:latin typeface="Arial" panose="020B0604020202020204" pitchFamily="34" charset="0"/>
              <a:ea typeface="+mn-ea"/>
              <a:cs typeface="+mn-cs"/>
            </a:endParaRPr>
          </a:p>
        </p:txBody>
      </p:sp>
      <p:sp>
        <p:nvSpPr>
          <p:cNvPr id="2" name="Title 1"/>
          <p:cNvSpPr>
            <a:spLocks noGrp="1"/>
          </p:cNvSpPr>
          <p:nvPr>
            <p:ph type="title"/>
          </p:nvPr>
        </p:nvSpPr>
        <p:spPr>
          <a:xfrm>
            <a:off x="1446212" y="609600"/>
            <a:ext cx="9302752" cy="2992904"/>
          </a:xfrm>
        </p:spPr>
        <p:txBody>
          <a:bodyP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32749"/>
          </a:xfrm>
        </p:spPr>
        <p:txBody>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4" name="Text Placeholder 3"/>
          <p:cNvSpPr>
            <a:spLocks noGrp="1"/>
          </p:cNvSpPr>
          <p:nvPr>
            <p:ph type="body" sz="half" idx="2"/>
          </p:nvPr>
        </p:nvSpPr>
        <p:spPr>
          <a:xfrm>
            <a:off x="913794" y="4304353"/>
            <a:ext cx="10353763" cy="148949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9" name="Date Placeholder 4"/>
          <p:cNvSpPr>
            <a:spLocks noGrp="1"/>
          </p:cNvSpPr>
          <p:nvPr>
            <p:ph type="dt" sz="half" idx="12"/>
          </p:nvPr>
        </p:nvSpPr>
        <p:spPr>
          <a:xfrm>
            <a:off x="7678738" y="5883275"/>
            <a:ext cx="2743200" cy="365125"/>
          </a:xfrm>
          <a:prstGeom prst="rect">
            <a:avLst/>
          </a:prstGeom>
        </p:spPr>
        <p:txBody>
          <a:bodyPr vert="horz" lIns="91440" tIns="45720" rIns="91440" bIns="45720" rtlCol="0" anchor="ct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defRPr/>
            </a:pPr>
            <a:r>
              <a:rPr kumimoji="0" lang="en-US" altLang="en-US" sz="1000" b="0" i="0" u="none" strike="noStrike" kern="1200" cap="none" spc="0" normalizeH="0" baseline="0" noProof="0">
                <a:ln>
                  <a:noFill/>
                </a:ln>
                <a:solidFill>
                  <a:schemeClr val="tx1">
                    <a:lumMod val="95000"/>
                  </a:schemeClr>
                </a:solidFill>
                <a:effectLst>
                  <a:outerShdw blurRad="50800" dist="38100" dir="2700000" algn="tl" rotWithShape="0">
                    <a:schemeClr val="bg1">
                      <a:alpha val="43000"/>
                    </a:schemeClr>
                  </a:outerShdw>
                </a:effectLst>
                <a:uLnTx/>
                <a:uFillTx/>
                <a:latin typeface="Arial" panose="020B0604020202020204" pitchFamily="34" charset="0"/>
                <a:ea typeface="+mn-ea"/>
                <a:cs typeface="+mn-cs"/>
              </a:rPr>
              <a:t>TTT - QTTqng</a:t>
            </a:r>
            <a:endParaRPr kumimoji="0" lang="en-US" altLang="en-US" sz="1000" b="0" i="0" u="none" strike="noStrike" kern="1200" cap="none" spc="0" normalizeH="0" baseline="0" noProof="0">
              <a:ln>
                <a:noFill/>
              </a:ln>
              <a:solidFill>
                <a:schemeClr val="tx1">
                  <a:lumMod val="95000"/>
                </a:schemeClr>
              </a:solidFill>
              <a:effectLst>
                <a:outerShdw blurRad="50800" dist="38100" dir="2700000" algn="tl" rotWithShape="0">
                  <a:schemeClr val="bg1">
                    <a:alpha val="43000"/>
                  </a:schemeClr>
                </a:outerShdw>
              </a:effectLst>
              <a:uLnTx/>
              <a:uFillTx/>
              <a:latin typeface="Arial" panose="020B0604020202020204" pitchFamily="34" charset="0"/>
              <a:ea typeface="+mn-ea"/>
              <a:cs typeface="+mn-cs"/>
            </a:endParaRPr>
          </a:p>
        </p:txBody>
      </p:sp>
      <p:sp>
        <p:nvSpPr>
          <p:cNvPr id="10" name="Footer Placeholder 5"/>
          <p:cNvSpPr>
            <a:spLocks noGrp="1"/>
          </p:cNvSpPr>
          <p:nvPr>
            <p:ph type="ftr" sz="quarter" idx="3"/>
          </p:nvPr>
        </p:nvSpPr>
        <p:spPr>
          <a:xfrm>
            <a:off x="914400" y="5883275"/>
            <a:ext cx="6672263" cy="365125"/>
          </a:xfrm>
          <a:prstGeom prst="rect">
            <a:avLst/>
          </a:prstGeom>
        </p:spPr>
        <p:txBody>
          <a:bodyPr vert="horz" lIns="91440" tIns="45720" rIns="91440" bIns="45720" rtlCol="0" anchor="ct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000" b="0" i="0" u="none" strike="noStrike" kern="1200" cap="none" spc="0" normalizeH="0" baseline="0" noProof="0">
              <a:ln>
                <a:noFill/>
              </a:ln>
              <a:solidFill>
                <a:schemeClr val="tx1">
                  <a:lumMod val="95000"/>
                </a:schemeClr>
              </a:solidFill>
              <a:effectLst>
                <a:outerShdw blurRad="50800" dist="38100" dir="2700000" algn="tl" rotWithShape="0">
                  <a:schemeClr val="bg1">
                    <a:alpha val="43000"/>
                  </a:schemeClr>
                </a:outerShdw>
              </a:effectLst>
              <a:uLnTx/>
              <a:uFillTx/>
              <a:latin typeface="Arial" panose="020B0604020202020204" pitchFamily="34" charset="0"/>
              <a:ea typeface="+mn-ea"/>
              <a:cs typeface="+mn-cs"/>
            </a:endParaRPr>
          </a:p>
        </p:txBody>
      </p:sp>
      <p:sp>
        <p:nvSpPr>
          <p:cNvPr id="11" name="Slide Number Placeholder 6"/>
          <p:cNvSpPr>
            <a:spLocks noGrp="1"/>
          </p:cNvSpPr>
          <p:nvPr>
            <p:ph type="sldNum" sz="quarter" idx="4"/>
          </p:nvPr>
        </p:nvSpPr>
        <p:spPr>
          <a:xfrm>
            <a:off x="10514013" y="5883275"/>
            <a:ext cx="754063" cy="365125"/>
          </a:xfrm>
          <a:prstGeom prst="rect">
            <a:avLst/>
          </a:prstGeom>
        </p:spPr>
        <p:txBody>
          <a:bodyPr vert="horz" wrap="square" lIns="91440" tIns="45720" rIns="91440" bIns="45720" numCol="1" anchor="ctr" anchorCtr="0" compatLnSpc="1"/>
          <a:lstStyle>
            <a:lvl1pPr>
              <a:defRPr smtClean="0"/>
            </a:lvl1pPr>
          </a:lstStyle>
          <a:p>
            <a:pPr marL="0" marR="0" lvl="0" indent="0" algn="r" defTabSz="914400" rtl="0" eaLnBrk="0" fontAlgn="base" latinLnBrk="0" hangingPunct="0">
              <a:lnSpc>
                <a:spcPct val="100000"/>
              </a:lnSpc>
              <a:spcBef>
                <a:spcPct val="0"/>
              </a:spcBef>
              <a:spcAft>
                <a:spcPct val="0"/>
              </a:spcAft>
              <a:buClrTx/>
              <a:buSzTx/>
              <a:buFontTx/>
              <a:buNone/>
              <a:defRPr/>
            </a:pPr>
            <a:fld id="{148541D3-BC20-453F-8F4B-D840EA37E37A}" type="slidenum">
              <a:rPr kumimoji="0" lang="en-US" altLang="en-US" sz="1000" b="0" i="0" u="none" strike="noStrike" kern="1200" cap="none" spc="0" normalizeH="0" baseline="0" noProof="0">
                <a:ln>
                  <a:noFill/>
                </a:ln>
                <a:solidFill>
                  <a:srgbClr val="F2F2F2"/>
                </a:solidFill>
                <a:effectLst>
                  <a:outerShdw blurRad="38100" dist="38100" dir="2700000" algn="tl">
                    <a:srgbClr val="212123"/>
                  </a:outerShdw>
                </a:effectLst>
                <a:uLnTx/>
                <a:uFillTx/>
                <a:latin typeface="Arial" panose="020B0604020202020204" pitchFamily="34" charset="0"/>
                <a:ea typeface="+mn-ea"/>
                <a:cs typeface="+mn-cs"/>
              </a:rPr>
            </a:fld>
            <a:endParaRPr kumimoji="0" lang="en-US" altLang="en-US" sz="1000" b="0" i="0" u="none" strike="noStrike" kern="1200" cap="none" spc="0" normalizeH="0" baseline="0" noProof="0">
              <a:ln>
                <a:noFill/>
              </a:ln>
              <a:solidFill>
                <a:srgbClr val="F2F2F2"/>
              </a:solidFill>
              <a:effectLst>
                <a:outerShdw blurRad="38100" dist="38100" dir="2700000" algn="tl">
                  <a:srgbClr val="212123"/>
                </a:outerShdw>
              </a:effectLst>
              <a:uLnTx/>
              <a:uFillTx/>
              <a:latin typeface="Arial" panose="020B0604020202020204" pitchFamily="34" charset="0"/>
              <a:ea typeface="+mn-ea"/>
              <a:cs typeface="+mn-cs"/>
            </a:endParaRPr>
          </a:p>
        </p:txBody>
      </p:sp>
    </p:spTree>
  </p:cSld>
  <p:clrMapOvr>
    <a:masterClrMapping/>
  </p:clrMapOvr>
  <p:transition spd="slow">
    <p:split orient="vert"/>
  </p:transition>
  <p:timing>
    <p:tnLst>
      <p:par>
        <p:cTn id="1" dur="indefinite" restart="never" nodeType="tmRoot"/>
      </p:par>
    </p:tnLst>
  </p:timing>
  <p:hf hdr="0" ftr="0" dt="0"/>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84" y="4650556"/>
            <a:ext cx="10352199" cy="1140644"/>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3" name="Date Placeholder 2"/>
          <p:cNvSpPr>
            <a:spLocks noGrp="1"/>
          </p:cNvSpPr>
          <p:nvPr>
            <p:ph type="dt" sz="half" idx="10"/>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r>
              <a:rPr kumimoji="0" lang="en-US" altLang="en-US" sz="1000" b="0" i="0" u="none" strike="noStrike" kern="1200" cap="none" spc="0" normalizeH="0" baseline="0" noProof="0">
                <a:ln>
                  <a:noFill/>
                </a:ln>
                <a:solidFill>
                  <a:schemeClr val="tx1">
                    <a:lumMod val="95000"/>
                  </a:schemeClr>
                </a:solidFill>
                <a:effectLst>
                  <a:outerShdw blurRad="50800" dist="38100" dir="2700000" algn="tl" rotWithShape="0">
                    <a:schemeClr val="bg1">
                      <a:alpha val="43000"/>
                    </a:schemeClr>
                  </a:outerShdw>
                </a:effectLst>
                <a:uLnTx/>
                <a:uFillTx/>
                <a:latin typeface="Arial" panose="020B0604020202020204" pitchFamily="34" charset="0"/>
                <a:ea typeface="+mn-ea"/>
                <a:cs typeface="+mn-cs"/>
              </a:rPr>
              <a:t>TTT - QTTqng</a:t>
            </a:r>
            <a:endParaRPr kumimoji="0" lang="en-US" altLang="en-US" sz="1000" b="0" i="0" u="none" strike="noStrike" kern="1200" cap="none" spc="0" normalizeH="0" baseline="0" noProof="0">
              <a:ln>
                <a:noFill/>
              </a:ln>
              <a:solidFill>
                <a:schemeClr val="tx1">
                  <a:lumMod val="95000"/>
                </a:schemeClr>
              </a:solidFill>
              <a:effectLst>
                <a:outerShdw blurRad="50800" dist="38100" dir="2700000" algn="tl" rotWithShape="0">
                  <a:schemeClr val="bg1">
                    <a:alpha val="43000"/>
                  </a:schemeClr>
                </a:outerShdw>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000" b="0" i="0" u="none" strike="noStrike" kern="1200" cap="none" spc="0" normalizeH="0" baseline="0" noProof="0">
              <a:ln>
                <a:noFill/>
              </a:ln>
              <a:solidFill>
                <a:schemeClr val="tx1">
                  <a:lumMod val="95000"/>
                </a:schemeClr>
              </a:solidFill>
              <a:effectLst>
                <a:outerShdw blurRad="50800" dist="38100" dir="2700000" algn="tl" rotWithShape="0">
                  <a:schemeClr val="bg1">
                    <a:alpha val="43000"/>
                  </a:schemeClr>
                </a:outerShdw>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fld id="{24D844A0-2578-4DA9-8BD0-B50C78C917B0}" type="slidenum">
              <a:rPr kumimoji="0" lang="en-US" altLang="en-US" sz="1000" b="0" i="0" u="none" strike="noStrike" kern="1200" cap="none" spc="0" normalizeH="0" baseline="0" noProof="0">
                <a:ln>
                  <a:noFill/>
                </a:ln>
                <a:solidFill>
                  <a:srgbClr val="F2F2F2"/>
                </a:solidFill>
                <a:effectLst>
                  <a:outerShdw blurRad="38100" dist="38100" dir="2700000" algn="tl">
                    <a:srgbClr val="212123"/>
                  </a:outerShdw>
                </a:effectLst>
                <a:uLnTx/>
                <a:uFillTx/>
                <a:latin typeface="Arial" panose="020B0604020202020204" pitchFamily="34" charset="0"/>
                <a:ea typeface="+mn-ea"/>
                <a:cs typeface="+mn-cs"/>
              </a:rPr>
            </a:fld>
            <a:endParaRPr kumimoji="0" lang="en-US" altLang="en-US" sz="1000" b="0" i="0" u="none" strike="noStrike" kern="1200" cap="none" spc="0" normalizeH="0" baseline="0" noProof="0">
              <a:ln>
                <a:noFill/>
              </a:ln>
              <a:solidFill>
                <a:srgbClr val="F2F2F2"/>
              </a:solidFill>
              <a:effectLst>
                <a:outerShdw blurRad="38100" dist="38100" dir="2700000" algn="tl">
                  <a:srgbClr val="212123"/>
                </a:outerShdw>
              </a:effectLst>
              <a:uLnTx/>
              <a:uFillTx/>
              <a:latin typeface="Arial" panose="020B0604020202020204" pitchFamily="34" charset="0"/>
              <a:ea typeface="+mn-ea"/>
              <a:cs typeface="+mn-cs"/>
            </a:endParaRPr>
          </a:p>
        </p:txBody>
      </p:sp>
    </p:spTree>
  </p:cSld>
  <p:clrMapOvr>
    <a:masterClrMapping/>
  </p:clrMapOvr>
  <p:transition spd="slow">
    <p:split orient="vert"/>
  </p:transition>
  <p:hf hdr="0" ftr="0" dt="0"/>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95"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8" name="Text Placeholder 3"/>
          <p:cNvSpPr>
            <a:spLocks noGrp="1"/>
          </p:cNvSpPr>
          <p:nvPr>
            <p:ph type="body" sz="half" idx="15"/>
          </p:nvPr>
        </p:nvSpPr>
        <p:spPr>
          <a:xfrm>
            <a:off x="913795" y="2571750"/>
            <a:ext cx="3300984" cy="3219450"/>
          </a:xfrm>
        </p:spPr>
        <p:txBody>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9" name="Text Placeholder 4"/>
          <p:cNvSpPr>
            <a:spLocks noGrp="1"/>
          </p:cNvSpPr>
          <p:nvPr>
            <p:ph type="body" sz="quarter" idx="3"/>
          </p:nvPr>
        </p:nvSpPr>
        <p:spPr>
          <a:xfrm>
            <a:off x="4446711"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10" name="Text Placeholder 3"/>
          <p:cNvSpPr>
            <a:spLocks noGrp="1"/>
          </p:cNvSpPr>
          <p:nvPr>
            <p:ph type="body" sz="half" idx="16"/>
          </p:nvPr>
        </p:nvSpPr>
        <p:spPr>
          <a:xfrm>
            <a:off x="4441435" y="2571750"/>
            <a:ext cx="3300984" cy="3219450"/>
          </a:xfrm>
        </p:spPr>
        <p:txBody>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11" name="Text Placeholder 4"/>
          <p:cNvSpPr>
            <a:spLocks noGrp="1"/>
          </p:cNvSpPr>
          <p:nvPr>
            <p:ph type="body" sz="quarter" idx="13"/>
          </p:nvPr>
        </p:nvSpPr>
        <p:spPr>
          <a:xfrm>
            <a:off x="7966572"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12" name="Text Placeholder 3"/>
          <p:cNvSpPr>
            <a:spLocks noGrp="1"/>
          </p:cNvSpPr>
          <p:nvPr>
            <p:ph type="body" sz="half" idx="17"/>
          </p:nvPr>
        </p:nvSpPr>
        <p:spPr>
          <a:xfrm>
            <a:off x="7966572" y="2571750"/>
            <a:ext cx="3300984" cy="3219450"/>
          </a:xfrm>
        </p:spPr>
        <p:txBody>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2" name="Date Placeholder 1"/>
          <p:cNvSpPr>
            <a:spLocks noGrp="1"/>
          </p:cNvSpPr>
          <p:nvPr>
            <p:ph type="dt" sz="half" idx="18"/>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r>
              <a:rPr kumimoji="0" lang="en-US" altLang="en-US" sz="1000" b="0" i="0" u="none" strike="noStrike" kern="1200" cap="none" spc="0" normalizeH="0" baseline="0" noProof="0">
                <a:ln>
                  <a:noFill/>
                </a:ln>
                <a:solidFill>
                  <a:schemeClr val="tx1">
                    <a:lumMod val="95000"/>
                  </a:schemeClr>
                </a:solidFill>
                <a:effectLst>
                  <a:outerShdw blurRad="50800" dist="38100" dir="2700000" algn="tl" rotWithShape="0">
                    <a:schemeClr val="bg1">
                      <a:alpha val="43000"/>
                    </a:schemeClr>
                  </a:outerShdw>
                </a:effectLst>
                <a:uLnTx/>
                <a:uFillTx/>
                <a:latin typeface="Arial" panose="020B0604020202020204" pitchFamily="34" charset="0"/>
                <a:ea typeface="+mn-ea"/>
                <a:cs typeface="+mn-cs"/>
              </a:rPr>
              <a:t>TTT - QTTqng</a:t>
            </a:r>
            <a:endParaRPr kumimoji="0" lang="en-US" altLang="en-US" sz="1000" b="0" i="0" u="none" strike="noStrike" kern="1200" cap="none" spc="0" normalizeH="0" baseline="0" noProof="0">
              <a:ln>
                <a:noFill/>
              </a:ln>
              <a:solidFill>
                <a:schemeClr val="tx1">
                  <a:lumMod val="95000"/>
                </a:schemeClr>
              </a:solidFill>
              <a:effectLst>
                <a:outerShdw blurRad="50800" dist="38100" dir="2700000" algn="tl" rotWithShape="0">
                  <a:schemeClr val="bg1">
                    <a:alpha val="43000"/>
                  </a:schemeClr>
                </a:outerShdw>
              </a:effectLst>
              <a:uLnTx/>
              <a:uFillTx/>
              <a:latin typeface="Arial" panose="020B0604020202020204" pitchFamily="34" charset="0"/>
              <a:ea typeface="+mn-ea"/>
              <a:cs typeface="+mn-cs"/>
            </a:endParaRPr>
          </a:p>
        </p:txBody>
      </p:sp>
      <p:sp>
        <p:nvSpPr>
          <p:cNvPr id="3" name="Footer Placeholder 2"/>
          <p:cNvSpPr>
            <a:spLocks noGrp="1"/>
          </p:cNvSpPr>
          <p:nvPr>
            <p:ph type="ftr" sz="quarter" idx="19"/>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000" b="0" i="0" u="none" strike="noStrike" kern="1200" cap="none" spc="0" normalizeH="0" baseline="0" noProof="0">
              <a:ln>
                <a:noFill/>
              </a:ln>
              <a:solidFill>
                <a:schemeClr val="tx1">
                  <a:lumMod val="95000"/>
                </a:schemeClr>
              </a:solidFill>
              <a:effectLst>
                <a:outerShdw blurRad="50800" dist="38100" dir="2700000" algn="tl" rotWithShape="0">
                  <a:schemeClr val="bg1">
                    <a:alpha val="43000"/>
                  </a:schemeClr>
                </a:outerShdw>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20"/>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fld id="{24D844A0-2578-4DA9-8BD0-B50C78C917B0}" type="slidenum">
              <a:rPr kumimoji="0" lang="en-US" altLang="en-US" sz="1000" b="0" i="0" u="none" strike="noStrike" kern="1200" cap="none" spc="0" normalizeH="0" baseline="0" noProof="0">
                <a:ln>
                  <a:noFill/>
                </a:ln>
                <a:solidFill>
                  <a:srgbClr val="F2F2F2"/>
                </a:solidFill>
                <a:effectLst>
                  <a:outerShdw blurRad="38100" dist="38100" dir="2700000" algn="tl">
                    <a:srgbClr val="212123"/>
                  </a:outerShdw>
                </a:effectLst>
                <a:uLnTx/>
                <a:uFillTx/>
                <a:latin typeface="Arial" panose="020B0604020202020204" pitchFamily="34" charset="0"/>
                <a:ea typeface="+mn-ea"/>
                <a:cs typeface="+mn-cs"/>
              </a:rPr>
            </a:fld>
            <a:endParaRPr kumimoji="0" lang="en-US" altLang="en-US" sz="1000" b="0" i="0" u="none" strike="noStrike" kern="1200" cap="none" spc="0" normalizeH="0" baseline="0" noProof="0">
              <a:ln>
                <a:noFill/>
              </a:ln>
              <a:solidFill>
                <a:srgbClr val="F2F2F2"/>
              </a:solidFill>
              <a:effectLst>
                <a:outerShdw blurRad="38100" dist="38100" dir="2700000" algn="tl">
                  <a:srgbClr val="212123"/>
                </a:outerShdw>
              </a:effectLst>
              <a:uLnTx/>
              <a:uFillTx/>
              <a:latin typeface="Arial" panose="020B0604020202020204" pitchFamily="34" charset="0"/>
              <a:ea typeface="+mn-ea"/>
              <a:cs typeface="+mn-cs"/>
            </a:endParaRPr>
          </a:p>
        </p:txBody>
      </p:sp>
    </p:spTree>
  </p:cSld>
  <p:clrMapOvr>
    <a:masterClrMapping/>
  </p:clrMapOvr>
  <p:transition spd="slow">
    <p:split orient="vert"/>
  </p:transition>
  <p:hf hdr="0" ftr="0" dt="0"/>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p:cSld name="3 Picture Column">
    <p:bg>
      <p:bgPr>
        <a:blipFill rotWithShape="0">
          <a:blip r:embed="rId2"/>
          <a:stretch>
            <a:fillRect/>
          </a:stretch>
        </a:blipFill>
        <a:effectLst/>
      </p:bgPr>
    </p:bg>
    <p:spTree>
      <p:nvGrpSpPr>
        <p:cNvPr id="1" name=""/>
        <p:cNvGrpSpPr/>
        <p:nvPr/>
      </p:nvGrpSpPr>
      <p:grpSpPr>
        <a:xfrm>
          <a:off x="0" y="0"/>
          <a:ext cx="0" cy="0"/>
          <a:chOff x="0" y="0"/>
          <a:chExt cx="0" cy="0"/>
        </a:xfrm>
      </p:grpSpPr>
      <p:pic>
        <p:nvPicPr>
          <p:cNvPr id="63490" name="Picture 6" descr="Slate-V2-HD-3colPhotoInset.png"/>
          <p:cNvPicPr>
            <a:picLocks noChangeAspect="1"/>
          </p:cNvPicPr>
          <p:nvPr/>
        </p:nvPicPr>
        <p:blipFill>
          <a:blip r:embed="rId3"/>
          <a:stretch>
            <a:fillRect/>
          </a:stretch>
        </p:blipFill>
        <p:spPr>
          <a:xfrm>
            <a:off x="898525" y="1817688"/>
            <a:ext cx="3340100" cy="1847850"/>
          </a:xfrm>
          <a:prstGeom prst="rect">
            <a:avLst/>
          </a:prstGeom>
          <a:noFill/>
          <a:ln w="9525">
            <a:noFill/>
          </a:ln>
        </p:spPr>
      </p:pic>
      <p:pic>
        <p:nvPicPr>
          <p:cNvPr id="63491" name="Picture 7" descr="Slate-V2-HD-3colPhotoInset.png"/>
          <p:cNvPicPr>
            <a:picLocks noChangeAspect="1"/>
          </p:cNvPicPr>
          <p:nvPr/>
        </p:nvPicPr>
        <p:blipFill>
          <a:blip r:embed="rId3"/>
          <a:stretch>
            <a:fillRect/>
          </a:stretch>
        </p:blipFill>
        <p:spPr>
          <a:xfrm>
            <a:off x="4403725" y="1817688"/>
            <a:ext cx="3340100" cy="1847850"/>
          </a:xfrm>
          <a:prstGeom prst="rect">
            <a:avLst/>
          </a:prstGeom>
          <a:noFill/>
          <a:ln w="9525">
            <a:noFill/>
          </a:ln>
        </p:spPr>
      </p:pic>
      <p:pic>
        <p:nvPicPr>
          <p:cNvPr id="63492" name="Picture 8" descr="Slate-V2-HD-3colPhotoInset.png"/>
          <p:cNvPicPr>
            <a:picLocks noChangeAspect="1"/>
          </p:cNvPicPr>
          <p:nvPr/>
        </p:nvPicPr>
        <p:blipFill>
          <a:blip r:embed="rId3"/>
          <a:stretch>
            <a:fillRect/>
          </a:stretch>
        </p:blipFill>
        <p:spPr>
          <a:xfrm>
            <a:off x="7935913" y="1817688"/>
            <a:ext cx="3340100" cy="1847850"/>
          </a:xfrm>
          <a:prstGeom prst="rect">
            <a:avLst/>
          </a:prstGeom>
          <a:noFill/>
          <a:ln w="9525">
            <a:noFill/>
          </a:ln>
        </p:spPr>
      </p:pic>
      <p:sp>
        <p:nvSpPr>
          <p:cNvPr id="30" name="Title 1"/>
          <p:cNvSpPr>
            <a:spLocks noGrp="1"/>
          </p:cNvSpPr>
          <p:nvPr>
            <p:ph type="title"/>
          </p:nvPr>
        </p:nvSpPr>
        <p:spPr>
          <a:xfrm>
            <a:off x="913794" y="609600"/>
            <a:ext cx="10353763" cy="97045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vert="horz" lIns="91440" tIns="45720" rIns="91440" bIns="45720"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marR="0" lvl="0" indent="0" algn="ctr" defTabSz="457200" rtl="0" eaLnBrk="0" fontAlgn="base" latinLnBrk="0" hangingPunct="0">
              <a:lnSpc>
                <a:spcPct val="100000"/>
              </a:lnSpc>
              <a:spcBef>
                <a:spcPct val="20000"/>
              </a:spcBef>
              <a:spcAft>
                <a:spcPts val="600"/>
              </a:spcAft>
              <a:buClr>
                <a:schemeClr val="tx2"/>
              </a:buClr>
              <a:buSzPct val="70000"/>
              <a:buFont typeface="Wingdings 2" panose="05020102010507070707" pitchFamily="18" charset="2"/>
              <a:buNone/>
              <a:defRPr/>
            </a:pPr>
            <a:r>
              <a:rPr kumimoji="0" lang="en-US" sz="1600" b="0" i="0" u="none" strike="noStrike" kern="1200" cap="none" spc="0" normalizeH="0" baseline="0" noProof="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uLnTx/>
                <a:uFillTx/>
                <a:latin typeface="+mn-lt"/>
                <a:ea typeface="+mn-ea"/>
                <a:cs typeface="+mn-cs"/>
              </a:rPr>
              <a:t>Click icon to add picture</a:t>
            </a:r>
            <a:endParaRPr kumimoji="0" lang="en-US" sz="1600" b="0" i="0" u="none" strike="noStrike" kern="1200" cap="none" spc="0" normalizeH="0" baseline="0" noProof="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uLnTx/>
              <a:uFillTx/>
              <a:latin typeface="+mn-lt"/>
              <a:ea typeface="+mn-ea"/>
              <a:cs typeface="+mn-cs"/>
            </a:endParaRPr>
          </a:p>
        </p:txBody>
      </p:sp>
      <p:sp>
        <p:nvSpPr>
          <p:cNvPr id="21" name="Text Placeholder 3"/>
          <p:cNvSpPr>
            <a:spLocks noGrp="1"/>
          </p:cNvSpPr>
          <p:nvPr>
            <p:ph type="body" sz="half" idx="18"/>
          </p:nvPr>
        </p:nvSpPr>
        <p:spPr>
          <a:xfrm>
            <a:off x="913795" y="4480368"/>
            <a:ext cx="3300984" cy="1310833"/>
          </a:xfrm>
        </p:spPr>
        <p:txBody>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vert="horz" lIns="91440" tIns="45720" rIns="91440" bIns="45720"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marR="0" lvl="0" indent="0" algn="ctr" defTabSz="457200" rtl="0" eaLnBrk="0" fontAlgn="base" latinLnBrk="0" hangingPunct="0">
              <a:lnSpc>
                <a:spcPct val="100000"/>
              </a:lnSpc>
              <a:spcBef>
                <a:spcPct val="20000"/>
              </a:spcBef>
              <a:spcAft>
                <a:spcPts val="600"/>
              </a:spcAft>
              <a:buClr>
                <a:schemeClr val="tx2"/>
              </a:buClr>
              <a:buSzPct val="70000"/>
              <a:buFont typeface="Wingdings 2" panose="05020102010507070707" pitchFamily="18" charset="2"/>
              <a:buNone/>
              <a:defRPr/>
            </a:pPr>
            <a:r>
              <a:rPr kumimoji="0" lang="en-US" sz="1600" b="0" i="0" u="none" strike="noStrike" kern="1200" cap="none" spc="0" normalizeH="0" baseline="0" noProof="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uLnTx/>
                <a:uFillTx/>
                <a:latin typeface="+mn-lt"/>
                <a:ea typeface="+mn-ea"/>
                <a:cs typeface="+mn-cs"/>
              </a:rPr>
              <a:t>Click icon to add picture</a:t>
            </a:r>
            <a:endParaRPr kumimoji="0" lang="en-US" sz="1600" b="0" i="0" u="none" strike="noStrike" kern="1200" cap="none" spc="0" normalizeH="0" baseline="0" noProof="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uLnTx/>
              <a:uFillTx/>
              <a:latin typeface="+mn-lt"/>
              <a:ea typeface="+mn-ea"/>
              <a:cs typeface="+mn-cs"/>
            </a:endParaRPr>
          </a:p>
        </p:txBody>
      </p:sp>
      <p:sp>
        <p:nvSpPr>
          <p:cNvPr id="24" name="Text Placeholder 3"/>
          <p:cNvSpPr>
            <a:spLocks noGrp="1"/>
          </p:cNvSpPr>
          <p:nvPr>
            <p:ph type="body" sz="half" idx="19"/>
          </p:nvPr>
        </p:nvSpPr>
        <p:spPr>
          <a:xfrm>
            <a:off x="4441435" y="4480367"/>
            <a:ext cx="3300984" cy="1310833"/>
          </a:xfrm>
        </p:spPr>
        <p:txBody>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vert="horz" lIns="91440" tIns="45720" rIns="91440" bIns="45720"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marR="0" lvl="0" indent="0" algn="ctr" defTabSz="457200" rtl="0" eaLnBrk="0" fontAlgn="base" latinLnBrk="0" hangingPunct="0">
              <a:lnSpc>
                <a:spcPct val="100000"/>
              </a:lnSpc>
              <a:spcBef>
                <a:spcPct val="20000"/>
              </a:spcBef>
              <a:spcAft>
                <a:spcPts val="600"/>
              </a:spcAft>
              <a:buClr>
                <a:schemeClr val="tx2"/>
              </a:buClr>
              <a:buSzPct val="70000"/>
              <a:buFont typeface="Wingdings 2" panose="05020102010507070707" pitchFamily="18" charset="2"/>
              <a:buNone/>
              <a:defRPr/>
            </a:pPr>
            <a:r>
              <a:rPr kumimoji="0" lang="en-US" sz="1600" b="0" i="0" u="none" strike="noStrike" kern="1200" cap="none" spc="0" normalizeH="0" baseline="0" noProof="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uLnTx/>
                <a:uFillTx/>
                <a:latin typeface="+mn-lt"/>
                <a:ea typeface="+mn-ea"/>
                <a:cs typeface="+mn-cs"/>
              </a:rPr>
              <a:t>Click icon to add picture</a:t>
            </a:r>
            <a:endParaRPr kumimoji="0" lang="en-US" sz="1600" b="0" i="0" u="none" strike="noStrike" kern="1200" cap="none" spc="0" normalizeH="0" baseline="0" noProof="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uLnTx/>
              <a:uFillTx/>
              <a:latin typeface="+mn-lt"/>
              <a:ea typeface="+mn-ea"/>
              <a:cs typeface="+mn-cs"/>
            </a:endParaRPr>
          </a:p>
        </p:txBody>
      </p:sp>
      <p:sp>
        <p:nvSpPr>
          <p:cNvPr id="27" name="Text Placeholder 3"/>
          <p:cNvSpPr>
            <a:spLocks noGrp="1"/>
          </p:cNvSpPr>
          <p:nvPr>
            <p:ph type="body" sz="half" idx="20"/>
          </p:nvPr>
        </p:nvSpPr>
        <p:spPr>
          <a:xfrm>
            <a:off x="7966572" y="4480365"/>
            <a:ext cx="3300984" cy="1310835"/>
          </a:xfrm>
        </p:spPr>
        <p:txBody>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10" name="Date Placeholder 2"/>
          <p:cNvSpPr>
            <a:spLocks noGrp="1"/>
          </p:cNvSpPr>
          <p:nvPr>
            <p:ph type="dt" sz="half" idx="2"/>
          </p:nvPr>
        </p:nvSpPr>
        <p:spPr>
          <a:xfrm>
            <a:off x="7678738" y="5883275"/>
            <a:ext cx="2743200" cy="365125"/>
          </a:xfrm>
          <a:prstGeom prst="rect">
            <a:avLst/>
          </a:prstGeom>
        </p:spPr>
        <p:txBody>
          <a:bodyPr vert="horz" lIns="91440" tIns="45720" rIns="91440" bIns="45720" rtlCol="0" anchor="ct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defRPr/>
            </a:pPr>
            <a:r>
              <a:rPr kumimoji="0" lang="en-US" altLang="en-US" sz="1000" b="0" i="0" u="none" strike="noStrike" kern="1200" cap="none" spc="0" normalizeH="0" baseline="0" noProof="0">
                <a:ln>
                  <a:noFill/>
                </a:ln>
                <a:solidFill>
                  <a:schemeClr val="tx1">
                    <a:lumMod val="95000"/>
                  </a:schemeClr>
                </a:solidFill>
                <a:effectLst>
                  <a:outerShdw blurRad="50800" dist="38100" dir="2700000" algn="tl" rotWithShape="0">
                    <a:schemeClr val="bg1">
                      <a:alpha val="43000"/>
                    </a:schemeClr>
                  </a:outerShdw>
                </a:effectLst>
                <a:uLnTx/>
                <a:uFillTx/>
                <a:latin typeface="Arial" panose="020B0604020202020204" pitchFamily="34" charset="0"/>
                <a:ea typeface="+mn-ea"/>
                <a:cs typeface="+mn-cs"/>
              </a:rPr>
              <a:t>TTT - QTTqng</a:t>
            </a:r>
            <a:endParaRPr kumimoji="0" lang="en-US" altLang="en-US" sz="1000" b="0" i="0" u="none" strike="noStrike" kern="1200" cap="none" spc="0" normalizeH="0" baseline="0" noProof="0">
              <a:ln>
                <a:noFill/>
              </a:ln>
              <a:solidFill>
                <a:schemeClr val="tx1">
                  <a:lumMod val="95000"/>
                </a:schemeClr>
              </a:solidFill>
              <a:effectLst>
                <a:outerShdw blurRad="50800" dist="38100" dir="2700000" algn="tl" rotWithShape="0">
                  <a:schemeClr val="bg1">
                    <a:alpha val="43000"/>
                  </a:schemeClr>
                </a:outerShdw>
              </a:effectLst>
              <a:uLnTx/>
              <a:uFillTx/>
              <a:latin typeface="Arial" panose="020B0604020202020204" pitchFamily="34" charset="0"/>
              <a:ea typeface="+mn-ea"/>
              <a:cs typeface="+mn-cs"/>
            </a:endParaRPr>
          </a:p>
        </p:txBody>
      </p:sp>
      <p:sp>
        <p:nvSpPr>
          <p:cNvPr id="11" name="Footer Placeholder 3"/>
          <p:cNvSpPr>
            <a:spLocks noGrp="1"/>
          </p:cNvSpPr>
          <p:nvPr>
            <p:ph type="ftr" sz="quarter" idx="23"/>
          </p:nvPr>
        </p:nvSpPr>
        <p:spPr>
          <a:xfrm>
            <a:off x="914400" y="5883275"/>
            <a:ext cx="6672263" cy="365125"/>
          </a:xfrm>
          <a:prstGeom prst="rect">
            <a:avLst/>
          </a:prstGeom>
        </p:spPr>
        <p:txBody>
          <a:bodyPr vert="horz" lIns="91440" tIns="45720" rIns="91440" bIns="45720" rtlCol="0" anchor="ct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000" b="0" i="0" u="none" strike="noStrike" kern="1200" cap="none" spc="0" normalizeH="0" baseline="0" noProof="0">
              <a:ln>
                <a:noFill/>
              </a:ln>
              <a:solidFill>
                <a:schemeClr val="tx1">
                  <a:lumMod val="95000"/>
                </a:schemeClr>
              </a:solidFill>
              <a:effectLst>
                <a:outerShdw blurRad="50800" dist="38100" dir="2700000" algn="tl" rotWithShape="0">
                  <a:schemeClr val="bg1">
                    <a:alpha val="43000"/>
                  </a:schemeClr>
                </a:outerShdw>
              </a:effectLst>
              <a:uLnTx/>
              <a:uFillTx/>
              <a:latin typeface="Arial" panose="020B0604020202020204" pitchFamily="34" charset="0"/>
              <a:ea typeface="+mn-ea"/>
              <a:cs typeface="+mn-cs"/>
            </a:endParaRPr>
          </a:p>
        </p:txBody>
      </p:sp>
      <p:sp>
        <p:nvSpPr>
          <p:cNvPr id="12" name="Slide Number Placeholder 4"/>
          <p:cNvSpPr>
            <a:spLocks noGrp="1"/>
          </p:cNvSpPr>
          <p:nvPr>
            <p:ph type="sldNum" sz="quarter" idx="4"/>
          </p:nvPr>
        </p:nvSpPr>
        <p:spPr>
          <a:xfrm>
            <a:off x="10514013" y="5883275"/>
            <a:ext cx="754063" cy="365125"/>
          </a:xfrm>
          <a:prstGeom prst="rect">
            <a:avLst/>
          </a:prstGeom>
        </p:spPr>
        <p:txBody>
          <a:bodyPr vert="horz" wrap="square" lIns="91440" tIns="45720" rIns="91440" bIns="45720" numCol="1" anchor="ctr" anchorCtr="0" compatLnSpc="1"/>
          <a:lstStyle>
            <a:lvl1pPr>
              <a:defRPr smtClean="0"/>
            </a:lvl1pPr>
          </a:lstStyle>
          <a:p>
            <a:pPr marL="0" marR="0" lvl="0" indent="0" algn="r" defTabSz="914400" rtl="0" eaLnBrk="0" fontAlgn="base" latinLnBrk="0" hangingPunct="0">
              <a:lnSpc>
                <a:spcPct val="100000"/>
              </a:lnSpc>
              <a:spcBef>
                <a:spcPct val="0"/>
              </a:spcBef>
              <a:spcAft>
                <a:spcPct val="0"/>
              </a:spcAft>
              <a:buClrTx/>
              <a:buSzTx/>
              <a:buFontTx/>
              <a:buNone/>
              <a:defRPr/>
            </a:pPr>
            <a:fld id="{EF6BF914-51A2-497D-A21A-7DC0528F3712}" type="slidenum">
              <a:rPr kumimoji="0" lang="en-US" altLang="en-US" sz="1000" b="0" i="0" u="none" strike="noStrike" kern="1200" cap="none" spc="0" normalizeH="0" baseline="0" noProof="0">
                <a:ln>
                  <a:noFill/>
                </a:ln>
                <a:solidFill>
                  <a:srgbClr val="F2F2F2"/>
                </a:solidFill>
                <a:effectLst>
                  <a:outerShdw blurRad="38100" dist="38100" dir="2700000" algn="tl">
                    <a:srgbClr val="212123"/>
                  </a:outerShdw>
                </a:effectLst>
                <a:uLnTx/>
                <a:uFillTx/>
                <a:latin typeface="Arial" panose="020B0604020202020204" pitchFamily="34" charset="0"/>
                <a:ea typeface="+mn-ea"/>
                <a:cs typeface="+mn-cs"/>
              </a:rPr>
            </a:fld>
            <a:endParaRPr kumimoji="0" lang="en-US" altLang="en-US" sz="1000" b="0" i="0" u="none" strike="noStrike" kern="1200" cap="none" spc="0" normalizeH="0" baseline="0" noProof="0">
              <a:ln>
                <a:noFill/>
              </a:ln>
              <a:solidFill>
                <a:srgbClr val="F2F2F2"/>
              </a:solidFill>
              <a:effectLst>
                <a:outerShdw blurRad="38100" dist="38100" dir="2700000" algn="tl">
                  <a:srgbClr val="212123"/>
                </a:outerShdw>
              </a:effectLst>
              <a:uLnTx/>
              <a:uFillTx/>
              <a:latin typeface="Arial" panose="020B0604020202020204" pitchFamily="34" charset="0"/>
              <a:ea typeface="+mn-ea"/>
              <a:cs typeface="+mn-cs"/>
            </a:endParaRPr>
          </a:p>
        </p:txBody>
      </p:sp>
    </p:spTree>
  </p:cSld>
  <p:clrMapOvr>
    <a:masterClrMapping/>
  </p:clrMapOvr>
  <p:transition spd="slow">
    <p:split orient="vert"/>
  </p:transition>
  <p:timing>
    <p:tnLst>
      <p:par>
        <p:cTn id="1" dur="indefinite" restart="never" nodeType="tmRoot"/>
      </p:par>
    </p:tnLst>
  </p:timing>
  <p:hf hdr="0" ftr="0" dt="0"/>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r>
              <a:rPr kumimoji="0" lang="en-US" altLang="en-US" sz="1000" b="0" i="0" u="none" strike="noStrike" kern="1200" cap="none" spc="0" normalizeH="0" baseline="0" noProof="0">
                <a:ln>
                  <a:noFill/>
                </a:ln>
                <a:solidFill>
                  <a:schemeClr val="tx1">
                    <a:lumMod val="95000"/>
                  </a:schemeClr>
                </a:solidFill>
                <a:effectLst>
                  <a:outerShdw blurRad="50800" dist="38100" dir="2700000" algn="tl" rotWithShape="0">
                    <a:schemeClr val="bg1">
                      <a:alpha val="43000"/>
                    </a:schemeClr>
                  </a:outerShdw>
                </a:effectLst>
                <a:uLnTx/>
                <a:uFillTx/>
                <a:latin typeface="Arial" panose="020B0604020202020204" pitchFamily="34" charset="0"/>
                <a:ea typeface="+mn-ea"/>
                <a:cs typeface="+mn-cs"/>
              </a:rPr>
              <a:t>TTT - QTTqng</a:t>
            </a:r>
            <a:endParaRPr kumimoji="0" lang="en-US" altLang="en-US" sz="1000" b="0" i="0" u="none" strike="noStrike" kern="1200" cap="none" spc="0" normalizeH="0" baseline="0" noProof="0">
              <a:ln>
                <a:noFill/>
              </a:ln>
              <a:solidFill>
                <a:schemeClr val="tx1">
                  <a:lumMod val="95000"/>
                </a:schemeClr>
              </a:solidFill>
              <a:effectLst>
                <a:outerShdw blurRad="50800" dist="38100" dir="2700000" algn="tl" rotWithShape="0">
                  <a:schemeClr val="bg1">
                    <a:alpha val="43000"/>
                  </a:schemeClr>
                </a:outerShdw>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000" b="0" i="0" u="none" strike="noStrike" kern="1200" cap="none" spc="0" normalizeH="0" baseline="0" noProof="0">
              <a:ln>
                <a:noFill/>
              </a:ln>
              <a:solidFill>
                <a:schemeClr val="tx1">
                  <a:lumMod val="95000"/>
                </a:schemeClr>
              </a:solidFill>
              <a:effectLst>
                <a:outerShdw blurRad="50800" dist="38100" dir="2700000" algn="tl" rotWithShape="0">
                  <a:schemeClr val="bg1">
                    <a:alpha val="43000"/>
                  </a:schemeClr>
                </a:outerShdw>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fld id="{24D844A0-2578-4DA9-8BD0-B50C78C917B0}" type="slidenum">
              <a:rPr kumimoji="0" lang="en-US" altLang="en-US" sz="1000" b="0" i="0" u="none" strike="noStrike" kern="1200" cap="none" spc="0" normalizeH="0" baseline="0" noProof="0">
                <a:ln>
                  <a:noFill/>
                </a:ln>
                <a:solidFill>
                  <a:srgbClr val="F2F2F2"/>
                </a:solidFill>
                <a:effectLst>
                  <a:outerShdw blurRad="38100" dist="38100" dir="2700000" algn="tl">
                    <a:srgbClr val="212123"/>
                  </a:outerShdw>
                </a:effectLst>
                <a:uLnTx/>
                <a:uFillTx/>
                <a:latin typeface="Arial" panose="020B0604020202020204" pitchFamily="34" charset="0"/>
                <a:ea typeface="+mn-ea"/>
                <a:cs typeface="+mn-cs"/>
              </a:rPr>
            </a:fld>
            <a:endParaRPr kumimoji="0" lang="en-US" altLang="en-US" sz="1000" b="0" i="0" u="none" strike="noStrike" kern="1200" cap="none" spc="0" normalizeH="0" baseline="0" noProof="0">
              <a:ln>
                <a:noFill/>
              </a:ln>
              <a:solidFill>
                <a:srgbClr val="F2F2F2"/>
              </a:solidFill>
              <a:effectLst>
                <a:outerShdw blurRad="38100" dist="38100" dir="2700000" algn="tl">
                  <a:srgbClr val="212123"/>
                </a:outerShdw>
              </a:effectLst>
              <a:uLnTx/>
              <a:uFillTx/>
              <a:latin typeface="Arial" panose="020B0604020202020204" pitchFamily="34" charset="0"/>
              <a:ea typeface="+mn-ea"/>
              <a:cs typeface="+mn-cs"/>
            </a:endParaRPr>
          </a:p>
        </p:txBody>
      </p:sp>
    </p:spTree>
  </p:cSld>
  <p:clrMapOvr>
    <a:masterClrMapping/>
  </p:clrMapOvr>
  <p:transition spd="slow">
    <p:split orient="vert"/>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68" y="609599"/>
            <a:ext cx="2284487"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913796" y="609599"/>
            <a:ext cx="7916872" cy="5181601"/>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r>
              <a:rPr kumimoji="0" lang="en-US" altLang="en-US" sz="1000" b="0" i="0" u="none" strike="noStrike" kern="1200" cap="none" spc="0" normalizeH="0" baseline="0" noProof="0">
                <a:ln>
                  <a:noFill/>
                </a:ln>
                <a:solidFill>
                  <a:schemeClr val="tx1">
                    <a:lumMod val="95000"/>
                  </a:schemeClr>
                </a:solidFill>
                <a:effectLst>
                  <a:outerShdw blurRad="50800" dist="38100" dir="2700000" algn="tl" rotWithShape="0">
                    <a:schemeClr val="bg1">
                      <a:alpha val="43000"/>
                    </a:schemeClr>
                  </a:outerShdw>
                </a:effectLst>
                <a:uLnTx/>
                <a:uFillTx/>
                <a:latin typeface="Arial" panose="020B0604020202020204" pitchFamily="34" charset="0"/>
                <a:ea typeface="+mn-ea"/>
                <a:cs typeface="+mn-cs"/>
              </a:rPr>
              <a:t>TTT - QTTqng</a:t>
            </a:r>
            <a:endParaRPr kumimoji="0" lang="en-US" altLang="en-US" sz="1000" b="0" i="0" u="none" strike="noStrike" kern="1200" cap="none" spc="0" normalizeH="0" baseline="0" noProof="0">
              <a:ln>
                <a:noFill/>
              </a:ln>
              <a:solidFill>
                <a:schemeClr val="tx1">
                  <a:lumMod val="95000"/>
                </a:schemeClr>
              </a:solidFill>
              <a:effectLst>
                <a:outerShdw blurRad="50800" dist="38100" dir="2700000" algn="tl" rotWithShape="0">
                  <a:schemeClr val="bg1">
                    <a:alpha val="43000"/>
                  </a:schemeClr>
                </a:outerShdw>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000" b="0" i="0" u="none" strike="noStrike" kern="1200" cap="none" spc="0" normalizeH="0" baseline="0" noProof="0">
              <a:ln>
                <a:noFill/>
              </a:ln>
              <a:solidFill>
                <a:schemeClr val="tx1">
                  <a:lumMod val="95000"/>
                </a:schemeClr>
              </a:solidFill>
              <a:effectLst>
                <a:outerShdw blurRad="50800" dist="38100" dir="2700000" algn="tl" rotWithShape="0">
                  <a:schemeClr val="bg1">
                    <a:alpha val="43000"/>
                  </a:schemeClr>
                </a:outerShdw>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fld id="{24D844A0-2578-4DA9-8BD0-B50C78C917B0}" type="slidenum">
              <a:rPr kumimoji="0" lang="en-US" altLang="en-US" sz="1000" b="0" i="0" u="none" strike="noStrike" kern="1200" cap="none" spc="0" normalizeH="0" baseline="0" noProof="0">
                <a:ln>
                  <a:noFill/>
                </a:ln>
                <a:solidFill>
                  <a:srgbClr val="F2F2F2"/>
                </a:solidFill>
                <a:effectLst>
                  <a:outerShdw blurRad="38100" dist="38100" dir="2700000" algn="tl">
                    <a:srgbClr val="212123"/>
                  </a:outerShdw>
                </a:effectLst>
                <a:uLnTx/>
                <a:uFillTx/>
                <a:latin typeface="Arial" panose="020B0604020202020204" pitchFamily="34" charset="0"/>
                <a:ea typeface="+mn-ea"/>
                <a:cs typeface="+mn-cs"/>
              </a:rPr>
            </a:fld>
            <a:endParaRPr kumimoji="0" lang="en-US" altLang="en-US" sz="1000" b="0" i="0" u="none" strike="noStrike" kern="1200" cap="none" spc="0" normalizeH="0" baseline="0" noProof="0">
              <a:ln>
                <a:noFill/>
              </a:ln>
              <a:solidFill>
                <a:srgbClr val="F2F2F2"/>
              </a:solidFill>
              <a:effectLst>
                <a:outerShdw blurRad="38100" dist="38100" dir="2700000" algn="tl">
                  <a:srgbClr val="212123"/>
                </a:outerShdw>
              </a:effectLst>
              <a:uLnTx/>
              <a:uFillTx/>
              <a:latin typeface="Arial" panose="020B0604020202020204" pitchFamily="34" charset="0"/>
              <a:ea typeface="+mn-ea"/>
              <a:cs typeface="+mn-cs"/>
            </a:endParaRPr>
          </a:p>
        </p:txBody>
      </p:sp>
    </p:spTree>
  </p:cSld>
  <p:clrMapOvr>
    <a:masterClrMapping/>
  </p:clrMapOvr>
  <p:transition spd="slow">
    <p:split orient="vert"/>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609601"/>
            <a:ext cx="8676222" cy="3200400"/>
          </a:xfrm>
        </p:spPr>
        <p:txBody>
          <a:bodyPr anchor="b"/>
          <a:lstStyle>
            <a:lvl1pPr algn="ctr">
              <a:defRPr sz="48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76222" cy="1905000"/>
          </a:xfrm>
        </p:spPr>
        <p:txBody>
          <a:bodyPr anchor="t"/>
          <a:lstStyle>
            <a:lvl1pPr marL="0" indent="0" algn="ctr">
              <a:buNone/>
              <a:defRPr sz="2100">
                <a:gradFill flip="none" rotWithShape="1">
                  <a:gsLst>
                    <a:gs pos="0">
                      <a:schemeClr val="tx1"/>
                    </a:gs>
                    <a:gs pos="100000">
                      <a:schemeClr val="tx1">
                        <a:lumMod val="75000"/>
                      </a:schemeClr>
                    </a:gs>
                  </a:gsLst>
                  <a:lin ang="5400000" scaled="0"/>
                  <a:tileRect/>
                </a:gra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r>
              <a:rPr kumimoji="0" lang="en-US" altLang="en-US" sz="900" b="1" i="0" u="none" strike="noStrike" kern="1200" cap="none" spc="0" normalizeH="0" baseline="0" noProof="0">
                <a:ln>
                  <a:noFill/>
                </a:ln>
                <a:solidFill>
                  <a:schemeClr val="tx1">
                    <a:lumMod val="75000"/>
                  </a:schemeClr>
                </a:solidFill>
                <a:effectLst>
                  <a:outerShdw blurRad="50800" dist="38100" dir="2700000" algn="tl" rotWithShape="0">
                    <a:srgbClr val="000000">
                      <a:alpha val="43000"/>
                    </a:srgbClr>
                  </a:outerShdw>
                </a:effectLst>
                <a:uLnTx/>
                <a:uFillTx/>
                <a:latin typeface="+mn-lt"/>
                <a:ea typeface="+mn-ea"/>
                <a:cs typeface="+mn-cs"/>
              </a:rPr>
              <a:t>TTT - QTTqng</a:t>
            </a:r>
            <a:endParaRPr kumimoji="0" lang="en-US" altLang="en-US" sz="900" b="1" i="0" u="none" strike="noStrike" kern="1200" cap="none" spc="0" normalizeH="0" baseline="0" noProof="0">
              <a:ln>
                <a:noFill/>
              </a:ln>
              <a:solidFill>
                <a:schemeClr val="tx1">
                  <a:lumMod val="75000"/>
                </a:schemeClr>
              </a:solidFill>
              <a:effectLst>
                <a:outerShdw blurRad="50800" dist="38100" dir="2700000" algn="tl" rotWithShape="0">
                  <a:srgbClr val="000000">
                    <a:alpha val="43000"/>
                  </a:srgbClr>
                </a:outerShdw>
              </a:effectLst>
              <a:uLnTx/>
              <a:uFillTx/>
              <a:latin typeface="+mn-lt"/>
              <a:ea typeface="+mn-ea"/>
              <a:cs typeface="+mn-cs"/>
            </a:endParaRPr>
          </a:p>
        </p:txBody>
      </p:sp>
      <p:sp>
        <p:nvSpPr>
          <p:cNvPr id="5" name="Footer Placeholder 4"/>
          <p:cNvSpPr>
            <a:spLocks noGrp="1"/>
          </p:cNvSpPr>
          <p:nvPr>
            <p:ph type="ftr" sz="quarter" idx="11"/>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900" b="1" i="0" u="none" strike="noStrike" kern="1200" cap="none" spc="0" normalizeH="0" baseline="0" noProof="0">
              <a:ln>
                <a:noFill/>
              </a:ln>
              <a:solidFill>
                <a:schemeClr val="tx1">
                  <a:lumMod val="75000"/>
                </a:schemeClr>
              </a:solidFill>
              <a:effectLst>
                <a:outerShdw blurRad="50800" dist="38100" dir="2700000" algn="tl" rotWithShape="0">
                  <a:srgbClr val="000000">
                    <a:alpha val="43000"/>
                  </a:srgbClr>
                </a:outerShdw>
              </a:effectLst>
              <a:uLnTx/>
              <a:uFillTx/>
              <a:latin typeface="+mn-lt"/>
              <a:ea typeface="+mn-ea"/>
              <a:cs typeface="+mn-cs"/>
            </a:endParaRPr>
          </a:p>
        </p:txBody>
      </p:sp>
      <p:sp>
        <p:nvSpPr>
          <p:cNvPr id="6" name="Slide Number Placeholder 5"/>
          <p:cNvSpPr>
            <a:spLocks noGrp="1"/>
          </p:cNvSpPr>
          <p:nvPr>
            <p:ph type="sldNum" sz="quarter" idx="12"/>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fld id="{5E30DD58-61FF-43F1-9625-EE8C5B97893C}" type="slidenum">
              <a:rPr kumimoji="0" lang="en-US" altLang="en-US" sz="900" b="1" i="0" u="none" strike="noStrike" kern="1200" cap="none" spc="0" normalizeH="0" baseline="0" noProof="0">
                <a:ln>
                  <a:noFill/>
                </a:ln>
                <a:solidFill>
                  <a:srgbClr val="BFBFBF"/>
                </a:solidFill>
                <a:effectLst>
                  <a:outerShdw blurRad="38100" dist="38100" dir="2700000" algn="tl">
                    <a:srgbClr val="FFFFFF"/>
                  </a:outerShdw>
                </a:effectLst>
                <a:uLnTx/>
                <a:uFillTx/>
                <a:latin typeface="Century Gothic" panose="020B0502020202020204" pitchFamily="34" charset="0"/>
                <a:ea typeface="+mn-ea"/>
                <a:cs typeface="+mn-cs"/>
              </a:rPr>
            </a:fld>
            <a:endParaRPr kumimoji="0" lang="en-US" altLang="en-US" sz="900" b="1" i="0" u="none" strike="noStrike" kern="1200" cap="none" spc="0" normalizeH="0" baseline="0" noProof="0">
              <a:ln>
                <a:noFill/>
              </a:ln>
              <a:solidFill>
                <a:srgbClr val="BFBFBF"/>
              </a:solidFill>
              <a:effectLst>
                <a:outerShdw blurRad="38100" dist="38100" dir="2700000" algn="tl">
                  <a:srgbClr val="FFFFFF"/>
                </a:outerShdw>
              </a:effectLst>
              <a:uLnTx/>
              <a:uFillTx/>
              <a:latin typeface="Century Gothic" panose="020B0502020202020204" pitchFamily="34" charset="0"/>
              <a:ea typeface="+mn-ea"/>
              <a:cs typeface="+mn-cs"/>
            </a:endParaRPr>
          </a:p>
        </p:txBody>
      </p:sp>
    </p:spTree>
  </p:cSld>
  <p:clrMapOvr>
    <a:masterClrMapping/>
  </p:clrMapOvr>
  <p:transition spd="slow">
    <p:split orient="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rPr>
              <a:t>TTT - QTTqng</a:t>
            </a:r>
            <a:endParaRPr kumimoji="0" lang="en-US" alt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p>
            <a:pPr marL="0" marR="0" lvl="0" indent="0" algn="ctr" defTabSz="914400" rtl="0" eaLnBrk="0" fontAlgn="base" latinLnBrk="0" hangingPunct="0">
              <a:lnSpc>
                <a:spcPct val="100000"/>
              </a:lnSpc>
              <a:spcBef>
                <a:spcPct val="0"/>
              </a:spcBef>
              <a:spcAft>
                <a:spcPct val="0"/>
              </a:spcAft>
              <a:buClrTx/>
              <a:buSzTx/>
              <a:buFontTx/>
              <a:buNone/>
              <a:defRPr/>
            </a:pPr>
            <a:endParaRPr kumimoji="0" lang="en-US" alt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fld id="{119C3F45-DE5A-4243-AABF-59219B199185}" type="slidenum">
              <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rPr>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cSld>
  <p:clrMapOvr>
    <a:masterClrMapping/>
  </p:clrMapOvr>
  <p:transition spd="slow">
    <p:split orient="vert"/>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vert="horz" wrap="square" lIns="91440" tIns="45720" rIns="91440" bIns="45720" numCol="1" rtlCol="0" anchor="t" anchorCtr="0" compatLnSpc="1">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marR="0" lvl="0" indent="0" algn="ctr" defTabSz="457200" rtl="0" eaLnBrk="0" fontAlgn="base" latinLnBrk="0" hangingPunct="0">
              <a:lnSpc>
                <a:spcPct val="100000"/>
              </a:lnSpc>
              <a:spcBef>
                <a:spcPts val="1000"/>
              </a:spcBef>
              <a:spcAft>
                <a:spcPct val="0"/>
              </a:spcAft>
              <a:buClr>
                <a:schemeClr val="accent1"/>
              </a:buClr>
              <a:buSzPct val="80000"/>
              <a:buFont typeface="Wingdings 3" panose="05040102010807070707" pitchFamily="18" charset="2"/>
              <a:buNone/>
              <a:defRPr/>
            </a:pPr>
            <a:r>
              <a:rPr kumimoji="0" lang="en-US" sz="1600" b="0" i="0" u="none" strike="noStrike" kern="1200" cap="none" spc="0" normalizeH="0" baseline="0" noProof="0">
                <a:ln>
                  <a:noFill/>
                </a:ln>
                <a:solidFill>
                  <a:schemeClr val="tx1"/>
                </a:solidFill>
                <a:effectLst/>
                <a:uLnTx/>
                <a:uFillTx/>
                <a:latin typeface="+mj-lt"/>
                <a:ea typeface="+mj-ea"/>
                <a:cs typeface="+mj-cs"/>
              </a:rPr>
              <a:t>Click icon to add picture</a:t>
            </a:r>
            <a:endParaRPr kumimoji="0" lang="en-US" sz="1600" b="0" i="0" u="none" strike="noStrike" kern="1200" cap="none" spc="0" normalizeH="0" baseline="0" noProof="0" dirty="0">
              <a:ln>
                <a:noFill/>
              </a:ln>
              <a:solidFill>
                <a:schemeClr val="tx1"/>
              </a:solidFill>
              <a:effectLst/>
              <a:uLnTx/>
              <a:uFillTx/>
              <a:latin typeface="+mj-lt"/>
              <a:ea typeface="+mj-ea"/>
              <a:cs typeface="+mj-cs"/>
            </a:endParaRPr>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en-US" sz="1100" b="0" i="0" u="none" strike="noStrike" kern="1200" cap="none" spc="0" normalizeH="0" baseline="0" noProof="0">
                <a:ln>
                  <a:noFill/>
                </a:ln>
                <a:solidFill>
                  <a:schemeClr val="tx1">
                    <a:tint val="75000"/>
                    <a:alpha val="60000"/>
                  </a:schemeClr>
                </a:solidFill>
                <a:effectLst/>
                <a:uLnTx/>
                <a:uFillTx/>
                <a:latin typeface="Arial" panose="020B0604020202020204" pitchFamily="34" charset="0"/>
                <a:ea typeface="+mn-ea"/>
                <a:cs typeface="+mn-cs"/>
              </a:rPr>
              <a:t>TTT - QTTqng</a:t>
            </a:r>
            <a:endParaRPr kumimoji="0" lang="en-US" altLang="en-US" sz="1100" b="0" i="0" u="none" strike="noStrike" kern="1200" cap="none" spc="0" normalizeH="0" baseline="0" noProof="0">
              <a:ln>
                <a:noFill/>
              </a:ln>
              <a:solidFill>
                <a:schemeClr val="tx1">
                  <a:tint val="75000"/>
                  <a:alpha val="60000"/>
                </a:scheme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100" b="0" i="0" u="none" strike="noStrike" kern="1200" cap="none" spc="0" normalizeH="0" baseline="0" noProof="0">
              <a:ln>
                <a:noFill/>
              </a:ln>
              <a:solidFill>
                <a:schemeClr val="tx1">
                  <a:tint val="75000"/>
                  <a:alpha val="60000"/>
                </a:scheme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p>
            <a:pPr marL="0" marR="0" lvl="0" indent="0" algn="ctr" defTabSz="914400" rtl="0" eaLnBrk="0" fontAlgn="base" latinLnBrk="0" hangingPunct="0">
              <a:lnSpc>
                <a:spcPct val="100000"/>
              </a:lnSpc>
              <a:spcBef>
                <a:spcPct val="0"/>
              </a:spcBef>
              <a:spcAft>
                <a:spcPct val="0"/>
              </a:spcAft>
              <a:buClrTx/>
              <a:buSzTx/>
              <a:buFontTx/>
              <a:buNone/>
              <a:defRPr/>
            </a:pPr>
            <a:fld id="{F07D6200-4183-4171-ABBA-88B859A3B854}" type="slidenum">
              <a:rPr kumimoji="0" lang="en-US" altLang="en-US" sz="2800" b="0" i="0" u="none" strike="noStrike" kern="1200" cap="none" spc="0" normalizeH="0" baseline="0" noProof="0">
                <a:ln>
                  <a:noFill/>
                </a:ln>
                <a:solidFill>
                  <a:srgbClr val="FFFFFF"/>
                </a:solidFill>
                <a:effectLst/>
                <a:uLnTx/>
                <a:uFillTx/>
                <a:latin typeface="Arial" panose="020B0604020202020204" pitchFamily="34" charset="0"/>
                <a:ea typeface="+mn-ea"/>
                <a:cs typeface="+mn-cs"/>
              </a:rPr>
            </a:fld>
            <a:endParaRPr kumimoji="0" lang="en-US" altLang="en-US" sz="2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Tree>
  </p:cSld>
  <p:clrMapOvr>
    <a:masterClrMapping/>
  </p:clrMapOvr>
  <p:transition spd="slow">
    <p:split orient="vert"/>
  </p:transition>
  <p:hf hdr="0" ftr="0" dt="0"/>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r>
              <a:rPr kumimoji="0" lang="en-US" altLang="en-US" sz="900" b="1" i="0" u="none" strike="noStrike" kern="1200" cap="none" spc="0" normalizeH="0" baseline="0" noProof="0">
                <a:ln>
                  <a:noFill/>
                </a:ln>
                <a:solidFill>
                  <a:schemeClr val="tx1">
                    <a:lumMod val="75000"/>
                  </a:schemeClr>
                </a:solidFill>
                <a:effectLst>
                  <a:outerShdw blurRad="50800" dist="38100" dir="2700000" algn="tl" rotWithShape="0">
                    <a:srgbClr val="000000">
                      <a:alpha val="43000"/>
                    </a:srgbClr>
                  </a:outerShdw>
                </a:effectLst>
                <a:uLnTx/>
                <a:uFillTx/>
                <a:latin typeface="+mn-lt"/>
                <a:ea typeface="+mn-ea"/>
                <a:cs typeface="+mn-cs"/>
              </a:rPr>
              <a:t>TTT - QTTqng</a:t>
            </a:r>
            <a:endParaRPr kumimoji="0" lang="en-US" altLang="en-US" sz="900" b="1" i="0" u="none" strike="noStrike" kern="1200" cap="none" spc="0" normalizeH="0" baseline="0" noProof="0">
              <a:ln>
                <a:noFill/>
              </a:ln>
              <a:solidFill>
                <a:schemeClr val="tx1">
                  <a:lumMod val="75000"/>
                </a:schemeClr>
              </a:solidFill>
              <a:effectLst>
                <a:outerShdw blurRad="50800" dist="38100" dir="2700000" algn="tl" rotWithShape="0">
                  <a:srgbClr val="000000">
                    <a:alpha val="43000"/>
                  </a:srgbClr>
                </a:outerShdw>
              </a:effectLst>
              <a:uLnTx/>
              <a:uFillTx/>
              <a:latin typeface="+mn-lt"/>
              <a:ea typeface="+mn-ea"/>
              <a:cs typeface="+mn-cs"/>
            </a:endParaRPr>
          </a:p>
        </p:txBody>
      </p:sp>
      <p:sp>
        <p:nvSpPr>
          <p:cNvPr id="5" name="Footer Placeholder 4"/>
          <p:cNvSpPr>
            <a:spLocks noGrp="1"/>
          </p:cNvSpPr>
          <p:nvPr>
            <p:ph type="ftr" sz="quarter" idx="11"/>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900" b="1" i="0" u="none" strike="noStrike" kern="1200" cap="none" spc="0" normalizeH="0" baseline="0" noProof="0">
              <a:ln>
                <a:noFill/>
              </a:ln>
              <a:solidFill>
                <a:schemeClr val="tx1">
                  <a:lumMod val="75000"/>
                </a:schemeClr>
              </a:solidFill>
              <a:effectLst>
                <a:outerShdw blurRad="50800" dist="38100" dir="2700000" algn="tl" rotWithShape="0">
                  <a:srgbClr val="000000">
                    <a:alpha val="43000"/>
                  </a:srgbClr>
                </a:outerShdw>
              </a:effectLst>
              <a:uLnTx/>
              <a:uFillTx/>
              <a:latin typeface="+mn-lt"/>
              <a:ea typeface="+mn-ea"/>
              <a:cs typeface="+mn-cs"/>
            </a:endParaRPr>
          </a:p>
        </p:txBody>
      </p:sp>
      <p:sp>
        <p:nvSpPr>
          <p:cNvPr id="6" name="Slide Number Placeholder 5"/>
          <p:cNvSpPr>
            <a:spLocks noGrp="1"/>
          </p:cNvSpPr>
          <p:nvPr>
            <p:ph type="sldNum" sz="quarter" idx="12"/>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fld id="{5E30DD58-61FF-43F1-9625-EE8C5B97893C}" type="slidenum">
              <a:rPr kumimoji="0" lang="en-US" altLang="en-US" sz="900" b="1" i="0" u="none" strike="noStrike" kern="1200" cap="none" spc="0" normalizeH="0" baseline="0" noProof="0">
                <a:ln>
                  <a:noFill/>
                </a:ln>
                <a:solidFill>
                  <a:srgbClr val="BFBFBF"/>
                </a:solidFill>
                <a:effectLst>
                  <a:outerShdw blurRad="38100" dist="38100" dir="2700000" algn="tl">
                    <a:srgbClr val="FFFFFF"/>
                  </a:outerShdw>
                </a:effectLst>
                <a:uLnTx/>
                <a:uFillTx/>
                <a:latin typeface="Century Gothic" panose="020B0502020202020204" pitchFamily="34" charset="0"/>
                <a:ea typeface="+mn-ea"/>
                <a:cs typeface="+mn-cs"/>
              </a:rPr>
            </a:fld>
            <a:endParaRPr kumimoji="0" lang="en-US" altLang="en-US" sz="900" b="1" i="0" u="none" strike="noStrike" kern="1200" cap="none" spc="0" normalizeH="0" baseline="0" noProof="0">
              <a:ln>
                <a:noFill/>
              </a:ln>
              <a:solidFill>
                <a:srgbClr val="BFBFBF"/>
              </a:solidFill>
              <a:effectLst>
                <a:outerShdw blurRad="38100" dist="38100" dir="2700000" algn="tl">
                  <a:srgbClr val="FFFFFF"/>
                </a:outerShdw>
              </a:effectLst>
              <a:uLnTx/>
              <a:uFillTx/>
              <a:latin typeface="Century Gothic" panose="020B0502020202020204" pitchFamily="34" charset="0"/>
              <a:ea typeface="+mn-ea"/>
              <a:cs typeface="+mn-cs"/>
            </a:endParaRPr>
          </a:p>
        </p:txBody>
      </p:sp>
    </p:spTree>
  </p:cSld>
  <p:clrMapOvr>
    <a:masterClrMapping/>
  </p:clrMapOvr>
  <p:transition spd="slow">
    <p:split orient="vert"/>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751013" y="3308581"/>
            <a:ext cx="8686800" cy="1468800"/>
          </a:xfrm>
        </p:spPr>
        <p:txBody>
          <a:bodyPr anchor="b"/>
          <a:lstStyle>
            <a:lvl1pPr algn="r">
              <a:defRPr sz="4000" b="0" cap="all"/>
            </a:lvl1pPr>
          </a:lstStyle>
          <a:p>
            <a:r>
              <a:rPr lang="en-US"/>
              <a:t>Click to edit Master title style</a:t>
            </a:r>
            <a:endParaRPr lang="en-US" dirty="0"/>
          </a:p>
        </p:txBody>
      </p:sp>
      <p:sp>
        <p:nvSpPr>
          <p:cNvPr id="3" name="Text Placeholder 2"/>
          <p:cNvSpPr>
            <a:spLocks noGrp="1"/>
          </p:cNvSpPr>
          <p:nvPr>
            <p:ph type="body" idx="1"/>
          </p:nvPr>
        </p:nvSpPr>
        <p:spPr>
          <a:xfrm>
            <a:off x="1751011" y="4777381"/>
            <a:ext cx="8686801" cy="860400"/>
          </a:xfrm>
        </p:spPr>
        <p:txBody>
          <a:bodyPr anchor="t"/>
          <a:lstStyle>
            <a:lvl1pPr marL="0" indent="0" algn="r">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r>
              <a:rPr kumimoji="0" lang="en-US" altLang="en-US" sz="900" b="1" i="0" u="none" strike="noStrike" kern="1200" cap="none" spc="0" normalizeH="0" baseline="0" noProof="0">
                <a:ln>
                  <a:noFill/>
                </a:ln>
                <a:solidFill>
                  <a:schemeClr val="tx1">
                    <a:lumMod val="75000"/>
                  </a:schemeClr>
                </a:solidFill>
                <a:effectLst>
                  <a:outerShdw blurRad="50800" dist="38100" dir="2700000" algn="tl" rotWithShape="0">
                    <a:srgbClr val="000000">
                      <a:alpha val="43000"/>
                    </a:srgbClr>
                  </a:outerShdw>
                </a:effectLst>
                <a:uLnTx/>
                <a:uFillTx/>
                <a:latin typeface="+mn-lt"/>
                <a:ea typeface="+mn-ea"/>
                <a:cs typeface="+mn-cs"/>
              </a:rPr>
              <a:t>TTT - QTTqng</a:t>
            </a:r>
            <a:endParaRPr kumimoji="0" lang="en-US" altLang="en-US" sz="900" b="1" i="0" u="none" strike="noStrike" kern="1200" cap="none" spc="0" normalizeH="0" baseline="0" noProof="0">
              <a:ln>
                <a:noFill/>
              </a:ln>
              <a:solidFill>
                <a:schemeClr val="tx1">
                  <a:lumMod val="75000"/>
                </a:schemeClr>
              </a:solidFill>
              <a:effectLst>
                <a:outerShdw blurRad="50800" dist="38100" dir="2700000" algn="tl" rotWithShape="0">
                  <a:srgbClr val="000000">
                    <a:alpha val="43000"/>
                  </a:srgbClr>
                </a:outerShdw>
              </a:effectLst>
              <a:uLnTx/>
              <a:uFillTx/>
              <a:latin typeface="+mn-lt"/>
              <a:ea typeface="+mn-ea"/>
              <a:cs typeface="+mn-cs"/>
            </a:endParaRPr>
          </a:p>
        </p:txBody>
      </p:sp>
      <p:sp>
        <p:nvSpPr>
          <p:cNvPr id="5" name="Footer Placeholder 4"/>
          <p:cNvSpPr>
            <a:spLocks noGrp="1"/>
          </p:cNvSpPr>
          <p:nvPr>
            <p:ph type="ftr" sz="quarter" idx="11"/>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900" b="1" i="0" u="none" strike="noStrike" kern="1200" cap="none" spc="0" normalizeH="0" baseline="0" noProof="0">
              <a:ln>
                <a:noFill/>
              </a:ln>
              <a:solidFill>
                <a:schemeClr val="tx1">
                  <a:lumMod val="75000"/>
                </a:schemeClr>
              </a:solidFill>
              <a:effectLst>
                <a:outerShdw blurRad="50800" dist="38100" dir="2700000" algn="tl" rotWithShape="0">
                  <a:srgbClr val="000000">
                    <a:alpha val="43000"/>
                  </a:srgbClr>
                </a:outerShdw>
              </a:effectLst>
              <a:uLnTx/>
              <a:uFillTx/>
              <a:latin typeface="+mn-lt"/>
              <a:ea typeface="+mn-ea"/>
              <a:cs typeface="+mn-cs"/>
            </a:endParaRPr>
          </a:p>
        </p:txBody>
      </p:sp>
      <p:sp>
        <p:nvSpPr>
          <p:cNvPr id="6" name="Slide Number Placeholder 5"/>
          <p:cNvSpPr>
            <a:spLocks noGrp="1"/>
          </p:cNvSpPr>
          <p:nvPr>
            <p:ph type="sldNum" sz="quarter" idx="12"/>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fld id="{5E30DD58-61FF-43F1-9625-EE8C5B97893C}" type="slidenum">
              <a:rPr kumimoji="0" lang="en-US" altLang="en-US" sz="900" b="1" i="0" u="none" strike="noStrike" kern="1200" cap="none" spc="0" normalizeH="0" baseline="0" noProof="0">
                <a:ln>
                  <a:noFill/>
                </a:ln>
                <a:solidFill>
                  <a:srgbClr val="BFBFBF"/>
                </a:solidFill>
                <a:effectLst>
                  <a:outerShdw blurRad="38100" dist="38100" dir="2700000" algn="tl">
                    <a:srgbClr val="FFFFFF"/>
                  </a:outerShdw>
                </a:effectLst>
                <a:uLnTx/>
                <a:uFillTx/>
                <a:latin typeface="Century Gothic" panose="020B0502020202020204" pitchFamily="34" charset="0"/>
                <a:ea typeface="+mn-ea"/>
                <a:cs typeface="+mn-cs"/>
              </a:rPr>
            </a:fld>
            <a:endParaRPr kumimoji="0" lang="en-US" altLang="en-US" sz="900" b="1" i="0" u="none" strike="noStrike" kern="1200" cap="none" spc="0" normalizeH="0" baseline="0" noProof="0">
              <a:ln>
                <a:noFill/>
              </a:ln>
              <a:solidFill>
                <a:srgbClr val="BFBFBF"/>
              </a:solidFill>
              <a:effectLst>
                <a:outerShdw blurRad="38100" dist="38100" dir="2700000" algn="tl">
                  <a:srgbClr val="FFFFFF"/>
                </a:outerShdw>
              </a:effectLst>
              <a:uLnTx/>
              <a:uFillTx/>
              <a:latin typeface="Century Gothic" panose="020B0502020202020204" pitchFamily="34" charset="0"/>
              <a:ea typeface="+mn-ea"/>
              <a:cs typeface="+mn-cs"/>
            </a:endParaRPr>
          </a:p>
        </p:txBody>
      </p:sp>
    </p:spTree>
  </p:cSld>
  <p:clrMapOvr>
    <a:masterClrMapping/>
  </p:clrMapOvr>
  <p:transition spd="slow">
    <p:split orient="vert"/>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1412" y="2666999"/>
            <a:ext cx="4876800" cy="3124201"/>
          </a:xfrm>
        </p:spPr>
        <p:txBody>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Content Placeholder 3"/>
          <p:cNvSpPr>
            <a:spLocks noGrp="1"/>
          </p:cNvSpPr>
          <p:nvPr>
            <p:ph sz="half" idx="2"/>
          </p:nvPr>
        </p:nvSpPr>
        <p:spPr>
          <a:xfrm>
            <a:off x="6170612" y="2667000"/>
            <a:ext cx="4876800" cy="3124200"/>
          </a:xfrm>
        </p:spPr>
        <p:txBody>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5" name="Date Placeholder 4"/>
          <p:cNvSpPr>
            <a:spLocks noGrp="1"/>
          </p:cNvSpPr>
          <p:nvPr>
            <p:ph type="dt" sz="half" idx="10"/>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r>
              <a:rPr kumimoji="0" lang="en-US" altLang="en-US" sz="900" b="1" i="0" u="none" strike="noStrike" kern="1200" cap="none" spc="0" normalizeH="0" baseline="0" noProof="0">
                <a:ln>
                  <a:noFill/>
                </a:ln>
                <a:solidFill>
                  <a:schemeClr val="tx1">
                    <a:lumMod val="75000"/>
                  </a:schemeClr>
                </a:solidFill>
                <a:effectLst>
                  <a:outerShdw blurRad="50800" dist="38100" dir="2700000" algn="tl" rotWithShape="0">
                    <a:srgbClr val="000000">
                      <a:alpha val="43000"/>
                    </a:srgbClr>
                  </a:outerShdw>
                </a:effectLst>
                <a:uLnTx/>
                <a:uFillTx/>
                <a:latin typeface="+mn-lt"/>
                <a:ea typeface="+mn-ea"/>
                <a:cs typeface="+mn-cs"/>
              </a:rPr>
              <a:t>TTT - QTTqng</a:t>
            </a:r>
            <a:endParaRPr kumimoji="0" lang="en-US" altLang="en-US" sz="900" b="1" i="0" u="none" strike="noStrike" kern="1200" cap="none" spc="0" normalizeH="0" baseline="0" noProof="0">
              <a:ln>
                <a:noFill/>
              </a:ln>
              <a:solidFill>
                <a:schemeClr val="tx1">
                  <a:lumMod val="75000"/>
                </a:schemeClr>
              </a:solidFill>
              <a:effectLst>
                <a:outerShdw blurRad="50800" dist="38100" dir="2700000" algn="tl" rotWithShape="0">
                  <a:srgbClr val="000000">
                    <a:alpha val="43000"/>
                  </a:srgbClr>
                </a:outerShdw>
              </a:effectLst>
              <a:uLnTx/>
              <a:uFillTx/>
              <a:latin typeface="+mn-lt"/>
              <a:ea typeface="+mn-ea"/>
              <a:cs typeface="+mn-cs"/>
            </a:endParaRPr>
          </a:p>
        </p:txBody>
      </p:sp>
      <p:sp>
        <p:nvSpPr>
          <p:cNvPr id="6" name="Footer Placeholder 5"/>
          <p:cNvSpPr>
            <a:spLocks noGrp="1"/>
          </p:cNvSpPr>
          <p:nvPr>
            <p:ph type="ftr" sz="quarter" idx="11"/>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900" b="1" i="0" u="none" strike="noStrike" kern="1200" cap="none" spc="0" normalizeH="0" baseline="0" noProof="0">
              <a:ln>
                <a:noFill/>
              </a:ln>
              <a:solidFill>
                <a:schemeClr val="tx1">
                  <a:lumMod val="75000"/>
                </a:schemeClr>
              </a:solidFill>
              <a:effectLst>
                <a:outerShdw blurRad="50800" dist="38100" dir="2700000" algn="tl" rotWithShape="0">
                  <a:srgbClr val="000000">
                    <a:alpha val="43000"/>
                  </a:srgbClr>
                </a:outerShdw>
              </a:effectLst>
              <a:uLnTx/>
              <a:uFillTx/>
              <a:latin typeface="+mn-lt"/>
              <a:ea typeface="+mn-ea"/>
              <a:cs typeface="+mn-cs"/>
            </a:endParaRPr>
          </a:p>
        </p:txBody>
      </p:sp>
      <p:sp>
        <p:nvSpPr>
          <p:cNvPr id="7" name="Slide Number Placeholder 6"/>
          <p:cNvSpPr>
            <a:spLocks noGrp="1"/>
          </p:cNvSpPr>
          <p:nvPr>
            <p:ph type="sldNum" sz="quarter" idx="12"/>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fld id="{5E30DD58-61FF-43F1-9625-EE8C5B97893C}" type="slidenum">
              <a:rPr kumimoji="0" lang="en-US" altLang="en-US" sz="900" b="1" i="0" u="none" strike="noStrike" kern="1200" cap="none" spc="0" normalizeH="0" baseline="0" noProof="0">
                <a:ln>
                  <a:noFill/>
                </a:ln>
                <a:solidFill>
                  <a:srgbClr val="BFBFBF"/>
                </a:solidFill>
                <a:effectLst>
                  <a:outerShdw blurRad="38100" dist="38100" dir="2700000" algn="tl">
                    <a:srgbClr val="FFFFFF"/>
                  </a:outerShdw>
                </a:effectLst>
                <a:uLnTx/>
                <a:uFillTx/>
                <a:latin typeface="Century Gothic" panose="020B0502020202020204" pitchFamily="34" charset="0"/>
                <a:ea typeface="+mn-ea"/>
                <a:cs typeface="+mn-cs"/>
              </a:rPr>
            </a:fld>
            <a:endParaRPr kumimoji="0" lang="en-US" altLang="en-US" sz="900" b="1" i="0" u="none" strike="noStrike" kern="1200" cap="none" spc="0" normalizeH="0" baseline="0" noProof="0">
              <a:ln>
                <a:noFill/>
              </a:ln>
              <a:solidFill>
                <a:srgbClr val="BFBFBF"/>
              </a:solidFill>
              <a:effectLst>
                <a:outerShdw blurRad="38100" dist="38100" dir="2700000" algn="tl">
                  <a:srgbClr val="FFFFFF"/>
                </a:outerShdw>
              </a:effectLst>
              <a:uLnTx/>
              <a:uFillTx/>
              <a:latin typeface="Century Gothic" panose="020B0502020202020204" pitchFamily="34" charset="0"/>
              <a:ea typeface="+mn-ea"/>
              <a:cs typeface="+mn-cs"/>
            </a:endParaRPr>
          </a:p>
        </p:txBody>
      </p:sp>
    </p:spTree>
  </p:cSld>
  <p:clrMapOvr>
    <a:masterClrMapping/>
  </p:clrMapOvr>
  <p:transition spd="slow">
    <p:split orient="vert"/>
  </p:transition>
  <p:hf hdr="0" ftr="0" dt="0"/>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429280" y="2658533"/>
            <a:ext cx="4588931"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1141412" y="3243262"/>
            <a:ext cx="4876800" cy="2547937"/>
          </a:xfrm>
        </p:spPr>
        <p:txBody>
          <a:bodyPr anchor="t"/>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5" name="Text Placeholder 4"/>
          <p:cNvSpPr>
            <a:spLocks noGrp="1"/>
          </p:cNvSpPr>
          <p:nvPr>
            <p:ph type="body" sz="quarter" idx="3"/>
          </p:nvPr>
        </p:nvSpPr>
        <p:spPr>
          <a:xfrm>
            <a:off x="6443133" y="2667000"/>
            <a:ext cx="4604280"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0612" y="3243262"/>
            <a:ext cx="4876801" cy="2547937"/>
          </a:xfrm>
        </p:spPr>
        <p:txBody>
          <a:bodyPr anchor="t"/>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7" name="Date Placeholder 6"/>
          <p:cNvSpPr>
            <a:spLocks noGrp="1"/>
          </p:cNvSpPr>
          <p:nvPr>
            <p:ph type="dt" sz="half" idx="10"/>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r>
              <a:rPr kumimoji="0" lang="en-US" altLang="en-US" sz="900" b="1" i="0" u="none" strike="noStrike" kern="1200" cap="none" spc="0" normalizeH="0" baseline="0" noProof="0">
                <a:ln>
                  <a:noFill/>
                </a:ln>
                <a:solidFill>
                  <a:schemeClr val="tx1">
                    <a:lumMod val="75000"/>
                  </a:schemeClr>
                </a:solidFill>
                <a:effectLst>
                  <a:outerShdw blurRad="50800" dist="38100" dir="2700000" algn="tl" rotWithShape="0">
                    <a:srgbClr val="000000">
                      <a:alpha val="43000"/>
                    </a:srgbClr>
                  </a:outerShdw>
                </a:effectLst>
                <a:uLnTx/>
                <a:uFillTx/>
                <a:latin typeface="+mn-lt"/>
                <a:ea typeface="+mn-ea"/>
                <a:cs typeface="+mn-cs"/>
              </a:rPr>
              <a:t>TTT - QTTqng</a:t>
            </a:r>
            <a:endParaRPr kumimoji="0" lang="en-US" altLang="en-US" sz="900" b="1" i="0" u="none" strike="noStrike" kern="1200" cap="none" spc="0" normalizeH="0" baseline="0" noProof="0">
              <a:ln>
                <a:noFill/>
              </a:ln>
              <a:solidFill>
                <a:schemeClr val="tx1">
                  <a:lumMod val="75000"/>
                </a:schemeClr>
              </a:solidFill>
              <a:effectLst>
                <a:outerShdw blurRad="50800" dist="38100" dir="2700000" algn="tl" rotWithShape="0">
                  <a:srgbClr val="000000">
                    <a:alpha val="43000"/>
                  </a:srgbClr>
                </a:outerShdw>
              </a:effectLst>
              <a:uLnTx/>
              <a:uFillTx/>
              <a:latin typeface="+mn-lt"/>
              <a:ea typeface="+mn-ea"/>
              <a:cs typeface="+mn-cs"/>
            </a:endParaRPr>
          </a:p>
        </p:txBody>
      </p:sp>
      <p:sp>
        <p:nvSpPr>
          <p:cNvPr id="8" name="Footer Placeholder 7"/>
          <p:cNvSpPr>
            <a:spLocks noGrp="1"/>
          </p:cNvSpPr>
          <p:nvPr>
            <p:ph type="ftr" sz="quarter" idx="11"/>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900" b="1" i="0" u="none" strike="noStrike" kern="1200" cap="none" spc="0" normalizeH="0" baseline="0" noProof="0">
              <a:ln>
                <a:noFill/>
              </a:ln>
              <a:solidFill>
                <a:schemeClr val="tx1">
                  <a:lumMod val="75000"/>
                </a:schemeClr>
              </a:solidFill>
              <a:effectLst>
                <a:outerShdw blurRad="50800" dist="38100" dir="2700000" algn="tl" rotWithShape="0">
                  <a:srgbClr val="000000">
                    <a:alpha val="43000"/>
                  </a:srgbClr>
                </a:outerShdw>
              </a:effectLst>
              <a:uLnTx/>
              <a:uFillTx/>
              <a:latin typeface="+mn-lt"/>
              <a:ea typeface="+mn-ea"/>
              <a:cs typeface="+mn-cs"/>
            </a:endParaRPr>
          </a:p>
        </p:txBody>
      </p:sp>
      <p:sp>
        <p:nvSpPr>
          <p:cNvPr id="9" name="Slide Number Placeholder 8"/>
          <p:cNvSpPr>
            <a:spLocks noGrp="1"/>
          </p:cNvSpPr>
          <p:nvPr>
            <p:ph type="sldNum" sz="quarter" idx="12"/>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fld id="{5E30DD58-61FF-43F1-9625-EE8C5B97893C}" type="slidenum">
              <a:rPr kumimoji="0" lang="en-US" altLang="en-US" sz="900" b="1" i="0" u="none" strike="noStrike" kern="1200" cap="none" spc="0" normalizeH="0" baseline="0" noProof="0">
                <a:ln>
                  <a:noFill/>
                </a:ln>
                <a:solidFill>
                  <a:srgbClr val="BFBFBF"/>
                </a:solidFill>
                <a:effectLst>
                  <a:outerShdw blurRad="38100" dist="38100" dir="2700000" algn="tl">
                    <a:srgbClr val="FFFFFF"/>
                  </a:outerShdw>
                </a:effectLst>
                <a:uLnTx/>
                <a:uFillTx/>
                <a:latin typeface="Century Gothic" panose="020B0502020202020204" pitchFamily="34" charset="0"/>
                <a:ea typeface="+mn-ea"/>
                <a:cs typeface="+mn-cs"/>
              </a:rPr>
            </a:fld>
            <a:endParaRPr kumimoji="0" lang="en-US" altLang="en-US" sz="900" b="1" i="0" u="none" strike="noStrike" kern="1200" cap="none" spc="0" normalizeH="0" baseline="0" noProof="0">
              <a:ln>
                <a:noFill/>
              </a:ln>
              <a:solidFill>
                <a:srgbClr val="BFBFBF"/>
              </a:solidFill>
              <a:effectLst>
                <a:outerShdw blurRad="38100" dist="38100" dir="2700000" algn="tl">
                  <a:srgbClr val="FFFFFF"/>
                </a:outerShdw>
              </a:effectLst>
              <a:uLnTx/>
              <a:uFillTx/>
              <a:latin typeface="Century Gothic" panose="020B0502020202020204" pitchFamily="34" charset="0"/>
              <a:ea typeface="+mn-ea"/>
              <a:cs typeface="+mn-cs"/>
            </a:endParaRPr>
          </a:p>
        </p:txBody>
      </p:sp>
    </p:spTree>
  </p:cSld>
  <p:clrMapOvr>
    <a:masterClrMapping/>
  </p:clrMapOvr>
  <p:transition spd="slow">
    <p:split orient="vert"/>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r>
              <a:rPr kumimoji="0" lang="en-US" altLang="en-US" sz="900" b="1" i="0" u="none" strike="noStrike" kern="1200" cap="none" spc="0" normalizeH="0" baseline="0" noProof="0">
                <a:ln>
                  <a:noFill/>
                </a:ln>
                <a:solidFill>
                  <a:schemeClr val="tx1">
                    <a:lumMod val="75000"/>
                  </a:schemeClr>
                </a:solidFill>
                <a:effectLst>
                  <a:outerShdw blurRad="50800" dist="38100" dir="2700000" algn="tl" rotWithShape="0">
                    <a:srgbClr val="000000">
                      <a:alpha val="43000"/>
                    </a:srgbClr>
                  </a:outerShdw>
                </a:effectLst>
                <a:uLnTx/>
                <a:uFillTx/>
                <a:latin typeface="+mn-lt"/>
                <a:ea typeface="+mn-ea"/>
                <a:cs typeface="+mn-cs"/>
              </a:rPr>
              <a:t>TTT - QTTqng</a:t>
            </a:r>
            <a:endParaRPr kumimoji="0" lang="en-US" altLang="en-US" sz="900" b="1" i="0" u="none" strike="noStrike" kern="1200" cap="none" spc="0" normalizeH="0" baseline="0" noProof="0">
              <a:ln>
                <a:noFill/>
              </a:ln>
              <a:solidFill>
                <a:schemeClr val="tx1">
                  <a:lumMod val="75000"/>
                </a:schemeClr>
              </a:solidFill>
              <a:effectLst>
                <a:outerShdw blurRad="50800" dist="38100" dir="2700000" algn="tl" rotWithShape="0">
                  <a:srgbClr val="000000">
                    <a:alpha val="43000"/>
                  </a:srgbClr>
                </a:outerShdw>
              </a:effectLst>
              <a:uLnTx/>
              <a:uFillTx/>
              <a:latin typeface="+mn-lt"/>
              <a:ea typeface="+mn-ea"/>
              <a:cs typeface="+mn-cs"/>
            </a:endParaRPr>
          </a:p>
        </p:txBody>
      </p:sp>
      <p:sp>
        <p:nvSpPr>
          <p:cNvPr id="4" name="Footer Placeholder 3"/>
          <p:cNvSpPr>
            <a:spLocks noGrp="1"/>
          </p:cNvSpPr>
          <p:nvPr>
            <p:ph type="ftr" sz="quarter" idx="11"/>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900" b="1" i="0" u="none" strike="noStrike" kern="1200" cap="none" spc="0" normalizeH="0" baseline="0" noProof="0">
              <a:ln>
                <a:noFill/>
              </a:ln>
              <a:solidFill>
                <a:schemeClr val="tx1">
                  <a:lumMod val="75000"/>
                </a:schemeClr>
              </a:solidFill>
              <a:effectLst>
                <a:outerShdw blurRad="50800" dist="38100" dir="2700000" algn="tl" rotWithShape="0">
                  <a:srgbClr val="000000">
                    <a:alpha val="43000"/>
                  </a:srgbClr>
                </a:outerShdw>
              </a:effectLst>
              <a:uLnTx/>
              <a:uFillTx/>
              <a:latin typeface="+mn-lt"/>
              <a:ea typeface="+mn-ea"/>
              <a:cs typeface="+mn-cs"/>
            </a:endParaRPr>
          </a:p>
        </p:txBody>
      </p:sp>
      <p:sp>
        <p:nvSpPr>
          <p:cNvPr id="5" name="Slide Number Placeholder 4"/>
          <p:cNvSpPr>
            <a:spLocks noGrp="1"/>
          </p:cNvSpPr>
          <p:nvPr>
            <p:ph type="sldNum" sz="quarter" idx="12"/>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fld id="{5E30DD58-61FF-43F1-9625-EE8C5B97893C}" type="slidenum">
              <a:rPr kumimoji="0" lang="en-US" altLang="en-US" sz="900" b="1" i="0" u="none" strike="noStrike" kern="1200" cap="none" spc="0" normalizeH="0" baseline="0" noProof="0">
                <a:ln>
                  <a:noFill/>
                </a:ln>
                <a:solidFill>
                  <a:srgbClr val="BFBFBF"/>
                </a:solidFill>
                <a:effectLst>
                  <a:outerShdw blurRad="38100" dist="38100" dir="2700000" algn="tl">
                    <a:srgbClr val="FFFFFF"/>
                  </a:outerShdw>
                </a:effectLst>
                <a:uLnTx/>
                <a:uFillTx/>
                <a:latin typeface="Century Gothic" panose="020B0502020202020204" pitchFamily="34" charset="0"/>
                <a:ea typeface="+mn-ea"/>
                <a:cs typeface="+mn-cs"/>
              </a:rPr>
            </a:fld>
            <a:endParaRPr kumimoji="0" lang="en-US" altLang="en-US" sz="900" b="1" i="0" u="none" strike="noStrike" kern="1200" cap="none" spc="0" normalizeH="0" baseline="0" noProof="0">
              <a:ln>
                <a:noFill/>
              </a:ln>
              <a:solidFill>
                <a:srgbClr val="BFBFBF"/>
              </a:solidFill>
              <a:effectLst>
                <a:outerShdw blurRad="38100" dist="38100" dir="2700000" algn="tl">
                  <a:srgbClr val="FFFFFF"/>
                </a:outerShdw>
              </a:effectLst>
              <a:uLnTx/>
              <a:uFillTx/>
              <a:latin typeface="Century Gothic" panose="020B0502020202020204" pitchFamily="34" charset="0"/>
              <a:ea typeface="+mn-ea"/>
              <a:cs typeface="+mn-cs"/>
            </a:endParaRPr>
          </a:p>
        </p:txBody>
      </p:sp>
    </p:spTree>
  </p:cSld>
  <p:clrMapOvr>
    <a:masterClrMapping/>
  </p:clrMapOvr>
  <p:transition spd="slow">
    <p:split orient="vert"/>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r>
              <a:rPr kumimoji="0" lang="en-US" altLang="en-US" sz="900" b="1" i="0" u="none" strike="noStrike" kern="1200" cap="none" spc="0" normalizeH="0" baseline="0" noProof="0">
                <a:ln>
                  <a:noFill/>
                </a:ln>
                <a:solidFill>
                  <a:schemeClr val="tx1">
                    <a:lumMod val="75000"/>
                  </a:schemeClr>
                </a:solidFill>
                <a:effectLst>
                  <a:outerShdw blurRad="50800" dist="38100" dir="2700000" algn="tl" rotWithShape="0">
                    <a:srgbClr val="000000">
                      <a:alpha val="43000"/>
                    </a:srgbClr>
                  </a:outerShdw>
                </a:effectLst>
                <a:uLnTx/>
                <a:uFillTx/>
                <a:latin typeface="+mn-lt"/>
                <a:ea typeface="+mn-ea"/>
                <a:cs typeface="+mn-cs"/>
              </a:rPr>
              <a:t>TTT - QTTqng</a:t>
            </a:r>
            <a:endParaRPr kumimoji="0" lang="en-US" altLang="en-US" sz="900" b="1" i="0" u="none" strike="noStrike" kern="1200" cap="none" spc="0" normalizeH="0" baseline="0" noProof="0">
              <a:ln>
                <a:noFill/>
              </a:ln>
              <a:solidFill>
                <a:schemeClr val="tx1">
                  <a:lumMod val="75000"/>
                </a:schemeClr>
              </a:solidFill>
              <a:effectLst>
                <a:outerShdw blurRad="50800" dist="38100" dir="2700000" algn="tl" rotWithShape="0">
                  <a:srgbClr val="000000">
                    <a:alpha val="43000"/>
                  </a:srgbClr>
                </a:outerShdw>
              </a:effectLst>
              <a:uLnTx/>
              <a:uFillTx/>
              <a:latin typeface="+mn-lt"/>
              <a:ea typeface="+mn-ea"/>
              <a:cs typeface="+mn-cs"/>
            </a:endParaRPr>
          </a:p>
        </p:txBody>
      </p:sp>
      <p:sp>
        <p:nvSpPr>
          <p:cNvPr id="3" name="Footer Placeholder 2"/>
          <p:cNvSpPr>
            <a:spLocks noGrp="1"/>
          </p:cNvSpPr>
          <p:nvPr>
            <p:ph type="ftr" sz="quarter" idx="11"/>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900" b="1" i="0" u="none" strike="noStrike" kern="1200" cap="none" spc="0" normalizeH="0" baseline="0" noProof="0">
              <a:ln>
                <a:noFill/>
              </a:ln>
              <a:solidFill>
                <a:schemeClr val="tx1">
                  <a:lumMod val="75000"/>
                </a:schemeClr>
              </a:solidFill>
              <a:effectLst>
                <a:outerShdw blurRad="50800" dist="38100" dir="2700000" algn="tl" rotWithShape="0">
                  <a:srgbClr val="000000">
                    <a:alpha val="43000"/>
                  </a:srgbClr>
                </a:outerShdw>
              </a:effectLst>
              <a:uLnTx/>
              <a:uFillTx/>
              <a:latin typeface="+mn-lt"/>
              <a:ea typeface="+mn-ea"/>
              <a:cs typeface="+mn-cs"/>
            </a:endParaRPr>
          </a:p>
        </p:txBody>
      </p:sp>
      <p:sp>
        <p:nvSpPr>
          <p:cNvPr id="4" name="Slide Number Placeholder 3"/>
          <p:cNvSpPr>
            <a:spLocks noGrp="1"/>
          </p:cNvSpPr>
          <p:nvPr>
            <p:ph type="sldNum" sz="quarter" idx="12"/>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fld id="{5E30DD58-61FF-43F1-9625-EE8C5B97893C}" type="slidenum">
              <a:rPr kumimoji="0" lang="en-US" altLang="en-US" sz="900" b="1" i="0" u="none" strike="noStrike" kern="1200" cap="none" spc="0" normalizeH="0" baseline="0" noProof="0">
                <a:ln>
                  <a:noFill/>
                </a:ln>
                <a:solidFill>
                  <a:srgbClr val="BFBFBF"/>
                </a:solidFill>
                <a:effectLst>
                  <a:outerShdw blurRad="38100" dist="38100" dir="2700000" algn="tl">
                    <a:srgbClr val="FFFFFF"/>
                  </a:outerShdw>
                </a:effectLst>
                <a:uLnTx/>
                <a:uFillTx/>
                <a:latin typeface="Century Gothic" panose="020B0502020202020204" pitchFamily="34" charset="0"/>
                <a:ea typeface="+mn-ea"/>
                <a:cs typeface="+mn-cs"/>
              </a:rPr>
            </a:fld>
            <a:endParaRPr kumimoji="0" lang="en-US" altLang="en-US" sz="900" b="1" i="0" u="none" strike="noStrike" kern="1200" cap="none" spc="0" normalizeH="0" baseline="0" noProof="0">
              <a:ln>
                <a:noFill/>
              </a:ln>
              <a:solidFill>
                <a:srgbClr val="BFBFBF"/>
              </a:solidFill>
              <a:effectLst>
                <a:outerShdw blurRad="38100" dist="38100" dir="2700000" algn="tl">
                  <a:srgbClr val="FFFFFF"/>
                </a:outerShdw>
              </a:effectLst>
              <a:uLnTx/>
              <a:uFillTx/>
              <a:latin typeface="Century Gothic" panose="020B0502020202020204" pitchFamily="34" charset="0"/>
              <a:ea typeface="+mn-ea"/>
              <a:cs typeface="+mn-cs"/>
            </a:endParaRPr>
          </a:p>
        </p:txBody>
      </p:sp>
    </p:spTree>
  </p:cSld>
  <p:clrMapOvr>
    <a:masterClrMapping/>
  </p:clrMapOvr>
  <p:transition spd="slow">
    <p:split orient="vert"/>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3549121" cy="13716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103812" y="609601"/>
            <a:ext cx="5943601" cy="518160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Text Placeholder 3"/>
          <p:cNvSpPr>
            <a:spLocks noGrp="1"/>
          </p:cNvSpPr>
          <p:nvPr>
            <p:ph type="body" sz="half" idx="2"/>
          </p:nvPr>
        </p:nvSpPr>
        <p:spPr>
          <a:xfrm>
            <a:off x="1141411" y="2971800"/>
            <a:ext cx="3549121" cy="1828800"/>
          </a:xfrm>
        </p:spPr>
        <p:txBody>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r>
              <a:rPr kumimoji="0" lang="en-US" altLang="en-US" sz="900" b="1" i="0" u="none" strike="noStrike" kern="1200" cap="none" spc="0" normalizeH="0" baseline="0" noProof="0">
                <a:ln>
                  <a:noFill/>
                </a:ln>
                <a:solidFill>
                  <a:schemeClr val="tx1">
                    <a:lumMod val="75000"/>
                  </a:schemeClr>
                </a:solidFill>
                <a:effectLst>
                  <a:outerShdw blurRad="50800" dist="38100" dir="2700000" algn="tl" rotWithShape="0">
                    <a:srgbClr val="000000">
                      <a:alpha val="43000"/>
                    </a:srgbClr>
                  </a:outerShdw>
                </a:effectLst>
                <a:uLnTx/>
                <a:uFillTx/>
                <a:latin typeface="+mn-lt"/>
                <a:ea typeface="+mn-ea"/>
                <a:cs typeface="+mn-cs"/>
              </a:rPr>
              <a:t>TTT - QTTqng</a:t>
            </a:r>
            <a:endParaRPr kumimoji="0" lang="en-US" altLang="en-US" sz="900" b="1" i="0" u="none" strike="noStrike" kern="1200" cap="none" spc="0" normalizeH="0" baseline="0" noProof="0">
              <a:ln>
                <a:noFill/>
              </a:ln>
              <a:solidFill>
                <a:schemeClr val="tx1">
                  <a:lumMod val="75000"/>
                </a:schemeClr>
              </a:solidFill>
              <a:effectLst>
                <a:outerShdw blurRad="50800" dist="38100" dir="2700000" algn="tl" rotWithShape="0">
                  <a:srgbClr val="000000">
                    <a:alpha val="43000"/>
                  </a:srgbClr>
                </a:outerShdw>
              </a:effectLst>
              <a:uLnTx/>
              <a:uFillTx/>
              <a:latin typeface="+mn-lt"/>
              <a:ea typeface="+mn-ea"/>
              <a:cs typeface="+mn-cs"/>
            </a:endParaRPr>
          </a:p>
        </p:txBody>
      </p:sp>
      <p:sp>
        <p:nvSpPr>
          <p:cNvPr id="6" name="Footer Placeholder 5"/>
          <p:cNvSpPr>
            <a:spLocks noGrp="1"/>
          </p:cNvSpPr>
          <p:nvPr>
            <p:ph type="ftr" sz="quarter" idx="11"/>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900" b="1" i="0" u="none" strike="noStrike" kern="1200" cap="none" spc="0" normalizeH="0" baseline="0" noProof="0">
              <a:ln>
                <a:noFill/>
              </a:ln>
              <a:solidFill>
                <a:schemeClr val="tx1">
                  <a:lumMod val="75000"/>
                </a:schemeClr>
              </a:solidFill>
              <a:effectLst>
                <a:outerShdw blurRad="50800" dist="38100" dir="2700000" algn="tl" rotWithShape="0">
                  <a:srgbClr val="000000">
                    <a:alpha val="43000"/>
                  </a:srgbClr>
                </a:outerShdw>
              </a:effectLst>
              <a:uLnTx/>
              <a:uFillTx/>
              <a:latin typeface="+mn-lt"/>
              <a:ea typeface="+mn-ea"/>
              <a:cs typeface="+mn-cs"/>
            </a:endParaRPr>
          </a:p>
        </p:txBody>
      </p:sp>
      <p:sp>
        <p:nvSpPr>
          <p:cNvPr id="7" name="Slide Number Placeholder 6"/>
          <p:cNvSpPr>
            <a:spLocks noGrp="1"/>
          </p:cNvSpPr>
          <p:nvPr>
            <p:ph type="sldNum" sz="quarter" idx="12"/>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fld id="{5E30DD58-61FF-43F1-9625-EE8C5B97893C}" type="slidenum">
              <a:rPr kumimoji="0" lang="en-US" altLang="en-US" sz="900" b="1" i="0" u="none" strike="noStrike" kern="1200" cap="none" spc="0" normalizeH="0" baseline="0" noProof="0">
                <a:ln>
                  <a:noFill/>
                </a:ln>
                <a:solidFill>
                  <a:srgbClr val="BFBFBF"/>
                </a:solidFill>
                <a:effectLst>
                  <a:outerShdw blurRad="38100" dist="38100" dir="2700000" algn="tl">
                    <a:srgbClr val="FFFFFF"/>
                  </a:outerShdw>
                </a:effectLst>
                <a:uLnTx/>
                <a:uFillTx/>
                <a:latin typeface="Century Gothic" panose="020B0502020202020204" pitchFamily="34" charset="0"/>
                <a:ea typeface="+mn-ea"/>
                <a:cs typeface="+mn-cs"/>
              </a:rPr>
            </a:fld>
            <a:endParaRPr kumimoji="0" lang="en-US" altLang="en-US" sz="900" b="1" i="0" u="none" strike="noStrike" kern="1200" cap="none" spc="0" normalizeH="0" baseline="0" noProof="0">
              <a:ln>
                <a:noFill/>
              </a:ln>
              <a:solidFill>
                <a:srgbClr val="BFBFBF"/>
              </a:solidFill>
              <a:effectLst>
                <a:outerShdw blurRad="38100" dist="38100" dir="2700000" algn="tl">
                  <a:srgbClr val="FFFFFF"/>
                </a:outerShdw>
              </a:effectLst>
              <a:uLnTx/>
              <a:uFillTx/>
              <a:latin typeface="Century Gothic" panose="020B0502020202020204" pitchFamily="34" charset="0"/>
              <a:ea typeface="+mn-ea"/>
              <a:cs typeface="+mn-cs"/>
            </a:endParaRPr>
          </a:p>
        </p:txBody>
      </p:sp>
    </p:spTree>
  </p:cSld>
  <p:clrMapOvr>
    <a:masterClrMapping/>
  </p:clrMapOvr>
  <p:transition spd="slow">
    <p:split orient="vert"/>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5334001" cy="1371600"/>
          </a:xfrm>
        </p:spPr>
        <p:txBody>
          <a:bodyPr anchor="b"/>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433733" y="-18288"/>
            <a:ext cx="3276599" cy="690372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vert="horz" lIns="91440" tIns="45720" rIns="91440" bIns="45720"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marR="0" lvl="0" indent="0" algn="ctr" defTabSz="457200" rtl="0" eaLnBrk="0" fontAlgn="base" latinLnBrk="0" hangingPunct="0">
              <a:lnSpc>
                <a:spcPct val="100000"/>
              </a:lnSpc>
              <a:spcBef>
                <a:spcPct val="20000"/>
              </a:spcBef>
              <a:spcAft>
                <a:spcPts val="600"/>
              </a:spcAft>
              <a:buClr>
                <a:schemeClr val="tx1"/>
              </a:buClr>
              <a:buSzPct val="100000"/>
              <a:buFont typeface="Arial" panose="020B0604020202020204" pitchFamily="34" charset="0"/>
              <a:buNone/>
              <a:defRPr/>
            </a:pPr>
            <a:r>
              <a:rPr kumimoji="0" lang="en-US" sz="1600" b="0" i="0" u="none" strike="noStrike" kern="1200" cap="small" spc="0" normalizeH="0" baseline="0" noProof="0">
                <a:ln>
                  <a:noFill/>
                </a:ln>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uLnTx/>
                <a:uFillTx/>
                <a:latin typeface="+mn-lt"/>
                <a:ea typeface="+mn-ea"/>
                <a:cs typeface="+mn-cs"/>
              </a:rPr>
              <a:t>Click icon to add picture</a:t>
            </a:r>
            <a:endParaRPr kumimoji="0" lang="en-US" sz="1600" b="0" i="0" u="none" strike="noStrike" kern="1200" cap="small" spc="0" normalizeH="0" baseline="0" noProof="0" dirty="0">
              <a:ln>
                <a:noFill/>
              </a:ln>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uLnTx/>
              <a:uFillTx/>
              <a:latin typeface="+mn-lt"/>
              <a:ea typeface="+mn-ea"/>
              <a:cs typeface="+mn-cs"/>
            </a:endParaRPr>
          </a:p>
        </p:txBody>
      </p:sp>
      <p:sp>
        <p:nvSpPr>
          <p:cNvPr id="4" name="Text Placeholder 3"/>
          <p:cNvSpPr>
            <a:spLocks noGrp="1"/>
          </p:cNvSpPr>
          <p:nvPr>
            <p:ph type="body" sz="half" idx="2"/>
          </p:nvPr>
        </p:nvSpPr>
        <p:spPr>
          <a:xfrm>
            <a:off x="1141411" y="2971800"/>
            <a:ext cx="5334001" cy="1828800"/>
          </a:xfrm>
        </p:spPr>
        <p:txBody>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7" name="Date Placeholder 4"/>
          <p:cNvSpPr>
            <a:spLocks noGrp="1"/>
          </p:cNvSpPr>
          <p:nvPr>
            <p:ph type="dt" sz="half" idx="12"/>
          </p:nvPr>
        </p:nvSpPr>
        <p:spPr>
          <a:xfrm>
            <a:off x="6399213" y="5883275"/>
            <a:ext cx="914400" cy="365125"/>
          </a:xfrm>
          <a:prstGeom prst="rect">
            <a:avLst/>
          </a:prstGeom>
        </p:spPr>
        <p:txBody>
          <a:bodyPr vert="horz" lIns="91440" tIns="45720" rIns="91440" bIns="45720" rtlCol="0" anchor="ct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defRPr/>
            </a:pPr>
            <a:r>
              <a:rPr kumimoji="0" lang="en-US" altLang="en-US" sz="900" b="1" i="0" u="none" strike="noStrike" kern="1200" cap="none" spc="0" normalizeH="0" baseline="0" noProof="0">
                <a:ln>
                  <a:noFill/>
                </a:ln>
                <a:solidFill>
                  <a:schemeClr val="tx1">
                    <a:lumMod val="75000"/>
                  </a:schemeClr>
                </a:solidFill>
                <a:effectLst>
                  <a:outerShdw blurRad="50800" dist="38100" dir="2700000" algn="tl" rotWithShape="0">
                    <a:srgbClr val="000000">
                      <a:alpha val="43000"/>
                    </a:srgbClr>
                  </a:outerShdw>
                </a:effectLst>
                <a:uLnTx/>
                <a:uFillTx/>
                <a:latin typeface="+mn-lt"/>
                <a:ea typeface="+mn-ea"/>
                <a:cs typeface="+mn-cs"/>
              </a:rPr>
              <a:t>TTT - QTTqng</a:t>
            </a:r>
            <a:endParaRPr kumimoji="0" lang="en-US" altLang="en-US" sz="900" b="1" i="0" u="none" strike="noStrike" kern="1200" cap="none" spc="0" normalizeH="0" baseline="0" noProof="0">
              <a:ln>
                <a:noFill/>
              </a:ln>
              <a:solidFill>
                <a:schemeClr val="tx1">
                  <a:lumMod val="75000"/>
                </a:schemeClr>
              </a:solidFill>
              <a:effectLst>
                <a:outerShdw blurRad="50800" dist="38100" dir="2700000" algn="tl" rotWithShape="0">
                  <a:srgbClr val="000000">
                    <a:alpha val="43000"/>
                  </a:srgbClr>
                </a:outerShdw>
              </a:effectLst>
              <a:uLnTx/>
              <a:uFillTx/>
              <a:latin typeface="+mn-lt"/>
              <a:ea typeface="+mn-ea"/>
              <a:cs typeface="+mn-cs"/>
            </a:endParaRPr>
          </a:p>
        </p:txBody>
      </p:sp>
      <p:sp>
        <p:nvSpPr>
          <p:cNvPr id="8" name="Footer Placeholder 5"/>
          <p:cNvSpPr>
            <a:spLocks noGrp="1"/>
          </p:cNvSpPr>
          <p:nvPr>
            <p:ph type="ftr" sz="quarter" idx="3"/>
          </p:nvPr>
        </p:nvSpPr>
        <p:spPr>
          <a:xfrm>
            <a:off x="1141413" y="5883275"/>
            <a:ext cx="5105400" cy="365125"/>
          </a:xfrm>
          <a:prstGeom prst="rect">
            <a:avLst/>
          </a:prstGeom>
        </p:spPr>
        <p:txBody>
          <a:bodyPr vert="horz" lIns="91440" tIns="45720" rIns="91440" bIns="45720" rtlCol="0" anchor="ct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900" b="1" i="0" u="none" strike="noStrike" kern="1200" cap="none" spc="0" normalizeH="0" baseline="0" noProof="0">
              <a:ln>
                <a:noFill/>
              </a:ln>
              <a:solidFill>
                <a:schemeClr val="tx1">
                  <a:lumMod val="75000"/>
                </a:schemeClr>
              </a:solidFill>
              <a:effectLst>
                <a:outerShdw blurRad="50800" dist="38100" dir="2700000" algn="tl" rotWithShape="0">
                  <a:srgbClr val="000000">
                    <a:alpha val="43000"/>
                  </a:srgbClr>
                </a:outerShdw>
              </a:effectLst>
              <a:uLnTx/>
              <a:uFillTx/>
              <a:latin typeface="+mn-lt"/>
              <a:ea typeface="+mn-ea"/>
              <a:cs typeface="+mn-cs"/>
            </a:endParaRPr>
          </a:p>
        </p:txBody>
      </p:sp>
      <p:sp>
        <p:nvSpPr>
          <p:cNvPr id="9" name="Slide Number Placeholder 6"/>
          <p:cNvSpPr>
            <a:spLocks noGrp="1"/>
          </p:cNvSpPr>
          <p:nvPr>
            <p:ph type="sldNum" sz="quarter" idx="4"/>
          </p:nvPr>
        </p:nvSpPr>
        <p:spPr>
          <a:xfrm>
            <a:off x="10742613" y="5883275"/>
            <a:ext cx="322263" cy="365125"/>
          </a:xfrm>
          <a:prstGeom prst="rect">
            <a:avLst/>
          </a:prstGeom>
        </p:spPr>
        <p:txBody>
          <a:bodyPr vert="horz" wrap="square" lIns="91440" tIns="45720" rIns="91440" bIns="45720" numCol="1" anchor="ctr" anchorCtr="0" compatLnSpc="1"/>
          <a:lstStyle>
            <a:lvl1pPr>
              <a:defRPr smtClean="0"/>
            </a:lvl1pPr>
          </a:lstStyle>
          <a:p>
            <a:pPr marL="0" marR="0" lvl="0" indent="0" algn="r" defTabSz="914400" rtl="0" eaLnBrk="0" fontAlgn="base" latinLnBrk="0" hangingPunct="0">
              <a:lnSpc>
                <a:spcPct val="100000"/>
              </a:lnSpc>
              <a:spcBef>
                <a:spcPct val="0"/>
              </a:spcBef>
              <a:spcAft>
                <a:spcPct val="0"/>
              </a:spcAft>
              <a:buClrTx/>
              <a:buSzTx/>
              <a:buFontTx/>
              <a:buNone/>
              <a:defRPr/>
            </a:pPr>
            <a:fld id="{65F89381-F005-4B74-936F-0C335E44D50B}" type="slidenum">
              <a:rPr kumimoji="0" lang="en-US" altLang="en-US" sz="900" b="1" i="0" u="none" strike="noStrike" kern="1200" cap="none" spc="0" normalizeH="0" baseline="0" noProof="0">
                <a:ln>
                  <a:noFill/>
                </a:ln>
                <a:solidFill>
                  <a:srgbClr val="BFBFBF"/>
                </a:solidFill>
                <a:effectLst>
                  <a:outerShdw blurRad="38100" dist="38100" dir="2700000" algn="tl">
                    <a:srgbClr val="FFFFFF"/>
                  </a:outerShdw>
                </a:effectLst>
                <a:uLnTx/>
                <a:uFillTx/>
                <a:latin typeface="Century Gothic" panose="020B0502020202020204" pitchFamily="34" charset="0"/>
                <a:ea typeface="+mn-ea"/>
                <a:cs typeface="+mn-cs"/>
              </a:rPr>
            </a:fld>
            <a:endParaRPr kumimoji="0" lang="en-US" altLang="en-US" sz="900" b="1" i="0" u="none" strike="noStrike" kern="1200" cap="none" spc="0" normalizeH="0" baseline="0" noProof="0">
              <a:ln>
                <a:noFill/>
              </a:ln>
              <a:solidFill>
                <a:srgbClr val="BFBFBF"/>
              </a:solidFill>
              <a:effectLst>
                <a:outerShdw blurRad="38100" dist="38100" dir="2700000" algn="tl">
                  <a:srgbClr val="FFFFFF"/>
                </a:outerShdw>
              </a:effectLst>
              <a:uLnTx/>
              <a:uFillTx/>
              <a:latin typeface="Century Gothic" panose="020B0502020202020204" pitchFamily="34" charset="0"/>
              <a:ea typeface="+mn-ea"/>
              <a:cs typeface="+mn-cs"/>
            </a:endParaRPr>
          </a:p>
        </p:txBody>
      </p:sp>
    </p:spTree>
  </p:cSld>
  <p:clrMapOvr>
    <a:masterClrMapping/>
  </p:clrMapOvr>
  <p:transition spd="slow">
    <p:split orient="vert"/>
  </p:transition>
  <p:timing>
    <p:tnLst>
      <p:par>
        <p:cTn id="1" dur="indefinite" restart="never" nodeType="tmRoot"/>
      </p:par>
    </p:tnLst>
  </p:timing>
  <p:hf hdr="0" ftr="0" dt="0"/>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4732865"/>
            <a:ext cx="9906000" cy="566738"/>
          </a:xfrm>
        </p:spPr>
        <p:txBody>
          <a:bodyPr anchor="b"/>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9796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vert="horz" lIns="91440" tIns="45720" rIns="91440" bIns="45720"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marR="0" lvl="0" indent="0" algn="ctr" defTabSz="457200" rtl="0" eaLnBrk="0" fontAlgn="base" latinLnBrk="0" hangingPunct="0">
              <a:lnSpc>
                <a:spcPct val="100000"/>
              </a:lnSpc>
              <a:spcBef>
                <a:spcPct val="20000"/>
              </a:spcBef>
              <a:spcAft>
                <a:spcPts val="600"/>
              </a:spcAft>
              <a:buClr>
                <a:schemeClr val="tx1"/>
              </a:buClr>
              <a:buSzPct val="100000"/>
              <a:buFont typeface="Arial" panose="020B0604020202020204" pitchFamily="34" charset="0"/>
              <a:buNone/>
              <a:defRPr/>
            </a:pPr>
            <a:r>
              <a:rPr kumimoji="0" lang="en-US" sz="1600" b="0" i="0" u="none" strike="noStrike" kern="1200" cap="small" spc="0" normalizeH="0" baseline="0" noProof="0">
                <a:ln>
                  <a:noFill/>
                </a:ln>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uLnTx/>
                <a:uFillTx/>
                <a:latin typeface="+mn-lt"/>
                <a:ea typeface="+mn-ea"/>
                <a:cs typeface="+mn-cs"/>
              </a:rPr>
              <a:t>Click icon to add picture</a:t>
            </a:r>
            <a:endParaRPr kumimoji="0" lang="en-US" sz="1600" b="0" i="0" u="none" strike="noStrike" kern="1200" cap="small" spc="0" normalizeH="0" baseline="0" noProof="0" dirty="0">
              <a:ln>
                <a:noFill/>
              </a:ln>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uLnTx/>
              <a:uFillTx/>
              <a:latin typeface="+mn-lt"/>
              <a:ea typeface="+mn-ea"/>
              <a:cs typeface="+mn-cs"/>
            </a:endParaRPr>
          </a:p>
        </p:txBody>
      </p:sp>
      <p:sp>
        <p:nvSpPr>
          <p:cNvPr id="4" name="Text Placeholder 3"/>
          <p:cNvSpPr>
            <a:spLocks noGrp="1"/>
          </p:cNvSpPr>
          <p:nvPr>
            <p:ph type="body" sz="half" idx="2"/>
          </p:nvPr>
        </p:nvSpPr>
        <p:spPr>
          <a:xfrm>
            <a:off x="1141413" y="5299603"/>
            <a:ext cx="9906000" cy="49371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r>
              <a:rPr kumimoji="0" lang="en-US" altLang="en-US" sz="900" b="1" i="0" u="none" strike="noStrike" kern="1200" cap="none" spc="0" normalizeH="0" baseline="0" noProof="0">
                <a:ln>
                  <a:noFill/>
                </a:ln>
                <a:solidFill>
                  <a:schemeClr val="tx1">
                    <a:lumMod val="75000"/>
                  </a:schemeClr>
                </a:solidFill>
                <a:effectLst>
                  <a:outerShdw blurRad="50800" dist="38100" dir="2700000" algn="tl" rotWithShape="0">
                    <a:srgbClr val="000000">
                      <a:alpha val="43000"/>
                    </a:srgbClr>
                  </a:outerShdw>
                </a:effectLst>
                <a:uLnTx/>
                <a:uFillTx/>
                <a:latin typeface="+mn-lt"/>
                <a:ea typeface="+mn-ea"/>
                <a:cs typeface="+mn-cs"/>
              </a:rPr>
              <a:t>TTT - QTTqng</a:t>
            </a:r>
            <a:endParaRPr kumimoji="0" lang="en-US" altLang="en-US" sz="900" b="1" i="0" u="none" strike="noStrike" kern="1200" cap="none" spc="0" normalizeH="0" baseline="0" noProof="0">
              <a:ln>
                <a:noFill/>
              </a:ln>
              <a:solidFill>
                <a:schemeClr val="tx1">
                  <a:lumMod val="75000"/>
                </a:schemeClr>
              </a:solidFill>
              <a:effectLst>
                <a:outerShdw blurRad="50800" dist="38100" dir="2700000" algn="tl" rotWithShape="0">
                  <a:srgbClr val="000000">
                    <a:alpha val="43000"/>
                  </a:srgbClr>
                </a:outerShdw>
              </a:effectLst>
              <a:uLnTx/>
              <a:uFillTx/>
              <a:latin typeface="+mn-lt"/>
              <a:ea typeface="+mn-ea"/>
              <a:cs typeface="+mn-cs"/>
            </a:endParaRPr>
          </a:p>
        </p:txBody>
      </p:sp>
      <p:sp>
        <p:nvSpPr>
          <p:cNvPr id="6" name="Footer Placeholder 5"/>
          <p:cNvSpPr>
            <a:spLocks noGrp="1"/>
          </p:cNvSpPr>
          <p:nvPr>
            <p:ph type="ftr" sz="quarter" idx="11"/>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900" b="1" i="0" u="none" strike="noStrike" kern="1200" cap="none" spc="0" normalizeH="0" baseline="0" noProof="0">
              <a:ln>
                <a:noFill/>
              </a:ln>
              <a:solidFill>
                <a:schemeClr val="tx1">
                  <a:lumMod val="75000"/>
                </a:schemeClr>
              </a:solidFill>
              <a:effectLst>
                <a:outerShdw blurRad="50800" dist="38100" dir="2700000" algn="tl" rotWithShape="0">
                  <a:srgbClr val="000000">
                    <a:alpha val="43000"/>
                  </a:srgbClr>
                </a:outerShdw>
              </a:effectLst>
              <a:uLnTx/>
              <a:uFillTx/>
              <a:latin typeface="+mn-lt"/>
              <a:ea typeface="+mn-ea"/>
              <a:cs typeface="+mn-cs"/>
            </a:endParaRPr>
          </a:p>
        </p:txBody>
      </p:sp>
      <p:sp>
        <p:nvSpPr>
          <p:cNvPr id="7" name="Slide Number Placeholder 6"/>
          <p:cNvSpPr>
            <a:spLocks noGrp="1"/>
          </p:cNvSpPr>
          <p:nvPr>
            <p:ph type="sldNum" sz="quarter" idx="12"/>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fld id="{5E30DD58-61FF-43F1-9625-EE8C5B97893C}" type="slidenum">
              <a:rPr kumimoji="0" lang="en-US" altLang="en-US" sz="900" b="1" i="0" u="none" strike="noStrike" kern="1200" cap="none" spc="0" normalizeH="0" baseline="0" noProof="0">
                <a:ln>
                  <a:noFill/>
                </a:ln>
                <a:solidFill>
                  <a:srgbClr val="BFBFBF"/>
                </a:solidFill>
                <a:effectLst>
                  <a:outerShdw blurRad="38100" dist="38100" dir="2700000" algn="tl">
                    <a:srgbClr val="FFFFFF"/>
                  </a:outerShdw>
                </a:effectLst>
                <a:uLnTx/>
                <a:uFillTx/>
                <a:latin typeface="Century Gothic" panose="020B0502020202020204" pitchFamily="34" charset="0"/>
                <a:ea typeface="+mn-ea"/>
                <a:cs typeface="+mn-cs"/>
              </a:rPr>
            </a:fld>
            <a:endParaRPr kumimoji="0" lang="en-US" altLang="en-US" sz="900" b="1" i="0" u="none" strike="noStrike" kern="1200" cap="none" spc="0" normalizeH="0" baseline="0" noProof="0">
              <a:ln>
                <a:noFill/>
              </a:ln>
              <a:solidFill>
                <a:srgbClr val="BFBFBF"/>
              </a:solidFill>
              <a:effectLst>
                <a:outerShdw blurRad="38100" dist="38100" dir="2700000" algn="tl">
                  <a:srgbClr val="FFFFFF"/>
                </a:outerShdw>
              </a:effectLst>
              <a:uLnTx/>
              <a:uFillTx/>
              <a:latin typeface="Century Gothic" panose="020B0502020202020204" pitchFamily="34" charset="0"/>
              <a:ea typeface="+mn-ea"/>
              <a:cs typeface="+mn-cs"/>
            </a:endParaRPr>
          </a:p>
        </p:txBody>
      </p:sp>
    </p:spTree>
  </p:cSld>
  <p:clrMapOvr>
    <a:masterClrMapping/>
  </p:clrMapOvr>
  <p:transition spd="slow">
    <p:split orient="vert"/>
  </p:transition>
  <p:hf hdr="0" ftr="0" dt="0"/>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3124199"/>
          </a:xfrm>
        </p:spPr>
        <p:txBody>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1141411" y="4343400"/>
            <a:ext cx="9906000" cy="1447800"/>
          </a:xfrm>
        </p:spPr>
        <p:txBody>
          <a:bodyPr/>
          <a:lstStyle>
            <a:lvl1pPr marL="0" indent="0" algn="l">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r>
              <a:rPr kumimoji="0" lang="en-US" altLang="en-US" sz="900" b="1" i="0" u="none" strike="noStrike" kern="1200" cap="none" spc="0" normalizeH="0" baseline="0" noProof="0">
                <a:ln>
                  <a:noFill/>
                </a:ln>
                <a:solidFill>
                  <a:schemeClr val="tx1">
                    <a:lumMod val="75000"/>
                  </a:schemeClr>
                </a:solidFill>
                <a:effectLst>
                  <a:outerShdw blurRad="50800" dist="38100" dir="2700000" algn="tl" rotWithShape="0">
                    <a:srgbClr val="000000">
                      <a:alpha val="43000"/>
                    </a:srgbClr>
                  </a:outerShdw>
                </a:effectLst>
                <a:uLnTx/>
                <a:uFillTx/>
                <a:latin typeface="+mn-lt"/>
                <a:ea typeface="+mn-ea"/>
                <a:cs typeface="+mn-cs"/>
              </a:rPr>
              <a:t>TTT - QTTqng</a:t>
            </a:r>
            <a:endParaRPr kumimoji="0" lang="en-US" altLang="en-US" sz="900" b="1" i="0" u="none" strike="noStrike" kern="1200" cap="none" spc="0" normalizeH="0" baseline="0" noProof="0">
              <a:ln>
                <a:noFill/>
              </a:ln>
              <a:solidFill>
                <a:schemeClr val="tx1">
                  <a:lumMod val="75000"/>
                </a:schemeClr>
              </a:solidFill>
              <a:effectLst>
                <a:outerShdw blurRad="50800" dist="38100" dir="2700000" algn="tl" rotWithShape="0">
                  <a:srgbClr val="000000">
                    <a:alpha val="43000"/>
                  </a:srgbClr>
                </a:outerShdw>
              </a:effectLst>
              <a:uLnTx/>
              <a:uFillTx/>
              <a:latin typeface="+mn-lt"/>
              <a:ea typeface="+mn-ea"/>
              <a:cs typeface="+mn-cs"/>
            </a:endParaRPr>
          </a:p>
        </p:txBody>
      </p:sp>
      <p:sp>
        <p:nvSpPr>
          <p:cNvPr id="5" name="Footer Placeholder 4"/>
          <p:cNvSpPr>
            <a:spLocks noGrp="1"/>
          </p:cNvSpPr>
          <p:nvPr>
            <p:ph type="ftr" sz="quarter" idx="11"/>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900" b="1" i="0" u="none" strike="noStrike" kern="1200" cap="none" spc="0" normalizeH="0" baseline="0" noProof="0">
              <a:ln>
                <a:noFill/>
              </a:ln>
              <a:solidFill>
                <a:schemeClr val="tx1">
                  <a:lumMod val="75000"/>
                </a:schemeClr>
              </a:solidFill>
              <a:effectLst>
                <a:outerShdw blurRad="50800" dist="38100" dir="2700000" algn="tl" rotWithShape="0">
                  <a:srgbClr val="000000">
                    <a:alpha val="43000"/>
                  </a:srgbClr>
                </a:outerShdw>
              </a:effectLst>
              <a:uLnTx/>
              <a:uFillTx/>
              <a:latin typeface="+mn-lt"/>
              <a:ea typeface="+mn-ea"/>
              <a:cs typeface="+mn-cs"/>
            </a:endParaRPr>
          </a:p>
        </p:txBody>
      </p:sp>
      <p:sp>
        <p:nvSpPr>
          <p:cNvPr id="6" name="Slide Number Placeholder 5"/>
          <p:cNvSpPr>
            <a:spLocks noGrp="1"/>
          </p:cNvSpPr>
          <p:nvPr>
            <p:ph type="sldNum" sz="quarter" idx="12"/>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fld id="{5E30DD58-61FF-43F1-9625-EE8C5B97893C}" type="slidenum">
              <a:rPr kumimoji="0" lang="en-US" altLang="en-US" sz="900" b="1" i="0" u="none" strike="noStrike" kern="1200" cap="none" spc="0" normalizeH="0" baseline="0" noProof="0">
                <a:ln>
                  <a:noFill/>
                </a:ln>
                <a:solidFill>
                  <a:srgbClr val="BFBFBF"/>
                </a:solidFill>
                <a:effectLst>
                  <a:outerShdw blurRad="38100" dist="38100" dir="2700000" algn="tl">
                    <a:srgbClr val="FFFFFF"/>
                  </a:outerShdw>
                </a:effectLst>
                <a:uLnTx/>
                <a:uFillTx/>
                <a:latin typeface="Century Gothic" panose="020B0502020202020204" pitchFamily="34" charset="0"/>
                <a:ea typeface="+mn-ea"/>
                <a:cs typeface="+mn-cs"/>
              </a:rPr>
            </a:fld>
            <a:endParaRPr kumimoji="0" lang="en-US" altLang="en-US" sz="900" b="1" i="0" u="none" strike="noStrike" kern="1200" cap="none" spc="0" normalizeH="0" baseline="0" noProof="0">
              <a:ln>
                <a:noFill/>
              </a:ln>
              <a:solidFill>
                <a:srgbClr val="BFBFBF"/>
              </a:solidFill>
              <a:effectLst>
                <a:outerShdw blurRad="38100" dist="38100" dir="2700000" algn="tl">
                  <a:srgbClr val="FFFFFF"/>
                </a:outerShdw>
              </a:effectLst>
              <a:uLnTx/>
              <a:uFillTx/>
              <a:latin typeface="Century Gothic" panose="020B0502020202020204" pitchFamily="34" charset="0"/>
              <a:ea typeface="+mn-ea"/>
              <a:cs typeface="+mn-cs"/>
            </a:endParaRPr>
          </a:p>
        </p:txBody>
      </p:sp>
    </p:spTree>
  </p:cSld>
  <p:clrMapOvr>
    <a:masterClrMapping/>
  </p:clrMapOvr>
  <p:transition spd="slow">
    <p:split orient="vert"/>
  </p:transition>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vert="horz" wrap="square" lIns="91440" tIns="45720" rIns="91440" bIns="45720" numCol="1" rtlCol="0" anchor="t" anchorCtr="0" compatLnSpc="1">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marR="0" lvl="0" indent="0" algn="ctr" defTabSz="457200" rtl="0" eaLnBrk="0" fontAlgn="base" latinLnBrk="0" hangingPunct="0">
              <a:lnSpc>
                <a:spcPct val="100000"/>
              </a:lnSpc>
              <a:spcBef>
                <a:spcPts val="1000"/>
              </a:spcBef>
              <a:spcAft>
                <a:spcPct val="0"/>
              </a:spcAft>
              <a:buClr>
                <a:schemeClr val="accent1"/>
              </a:buClr>
              <a:buSzPct val="80000"/>
              <a:buFont typeface="Wingdings 3" panose="05040102010807070707" pitchFamily="18" charset="2"/>
              <a:buNone/>
              <a:defRPr/>
            </a:pPr>
            <a:r>
              <a:rPr kumimoji="0" lang="en-US" sz="1600" b="0" i="0" u="none" strike="noStrike" kern="1200" cap="none" spc="0" normalizeH="0" baseline="0" noProof="0">
                <a:ln>
                  <a:noFill/>
                </a:ln>
                <a:solidFill>
                  <a:schemeClr val="tx1"/>
                </a:solidFill>
                <a:effectLst/>
                <a:uLnTx/>
                <a:uFillTx/>
                <a:latin typeface="+mj-lt"/>
                <a:ea typeface="+mj-ea"/>
                <a:cs typeface="+mj-cs"/>
              </a:rPr>
              <a:t>Click icon to add picture</a:t>
            </a:r>
            <a:endParaRPr kumimoji="0" lang="en-US" sz="1600" b="0" i="0" u="none" strike="noStrike" kern="1200" cap="none" spc="0" normalizeH="0" baseline="0" noProof="0" dirty="0">
              <a:ln>
                <a:noFill/>
              </a:ln>
              <a:solidFill>
                <a:schemeClr val="tx1"/>
              </a:solidFill>
              <a:effectLst/>
              <a:uLnTx/>
              <a:uFillTx/>
              <a:latin typeface="+mj-lt"/>
              <a:ea typeface="+mj-ea"/>
              <a:cs typeface="+mj-cs"/>
            </a:endParaRPr>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en-US" sz="1100" b="0" i="0" u="none" strike="noStrike" kern="1200" cap="none" spc="0" normalizeH="0" baseline="0" noProof="0">
                <a:ln>
                  <a:noFill/>
                </a:ln>
                <a:solidFill>
                  <a:schemeClr val="tx1">
                    <a:tint val="75000"/>
                    <a:alpha val="60000"/>
                  </a:schemeClr>
                </a:solidFill>
                <a:effectLst/>
                <a:uLnTx/>
                <a:uFillTx/>
                <a:latin typeface="Arial" panose="020B0604020202020204" pitchFamily="34" charset="0"/>
                <a:ea typeface="+mn-ea"/>
                <a:cs typeface="+mn-cs"/>
              </a:rPr>
              <a:t>TTT - QTTqng</a:t>
            </a:r>
            <a:endParaRPr kumimoji="0" lang="en-US" altLang="en-US" sz="1100" b="0" i="0" u="none" strike="noStrike" kern="1200" cap="none" spc="0" normalizeH="0" baseline="0" noProof="0">
              <a:ln>
                <a:noFill/>
              </a:ln>
              <a:solidFill>
                <a:schemeClr val="tx1">
                  <a:tint val="75000"/>
                  <a:alpha val="60000"/>
                </a:scheme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100" b="0" i="0" u="none" strike="noStrike" kern="1200" cap="none" spc="0" normalizeH="0" baseline="0" noProof="0">
              <a:ln>
                <a:noFill/>
              </a:ln>
              <a:solidFill>
                <a:schemeClr val="tx1">
                  <a:tint val="75000"/>
                  <a:alpha val="60000"/>
                </a:scheme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p>
            <a:pPr marL="0" marR="0" lvl="0" indent="0" algn="ctr" defTabSz="914400" rtl="0" eaLnBrk="0" fontAlgn="base" latinLnBrk="0" hangingPunct="0">
              <a:lnSpc>
                <a:spcPct val="100000"/>
              </a:lnSpc>
              <a:spcBef>
                <a:spcPct val="0"/>
              </a:spcBef>
              <a:spcAft>
                <a:spcPct val="0"/>
              </a:spcAft>
              <a:buClrTx/>
              <a:buSzTx/>
              <a:buFontTx/>
              <a:buNone/>
              <a:defRPr/>
            </a:pPr>
            <a:fld id="{F07D6200-4183-4171-ABBA-88B859A3B854}" type="slidenum">
              <a:rPr kumimoji="0" lang="en-US" altLang="en-US" sz="2800" b="0" i="0" u="none" strike="noStrike" kern="1200" cap="none" spc="0" normalizeH="0" baseline="0" noProof="0">
                <a:ln>
                  <a:noFill/>
                </a:ln>
                <a:solidFill>
                  <a:srgbClr val="FFFFFF"/>
                </a:solidFill>
                <a:effectLst/>
                <a:uLnTx/>
                <a:uFillTx/>
                <a:latin typeface="Arial" panose="020B0604020202020204" pitchFamily="34" charset="0"/>
                <a:ea typeface="+mn-ea"/>
                <a:cs typeface="+mn-cs"/>
              </a:rPr>
            </a:fld>
            <a:endParaRPr kumimoji="0" lang="en-US" altLang="en-US" sz="2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Tree>
  </p:cSld>
  <p:clrMapOvr>
    <a:masterClrMapping/>
  </p:clrMapOvr>
  <p:transition spd="slow">
    <p:split orient="vert"/>
  </p:transition>
  <p:hf hdr="0" ftr="0" dt="0"/>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p:cSld name="Quote with Caption">
    <p:bg>
      <p:bgPr>
        <a:blipFill rotWithShape="0">
          <a:blip r:embed="rId2"/>
          <a:stretch>
            <a:fillRect/>
          </a:stretch>
        </a:blipFill>
        <a:effectLst/>
      </p:bgPr>
    </p:bg>
    <p:spTree>
      <p:nvGrpSpPr>
        <p:cNvPr id="1" name=""/>
        <p:cNvGrpSpPr/>
        <p:nvPr/>
      </p:nvGrpSpPr>
      <p:grpSpPr>
        <a:xfrm>
          <a:off x="0" y="0"/>
          <a:ext cx="0" cy="0"/>
          <a:chOff x="0" y="0"/>
          <a:chExt cx="0" cy="0"/>
        </a:xfrm>
      </p:grpSpPr>
      <p:sp>
        <p:nvSpPr>
          <p:cNvPr id="7" name="TextBox 6"/>
          <p:cNvSpPr txBox="1"/>
          <p:nvPr/>
        </p:nvSpPr>
        <p:spPr>
          <a:xfrm>
            <a:off x="836613" y="787400"/>
            <a:ext cx="609600" cy="584200"/>
          </a:xfrm>
          <a:prstGeom prst="rect">
            <a:avLst/>
          </a:prstGeom>
        </p:spPr>
        <p:txBody>
          <a:bodyPr anchor="ct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sz="8000" b="0" i="0" u="none" strike="noStrike" kern="1200" cap="all" spc="0" normalizeH="0" baseline="0" noProof="0" dirty="0">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uLnTx/>
                <a:uFillTx/>
                <a:latin typeface="Arial" panose="020B0604020202020204" pitchFamily="34" charset="0"/>
                <a:ea typeface="+mn-ea"/>
                <a:cs typeface="+mn-cs"/>
              </a:rPr>
              <a:t>“</a:t>
            </a:r>
            <a:endParaRPr kumimoji="0" lang="en-US" sz="8000" b="0" i="0" u="none" strike="noStrike" kern="1200" cap="all" spc="0" normalizeH="0" baseline="0" noProof="0" dirty="0">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uLnTx/>
              <a:uFillTx/>
              <a:latin typeface="Arial" panose="020B0604020202020204" pitchFamily="34" charset="0"/>
              <a:ea typeface="+mn-ea"/>
              <a:cs typeface="+mn-cs"/>
            </a:endParaRPr>
          </a:p>
        </p:txBody>
      </p:sp>
      <p:sp>
        <p:nvSpPr>
          <p:cNvPr id="8" name="TextBox 7"/>
          <p:cNvSpPr txBox="1"/>
          <p:nvPr/>
        </p:nvSpPr>
        <p:spPr>
          <a:xfrm>
            <a:off x="10437813" y="2743200"/>
            <a:ext cx="609600" cy="584200"/>
          </a:xfrm>
          <a:prstGeom prst="rect">
            <a:avLst/>
          </a:prstGeom>
        </p:spPr>
        <p:txBody>
          <a:bodyPr anchor="ct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marL="0" marR="0" lvl="0" indent="0" algn="r" defTabSz="914400" rtl="0" eaLnBrk="0" fontAlgn="base" latinLnBrk="0" hangingPunct="0">
              <a:lnSpc>
                <a:spcPct val="100000"/>
              </a:lnSpc>
              <a:spcBef>
                <a:spcPct val="0"/>
              </a:spcBef>
              <a:spcAft>
                <a:spcPct val="0"/>
              </a:spcAft>
              <a:buClrTx/>
              <a:buSzTx/>
              <a:buFontTx/>
              <a:buNone/>
              <a:defRPr/>
            </a:pPr>
            <a:r>
              <a:rPr kumimoji="0" lang="en-US" sz="8000" b="0" i="0" u="none" strike="noStrike" kern="1200" cap="all" spc="0" normalizeH="0" baseline="0" noProof="0" dirty="0">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uLnTx/>
                <a:uFillTx/>
                <a:latin typeface="Arial" panose="020B0604020202020204" pitchFamily="34" charset="0"/>
                <a:ea typeface="+mn-ea"/>
                <a:cs typeface="+mn-cs"/>
              </a:rPr>
              <a:t>”</a:t>
            </a:r>
            <a:endParaRPr kumimoji="0" lang="en-US" sz="8000" b="0" i="0" u="none" strike="noStrike" kern="1200" cap="all" spc="0" normalizeH="0" baseline="0" noProof="0" dirty="0">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uLnTx/>
              <a:uFillTx/>
              <a:latin typeface="Arial" panose="020B0604020202020204" pitchFamily="34" charset="0"/>
              <a:ea typeface="+mn-ea"/>
              <a:cs typeface="+mn-cs"/>
            </a:endParaRPr>
          </a:p>
        </p:txBody>
      </p:sp>
      <p:sp>
        <p:nvSpPr>
          <p:cNvPr id="2" name="Title 1"/>
          <p:cNvSpPr>
            <a:spLocks noGrp="1"/>
          </p:cNvSpPr>
          <p:nvPr>
            <p:ph type="title"/>
          </p:nvPr>
        </p:nvSpPr>
        <p:spPr>
          <a:xfrm>
            <a:off x="1446213" y="609601"/>
            <a:ext cx="9296398" cy="2743199"/>
          </a:xfrm>
        </p:spPr>
        <p:txBody>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381000"/>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endParaRPr lang="en-US"/>
          </a:p>
        </p:txBody>
      </p:sp>
      <p:sp>
        <p:nvSpPr>
          <p:cNvPr id="3" name="Text Placeholder 2"/>
          <p:cNvSpPr>
            <a:spLocks noGrp="1"/>
          </p:cNvSpPr>
          <p:nvPr>
            <p:ph type="body" idx="1"/>
          </p:nvPr>
        </p:nvSpPr>
        <p:spPr>
          <a:xfrm>
            <a:off x="1141411" y="4343400"/>
            <a:ext cx="9906000" cy="1447800"/>
          </a:xfrm>
        </p:spPr>
        <p:txBody>
          <a:bodyPr/>
          <a:lstStyle>
            <a:lvl1pPr>
              <a:buNone/>
              <a:defRPr lang="en-US" sz="2000">
                <a:gradFill flip="none" rotWithShape="1">
                  <a:gsLst>
                    <a:gs pos="0">
                      <a:schemeClr val="tx1"/>
                    </a:gs>
                    <a:gs pos="100000">
                      <a:schemeClr val="tx1">
                        <a:lumMod val="75000"/>
                      </a:schemeClr>
                    </a:gs>
                  </a:gsLst>
                  <a:lin ang="5400000" scaled="0"/>
                  <a:tileRect/>
                </a:gradFill>
              </a:defRPr>
            </a:lvl1pPr>
          </a:lstStyle>
          <a:p>
            <a:pPr lvl="0"/>
            <a:r>
              <a:rPr lang="en-US"/>
              <a:t>Click to edit Master text styles</a:t>
            </a:r>
            <a:endParaRPr lang="en-US"/>
          </a:p>
        </p:txBody>
      </p:sp>
      <p:sp>
        <p:nvSpPr>
          <p:cNvPr id="9" name="Date Placeholder 3"/>
          <p:cNvSpPr>
            <a:spLocks noGrp="1"/>
          </p:cNvSpPr>
          <p:nvPr>
            <p:ph type="dt" sz="half" idx="2"/>
          </p:nvPr>
        </p:nvSpPr>
        <p:spPr>
          <a:xfrm>
            <a:off x="8837613" y="5883275"/>
            <a:ext cx="1600200" cy="365125"/>
          </a:xfrm>
          <a:prstGeom prst="rect">
            <a:avLst/>
          </a:prstGeom>
        </p:spPr>
        <p:txBody>
          <a:bodyPr vert="horz" lIns="91440" tIns="45720" rIns="91440" bIns="45720" rtlCol="0" anchor="ct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defRPr/>
            </a:pPr>
            <a:r>
              <a:rPr kumimoji="0" lang="en-US" altLang="en-US" sz="900" b="1" i="0" u="none" strike="noStrike" kern="1200" cap="none" spc="0" normalizeH="0" baseline="0" noProof="0">
                <a:ln>
                  <a:noFill/>
                </a:ln>
                <a:solidFill>
                  <a:schemeClr val="tx1">
                    <a:lumMod val="75000"/>
                  </a:schemeClr>
                </a:solidFill>
                <a:effectLst>
                  <a:outerShdw blurRad="50800" dist="38100" dir="2700000" algn="tl" rotWithShape="0">
                    <a:srgbClr val="000000">
                      <a:alpha val="43000"/>
                    </a:srgbClr>
                  </a:outerShdw>
                </a:effectLst>
                <a:uLnTx/>
                <a:uFillTx/>
                <a:latin typeface="+mn-lt"/>
                <a:ea typeface="+mn-ea"/>
                <a:cs typeface="+mn-cs"/>
              </a:rPr>
              <a:t>TTT - QTTqng</a:t>
            </a:r>
            <a:endParaRPr kumimoji="0" lang="en-US" altLang="en-US" sz="900" b="1" i="0" u="none" strike="noStrike" kern="1200" cap="none" spc="0" normalizeH="0" baseline="0" noProof="0">
              <a:ln>
                <a:noFill/>
              </a:ln>
              <a:solidFill>
                <a:schemeClr val="tx1">
                  <a:lumMod val="75000"/>
                </a:schemeClr>
              </a:solidFill>
              <a:effectLst>
                <a:outerShdw blurRad="50800" dist="38100" dir="2700000" algn="tl" rotWithShape="0">
                  <a:srgbClr val="000000">
                    <a:alpha val="43000"/>
                  </a:srgbClr>
                </a:outerShdw>
              </a:effectLst>
              <a:uLnTx/>
              <a:uFillTx/>
              <a:latin typeface="+mn-lt"/>
              <a:ea typeface="+mn-ea"/>
              <a:cs typeface="+mn-cs"/>
            </a:endParaRPr>
          </a:p>
        </p:txBody>
      </p:sp>
      <p:sp>
        <p:nvSpPr>
          <p:cNvPr id="4" name="Footer Placeholder 4"/>
          <p:cNvSpPr>
            <a:spLocks noGrp="1"/>
          </p:cNvSpPr>
          <p:nvPr>
            <p:ph type="ftr" sz="quarter" idx="3"/>
          </p:nvPr>
        </p:nvSpPr>
        <p:spPr>
          <a:xfrm>
            <a:off x="1141413" y="5883275"/>
            <a:ext cx="7543800" cy="365125"/>
          </a:xfrm>
          <a:prstGeom prst="rect">
            <a:avLst/>
          </a:prstGeom>
        </p:spPr>
        <p:txBody>
          <a:bodyPr vert="horz" lIns="91440" tIns="45720" rIns="91440" bIns="45720" rtlCol="0" anchor="ct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900" b="1" i="0" u="none" strike="noStrike" kern="1200" cap="none" spc="0" normalizeH="0" baseline="0" noProof="0">
              <a:ln>
                <a:noFill/>
              </a:ln>
              <a:solidFill>
                <a:schemeClr val="tx1">
                  <a:lumMod val="75000"/>
                </a:schemeClr>
              </a:solidFill>
              <a:effectLst>
                <a:outerShdw blurRad="50800" dist="38100" dir="2700000" algn="tl" rotWithShape="0">
                  <a:srgbClr val="000000">
                    <a:alpha val="43000"/>
                  </a:srgbClr>
                </a:outerShdw>
              </a:effectLst>
              <a:uLnTx/>
              <a:uFillTx/>
              <a:latin typeface="+mn-lt"/>
              <a:ea typeface="+mn-ea"/>
              <a:cs typeface="+mn-cs"/>
            </a:endParaRPr>
          </a:p>
        </p:txBody>
      </p:sp>
      <p:sp>
        <p:nvSpPr>
          <p:cNvPr id="11" name="Slide Number Placeholder 5"/>
          <p:cNvSpPr>
            <a:spLocks noGrp="1"/>
          </p:cNvSpPr>
          <p:nvPr>
            <p:ph type="sldNum" sz="quarter" idx="4"/>
          </p:nvPr>
        </p:nvSpPr>
        <p:spPr>
          <a:xfrm>
            <a:off x="10514013" y="5883275"/>
            <a:ext cx="550863" cy="365125"/>
          </a:xfrm>
          <a:prstGeom prst="rect">
            <a:avLst/>
          </a:prstGeom>
        </p:spPr>
        <p:txBody>
          <a:bodyPr vert="horz" wrap="square" lIns="91440" tIns="45720" rIns="91440" bIns="45720" numCol="1" anchor="ctr" anchorCtr="0" compatLnSpc="1"/>
          <a:lstStyle>
            <a:lvl1pPr>
              <a:defRPr smtClean="0"/>
            </a:lvl1pPr>
          </a:lstStyle>
          <a:p>
            <a:pPr marL="0" marR="0" lvl="0" indent="0" algn="r" defTabSz="914400" rtl="0" eaLnBrk="0" fontAlgn="base" latinLnBrk="0" hangingPunct="0">
              <a:lnSpc>
                <a:spcPct val="100000"/>
              </a:lnSpc>
              <a:spcBef>
                <a:spcPct val="0"/>
              </a:spcBef>
              <a:spcAft>
                <a:spcPct val="0"/>
              </a:spcAft>
              <a:buClrTx/>
              <a:buSzTx/>
              <a:buFontTx/>
              <a:buNone/>
              <a:defRPr/>
            </a:pPr>
            <a:fld id="{F654E68D-759B-476A-9729-6B8E3BA31B99}" type="slidenum">
              <a:rPr kumimoji="0" lang="en-US" altLang="en-US" sz="900" b="1" i="0" u="none" strike="noStrike" kern="1200" cap="none" spc="0" normalizeH="0" baseline="0" noProof="0">
                <a:ln>
                  <a:noFill/>
                </a:ln>
                <a:solidFill>
                  <a:srgbClr val="BFBFBF"/>
                </a:solidFill>
                <a:effectLst>
                  <a:outerShdw blurRad="38100" dist="38100" dir="2700000" algn="tl">
                    <a:srgbClr val="FFFFFF"/>
                  </a:outerShdw>
                </a:effectLst>
                <a:uLnTx/>
                <a:uFillTx/>
                <a:latin typeface="Century Gothic" panose="020B0502020202020204" pitchFamily="34" charset="0"/>
                <a:ea typeface="+mn-ea"/>
                <a:cs typeface="+mn-cs"/>
              </a:rPr>
            </a:fld>
            <a:endParaRPr kumimoji="0" lang="en-US" altLang="en-US" sz="900" b="1" i="0" u="none" strike="noStrike" kern="1200" cap="none" spc="0" normalizeH="0" baseline="0" noProof="0">
              <a:ln>
                <a:noFill/>
              </a:ln>
              <a:solidFill>
                <a:srgbClr val="BFBFBF"/>
              </a:solidFill>
              <a:effectLst>
                <a:outerShdw blurRad="38100" dist="38100" dir="2700000" algn="tl">
                  <a:srgbClr val="FFFFFF"/>
                </a:outerShdw>
              </a:effectLst>
              <a:uLnTx/>
              <a:uFillTx/>
              <a:latin typeface="Century Gothic" panose="020B0502020202020204" pitchFamily="34" charset="0"/>
              <a:ea typeface="+mn-ea"/>
              <a:cs typeface="+mn-cs"/>
            </a:endParaRPr>
          </a:p>
        </p:txBody>
      </p:sp>
    </p:spTree>
  </p:cSld>
  <p:clrMapOvr>
    <a:masterClrMapping/>
  </p:clrMapOvr>
  <p:transition spd="slow">
    <p:split orient="vert"/>
  </p:transition>
  <p:timing>
    <p:tnLst>
      <p:par>
        <p:cTn id="1" dur="indefinite" restart="never" nodeType="tmRoot"/>
      </p:par>
    </p:tnLst>
  </p:timing>
  <p:hf hdr="0" ftr="0" dt="0"/>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2" y="3308581"/>
            <a:ext cx="9906000" cy="1468800"/>
          </a:xfrm>
        </p:spPr>
        <p:txBody>
          <a:bodyPr anchor="b"/>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1141410" y="4777381"/>
            <a:ext cx="9906001" cy="860400"/>
          </a:xfrm>
        </p:spPr>
        <p:txBody>
          <a:bodyPr anchor="t"/>
          <a:lstStyle>
            <a:lvl1pPr>
              <a:defRPr lang="en-US" sz="2000">
                <a:gradFill flip="none" rotWithShape="1">
                  <a:gsLst>
                    <a:gs pos="0">
                      <a:schemeClr val="tx1"/>
                    </a:gs>
                    <a:gs pos="100000">
                      <a:schemeClr val="tx1">
                        <a:lumMod val="75000"/>
                      </a:schemeClr>
                    </a:gs>
                  </a:gsLst>
                  <a:lin ang="5400000" scaled="0"/>
                  <a:tileRect/>
                </a:gradFill>
              </a:defRPr>
            </a:lvl1pPr>
          </a:lstStyle>
          <a:p>
            <a:pPr lvl="0"/>
            <a:r>
              <a:rPr lang="en-US"/>
              <a:t>Click to edit Master text styles</a:t>
            </a:r>
            <a:endParaRPr lang="en-US"/>
          </a:p>
        </p:txBody>
      </p:sp>
      <p:sp>
        <p:nvSpPr>
          <p:cNvPr id="4" name="Date Placeholder 3"/>
          <p:cNvSpPr>
            <a:spLocks noGrp="1"/>
          </p:cNvSpPr>
          <p:nvPr>
            <p:ph type="dt" sz="half" idx="10"/>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r>
              <a:rPr kumimoji="0" lang="en-US" altLang="en-US" sz="900" b="1" i="0" u="none" strike="noStrike" kern="1200" cap="none" spc="0" normalizeH="0" baseline="0" noProof="0">
                <a:ln>
                  <a:noFill/>
                </a:ln>
                <a:solidFill>
                  <a:schemeClr val="tx1">
                    <a:lumMod val="75000"/>
                  </a:schemeClr>
                </a:solidFill>
                <a:effectLst>
                  <a:outerShdw blurRad="50800" dist="38100" dir="2700000" algn="tl" rotWithShape="0">
                    <a:srgbClr val="000000">
                      <a:alpha val="43000"/>
                    </a:srgbClr>
                  </a:outerShdw>
                </a:effectLst>
                <a:uLnTx/>
                <a:uFillTx/>
                <a:latin typeface="+mn-lt"/>
                <a:ea typeface="+mn-ea"/>
                <a:cs typeface="+mn-cs"/>
              </a:rPr>
              <a:t>TTT - QTTqng</a:t>
            </a:r>
            <a:endParaRPr kumimoji="0" lang="en-US" altLang="en-US" sz="900" b="1" i="0" u="none" strike="noStrike" kern="1200" cap="none" spc="0" normalizeH="0" baseline="0" noProof="0">
              <a:ln>
                <a:noFill/>
              </a:ln>
              <a:solidFill>
                <a:schemeClr val="tx1">
                  <a:lumMod val="75000"/>
                </a:schemeClr>
              </a:solidFill>
              <a:effectLst>
                <a:outerShdw blurRad="50800" dist="38100" dir="2700000" algn="tl" rotWithShape="0">
                  <a:srgbClr val="000000">
                    <a:alpha val="43000"/>
                  </a:srgbClr>
                </a:outerShdw>
              </a:effectLst>
              <a:uLnTx/>
              <a:uFillTx/>
              <a:latin typeface="+mn-lt"/>
              <a:ea typeface="+mn-ea"/>
              <a:cs typeface="+mn-cs"/>
            </a:endParaRPr>
          </a:p>
        </p:txBody>
      </p:sp>
      <p:sp>
        <p:nvSpPr>
          <p:cNvPr id="5" name="Footer Placeholder 4"/>
          <p:cNvSpPr>
            <a:spLocks noGrp="1"/>
          </p:cNvSpPr>
          <p:nvPr>
            <p:ph type="ftr" sz="quarter" idx="11"/>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900" b="1" i="0" u="none" strike="noStrike" kern="1200" cap="none" spc="0" normalizeH="0" baseline="0" noProof="0">
              <a:ln>
                <a:noFill/>
              </a:ln>
              <a:solidFill>
                <a:schemeClr val="tx1">
                  <a:lumMod val="75000"/>
                </a:schemeClr>
              </a:solidFill>
              <a:effectLst>
                <a:outerShdw blurRad="50800" dist="38100" dir="2700000" algn="tl" rotWithShape="0">
                  <a:srgbClr val="000000">
                    <a:alpha val="43000"/>
                  </a:srgbClr>
                </a:outerShdw>
              </a:effectLst>
              <a:uLnTx/>
              <a:uFillTx/>
              <a:latin typeface="+mn-lt"/>
              <a:ea typeface="+mn-ea"/>
              <a:cs typeface="+mn-cs"/>
            </a:endParaRPr>
          </a:p>
        </p:txBody>
      </p:sp>
      <p:sp>
        <p:nvSpPr>
          <p:cNvPr id="6" name="Slide Number Placeholder 5"/>
          <p:cNvSpPr>
            <a:spLocks noGrp="1"/>
          </p:cNvSpPr>
          <p:nvPr>
            <p:ph type="sldNum" sz="quarter" idx="12"/>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fld id="{5E30DD58-61FF-43F1-9625-EE8C5B97893C}" type="slidenum">
              <a:rPr kumimoji="0" lang="en-US" altLang="en-US" sz="900" b="1" i="0" u="none" strike="noStrike" kern="1200" cap="none" spc="0" normalizeH="0" baseline="0" noProof="0">
                <a:ln>
                  <a:noFill/>
                </a:ln>
                <a:solidFill>
                  <a:srgbClr val="BFBFBF"/>
                </a:solidFill>
                <a:effectLst>
                  <a:outerShdw blurRad="38100" dist="38100" dir="2700000" algn="tl">
                    <a:srgbClr val="FFFFFF"/>
                  </a:outerShdw>
                </a:effectLst>
                <a:uLnTx/>
                <a:uFillTx/>
                <a:latin typeface="Century Gothic" panose="020B0502020202020204" pitchFamily="34" charset="0"/>
                <a:ea typeface="+mn-ea"/>
                <a:cs typeface="+mn-cs"/>
              </a:rPr>
            </a:fld>
            <a:endParaRPr kumimoji="0" lang="en-US" altLang="en-US" sz="900" b="1" i="0" u="none" strike="noStrike" kern="1200" cap="none" spc="0" normalizeH="0" baseline="0" noProof="0">
              <a:ln>
                <a:noFill/>
              </a:ln>
              <a:solidFill>
                <a:srgbClr val="BFBFBF"/>
              </a:solidFill>
              <a:effectLst>
                <a:outerShdw blurRad="38100" dist="38100" dir="2700000" algn="tl">
                  <a:srgbClr val="FFFFFF"/>
                </a:outerShdw>
              </a:effectLst>
              <a:uLnTx/>
              <a:uFillTx/>
              <a:latin typeface="Century Gothic" panose="020B0502020202020204" pitchFamily="34" charset="0"/>
              <a:ea typeface="+mn-ea"/>
              <a:cs typeface="+mn-cs"/>
            </a:endParaRPr>
          </a:p>
        </p:txBody>
      </p:sp>
    </p:spTree>
  </p:cSld>
  <p:clrMapOvr>
    <a:masterClrMapping/>
  </p:clrMapOvr>
  <p:transition spd="slow">
    <p:split orient="vert"/>
  </p:transition>
  <p:hf hdr="0" ftr="0" dt="0"/>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p:cSld name="Quote Name Card">
    <p:bg>
      <p:bgPr>
        <a:blipFill rotWithShape="0">
          <a:blip r:embed="rId2"/>
          <a:stretch>
            <a:fillRect/>
          </a:stretch>
        </a:blipFill>
        <a:effectLst/>
      </p:bgPr>
    </p:bg>
    <p:spTree>
      <p:nvGrpSpPr>
        <p:cNvPr id="1" name=""/>
        <p:cNvGrpSpPr/>
        <p:nvPr/>
      </p:nvGrpSpPr>
      <p:grpSpPr>
        <a:xfrm>
          <a:off x="0" y="0"/>
          <a:ext cx="0" cy="0"/>
          <a:chOff x="0" y="0"/>
          <a:chExt cx="0" cy="0"/>
        </a:xfrm>
      </p:grpSpPr>
      <p:sp>
        <p:nvSpPr>
          <p:cNvPr id="7" name="TextBox 6"/>
          <p:cNvSpPr txBox="1"/>
          <p:nvPr/>
        </p:nvSpPr>
        <p:spPr>
          <a:xfrm>
            <a:off x="836613" y="787400"/>
            <a:ext cx="609600" cy="584200"/>
          </a:xfrm>
          <a:prstGeom prst="rect">
            <a:avLst/>
          </a:prstGeom>
        </p:spPr>
        <p:txBody>
          <a:bodyPr anchor="ct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sz="8000" b="0" i="0" u="none" strike="noStrike" kern="1200" cap="all" spc="0" normalizeH="0" baseline="0" noProof="0" dirty="0">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uLnTx/>
                <a:uFillTx/>
                <a:latin typeface="Arial" panose="020B0604020202020204" pitchFamily="34" charset="0"/>
                <a:ea typeface="+mn-ea"/>
                <a:cs typeface="+mn-cs"/>
              </a:rPr>
              <a:t>“</a:t>
            </a:r>
            <a:endParaRPr kumimoji="0" lang="en-US" sz="8000" b="0" i="0" u="none" strike="noStrike" kern="1200" cap="all" spc="0" normalizeH="0" baseline="0" noProof="0" dirty="0">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uLnTx/>
              <a:uFillTx/>
              <a:latin typeface="Arial" panose="020B0604020202020204" pitchFamily="34" charset="0"/>
              <a:ea typeface="+mn-ea"/>
              <a:cs typeface="+mn-cs"/>
            </a:endParaRPr>
          </a:p>
        </p:txBody>
      </p:sp>
      <p:sp>
        <p:nvSpPr>
          <p:cNvPr id="8" name="TextBox 7"/>
          <p:cNvSpPr txBox="1"/>
          <p:nvPr/>
        </p:nvSpPr>
        <p:spPr>
          <a:xfrm>
            <a:off x="10437813" y="2743200"/>
            <a:ext cx="609600" cy="584200"/>
          </a:xfrm>
          <a:prstGeom prst="rect">
            <a:avLst/>
          </a:prstGeom>
        </p:spPr>
        <p:txBody>
          <a:bodyPr anchor="ct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marL="0" marR="0" lvl="0" indent="0" algn="r" defTabSz="914400" rtl="0" eaLnBrk="0" fontAlgn="base" latinLnBrk="0" hangingPunct="0">
              <a:lnSpc>
                <a:spcPct val="100000"/>
              </a:lnSpc>
              <a:spcBef>
                <a:spcPct val="0"/>
              </a:spcBef>
              <a:spcAft>
                <a:spcPct val="0"/>
              </a:spcAft>
              <a:buClrTx/>
              <a:buSzTx/>
              <a:buFontTx/>
              <a:buNone/>
              <a:defRPr/>
            </a:pPr>
            <a:r>
              <a:rPr kumimoji="0" lang="en-US" sz="8000" b="0" i="0" u="none" strike="noStrike" kern="1200" cap="all" spc="0" normalizeH="0" baseline="0" noProof="0" dirty="0">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uLnTx/>
                <a:uFillTx/>
                <a:latin typeface="Arial" panose="020B0604020202020204" pitchFamily="34" charset="0"/>
                <a:ea typeface="+mn-ea"/>
                <a:cs typeface="+mn-cs"/>
              </a:rPr>
              <a:t>”</a:t>
            </a:r>
            <a:endParaRPr kumimoji="0" lang="en-US" sz="8000" b="0" i="0" u="none" strike="noStrike" kern="1200" cap="all" spc="0" normalizeH="0" baseline="0" noProof="0" dirty="0">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uLnTx/>
              <a:uFillTx/>
              <a:latin typeface="Arial" panose="020B0604020202020204" pitchFamily="34" charset="0"/>
              <a:ea typeface="+mn-ea"/>
              <a:cs typeface="+mn-cs"/>
            </a:endParaRPr>
          </a:p>
        </p:txBody>
      </p:sp>
      <p:sp>
        <p:nvSpPr>
          <p:cNvPr id="2" name="Title 1"/>
          <p:cNvSpPr>
            <a:spLocks noGrp="1"/>
          </p:cNvSpPr>
          <p:nvPr>
            <p:ph type="title"/>
          </p:nvPr>
        </p:nvSpPr>
        <p:spPr>
          <a:xfrm>
            <a:off x="1446213" y="609601"/>
            <a:ext cx="9296398" cy="2743199"/>
          </a:xfrm>
        </p:spPr>
        <p:txBody>
          <a:bodyPr/>
          <a:lstStyle>
            <a:lvl1pPr algn="l">
              <a:defRPr sz="3200" b="0" cap="all">
                <a:gradFill flip="none" rotWithShape="1">
                  <a:gsLst>
                    <a:gs pos="0">
                      <a:schemeClr val="tx1"/>
                    </a:gs>
                    <a:gs pos="100000">
                      <a:schemeClr val="tx1">
                        <a:lumMod val="75000"/>
                      </a:schemeClr>
                    </a:gs>
                  </a:gsLst>
                  <a:lin ang="5400000" scaled="0"/>
                  <a:tileRect/>
                </a:gra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141412" y="3886200"/>
            <a:ext cx="9906000" cy="889000"/>
          </a:xfrm>
        </p:spPr>
        <p:txBody>
          <a:bodyPr anchor="b"/>
          <a:lstStyle>
            <a:lvl1pPr>
              <a:buNone/>
              <a:defRPr lang="en-US" sz="24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lvl="0"/>
            <a:r>
              <a:rPr lang="en-US"/>
              <a:t>Click to edit Master text styles</a:t>
            </a:r>
            <a:endParaRPr lang="en-US"/>
          </a:p>
        </p:txBody>
      </p:sp>
      <p:sp>
        <p:nvSpPr>
          <p:cNvPr id="3" name="Text Placeholder 2"/>
          <p:cNvSpPr>
            <a:spLocks noGrp="1"/>
          </p:cNvSpPr>
          <p:nvPr>
            <p:ph type="body" idx="1"/>
          </p:nvPr>
        </p:nvSpPr>
        <p:spPr>
          <a:xfrm>
            <a:off x="1141411" y="4775200"/>
            <a:ext cx="9906000" cy="1016000"/>
          </a:xfrm>
        </p:spPr>
        <p:txBody>
          <a:bodyPr anchor="t"/>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9" name="Date Placeholder 3"/>
          <p:cNvSpPr>
            <a:spLocks noGrp="1"/>
          </p:cNvSpPr>
          <p:nvPr>
            <p:ph type="dt" sz="half" idx="2"/>
          </p:nvPr>
        </p:nvSpPr>
        <p:spPr>
          <a:xfrm>
            <a:off x="8837613" y="5883275"/>
            <a:ext cx="1600200" cy="365125"/>
          </a:xfrm>
          <a:prstGeom prst="rect">
            <a:avLst/>
          </a:prstGeom>
        </p:spPr>
        <p:txBody>
          <a:bodyPr vert="horz" lIns="91440" tIns="45720" rIns="91440" bIns="45720" rtlCol="0" anchor="ct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defRPr/>
            </a:pPr>
            <a:r>
              <a:rPr kumimoji="0" lang="en-US" altLang="en-US" sz="900" b="1" i="0" u="none" strike="noStrike" kern="1200" cap="none" spc="0" normalizeH="0" baseline="0" noProof="0">
                <a:ln>
                  <a:noFill/>
                </a:ln>
                <a:solidFill>
                  <a:schemeClr val="tx1">
                    <a:lumMod val="75000"/>
                  </a:schemeClr>
                </a:solidFill>
                <a:effectLst>
                  <a:outerShdw blurRad="50800" dist="38100" dir="2700000" algn="tl" rotWithShape="0">
                    <a:srgbClr val="000000">
                      <a:alpha val="43000"/>
                    </a:srgbClr>
                  </a:outerShdw>
                </a:effectLst>
                <a:uLnTx/>
                <a:uFillTx/>
                <a:latin typeface="+mn-lt"/>
                <a:ea typeface="+mn-ea"/>
                <a:cs typeface="+mn-cs"/>
              </a:rPr>
              <a:t>TTT - QTTqng</a:t>
            </a:r>
            <a:endParaRPr kumimoji="0" lang="en-US" altLang="en-US" sz="900" b="1" i="0" u="none" strike="noStrike" kern="1200" cap="none" spc="0" normalizeH="0" baseline="0" noProof="0">
              <a:ln>
                <a:noFill/>
              </a:ln>
              <a:solidFill>
                <a:schemeClr val="tx1">
                  <a:lumMod val="75000"/>
                </a:schemeClr>
              </a:solidFill>
              <a:effectLst>
                <a:outerShdw blurRad="50800" dist="38100" dir="2700000" algn="tl" rotWithShape="0">
                  <a:srgbClr val="000000">
                    <a:alpha val="43000"/>
                  </a:srgbClr>
                </a:outerShdw>
              </a:effectLst>
              <a:uLnTx/>
              <a:uFillTx/>
              <a:latin typeface="+mn-lt"/>
              <a:ea typeface="+mn-ea"/>
              <a:cs typeface="+mn-cs"/>
            </a:endParaRPr>
          </a:p>
        </p:txBody>
      </p:sp>
      <p:sp>
        <p:nvSpPr>
          <p:cNvPr id="4" name="Footer Placeholder 4"/>
          <p:cNvSpPr>
            <a:spLocks noGrp="1"/>
          </p:cNvSpPr>
          <p:nvPr>
            <p:ph type="ftr" sz="quarter" idx="3"/>
          </p:nvPr>
        </p:nvSpPr>
        <p:spPr>
          <a:xfrm>
            <a:off x="1141413" y="5883275"/>
            <a:ext cx="7543800" cy="365125"/>
          </a:xfrm>
          <a:prstGeom prst="rect">
            <a:avLst/>
          </a:prstGeom>
        </p:spPr>
        <p:txBody>
          <a:bodyPr vert="horz" lIns="91440" tIns="45720" rIns="91440" bIns="45720" rtlCol="0" anchor="ct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900" b="1" i="0" u="none" strike="noStrike" kern="1200" cap="none" spc="0" normalizeH="0" baseline="0" noProof="0">
              <a:ln>
                <a:noFill/>
              </a:ln>
              <a:solidFill>
                <a:schemeClr val="tx1">
                  <a:lumMod val="75000"/>
                </a:schemeClr>
              </a:solidFill>
              <a:effectLst>
                <a:outerShdw blurRad="50800" dist="38100" dir="2700000" algn="tl" rotWithShape="0">
                  <a:srgbClr val="000000">
                    <a:alpha val="43000"/>
                  </a:srgbClr>
                </a:outerShdw>
              </a:effectLst>
              <a:uLnTx/>
              <a:uFillTx/>
              <a:latin typeface="+mn-lt"/>
              <a:ea typeface="+mn-ea"/>
              <a:cs typeface="+mn-cs"/>
            </a:endParaRPr>
          </a:p>
        </p:txBody>
      </p:sp>
      <p:sp>
        <p:nvSpPr>
          <p:cNvPr id="11" name="Slide Number Placeholder 5"/>
          <p:cNvSpPr>
            <a:spLocks noGrp="1"/>
          </p:cNvSpPr>
          <p:nvPr>
            <p:ph type="sldNum" sz="quarter" idx="4"/>
          </p:nvPr>
        </p:nvSpPr>
        <p:spPr>
          <a:xfrm>
            <a:off x="10514013" y="5883275"/>
            <a:ext cx="550863" cy="365125"/>
          </a:xfrm>
          <a:prstGeom prst="rect">
            <a:avLst/>
          </a:prstGeom>
        </p:spPr>
        <p:txBody>
          <a:bodyPr vert="horz" wrap="square" lIns="91440" tIns="45720" rIns="91440" bIns="45720" numCol="1" anchor="ctr" anchorCtr="0" compatLnSpc="1"/>
          <a:lstStyle>
            <a:lvl1pPr>
              <a:defRPr smtClean="0"/>
            </a:lvl1pPr>
          </a:lstStyle>
          <a:p>
            <a:pPr marL="0" marR="0" lvl="0" indent="0" algn="r" defTabSz="914400" rtl="0" eaLnBrk="0" fontAlgn="base" latinLnBrk="0" hangingPunct="0">
              <a:lnSpc>
                <a:spcPct val="100000"/>
              </a:lnSpc>
              <a:spcBef>
                <a:spcPct val="0"/>
              </a:spcBef>
              <a:spcAft>
                <a:spcPct val="0"/>
              </a:spcAft>
              <a:buClrTx/>
              <a:buSzTx/>
              <a:buFontTx/>
              <a:buNone/>
              <a:defRPr/>
            </a:pPr>
            <a:fld id="{2EDA565D-AED9-4FD7-AD39-D91F8A1EE699}" type="slidenum">
              <a:rPr kumimoji="0" lang="en-US" altLang="en-US" sz="900" b="1" i="0" u="none" strike="noStrike" kern="1200" cap="none" spc="0" normalizeH="0" baseline="0" noProof="0">
                <a:ln>
                  <a:noFill/>
                </a:ln>
                <a:solidFill>
                  <a:srgbClr val="BFBFBF"/>
                </a:solidFill>
                <a:effectLst>
                  <a:outerShdw blurRad="38100" dist="38100" dir="2700000" algn="tl">
                    <a:srgbClr val="FFFFFF"/>
                  </a:outerShdw>
                </a:effectLst>
                <a:uLnTx/>
                <a:uFillTx/>
                <a:latin typeface="Century Gothic" panose="020B0502020202020204" pitchFamily="34" charset="0"/>
                <a:ea typeface="+mn-ea"/>
                <a:cs typeface="+mn-cs"/>
              </a:rPr>
            </a:fld>
            <a:endParaRPr kumimoji="0" lang="en-US" altLang="en-US" sz="900" b="1" i="0" u="none" strike="noStrike" kern="1200" cap="none" spc="0" normalizeH="0" baseline="0" noProof="0">
              <a:ln>
                <a:noFill/>
              </a:ln>
              <a:solidFill>
                <a:srgbClr val="BFBFBF"/>
              </a:solidFill>
              <a:effectLst>
                <a:outerShdw blurRad="38100" dist="38100" dir="2700000" algn="tl">
                  <a:srgbClr val="FFFFFF"/>
                </a:outerShdw>
              </a:effectLst>
              <a:uLnTx/>
              <a:uFillTx/>
              <a:latin typeface="Century Gothic" panose="020B0502020202020204" pitchFamily="34" charset="0"/>
              <a:ea typeface="+mn-ea"/>
              <a:cs typeface="+mn-cs"/>
            </a:endParaRPr>
          </a:p>
        </p:txBody>
      </p:sp>
    </p:spTree>
  </p:cSld>
  <p:clrMapOvr>
    <a:masterClrMapping/>
  </p:clrMapOvr>
  <p:transition spd="slow">
    <p:split orient="vert"/>
  </p:transition>
  <p:timing>
    <p:tnLst>
      <p:par>
        <p:cTn id="1" dur="indefinite" restart="never" nodeType="tmRoot"/>
      </p:par>
    </p:tnLst>
  </p:timing>
  <p:hf hdr="0" ftr="0" dt="0"/>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2743199"/>
          </a:xfrm>
        </p:spPr>
        <p:txBody>
          <a:bodyPr/>
          <a:lstStyle>
            <a:lvl1pPr>
              <a:defRPr lang="en-US" b="0" dirty="0"/>
            </a:lvl1pPr>
          </a:lstStyle>
          <a:p>
            <a:pPr lvl="0"/>
            <a:r>
              <a:rPr lang="en-US"/>
              <a:t>Click to edit Master title style</a:t>
            </a:r>
            <a:endParaRPr lang="en-US" dirty="0"/>
          </a:p>
        </p:txBody>
      </p:sp>
      <p:sp>
        <p:nvSpPr>
          <p:cNvPr id="10" name="Text Placeholder 9"/>
          <p:cNvSpPr>
            <a:spLocks noGrp="1"/>
          </p:cNvSpPr>
          <p:nvPr>
            <p:ph type="body" sz="quarter" idx="13"/>
          </p:nvPr>
        </p:nvSpPr>
        <p:spPr>
          <a:xfrm>
            <a:off x="1141412" y="3505200"/>
            <a:ext cx="9906000" cy="838200"/>
          </a:xfrm>
        </p:spPr>
        <p:txBody>
          <a:bodyPr anchor="b"/>
          <a:lstStyle>
            <a:lvl1pPr>
              <a:buNone/>
              <a:defRPr lang="en-US" sz="28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lvl="0"/>
            <a:r>
              <a:rPr lang="en-US"/>
              <a:t>Click to edit Master text styles</a:t>
            </a:r>
            <a:endParaRPr lang="en-US"/>
          </a:p>
        </p:txBody>
      </p:sp>
      <p:sp>
        <p:nvSpPr>
          <p:cNvPr id="3" name="Text Placeholder 2"/>
          <p:cNvSpPr>
            <a:spLocks noGrp="1"/>
          </p:cNvSpPr>
          <p:nvPr>
            <p:ph type="body" idx="1"/>
          </p:nvPr>
        </p:nvSpPr>
        <p:spPr>
          <a:xfrm>
            <a:off x="1141411" y="4343400"/>
            <a:ext cx="9906000" cy="1447800"/>
          </a:xfrm>
        </p:spPr>
        <p:txBody>
          <a:bodyPr anchor="t"/>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4"/>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r>
              <a:rPr kumimoji="0" lang="en-US" altLang="en-US" sz="900" b="1" i="0" u="none" strike="noStrike" kern="1200" cap="none" spc="0" normalizeH="0" baseline="0" noProof="0">
                <a:ln>
                  <a:noFill/>
                </a:ln>
                <a:solidFill>
                  <a:schemeClr val="tx1">
                    <a:lumMod val="75000"/>
                  </a:schemeClr>
                </a:solidFill>
                <a:effectLst>
                  <a:outerShdw blurRad="50800" dist="38100" dir="2700000" algn="tl" rotWithShape="0">
                    <a:srgbClr val="000000">
                      <a:alpha val="43000"/>
                    </a:srgbClr>
                  </a:outerShdw>
                </a:effectLst>
                <a:uLnTx/>
                <a:uFillTx/>
                <a:latin typeface="+mn-lt"/>
                <a:ea typeface="+mn-ea"/>
                <a:cs typeface="+mn-cs"/>
              </a:rPr>
              <a:t>TTT - QTTqng</a:t>
            </a:r>
            <a:endParaRPr kumimoji="0" lang="en-US" altLang="en-US" sz="900" b="1" i="0" u="none" strike="noStrike" kern="1200" cap="none" spc="0" normalizeH="0" baseline="0" noProof="0">
              <a:ln>
                <a:noFill/>
              </a:ln>
              <a:solidFill>
                <a:schemeClr val="tx1">
                  <a:lumMod val="75000"/>
                </a:schemeClr>
              </a:solidFill>
              <a:effectLst>
                <a:outerShdw blurRad="50800" dist="38100" dir="2700000" algn="tl" rotWithShape="0">
                  <a:srgbClr val="000000">
                    <a:alpha val="43000"/>
                  </a:srgbClr>
                </a:outerShdw>
              </a:effectLst>
              <a:uLnTx/>
              <a:uFillTx/>
              <a:latin typeface="+mn-lt"/>
              <a:ea typeface="+mn-ea"/>
              <a:cs typeface="+mn-cs"/>
            </a:endParaRPr>
          </a:p>
        </p:txBody>
      </p:sp>
      <p:sp>
        <p:nvSpPr>
          <p:cNvPr id="5" name="Footer Placeholder 4"/>
          <p:cNvSpPr>
            <a:spLocks noGrp="1"/>
          </p:cNvSpPr>
          <p:nvPr>
            <p:ph type="ftr" sz="quarter" idx="15"/>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900" b="1" i="0" u="none" strike="noStrike" kern="1200" cap="none" spc="0" normalizeH="0" baseline="0" noProof="0">
              <a:ln>
                <a:noFill/>
              </a:ln>
              <a:solidFill>
                <a:schemeClr val="tx1">
                  <a:lumMod val="75000"/>
                </a:schemeClr>
              </a:solidFill>
              <a:effectLst>
                <a:outerShdw blurRad="50800" dist="38100" dir="2700000" algn="tl" rotWithShape="0">
                  <a:srgbClr val="000000">
                    <a:alpha val="43000"/>
                  </a:srgbClr>
                </a:outerShdw>
              </a:effectLst>
              <a:uLnTx/>
              <a:uFillTx/>
              <a:latin typeface="+mn-lt"/>
              <a:ea typeface="+mn-ea"/>
              <a:cs typeface="+mn-cs"/>
            </a:endParaRPr>
          </a:p>
        </p:txBody>
      </p:sp>
      <p:sp>
        <p:nvSpPr>
          <p:cNvPr id="6" name="Slide Number Placeholder 5"/>
          <p:cNvSpPr>
            <a:spLocks noGrp="1"/>
          </p:cNvSpPr>
          <p:nvPr>
            <p:ph type="sldNum" sz="quarter" idx="16"/>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fld id="{5E30DD58-61FF-43F1-9625-EE8C5B97893C}" type="slidenum">
              <a:rPr kumimoji="0" lang="en-US" altLang="en-US" sz="900" b="1" i="0" u="none" strike="noStrike" kern="1200" cap="none" spc="0" normalizeH="0" baseline="0" noProof="0">
                <a:ln>
                  <a:noFill/>
                </a:ln>
                <a:solidFill>
                  <a:srgbClr val="BFBFBF"/>
                </a:solidFill>
                <a:effectLst>
                  <a:outerShdw blurRad="38100" dist="38100" dir="2700000" algn="tl">
                    <a:srgbClr val="FFFFFF"/>
                  </a:outerShdw>
                </a:effectLst>
                <a:uLnTx/>
                <a:uFillTx/>
                <a:latin typeface="Century Gothic" panose="020B0502020202020204" pitchFamily="34" charset="0"/>
                <a:ea typeface="+mn-ea"/>
                <a:cs typeface="+mn-cs"/>
              </a:rPr>
            </a:fld>
            <a:endParaRPr kumimoji="0" lang="en-US" altLang="en-US" sz="900" b="1" i="0" u="none" strike="noStrike" kern="1200" cap="none" spc="0" normalizeH="0" baseline="0" noProof="0">
              <a:ln>
                <a:noFill/>
              </a:ln>
              <a:solidFill>
                <a:srgbClr val="BFBFBF"/>
              </a:solidFill>
              <a:effectLst>
                <a:outerShdw blurRad="38100" dist="38100" dir="2700000" algn="tl">
                  <a:srgbClr val="FFFFFF"/>
                </a:outerShdw>
              </a:effectLst>
              <a:uLnTx/>
              <a:uFillTx/>
              <a:latin typeface="Century Gothic" panose="020B0502020202020204" pitchFamily="34" charset="0"/>
              <a:ea typeface="+mn-ea"/>
              <a:cs typeface="+mn-cs"/>
            </a:endParaRPr>
          </a:p>
        </p:txBody>
      </p:sp>
    </p:spTree>
  </p:cSld>
  <p:clrMapOvr>
    <a:masterClrMapping/>
  </p:clrMapOvr>
  <p:transition spd="slow">
    <p:split orient="vert"/>
  </p:transition>
  <p:hf hdr="0" ftr="0" dt="0"/>
</p:sldLayout>
</file>

<file path=ppt/slideLayouts/slideLayout2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Title 1"/>
          <p:cNvSpPr>
            <a:spLocks noGrp="1"/>
          </p:cNvSpPr>
          <p:nvPr>
            <p:ph type="title"/>
          </p:nvPr>
        </p:nvSpPr>
        <p:spPr>
          <a:xfrm>
            <a:off x="1141413" y="609600"/>
            <a:ext cx="9905998" cy="19050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2" name="Date Placeholder 1"/>
          <p:cNvSpPr>
            <a:spLocks noGrp="1"/>
          </p:cNvSpPr>
          <p:nvPr>
            <p:ph type="dt" sz="half" idx="10"/>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r>
              <a:rPr kumimoji="0" lang="en-US" altLang="en-US" sz="900" b="1" i="0" u="none" strike="noStrike" kern="1200" cap="none" spc="0" normalizeH="0" baseline="0" noProof="0">
                <a:ln>
                  <a:noFill/>
                </a:ln>
                <a:solidFill>
                  <a:schemeClr val="tx1">
                    <a:lumMod val="75000"/>
                  </a:schemeClr>
                </a:solidFill>
                <a:effectLst>
                  <a:outerShdw blurRad="50800" dist="38100" dir="2700000" algn="tl" rotWithShape="0">
                    <a:srgbClr val="000000">
                      <a:alpha val="43000"/>
                    </a:srgbClr>
                  </a:outerShdw>
                </a:effectLst>
                <a:uLnTx/>
                <a:uFillTx/>
                <a:latin typeface="+mn-lt"/>
                <a:ea typeface="+mn-ea"/>
                <a:cs typeface="+mn-cs"/>
              </a:rPr>
              <a:t>TTT - QTTqng</a:t>
            </a:r>
            <a:endParaRPr kumimoji="0" lang="en-US" altLang="en-US" sz="900" b="1" i="0" u="none" strike="noStrike" kern="1200" cap="none" spc="0" normalizeH="0" baseline="0" noProof="0">
              <a:ln>
                <a:noFill/>
              </a:ln>
              <a:solidFill>
                <a:schemeClr val="tx1">
                  <a:lumMod val="75000"/>
                </a:schemeClr>
              </a:solidFill>
              <a:effectLst>
                <a:outerShdw blurRad="50800" dist="38100" dir="2700000" algn="tl" rotWithShape="0">
                  <a:srgbClr val="000000">
                    <a:alpha val="43000"/>
                  </a:srgbClr>
                </a:outerShdw>
              </a:effectLst>
              <a:uLnTx/>
              <a:uFillTx/>
              <a:latin typeface="+mn-lt"/>
              <a:ea typeface="+mn-ea"/>
              <a:cs typeface="+mn-cs"/>
            </a:endParaRPr>
          </a:p>
        </p:txBody>
      </p:sp>
      <p:sp>
        <p:nvSpPr>
          <p:cNvPr id="4" name="Footer Placeholder 3"/>
          <p:cNvSpPr>
            <a:spLocks noGrp="1"/>
          </p:cNvSpPr>
          <p:nvPr>
            <p:ph type="ftr" sz="quarter" idx="11"/>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900" b="1" i="0" u="none" strike="noStrike" kern="1200" cap="none" spc="0" normalizeH="0" baseline="0" noProof="0">
              <a:ln>
                <a:noFill/>
              </a:ln>
              <a:solidFill>
                <a:schemeClr val="tx1">
                  <a:lumMod val="75000"/>
                </a:schemeClr>
              </a:solidFill>
              <a:effectLst>
                <a:outerShdw blurRad="50800" dist="38100" dir="2700000" algn="tl" rotWithShape="0">
                  <a:srgbClr val="000000">
                    <a:alpha val="43000"/>
                  </a:srgbClr>
                </a:outerShdw>
              </a:effectLst>
              <a:uLnTx/>
              <a:uFillTx/>
              <a:latin typeface="+mn-lt"/>
              <a:ea typeface="+mn-ea"/>
              <a:cs typeface="+mn-cs"/>
            </a:endParaRPr>
          </a:p>
        </p:txBody>
      </p:sp>
      <p:sp>
        <p:nvSpPr>
          <p:cNvPr id="5" name="Slide Number Placeholder 4"/>
          <p:cNvSpPr>
            <a:spLocks noGrp="1"/>
          </p:cNvSpPr>
          <p:nvPr>
            <p:ph type="sldNum" sz="quarter" idx="12"/>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fld id="{5E30DD58-61FF-43F1-9625-EE8C5B97893C}" type="slidenum">
              <a:rPr kumimoji="0" lang="en-US" altLang="en-US" sz="900" b="1" i="0" u="none" strike="noStrike" kern="1200" cap="none" spc="0" normalizeH="0" baseline="0" noProof="0">
                <a:ln>
                  <a:noFill/>
                </a:ln>
                <a:solidFill>
                  <a:srgbClr val="BFBFBF"/>
                </a:solidFill>
                <a:effectLst>
                  <a:outerShdw blurRad="38100" dist="38100" dir="2700000" algn="tl">
                    <a:srgbClr val="FFFFFF"/>
                  </a:outerShdw>
                </a:effectLst>
                <a:uLnTx/>
                <a:uFillTx/>
                <a:latin typeface="Century Gothic" panose="020B0502020202020204" pitchFamily="34" charset="0"/>
                <a:ea typeface="+mn-ea"/>
                <a:cs typeface="+mn-cs"/>
              </a:rPr>
            </a:fld>
            <a:endParaRPr kumimoji="0" lang="en-US" altLang="en-US" sz="900" b="1" i="0" u="none" strike="noStrike" kern="1200" cap="none" spc="0" normalizeH="0" baseline="0" noProof="0">
              <a:ln>
                <a:noFill/>
              </a:ln>
              <a:solidFill>
                <a:srgbClr val="BFBFBF"/>
              </a:solidFill>
              <a:effectLst>
                <a:outerShdw blurRad="38100" dist="38100" dir="2700000" algn="tl">
                  <a:srgbClr val="FFFFFF"/>
                </a:outerShdw>
              </a:effectLst>
              <a:uLnTx/>
              <a:uFillTx/>
              <a:latin typeface="Century Gothic" panose="020B0502020202020204" pitchFamily="34" charset="0"/>
              <a:ea typeface="+mn-ea"/>
              <a:cs typeface="+mn-cs"/>
            </a:endParaRPr>
          </a:p>
        </p:txBody>
      </p:sp>
    </p:spTree>
  </p:cSld>
  <p:clrMapOvr>
    <a:masterClrMapping/>
  </p:clrMapOvr>
  <p:transition spd="slow">
    <p:split orient="vert"/>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609599"/>
            <a:ext cx="2210514"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1412" y="609600"/>
            <a:ext cx="7543800" cy="5181600"/>
          </a:xfrm>
        </p:spPr>
        <p:txBody>
          <a:bodyPr vert="eaVert" ancho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r>
              <a:rPr kumimoji="0" lang="en-US" altLang="en-US" sz="900" b="1" i="0" u="none" strike="noStrike" kern="1200" cap="none" spc="0" normalizeH="0" baseline="0" noProof="0">
                <a:ln>
                  <a:noFill/>
                </a:ln>
                <a:solidFill>
                  <a:schemeClr val="tx1">
                    <a:lumMod val="75000"/>
                  </a:schemeClr>
                </a:solidFill>
                <a:effectLst>
                  <a:outerShdw blurRad="50800" dist="38100" dir="2700000" algn="tl" rotWithShape="0">
                    <a:srgbClr val="000000">
                      <a:alpha val="43000"/>
                    </a:srgbClr>
                  </a:outerShdw>
                </a:effectLst>
                <a:uLnTx/>
                <a:uFillTx/>
                <a:latin typeface="+mn-lt"/>
                <a:ea typeface="+mn-ea"/>
                <a:cs typeface="+mn-cs"/>
              </a:rPr>
              <a:t>TTT - QTTqng</a:t>
            </a:r>
            <a:endParaRPr kumimoji="0" lang="en-US" altLang="en-US" sz="900" b="1" i="0" u="none" strike="noStrike" kern="1200" cap="none" spc="0" normalizeH="0" baseline="0" noProof="0">
              <a:ln>
                <a:noFill/>
              </a:ln>
              <a:solidFill>
                <a:schemeClr val="tx1">
                  <a:lumMod val="75000"/>
                </a:schemeClr>
              </a:solidFill>
              <a:effectLst>
                <a:outerShdw blurRad="50800" dist="38100" dir="2700000" algn="tl" rotWithShape="0">
                  <a:srgbClr val="000000">
                    <a:alpha val="43000"/>
                  </a:srgbClr>
                </a:outerShdw>
              </a:effectLst>
              <a:uLnTx/>
              <a:uFillTx/>
              <a:latin typeface="+mn-lt"/>
              <a:ea typeface="+mn-ea"/>
              <a:cs typeface="+mn-cs"/>
            </a:endParaRPr>
          </a:p>
        </p:txBody>
      </p:sp>
      <p:sp>
        <p:nvSpPr>
          <p:cNvPr id="5" name="Footer Placeholder 4"/>
          <p:cNvSpPr>
            <a:spLocks noGrp="1"/>
          </p:cNvSpPr>
          <p:nvPr>
            <p:ph type="ftr" sz="quarter" idx="11"/>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900" b="1" i="0" u="none" strike="noStrike" kern="1200" cap="none" spc="0" normalizeH="0" baseline="0" noProof="0">
              <a:ln>
                <a:noFill/>
              </a:ln>
              <a:solidFill>
                <a:schemeClr val="tx1">
                  <a:lumMod val="75000"/>
                </a:schemeClr>
              </a:solidFill>
              <a:effectLst>
                <a:outerShdw blurRad="50800" dist="38100" dir="2700000" algn="tl" rotWithShape="0">
                  <a:srgbClr val="000000">
                    <a:alpha val="43000"/>
                  </a:srgbClr>
                </a:outerShdw>
              </a:effectLst>
              <a:uLnTx/>
              <a:uFillTx/>
              <a:latin typeface="+mn-lt"/>
              <a:ea typeface="+mn-ea"/>
              <a:cs typeface="+mn-cs"/>
            </a:endParaRPr>
          </a:p>
        </p:txBody>
      </p:sp>
      <p:sp>
        <p:nvSpPr>
          <p:cNvPr id="6" name="Slide Number Placeholder 5"/>
          <p:cNvSpPr>
            <a:spLocks noGrp="1"/>
          </p:cNvSpPr>
          <p:nvPr>
            <p:ph type="sldNum" sz="quarter" idx="12"/>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fld id="{5E30DD58-61FF-43F1-9625-EE8C5B97893C}" type="slidenum">
              <a:rPr kumimoji="0" lang="en-US" altLang="en-US" sz="900" b="1" i="0" u="none" strike="noStrike" kern="1200" cap="none" spc="0" normalizeH="0" baseline="0" noProof="0">
                <a:ln>
                  <a:noFill/>
                </a:ln>
                <a:solidFill>
                  <a:srgbClr val="BFBFBF"/>
                </a:solidFill>
                <a:effectLst>
                  <a:outerShdw blurRad="38100" dist="38100" dir="2700000" algn="tl">
                    <a:srgbClr val="FFFFFF"/>
                  </a:outerShdw>
                </a:effectLst>
                <a:uLnTx/>
                <a:uFillTx/>
                <a:latin typeface="Century Gothic" panose="020B0502020202020204" pitchFamily="34" charset="0"/>
                <a:ea typeface="+mn-ea"/>
                <a:cs typeface="+mn-cs"/>
              </a:rPr>
            </a:fld>
            <a:endParaRPr kumimoji="0" lang="en-US" altLang="en-US" sz="900" b="1" i="0" u="none" strike="noStrike" kern="1200" cap="none" spc="0" normalizeH="0" baseline="0" noProof="0">
              <a:ln>
                <a:noFill/>
              </a:ln>
              <a:solidFill>
                <a:srgbClr val="BFBFBF"/>
              </a:solidFill>
              <a:effectLst>
                <a:outerShdw blurRad="38100" dist="38100" dir="2700000" algn="tl">
                  <a:srgbClr val="FFFFFF"/>
                </a:outerShdw>
              </a:effectLst>
              <a:uLnTx/>
              <a:uFillTx/>
              <a:latin typeface="Century Gothic" panose="020B0502020202020204" pitchFamily="34" charset="0"/>
              <a:ea typeface="+mn-ea"/>
              <a:cs typeface="+mn-cs"/>
            </a:endParaRPr>
          </a:p>
        </p:txBody>
      </p:sp>
    </p:spTree>
  </p:cSld>
  <p:clrMapOvr>
    <a:masterClrMapping/>
  </p:clrMapOvr>
  <p:transition spd="slow">
    <p:split orient="ver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3" name="Date Placeholder 2"/>
          <p:cNvSpPr>
            <a:spLocks noGrp="1"/>
          </p:cNvSpPr>
          <p:nvPr>
            <p:ph type="dt" sz="half" idx="10"/>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en-US" sz="1100" b="0" i="0" u="none" strike="noStrike" kern="1200" cap="none" spc="0" normalizeH="0" baseline="0" noProof="0">
                <a:ln>
                  <a:noFill/>
                </a:ln>
                <a:solidFill>
                  <a:schemeClr val="tx1">
                    <a:tint val="75000"/>
                    <a:alpha val="60000"/>
                  </a:schemeClr>
                </a:solidFill>
                <a:effectLst/>
                <a:uLnTx/>
                <a:uFillTx/>
                <a:latin typeface="Arial" panose="020B0604020202020204" pitchFamily="34" charset="0"/>
                <a:ea typeface="+mn-ea"/>
                <a:cs typeface="+mn-cs"/>
              </a:rPr>
              <a:t>TTT - QTTqng</a:t>
            </a:r>
            <a:endParaRPr kumimoji="0" lang="en-US" altLang="en-US" sz="1100" b="0" i="0" u="none" strike="noStrike" kern="1200" cap="none" spc="0" normalizeH="0" baseline="0" noProof="0">
              <a:ln>
                <a:noFill/>
              </a:ln>
              <a:solidFill>
                <a:schemeClr val="tx1">
                  <a:tint val="75000"/>
                  <a:alpha val="60000"/>
                </a:scheme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100" b="0" i="0" u="none" strike="noStrike" kern="1200" cap="none" spc="0" normalizeH="0" baseline="0" noProof="0">
              <a:ln>
                <a:noFill/>
              </a:ln>
              <a:solidFill>
                <a:schemeClr val="tx1">
                  <a:tint val="75000"/>
                  <a:alpha val="60000"/>
                </a:scheme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p>
            <a:pPr marL="0" marR="0" lvl="0" indent="0" algn="ctr" defTabSz="914400" rtl="0" eaLnBrk="0" fontAlgn="base" latinLnBrk="0" hangingPunct="0">
              <a:lnSpc>
                <a:spcPct val="100000"/>
              </a:lnSpc>
              <a:spcBef>
                <a:spcPct val="0"/>
              </a:spcBef>
              <a:spcAft>
                <a:spcPct val="0"/>
              </a:spcAft>
              <a:buClrTx/>
              <a:buSzTx/>
              <a:buFontTx/>
              <a:buNone/>
              <a:defRPr/>
            </a:pPr>
            <a:fld id="{F07D6200-4183-4171-ABBA-88B859A3B854}" type="slidenum">
              <a:rPr kumimoji="0" lang="en-US" altLang="en-US" sz="2800" b="0" i="0" u="none" strike="noStrike" kern="1200" cap="none" spc="0" normalizeH="0" baseline="0" noProof="0">
                <a:ln>
                  <a:noFill/>
                </a:ln>
                <a:solidFill>
                  <a:srgbClr val="FFFFFF"/>
                </a:solidFill>
                <a:effectLst/>
                <a:uLnTx/>
                <a:uFillTx/>
                <a:latin typeface="Arial" panose="020B0604020202020204" pitchFamily="34" charset="0"/>
                <a:ea typeface="+mn-ea"/>
                <a:cs typeface="+mn-cs"/>
              </a:rPr>
            </a:fld>
            <a:endParaRPr kumimoji="0" lang="en-US" altLang="en-US" sz="2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Tree>
  </p:cSld>
  <p:clrMapOvr>
    <a:masterClrMapping/>
  </p:clrMapOvr>
  <p:transition spd="slow">
    <p:split orient="vert"/>
  </p:transition>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Quote with Caption">
    <p:bg>
      <p:bgPr>
        <a:blipFill rotWithShape="0">
          <a:blip r:embed="rId2"/>
          <a:stretch>
            <a:fillRect/>
          </a:stretch>
        </a:blipFill>
        <a:effectLst/>
      </p:bgPr>
    </p:bg>
    <p:spTree>
      <p:nvGrpSpPr>
        <p:cNvPr id="1" name=""/>
        <p:cNvGrpSpPr/>
        <p:nvPr/>
      </p:nvGrpSpPr>
      <p:grpSpPr>
        <a:xfrm>
          <a:off x="0" y="0"/>
          <a:ext cx="0" cy="0"/>
          <a:chOff x="0" y="0"/>
          <a:chExt cx="0" cy="0"/>
        </a:xfrm>
      </p:grpSpPr>
      <p:sp>
        <p:nvSpPr>
          <p:cNvPr id="13" name="TextBox 12"/>
          <p:cNvSpPr txBox="1"/>
          <p:nvPr/>
        </p:nvSpPr>
        <p:spPr>
          <a:xfrm>
            <a:off x="898525" y="971550"/>
            <a:ext cx="801688" cy="1970088"/>
          </a:xfrm>
          <a:prstGeom prst="rect">
            <a:avLst/>
          </a:prstGeom>
          <a:noFill/>
        </p:spPr>
        <p:txBody>
          <a:bodyPr>
            <a:spAutoFit/>
          </a:bodyPr>
          <a:lstStyle>
            <a:defPPr>
              <a:defRPr lang="en-US"/>
            </a:defPPr>
            <a:lvl1pPr algn="r">
              <a:defRPr sz="12200" b="0" i="0">
                <a:solidFill>
                  <a:schemeClr val="accent1"/>
                </a:solidFill>
                <a:latin typeface="Arial" panose="020B0604020202020204"/>
                <a:ea typeface="+mj-ea"/>
                <a:cs typeface="+mj-cs"/>
              </a:defRPr>
            </a:lvl1pPr>
          </a:lstStyle>
          <a:p>
            <a:pPr marL="0" marR="0" lvl="0" indent="0" algn="r" defTabSz="914400" rtl="0" eaLnBrk="0" fontAlgn="base" latinLnBrk="0" hangingPunct="0">
              <a:lnSpc>
                <a:spcPct val="100000"/>
              </a:lnSpc>
              <a:spcBef>
                <a:spcPct val="0"/>
              </a:spcBef>
              <a:spcAft>
                <a:spcPct val="0"/>
              </a:spcAft>
              <a:buClrTx/>
              <a:buSzTx/>
              <a:buFontTx/>
              <a:buNone/>
              <a:defRPr/>
            </a:pPr>
            <a:r>
              <a:rPr kumimoji="0" lang="en-US" sz="12200" b="0" i="0" u="none" strike="noStrike" kern="1200" cap="none" spc="0" normalizeH="0" baseline="0" noProof="0" dirty="0">
                <a:ln>
                  <a:noFill/>
                </a:ln>
                <a:solidFill>
                  <a:schemeClr val="accent1"/>
                </a:solidFill>
                <a:effectLst/>
                <a:uLnTx/>
                <a:uFillTx/>
                <a:latin typeface="Arial" panose="020B0604020202020204"/>
                <a:ea typeface="+mj-ea"/>
                <a:cs typeface="+mj-cs"/>
              </a:rPr>
              <a:t>“</a:t>
            </a:r>
            <a:endParaRPr kumimoji="0" lang="en-US" sz="12200" b="0" i="0" u="none" strike="noStrike" kern="1200" cap="none" spc="0" normalizeH="0" baseline="0" noProof="0" dirty="0">
              <a:ln>
                <a:noFill/>
              </a:ln>
              <a:solidFill>
                <a:schemeClr val="accent1"/>
              </a:solidFill>
              <a:effectLst/>
              <a:uLnTx/>
              <a:uFillTx/>
              <a:latin typeface="Arial" panose="020B0604020202020204"/>
              <a:ea typeface="+mj-ea"/>
              <a:cs typeface="+mj-cs"/>
            </a:endParaRPr>
          </a:p>
        </p:txBody>
      </p:sp>
      <p:sp>
        <p:nvSpPr>
          <p:cNvPr id="15" name="TextBox 14"/>
          <p:cNvSpPr txBox="1"/>
          <p:nvPr/>
        </p:nvSpPr>
        <p:spPr>
          <a:xfrm>
            <a:off x="9329738" y="2613025"/>
            <a:ext cx="803275" cy="1970088"/>
          </a:xfrm>
          <a:prstGeom prst="rect">
            <a:avLst/>
          </a:prstGeom>
          <a:noFill/>
        </p:spPr>
        <p:txBody>
          <a:bodyPr>
            <a:spAutoFit/>
          </a:bodyPr>
          <a:lstStyle>
            <a:defPPr>
              <a:defRPr lang="en-US"/>
            </a:defPPr>
            <a:lvl1pPr algn="r">
              <a:defRPr sz="12200" b="0" i="0">
                <a:solidFill>
                  <a:schemeClr val="accent1"/>
                </a:solidFill>
                <a:latin typeface="Arial" panose="020B0604020202020204"/>
                <a:ea typeface="+mj-ea"/>
                <a:cs typeface="+mj-cs"/>
              </a:defRPr>
            </a:lvl1pPr>
          </a:lstStyle>
          <a:p>
            <a:pPr marL="0" marR="0" lvl="0" indent="0" algn="r" defTabSz="914400" rtl="0" eaLnBrk="0" fontAlgn="base" latinLnBrk="0" hangingPunct="0">
              <a:lnSpc>
                <a:spcPct val="100000"/>
              </a:lnSpc>
              <a:spcBef>
                <a:spcPct val="0"/>
              </a:spcBef>
              <a:spcAft>
                <a:spcPct val="0"/>
              </a:spcAft>
              <a:buClrTx/>
              <a:buSzTx/>
              <a:buFontTx/>
              <a:buNone/>
              <a:defRPr/>
            </a:pPr>
            <a:r>
              <a:rPr kumimoji="0" lang="en-US" sz="12200" b="0" i="0" u="none" strike="noStrike" kern="1200" cap="none" spc="0" normalizeH="0" baseline="0" noProof="0" dirty="0">
                <a:ln>
                  <a:noFill/>
                </a:ln>
                <a:solidFill>
                  <a:schemeClr val="accent1"/>
                </a:solidFill>
                <a:effectLst/>
                <a:uLnTx/>
                <a:uFillTx/>
                <a:latin typeface="Arial" panose="020B0604020202020204"/>
                <a:ea typeface="+mj-ea"/>
                <a:cs typeface="+mj-cs"/>
              </a:rPr>
              <a:t>”</a:t>
            </a:r>
            <a:endParaRPr kumimoji="0" lang="en-US" sz="12200" b="0" i="0" u="none" strike="noStrike" kern="1200" cap="none" spc="0" normalizeH="0" baseline="0" noProof="0" dirty="0">
              <a:ln>
                <a:noFill/>
              </a:ln>
              <a:solidFill>
                <a:schemeClr val="accent1"/>
              </a:solidFill>
              <a:effectLst/>
              <a:uLnTx/>
              <a:uFillTx/>
              <a:latin typeface="Arial" panose="020B0604020202020204"/>
              <a:ea typeface="+mj-ea"/>
              <a:cs typeface="+mj-cs"/>
            </a:endParaRPr>
          </a:p>
        </p:txBody>
      </p:sp>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4" name="Text Placeholder 3"/>
          <p:cNvSpPr>
            <a:spLocks noGrp="1"/>
          </p:cNvSpPr>
          <p:nvPr>
            <p:ph type="body" sz="half" idx="13"/>
          </p:nvPr>
        </p:nvSpPr>
        <p:spPr>
          <a:xfrm>
            <a:off x="1930400" y="3771174"/>
            <a:ext cx="7385828" cy="342174"/>
          </a:xfrm>
        </p:spPr>
        <p:txBody>
          <a:bodyPr>
            <a:normAutofit/>
          </a:bodyPr>
          <a:lstStyle>
            <a:lvl1pPr marL="0" indent="0">
              <a:buNone/>
              <a:defRPr lang="en-US" sz="1400" b="0" i="0" kern="1200" cap="small" dirty="0">
                <a:solidFill>
                  <a:schemeClr val="accent1"/>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17" name="Date Placeholder 3"/>
          <p:cNvSpPr>
            <a:spLocks noGrp="1"/>
          </p:cNvSpPr>
          <p:nvPr>
            <p:ph type="dt" sz="half" idx="12"/>
          </p:nvPr>
        </p:nvSpPr>
        <p:spPr>
          <a:xfrm rot="5400000">
            <a:off x="10155238" y="1790700"/>
            <a:ext cx="990600" cy="304800"/>
          </a:xfrm>
          <a:prstGeom prst="rect">
            <a:avLst/>
          </a:prstGeom>
        </p:spPr>
        <p:txBody>
          <a:bodyPr vert="horz" lIns="91440" tIns="45720" rIns="91440" bIns="45720" rtlCol="0" anchor="t"/>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en-US" sz="1100" b="0" i="0" u="none" strike="noStrike" kern="1200" cap="none" spc="0" normalizeH="0" baseline="0" noProof="0">
                <a:ln>
                  <a:noFill/>
                </a:ln>
                <a:solidFill>
                  <a:schemeClr val="tx1">
                    <a:tint val="75000"/>
                    <a:alpha val="60000"/>
                  </a:schemeClr>
                </a:solidFill>
                <a:effectLst/>
                <a:uLnTx/>
                <a:uFillTx/>
                <a:latin typeface="Arial" panose="020B0604020202020204" pitchFamily="34" charset="0"/>
                <a:ea typeface="+mn-ea"/>
                <a:cs typeface="+mn-cs"/>
              </a:rPr>
              <a:t>TTT - QTTqng</a:t>
            </a:r>
            <a:endParaRPr kumimoji="0" lang="en-US" altLang="en-US" sz="1100" b="0" i="0" u="none" strike="noStrike" kern="1200" cap="none" spc="0" normalizeH="0" baseline="0" noProof="0">
              <a:ln>
                <a:noFill/>
              </a:ln>
              <a:solidFill>
                <a:schemeClr val="tx1">
                  <a:tint val="75000"/>
                  <a:alpha val="60000"/>
                </a:schemeClr>
              </a:solidFill>
              <a:effectLst/>
              <a:uLnTx/>
              <a:uFillTx/>
              <a:latin typeface="Arial" panose="020B0604020202020204" pitchFamily="34" charset="0"/>
              <a:ea typeface="+mn-ea"/>
              <a:cs typeface="+mn-cs"/>
            </a:endParaRPr>
          </a:p>
        </p:txBody>
      </p:sp>
      <p:sp>
        <p:nvSpPr>
          <p:cNvPr id="18" name="Footer Placeholder 4"/>
          <p:cNvSpPr>
            <a:spLocks noGrp="1"/>
          </p:cNvSpPr>
          <p:nvPr>
            <p:ph type="ftr" sz="quarter" idx="3"/>
          </p:nvPr>
        </p:nvSpPr>
        <p:spPr>
          <a:xfrm rot="5400000">
            <a:off x="8951119" y="3225006"/>
            <a:ext cx="3859213" cy="304800"/>
          </a:xfrm>
          <a:prstGeom prst="rect">
            <a:avLst/>
          </a:prstGeom>
        </p:spPr>
        <p:txBody>
          <a:bodyPr vert="horz" lIns="91440" tIns="45720" rIns="91440" bIns="45720" rtlCol="0" anchor="b"/>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100" b="0" i="0" u="none" strike="noStrike" kern="1200" cap="none" spc="0" normalizeH="0" baseline="0" noProof="0">
              <a:ln>
                <a:noFill/>
              </a:ln>
              <a:solidFill>
                <a:schemeClr val="tx1">
                  <a:tint val="75000"/>
                  <a:alpha val="60000"/>
                </a:schemeClr>
              </a:solidFill>
              <a:effectLst/>
              <a:uLnTx/>
              <a:uFillTx/>
              <a:latin typeface="Arial" panose="020B0604020202020204" pitchFamily="34" charset="0"/>
              <a:ea typeface="+mn-ea"/>
              <a:cs typeface="+mn-cs"/>
            </a:endParaRPr>
          </a:p>
        </p:txBody>
      </p:sp>
      <p:sp>
        <p:nvSpPr>
          <p:cNvPr id="19" name="Slide Number Placeholder 5"/>
          <p:cNvSpPr>
            <a:spLocks noGrp="1"/>
          </p:cNvSpPr>
          <p:nvPr>
            <p:ph type="sldNum" sz="quarter" idx="4"/>
          </p:nvPr>
        </p:nvSpPr>
        <p:spPr>
          <a:xfrm>
            <a:off x="10352088" y="295275"/>
            <a:ext cx="838200" cy="768350"/>
          </a:xfrm>
          <a:prstGeom prst="rect">
            <a:avLst/>
          </a:prstGeom>
        </p:spPr>
        <p:txBody>
          <a:bodyPr vert="horz" wrap="square" lIns="91440" tIns="45720" rIns="91440" bIns="45720" numCol="1" anchor="b" anchorCtr="0" compatLnSpc="1"/>
          <a:lstStyle>
            <a:lvl1pPr>
              <a:defRPr smtClean="0"/>
            </a:lvl1pPr>
          </a:lstStyle>
          <a:p>
            <a:pPr marL="0" marR="0" lvl="0" indent="0" algn="ctr" defTabSz="914400" rtl="0" eaLnBrk="0" fontAlgn="base" latinLnBrk="0" hangingPunct="0">
              <a:lnSpc>
                <a:spcPct val="100000"/>
              </a:lnSpc>
              <a:spcBef>
                <a:spcPct val="0"/>
              </a:spcBef>
              <a:spcAft>
                <a:spcPct val="0"/>
              </a:spcAft>
              <a:buClrTx/>
              <a:buSzTx/>
              <a:buFontTx/>
              <a:buNone/>
              <a:defRPr/>
            </a:pPr>
            <a:fld id="{075E4971-28A0-4C77-8EA3-D015142CFA49}" type="slidenum">
              <a:rPr kumimoji="0" lang="en-US" altLang="en-US" sz="2800" b="0" i="0" u="none" strike="noStrike" kern="1200" cap="none" spc="0" normalizeH="0" baseline="0" noProof="0">
                <a:ln>
                  <a:noFill/>
                </a:ln>
                <a:solidFill>
                  <a:srgbClr val="FFFFFF"/>
                </a:solidFill>
                <a:effectLst/>
                <a:uLnTx/>
                <a:uFillTx/>
                <a:latin typeface="Arial" panose="020B0604020202020204" pitchFamily="34" charset="0"/>
                <a:ea typeface="+mn-ea"/>
                <a:cs typeface="+mn-cs"/>
              </a:rPr>
            </a:fld>
            <a:endParaRPr kumimoji="0" lang="en-US" altLang="en-US" sz="2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Tree>
  </p:cSld>
  <p:clrMapOvr>
    <a:masterClrMapping/>
  </p:clrMapOvr>
  <p:transition spd="slow">
    <p:split orient="vert"/>
  </p:transition>
  <p:timing>
    <p:tnLst>
      <p:par>
        <p:cTn id="1" dur="indefinite" restart="never" nodeType="tmRoot"/>
      </p:par>
    </p:tnLst>
  </p:timing>
  <p:hf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59"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en-US" sz="1100" b="0" i="0" u="none" strike="noStrike" kern="1200" cap="none" spc="0" normalizeH="0" baseline="0" noProof="0">
                <a:ln>
                  <a:noFill/>
                </a:ln>
                <a:solidFill>
                  <a:schemeClr val="tx1">
                    <a:tint val="75000"/>
                    <a:alpha val="60000"/>
                  </a:schemeClr>
                </a:solidFill>
                <a:effectLst/>
                <a:uLnTx/>
                <a:uFillTx/>
                <a:latin typeface="Arial" panose="020B0604020202020204" pitchFamily="34" charset="0"/>
                <a:ea typeface="+mn-ea"/>
                <a:cs typeface="+mn-cs"/>
              </a:rPr>
              <a:t>TTT - QTTqng</a:t>
            </a:r>
            <a:endParaRPr kumimoji="0" lang="en-US" altLang="en-US" sz="1100" b="0" i="0" u="none" strike="noStrike" kern="1200" cap="none" spc="0" normalizeH="0" baseline="0" noProof="0">
              <a:ln>
                <a:noFill/>
              </a:ln>
              <a:solidFill>
                <a:schemeClr val="tx1">
                  <a:tint val="75000"/>
                  <a:alpha val="60000"/>
                </a:scheme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100" b="0" i="0" u="none" strike="noStrike" kern="1200" cap="none" spc="0" normalizeH="0" baseline="0" noProof="0">
              <a:ln>
                <a:noFill/>
              </a:ln>
              <a:solidFill>
                <a:schemeClr val="tx1">
                  <a:tint val="75000"/>
                  <a:alpha val="60000"/>
                </a:scheme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p>
            <a:pPr marL="0" marR="0" lvl="0" indent="0" algn="ctr" defTabSz="914400" rtl="0" eaLnBrk="0" fontAlgn="base" latinLnBrk="0" hangingPunct="0">
              <a:lnSpc>
                <a:spcPct val="100000"/>
              </a:lnSpc>
              <a:spcBef>
                <a:spcPct val="0"/>
              </a:spcBef>
              <a:spcAft>
                <a:spcPct val="0"/>
              </a:spcAft>
              <a:buClrTx/>
              <a:buSzTx/>
              <a:buFontTx/>
              <a:buNone/>
              <a:defRPr/>
            </a:pPr>
            <a:fld id="{F07D6200-4183-4171-ABBA-88B859A3B854}" type="slidenum">
              <a:rPr kumimoji="0" lang="en-US" altLang="en-US" sz="2800" b="0" i="0" u="none" strike="noStrike" kern="1200" cap="none" spc="0" normalizeH="0" baseline="0" noProof="0">
                <a:ln>
                  <a:noFill/>
                </a:ln>
                <a:solidFill>
                  <a:srgbClr val="FFFFFF"/>
                </a:solidFill>
                <a:effectLst/>
                <a:uLnTx/>
                <a:uFillTx/>
                <a:latin typeface="Arial" panose="020B0604020202020204" pitchFamily="34" charset="0"/>
                <a:ea typeface="+mn-ea"/>
                <a:cs typeface="+mn-cs"/>
              </a:rPr>
            </a:fld>
            <a:endParaRPr kumimoji="0" lang="en-US" altLang="en-US" sz="2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Tree>
  </p:cSld>
  <p:clrMapOvr>
    <a:masterClrMapping/>
  </p:clrMapOvr>
  <p:transition spd="slow">
    <p:split orient="vert"/>
  </p:transition>
  <p:hf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3 Column">
    <p:bg>
      <p:bgPr>
        <a:blipFill rotWithShape="0">
          <a:blip r:embed="rId2"/>
          <a:stretch>
            <a:fillRect/>
          </a:stretch>
        </a:blipFill>
        <a:effectLst/>
      </p:bgPr>
    </p:bg>
    <p:spTree>
      <p:nvGrpSpPr>
        <p:cNvPr id="1" name=""/>
        <p:cNvGrpSpPr/>
        <p:nvPr/>
      </p:nvGrpSpPr>
      <p:grpSpPr>
        <a:xfrm>
          <a:off x="0" y="0"/>
          <a:ext cx="0" cy="0"/>
          <a:chOff x="0" y="0"/>
          <a:chExt cx="0" cy="0"/>
        </a:xfrm>
      </p:grpSpPr>
      <p:cxnSp>
        <p:nvCxnSpPr>
          <p:cNvPr id="13" name="Straight Connector 12"/>
          <p:cNvCxnSpPr/>
          <p:nvPr/>
        </p:nvCxnSpPr>
        <p:spPr>
          <a:xfrm>
            <a:off x="3725863"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6962775" y="2133600"/>
            <a:ext cx="0" cy="3967163"/>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16" name="Text Placeholder 3"/>
          <p:cNvSpPr>
            <a:spLocks noGrp="1"/>
          </p:cNvSpPr>
          <p:nvPr>
            <p:ph type="body" sz="half" idx="15"/>
          </p:nvPr>
        </p:nvSpPr>
        <p:spPr>
          <a:xfrm>
            <a:off x="652463" y="2667000"/>
            <a:ext cx="2927350" cy="3589338"/>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19" name="Text Placeholder 3"/>
          <p:cNvSpPr>
            <a:spLocks noGrp="1"/>
          </p:cNvSpPr>
          <p:nvPr>
            <p:ph type="body" sz="half" idx="16"/>
          </p:nvPr>
        </p:nvSpPr>
        <p:spPr>
          <a:xfrm>
            <a:off x="3873106" y="2667000"/>
            <a:ext cx="2946794" cy="3589338"/>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20" name="Text Placeholder 3"/>
          <p:cNvSpPr>
            <a:spLocks noGrp="1"/>
          </p:cNvSpPr>
          <p:nvPr>
            <p:ph type="body" sz="half" idx="17"/>
          </p:nvPr>
        </p:nvSpPr>
        <p:spPr>
          <a:xfrm>
            <a:off x="7124700" y="2667000"/>
            <a:ext cx="2932113" cy="3589338"/>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17" name="Date Placeholder 3"/>
          <p:cNvSpPr>
            <a:spLocks noGrp="1"/>
          </p:cNvSpPr>
          <p:nvPr>
            <p:ph type="dt" sz="half" idx="2"/>
          </p:nvPr>
        </p:nvSpPr>
        <p:spPr>
          <a:xfrm rot="5400000">
            <a:off x="10155238" y="1790700"/>
            <a:ext cx="990600" cy="304800"/>
          </a:xfrm>
          <a:prstGeom prst="rect">
            <a:avLst/>
          </a:prstGeom>
        </p:spPr>
        <p:txBody>
          <a:bodyPr vert="horz" lIns="91440" tIns="45720" rIns="91440" bIns="45720" rtlCol="0" anchor="t"/>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en-US" sz="1100" b="0" i="0" u="none" strike="noStrike" kern="1200" cap="none" spc="0" normalizeH="0" baseline="0" noProof="0">
                <a:ln>
                  <a:noFill/>
                </a:ln>
                <a:solidFill>
                  <a:schemeClr val="tx1">
                    <a:tint val="75000"/>
                    <a:alpha val="60000"/>
                  </a:schemeClr>
                </a:solidFill>
                <a:effectLst/>
                <a:uLnTx/>
                <a:uFillTx/>
                <a:latin typeface="Arial" panose="020B0604020202020204" pitchFamily="34" charset="0"/>
                <a:ea typeface="+mn-ea"/>
                <a:cs typeface="+mn-cs"/>
              </a:rPr>
              <a:t>TTT - QTTqng</a:t>
            </a:r>
            <a:endParaRPr kumimoji="0" lang="en-US" altLang="en-US" sz="1100" b="0" i="0" u="none" strike="noStrike" kern="1200" cap="none" spc="0" normalizeH="0" baseline="0" noProof="0">
              <a:ln>
                <a:noFill/>
              </a:ln>
              <a:solidFill>
                <a:schemeClr val="tx1">
                  <a:tint val="75000"/>
                  <a:alpha val="60000"/>
                </a:schemeClr>
              </a:solidFill>
              <a:effectLst/>
              <a:uLnTx/>
              <a:uFillTx/>
              <a:latin typeface="Arial" panose="020B0604020202020204" pitchFamily="34" charset="0"/>
              <a:ea typeface="+mn-ea"/>
              <a:cs typeface="+mn-cs"/>
            </a:endParaRPr>
          </a:p>
        </p:txBody>
      </p:sp>
      <p:sp>
        <p:nvSpPr>
          <p:cNvPr id="18" name="Footer Placeholder 4"/>
          <p:cNvSpPr>
            <a:spLocks noGrp="1"/>
          </p:cNvSpPr>
          <p:nvPr>
            <p:ph type="ftr" sz="quarter" idx="23"/>
          </p:nvPr>
        </p:nvSpPr>
        <p:spPr>
          <a:xfrm rot="5400000">
            <a:off x="8951119" y="3225006"/>
            <a:ext cx="3859213" cy="304800"/>
          </a:xfrm>
          <a:prstGeom prst="rect">
            <a:avLst/>
          </a:prstGeom>
        </p:spPr>
        <p:txBody>
          <a:bodyPr vert="horz" lIns="91440" tIns="45720" rIns="91440" bIns="45720" rtlCol="0" anchor="b"/>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100" b="0" i="0" u="none" strike="noStrike" kern="1200" cap="none" spc="0" normalizeH="0" baseline="0" noProof="0">
              <a:ln>
                <a:noFill/>
              </a:ln>
              <a:solidFill>
                <a:schemeClr val="tx1">
                  <a:tint val="75000"/>
                  <a:alpha val="60000"/>
                </a:schemeClr>
              </a:solidFill>
              <a:effectLst/>
              <a:uLnTx/>
              <a:uFillTx/>
              <a:latin typeface="Arial" panose="020B0604020202020204" pitchFamily="34" charset="0"/>
              <a:ea typeface="+mn-ea"/>
              <a:cs typeface="+mn-cs"/>
            </a:endParaRPr>
          </a:p>
        </p:txBody>
      </p:sp>
      <p:sp>
        <p:nvSpPr>
          <p:cNvPr id="4" name="Slide Number Placeholder 5"/>
          <p:cNvSpPr>
            <a:spLocks noGrp="1"/>
          </p:cNvSpPr>
          <p:nvPr>
            <p:ph type="sldNum" sz="quarter" idx="4"/>
          </p:nvPr>
        </p:nvSpPr>
        <p:spPr>
          <a:xfrm>
            <a:off x="10352088" y="295275"/>
            <a:ext cx="838200" cy="768350"/>
          </a:xfrm>
          <a:prstGeom prst="rect">
            <a:avLst/>
          </a:prstGeom>
        </p:spPr>
        <p:txBody>
          <a:bodyPr vert="horz" wrap="square" lIns="91440" tIns="45720" rIns="91440" bIns="45720" numCol="1" anchor="b" anchorCtr="0" compatLnSpc="1"/>
          <a:lstStyle>
            <a:lvl1pPr>
              <a:defRPr smtClean="0"/>
            </a:lvl1pPr>
          </a:lstStyle>
          <a:p>
            <a:pPr marL="0" marR="0" lvl="0" indent="0" algn="ctr" defTabSz="914400" rtl="0" eaLnBrk="0" fontAlgn="base" latinLnBrk="0" hangingPunct="0">
              <a:lnSpc>
                <a:spcPct val="100000"/>
              </a:lnSpc>
              <a:spcBef>
                <a:spcPct val="0"/>
              </a:spcBef>
              <a:spcAft>
                <a:spcPct val="0"/>
              </a:spcAft>
              <a:buClrTx/>
              <a:buSzTx/>
              <a:buFontTx/>
              <a:buNone/>
              <a:defRPr/>
            </a:pPr>
            <a:fld id="{52A7AC4F-F18F-48B4-B13E-611C258397E3}" type="slidenum">
              <a:rPr kumimoji="0" lang="en-US" altLang="en-US" sz="2800" b="0" i="0" u="none" strike="noStrike" kern="1200" cap="none" spc="0" normalizeH="0" baseline="0" noProof="0">
                <a:ln>
                  <a:noFill/>
                </a:ln>
                <a:solidFill>
                  <a:srgbClr val="FFFFFF"/>
                </a:solidFill>
                <a:effectLst/>
                <a:uLnTx/>
                <a:uFillTx/>
                <a:latin typeface="Arial" panose="020B0604020202020204" pitchFamily="34" charset="0"/>
                <a:ea typeface="+mn-ea"/>
                <a:cs typeface="+mn-cs"/>
              </a:rPr>
            </a:fld>
            <a:endParaRPr kumimoji="0" lang="en-US" altLang="en-US" sz="2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Tree>
  </p:cSld>
  <p:clrMapOvr>
    <a:masterClrMapping/>
  </p:clrMapOvr>
  <p:transition spd="slow">
    <p:split orient="vert"/>
  </p:transition>
  <p:timing>
    <p:tnLst>
      <p:par>
        <p:cTn id="1" dur="indefinite" restart="never" nodeType="tmRoot"/>
      </p:par>
    </p:tnLst>
  </p:timing>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3 Picture Column">
    <p:bg>
      <p:bgPr>
        <a:blipFill rotWithShape="0">
          <a:blip r:embed="rId2"/>
          <a:stretch>
            <a:fillRect/>
          </a:stretch>
        </a:blipFill>
        <a:effectLst/>
      </p:bgPr>
    </p:bg>
    <p:spTree>
      <p:nvGrpSpPr>
        <p:cNvPr id="1" name=""/>
        <p:cNvGrpSpPr/>
        <p:nvPr/>
      </p:nvGrpSpPr>
      <p:grpSpPr>
        <a:xfrm>
          <a:off x="0" y="0"/>
          <a:ext cx="0" cy="0"/>
          <a:chOff x="0" y="0"/>
          <a:chExt cx="0" cy="0"/>
        </a:xfrm>
      </p:grpSpPr>
      <p:cxnSp>
        <p:nvCxnSpPr>
          <p:cNvPr id="13" name="Straight Connector 12"/>
          <p:cNvCxnSpPr/>
          <p:nvPr/>
        </p:nvCxnSpPr>
        <p:spPr>
          <a:xfrm>
            <a:off x="3725863"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6962775" y="2133600"/>
            <a:ext cx="0" cy="3967163"/>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vert="horz" wrap="square" lIns="91440" tIns="45720" rIns="91440" bIns="45720" numCol="1" rtlCol="0" anchor="t" anchorCtr="0" compatLnSpc="1">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marR="0" lvl="0" indent="0" algn="ctr" defTabSz="457200" rtl="0" eaLnBrk="0" fontAlgn="base" latinLnBrk="0" hangingPunct="0">
              <a:lnSpc>
                <a:spcPct val="100000"/>
              </a:lnSpc>
              <a:spcBef>
                <a:spcPts val="1000"/>
              </a:spcBef>
              <a:spcAft>
                <a:spcPct val="0"/>
              </a:spcAft>
              <a:buClr>
                <a:schemeClr val="accent1"/>
              </a:buClr>
              <a:buSzPct val="80000"/>
              <a:buFont typeface="Wingdings 3" panose="05040102010807070707" pitchFamily="18" charset="2"/>
              <a:buNone/>
              <a:defRPr/>
            </a:pPr>
            <a:r>
              <a:rPr kumimoji="0" lang="en-US" sz="1600" b="0" i="0" u="none" strike="noStrike" kern="1200" cap="none" spc="0" normalizeH="0" baseline="0" noProof="0">
                <a:ln>
                  <a:noFill/>
                </a:ln>
                <a:solidFill>
                  <a:schemeClr val="tx1"/>
                </a:solidFill>
                <a:effectLst/>
                <a:uLnTx/>
                <a:uFillTx/>
                <a:latin typeface="+mj-lt"/>
                <a:ea typeface="+mj-ea"/>
                <a:cs typeface="+mj-cs"/>
              </a:rPr>
              <a:t>Click icon to add picture</a:t>
            </a:r>
            <a:endParaRPr kumimoji="0" lang="en-US" sz="1600" b="0" i="0" u="none" strike="noStrike" kern="1200" cap="none" spc="0" normalizeH="0" baseline="0" noProof="0" dirty="0">
              <a:ln>
                <a:noFill/>
              </a:ln>
              <a:solidFill>
                <a:schemeClr val="tx1"/>
              </a:solidFill>
              <a:effectLst/>
              <a:uLnTx/>
              <a:uFillTx/>
              <a:latin typeface="+mj-lt"/>
              <a:ea typeface="+mj-ea"/>
              <a:cs typeface="+mj-cs"/>
            </a:endParaRPr>
          </a:p>
        </p:txBody>
      </p:sp>
      <p:sp>
        <p:nvSpPr>
          <p:cNvPr id="22" name="Text Placeholder 3"/>
          <p:cNvSpPr>
            <a:spLocks noGrp="1"/>
          </p:cNvSpPr>
          <p:nvPr>
            <p:ph type="body" sz="half" idx="18"/>
          </p:nvPr>
        </p:nvSpPr>
        <p:spPr>
          <a:xfrm>
            <a:off x="652463" y="4827211"/>
            <a:ext cx="2940050" cy="659189"/>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vert="horz" wrap="square" lIns="91440" tIns="45720" rIns="91440" bIns="45720" numCol="1" rtlCol="0" anchor="t" anchorCtr="0" compatLnSpc="1">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marR="0" lvl="0" indent="0" algn="ctr" defTabSz="457200" rtl="0" eaLnBrk="0" fontAlgn="base" latinLnBrk="0" hangingPunct="0">
              <a:lnSpc>
                <a:spcPct val="100000"/>
              </a:lnSpc>
              <a:spcBef>
                <a:spcPts val="1000"/>
              </a:spcBef>
              <a:spcAft>
                <a:spcPct val="0"/>
              </a:spcAft>
              <a:buClr>
                <a:schemeClr val="accent1"/>
              </a:buClr>
              <a:buSzPct val="80000"/>
              <a:buFont typeface="Wingdings 3" panose="05040102010807070707" pitchFamily="18" charset="2"/>
              <a:buNone/>
              <a:defRPr/>
            </a:pPr>
            <a:r>
              <a:rPr kumimoji="0" lang="en-US" sz="1600" b="0" i="0" u="none" strike="noStrike" kern="1200" cap="none" spc="0" normalizeH="0" baseline="0" noProof="0">
                <a:ln>
                  <a:noFill/>
                </a:ln>
                <a:solidFill>
                  <a:schemeClr val="tx1"/>
                </a:solidFill>
                <a:effectLst/>
                <a:uLnTx/>
                <a:uFillTx/>
                <a:latin typeface="+mj-lt"/>
                <a:ea typeface="+mj-ea"/>
                <a:cs typeface="+mj-cs"/>
              </a:rPr>
              <a:t>Click icon to add picture</a:t>
            </a:r>
            <a:endParaRPr kumimoji="0" lang="en-US" sz="1600" b="0" i="0" u="none" strike="noStrike" kern="1200" cap="none" spc="0" normalizeH="0" baseline="0" noProof="0" dirty="0">
              <a:ln>
                <a:noFill/>
              </a:ln>
              <a:solidFill>
                <a:schemeClr val="tx1"/>
              </a:solidFill>
              <a:effectLst/>
              <a:uLnTx/>
              <a:uFillTx/>
              <a:latin typeface="+mj-lt"/>
              <a:ea typeface="+mj-ea"/>
              <a:cs typeface="+mj-cs"/>
            </a:endParaRPr>
          </a:p>
        </p:txBody>
      </p:sp>
      <p:sp>
        <p:nvSpPr>
          <p:cNvPr id="23" name="Text Placeholder 3"/>
          <p:cNvSpPr>
            <a:spLocks noGrp="1"/>
          </p:cNvSpPr>
          <p:nvPr>
            <p:ph type="body" sz="half" idx="19"/>
          </p:nvPr>
        </p:nvSpPr>
        <p:spPr>
          <a:xfrm>
            <a:off x="3888022" y="4827210"/>
            <a:ext cx="2934406" cy="659189"/>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vert="horz" wrap="square" lIns="91440" tIns="45720" rIns="91440" bIns="45720" numCol="1" rtlCol="0" anchor="t" anchorCtr="0" compatLnSpc="1">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marR="0" lvl="0" indent="0" algn="ctr" defTabSz="457200" rtl="0" eaLnBrk="0" fontAlgn="base" latinLnBrk="0" hangingPunct="0">
              <a:lnSpc>
                <a:spcPct val="100000"/>
              </a:lnSpc>
              <a:spcBef>
                <a:spcPts val="1000"/>
              </a:spcBef>
              <a:spcAft>
                <a:spcPct val="0"/>
              </a:spcAft>
              <a:buClr>
                <a:schemeClr val="accent1"/>
              </a:buClr>
              <a:buSzPct val="80000"/>
              <a:buFont typeface="Wingdings 3" panose="05040102010807070707" pitchFamily="18" charset="2"/>
              <a:buNone/>
              <a:defRPr/>
            </a:pPr>
            <a:r>
              <a:rPr kumimoji="0" lang="en-US" sz="1600" b="0" i="0" u="none" strike="noStrike" kern="1200" cap="none" spc="0" normalizeH="0" baseline="0" noProof="0">
                <a:ln>
                  <a:noFill/>
                </a:ln>
                <a:solidFill>
                  <a:schemeClr val="tx1"/>
                </a:solidFill>
                <a:effectLst/>
                <a:uLnTx/>
                <a:uFillTx/>
                <a:latin typeface="+mj-lt"/>
                <a:ea typeface="+mj-ea"/>
                <a:cs typeface="+mj-cs"/>
              </a:rPr>
              <a:t>Click icon to add picture</a:t>
            </a:r>
            <a:endParaRPr kumimoji="0" lang="en-US" sz="1600" b="0" i="0" u="none" strike="noStrike" kern="1200" cap="none" spc="0" normalizeH="0" baseline="0" noProof="0" dirty="0">
              <a:ln>
                <a:noFill/>
              </a:ln>
              <a:solidFill>
                <a:schemeClr val="tx1"/>
              </a:solidFill>
              <a:effectLst/>
              <a:uLnTx/>
              <a:uFillTx/>
              <a:latin typeface="+mj-lt"/>
              <a:ea typeface="+mj-ea"/>
              <a:cs typeface="+mj-cs"/>
            </a:endParaRPr>
          </a:p>
        </p:txBody>
      </p:sp>
      <p:sp>
        <p:nvSpPr>
          <p:cNvPr id="24" name="Text Placeholder 3"/>
          <p:cNvSpPr>
            <a:spLocks noGrp="1"/>
          </p:cNvSpPr>
          <p:nvPr>
            <p:ph type="body" sz="half" idx="20"/>
          </p:nvPr>
        </p:nvSpPr>
        <p:spPr>
          <a:xfrm>
            <a:off x="7124575" y="4827208"/>
            <a:ext cx="2935997" cy="659189"/>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17" name="Date Placeholder 3"/>
          <p:cNvSpPr>
            <a:spLocks noGrp="1"/>
          </p:cNvSpPr>
          <p:nvPr>
            <p:ph type="dt" sz="half" idx="2"/>
          </p:nvPr>
        </p:nvSpPr>
        <p:spPr>
          <a:xfrm rot="5400000">
            <a:off x="10155238" y="1790700"/>
            <a:ext cx="990600" cy="304800"/>
          </a:xfrm>
          <a:prstGeom prst="rect">
            <a:avLst/>
          </a:prstGeom>
        </p:spPr>
        <p:txBody>
          <a:bodyPr vert="horz" lIns="91440" tIns="45720" rIns="91440" bIns="45720" rtlCol="0" anchor="t"/>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en-US" sz="1100" b="0" i="0" u="none" strike="noStrike" kern="1200" cap="none" spc="0" normalizeH="0" baseline="0" noProof="0">
                <a:ln>
                  <a:noFill/>
                </a:ln>
                <a:solidFill>
                  <a:schemeClr val="tx1">
                    <a:tint val="75000"/>
                    <a:alpha val="60000"/>
                  </a:schemeClr>
                </a:solidFill>
                <a:effectLst/>
                <a:uLnTx/>
                <a:uFillTx/>
                <a:latin typeface="Arial" panose="020B0604020202020204" pitchFamily="34" charset="0"/>
                <a:ea typeface="+mn-ea"/>
                <a:cs typeface="+mn-cs"/>
              </a:rPr>
              <a:t>TTT - QTTqng</a:t>
            </a:r>
            <a:endParaRPr kumimoji="0" lang="en-US" altLang="en-US" sz="1100" b="0" i="0" u="none" strike="noStrike" kern="1200" cap="none" spc="0" normalizeH="0" baseline="0" noProof="0">
              <a:ln>
                <a:noFill/>
              </a:ln>
              <a:solidFill>
                <a:schemeClr val="tx1">
                  <a:tint val="75000"/>
                  <a:alpha val="60000"/>
                </a:schemeClr>
              </a:solidFill>
              <a:effectLst/>
              <a:uLnTx/>
              <a:uFillTx/>
              <a:latin typeface="Arial" panose="020B0604020202020204" pitchFamily="34" charset="0"/>
              <a:ea typeface="+mn-ea"/>
              <a:cs typeface="+mn-cs"/>
            </a:endParaRPr>
          </a:p>
        </p:txBody>
      </p:sp>
      <p:sp>
        <p:nvSpPr>
          <p:cNvPr id="18" name="Footer Placeholder 4"/>
          <p:cNvSpPr>
            <a:spLocks noGrp="1"/>
          </p:cNvSpPr>
          <p:nvPr>
            <p:ph type="ftr" sz="quarter" idx="23"/>
          </p:nvPr>
        </p:nvSpPr>
        <p:spPr>
          <a:xfrm rot="5400000">
            <a:off x="8951119" y="3225006"/>
            <a:ext cx="3859213" cy="304800"/>
          </a:xfrm>
          <a:prstGeom prst="rect">
            <a:avLst/>
          </a:prstGeom>
        </p:spPr>
        <p:txBody>
          <a:bodyPr vert="horz" lIns="91440" tIns="45720" rIns="91440" bIns="45720" rtlCol="0" anchor="b"/>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100" b="0" i="0" u="none" strike="noStrike" kern="1200" cap="none" spc="0" normalizeH="0" baseline="0" noProof="0">
              <a:ln>
                <a:noFill/>
              </a:ln>
              <a:solidFill>
                <a:schemeClr val="tx1">
                  <a:tint val="75000"/>
                  <a:alpha val="60000"/>
                </a:schemeClr>
              </a:solidFill>
              <a:effectLst/>
              <a:uLnTx/>
              <a:uFillTx/>
              <a:latin typeface="Arial" panose="020B0604020202020204" pitchFamily="34" charset="0"/>
              <a:ea typeface="+mn-ea"/>
              <a:cs typeface="+mn-cs"/>
            </a:endParaRPr>
          </a:p>
        </p:txBody>
      </p:sp>
      <p:sp>
        <p:nvSpPr>
          <p:cNvPr id="19" name="Slide Number Placeholder 5"/>
          <p:cNvSpPr>
            <a:spLocks noGrp="1"/>
          </p:cNvSpPr>
          <p:nvPr>
            <p:ph type="sldNum" sz="quarter" idx="4"/>
          </p:nvPr>
        </p:nvSpPr>
        <p:spPr>
          <a:xfrm>
            <a:off x="10352088" y="295275"/>
            <a:ext cx="838200" cy="768350"/>
          </a:xfrm>
          <a:prstGeom prst="rect">
            <a:avLst/>
          </a:prstGeom>
        </p:spPr>
        <p:txBody>
          <a:bodyPr vert="horz" wrap="square" lIns="91440" tIns="45720" rIns="91440" bIns="45720" numCol="1" anchor="b" anchorCtr="0" compatLnSpc="1"/>
          <a:lstStyle>
            <a:lvl1pPr>
              <a:defRPr smtClean="0"/>
            </a:lvl1pPr>
          </a:lstStyle>
          <a:p>
            <a:pPr marL="0" marR="0" lvl="0" indent="0" algn="ctr" defTabSz="914400" rtl="0" eaLnBrk="0" fontAlgn="base" latinLnBrk="0" hangingPunct="0">
              <a:lnSpc>
                <a:spcPct val="100000"/>
              </a:lnSpc>
              <a:spcBef>
                <a:spcPct val="0"/>
              </a:spcBef>
              <a:spcAft>
                <a:spcPct val="0"/>
              </a:spcAft>
              <a:buClrTx/>
              <a:buSzTx/>
              <a:buFontTx/>
              <a:buNone/>
              <a:defRPr/>
            </a:pPr>
            <a:fld id="{74C5136F-A00C-44DA-BA3C-C79ECA4FCDFB}" type="slidenum">
              <a:rPr kumimoji="0" lang="en-US" altLang="en-US" sz="2800" b="0" i="0" u="none" strike="noStrike" kern="1200" cap="none" spc="0" normalizeH="0" baseline="0" noProof="0">
                <a:ln>
                  <a:noFill/>
                </a:ln>
                <a:solidFill>
                  <a:srgbClr val="FFFFFF"/>
                </a:solidFill>
                <a:effectLst/>
                <a:uLnTx/>
                <a:uFillTx/>
                <a:latin typeface="Arial" panose="020B0604020202020204" pitchFamily="34" charset="0"/>
                <a:ea typeface="+mn-ea"/>
                <a:cs typeface="+mn-cs"/>
              </a:rPr>
            </a:fld>
            <a:endParaRPr kumimoji="0" lang="en-US" altLang="en-US" sz="2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Tree>
  </p:cSld>
  <p:clrMapOvr>
    <a:masterClrMapping/>
  </p:clrMapOvr>
  <p:transition spd="slow">
    <p:split orient="vert"/>
  </p:transition>
  <p:timing>
    <p:tnLst>
      <p:par>
        <p:cTn id="1" dur="indefinite" restart="never" nodeType="tmRoot"/>
      </p:par>
    </p:tnLst>
  </p:timing>
  <p:hf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en-US" sz="1100" b="0" i="0" u="none" strike="noStrike" kern="1200" cap="none" spc="0" normalizeH="0" baseline="0" noProof="0">
                <a:ln>
                  <a:noFill/>
                </a:ln>
                <a:solidFill>
                  <a:schemeClr val="tx1">
                    <a:tint val="75000"/>
                    <a:alpha val="60000"/>
                  </a:schemeClr>
                </a:solidFill>
                <a:effectLst/>
                <a:uLnTx/>
                <a:uFillTx/>
                <a:latin typeface="Arial" panose="020B0604020202020204" pitchFamily="34" charset="0"/>
                <a:ea typeface="+mn-ea"/>
                <a:cs typeface="+mn-cs"/>
              </a:rPr>
              <a:t>TTT - QTTqng</a:t>
            </a:r>
            <a:endParaRPr kumimoji="0" lang="en-US" altLang="en-US" sz="1100" b="0" i="0" u="none" strike="noStrike" kern="1200" cap="none" spc="0" normalizeH="0" baseline="0" noProof="0">
              <a:ln>
                <a:noFill/>
              </a:ln>
              <a:solidFill>
                <a:schemeClr val="tx1">
                  <a:tint val="75000"/>
                  <a:alpha val="60000"/>
                </a:scheme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100" b="0" i="0" u="none" strike="noStrike" kern="1200" cap="none" spc="0" normalizeH="0" baseline="0" noProof="0">
              <a:ln>
                <a:noFill/>
              </a:ln>
              <a:solidFill>
                <a:schemeClr val="tx1">
                  <a:tint val="75000"/>
                  <a:alpha val="60000"/>
                </a:scheme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p>
            <a:pPr marL="0" marR="0" lvl="0" indent="0" algn="ctr" defTabSz="914400" rtl="0" eaLnBrk="0" fontAlgn="base" latinLnBrk="0" hangingPunct="0">
              <a:lnSpc>
                <a:spcPct val="100000"/>
              </a:lnSpc>
              <a:spcBef>
                <a:spcPct val="0"/>
              </a:spcBef>
              <a:spcAft>
                <a:spcPct val="0"/>
              </a:spcAft>
              <a:buClrTx/>
              <a:buSzTx/>
              <a:buFontTx/>
              <a:buNone/>
              <a:defRPr/>
            </a:pPr>
            <a:fld id="{F07D6200-4183-4171-ABBA-88B859A3B854}" type="slidenum">
              <a:rPr kumimoji="0" lang="en-US" altLang="en-US" sz="2800" b="0" i="0" u="none" strike="noStrike" kern="1200" cap="none" spc="0" normalizeH="0" baseline="0" noProof="0">
                <a:ln>
                  <a:noFill/>
                </a:ln>
                <a:solidFill>
                  <a:srgbClr val="FFFFFF"/>
                </a:solidFill>
                <a:effectLst/>
                <a:uLnTx/>
                <a:uFillTx/>
                <a:latin typeface="Arial" panose="020B0604020202020204" pitchFamily="34" charset="0"/>
                <a:ea typeface="+mn-ea"/>
                <a:cs typeface="+mn-cs"/>
              </a:rPr>
            </a:fld>
            <a:endParaRPr kumimoji="0" lang="en-US" altLang="en-US" sz="2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Tree>
  </p:cSld>
  <p:clrMapOvr>
    <a:masterClrMapping/>
  </p:clrMapOvr>
  <p:transition spd="slow">
    <p:split orient="ver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en-US" sz="1100" b="0" i="0" u="none" strike="noStrike" kern="1200" cap="none" spc="0" normalizeH="0" baseline="0" noProof="0">
                <a:ln>
                  <a:noFill/>
                </a:ln>
                <a:solidFill>
                  <a:schemeClr val="tx1">
                    <a:tint val="75000"/>
                    <a:alpha val="60000"/>
                  </a:schemeClr>
                </a:solidFill>
                <a:effectLst/>
                <a:uLnTx/>
                <a:uFillTx/>
                <a:latin typeface="Arial" panose="020B0604020202020204" pitchFamily="34" charset="0"/>
                <a:ea typeface="+mn-ea"/>
                <a:cs typeface="+mn-cs"/>
              </a:rPr>
              <a:t>TTT - QTTqng</a:t>
            </a:r>
            <a:endParaRPr kumimoji="0" lang="en-US" altLang="en-US" sz="1100" b="0" i="0" u="none" strike="noStrike" kern="1200" cap="none" spc="0" normalizeH="0" baseline="0" noProof="0">
              <a:ln>
                <a:noFill/>
              </a:ln>
              <a:solidFill>
                <a:schemeClr val="tx1">
                  <a:tint val="75000"/>
                  <a:alpha val="60000"/>
                </a:scheme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100" b="0" i="0" u="none" strike="noStrike" kern="1200" cap="none" spc="0" normalizeH="0" baseline="0" noProof="0">
              <a:ln>
                <a:noFill/>
              </a:ln>
              <a:solidFill>
                <a:schemeClr val="tx1">
                  <a:tint val="75000"/>
                  <a:alpha val="60000"/>
                </a:scheme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p>
            <a:pPr marL="0" marR="0" lvl="0" indent="0" algn="ctr" defTabSz="914400" rtl="0" eaLnBrk="0" fontAlgn="base" latinLnBrk="0" hangingPunct="0">
              <a:lnSpc>
                <a:spcPct val="100000"/>
              </a:lnSpc>
              <a:spcBef>
                <a:spcPct val="0"/>
              </a:spcBef>
              <a:spcAft>
                <a:spcPct val="0"/>
              </a:spcAft>
              <a:buClrTx/>
              <a:buSzTx/>
              <a:buFontTx/>
              <a:buNone/>
              <a:defRPr/>
            </a:pPr>
            <a:fld id="{F07D6200-4183-4171-ABBA-88B859A3B854}" type="slidenum">
              <a:rPr kumimoji="0" lang="en-US" altLang="en-US" sz="2800" b="0" i="0" u="none" strike="noStrike" kern="1200" cap="none" spc="0" normalizeH="0" baseline="0" noProof="0">
                <a:ln>
                  <a:noFill/>
                </a:ln>
                <a:solidFill>
                  <a:srgbClr val="FFFFFF"/>
                </a:solidFill>
                <a:effectLst/>
                <a:uLnTx/>
                <a:uFillTx/>
                <a:latin typeface="Arial" panose="020B0604020202020204" pitchFamily="34" charset="0"/>
                <a:ea typeface="+mn-ea"/>
                <a:cs typeface="+mn-cs"/>
              </a:rPr>
            </a:fld>
            <a:endParaRPr kumimoji="0" lang="en-US" altLang="en-US" sz="2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Tree>
  </p:cSld>
  <p:clrMapOvr>
    <a:masterClrMapping/>
  </p:clrMapOvr>
  <p:transition spd="slow">
    <p:split orient="ver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95269" y="1122363"/>
            <a:ext cx="9001462" cy="2387600"/>
          </a:xfrm>
        </p:spPr>
        <p:txBody>
          <a:bodyPr anchor="b"/>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595269" y="3602038"/>
            <a:ext cx="9001462"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r>
              <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rPr>
              <a:t>TTT - QTTqng</a:t>
            </a:r>
            <a:endPar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fld id="{89982D12-8D94-4BC4-9CDE-89CFD2574BCA}" type="slidenum">
              <a:rPr kumimoji="0" lang="en-US" altLang="en-US" sz="1000" b="0" i="0" u="none" strike="noStrike" kern="1200" cap="none" spc="0" normalizeH="0" baseline="0" noProof="0">
                <a:ln>
                  <a:noFill/>
                </a:ln>
                <a:solidFill>
                  <a:srgbClr val="FFFFFF"/>
                </a:solidFill>
                <a:effectLst/>
                <a:uLnTx/>
                <a:uFillTx/>
                <a:latin typeface="Arial" panose="020B0604020202020204" pitchFamily="34" charset="0"/>
                <a:ea typeface="+mn-ea"/>
                <a:cs typeface="+mn-cs"/>
              </a:rPr>
            </a:fld>
            <a:endParaRPr kumimoji="0" lang="en-US" altLang="en-US" sz="10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Tree>
  </p:cSld>
  <p:clrMapOvr>
    <a:masterClrMapping/>
  </p:clrMapOvr>
  <p:transition spd="slow">
    <p:split orient="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rPr>
              <a:t>TTT - QTTqng</a:t>
            </a:r>
            <a:endParaRPr kumimoji="0" lang="en-US" alt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p>
            <a:pPr marL="0" marR="0" lvl="0" indent="0" algn="ctr" defTabSz="914400" rtl="0" eaLnBrk="0" fontAlgn="base" latinLnBrk="0" hangingPunct="0">
              <a:lnSpc>
                <a:spcPct val="100000"/>
              </a:lnSpc>
              <a:spcBef>
                <a:spcPct val="0"/>
              </a:spcBef>
              <a:spcAft>
                <a:spcPct val="0"/>
              </a:spcAft>
              <a:buClrTx/>
              <a:buSzTx/>
              <a:buFontTx/>
              <a:buNone/>
              <a:defRPr/>
            </a:pPr>
            <a:endParaRPr kumimoji="0" lang="en-US" alt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fld id="{119C3F45-DE5A-4243-AABF-59219B199185}" type="slidenum">
              <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rPr>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cSld>
  <p:clrMapOvr>
    <a:masterClrMapping/>
  </p:clrMapOvr>
  <p:transition spd="slow">
    <p:split orient="vert"/>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r>
              <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rPr>
              <a:t>TTT - QTTqng</a:t>
            </a:r>
            <a:endPar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fld id="{89982D12-8D94-4BC4-9CDE-89CFD2574BCA}" type="slidenum">
              <a:rPr kumimoji="0" lang="en-US" altLang="en-US" sz="1000" b="0" i="0" u="none" strike="noStrike" kern="1200" cap="none" spc="0" normalizeH="0" baseline="0" noProof="0">
                <a:ln>
                  <a:noFill/>
                </a:ln>
                <a:solidFill>
                  <a:srgbClr val="FFFFFF"/>
                </a:solidFill>
                <a:effectLst/>
                <a:uLnTx/>
                <a:uFillTx/>
                <a:latin typeface="Arial" panose="020B0604020202020204" pitchFamily="34" charset="0"/>
                <a:ea typeface="+mn-ea"/>
                <a:cs typeface="+mn-cs"/>
              </a:rPr>
            </a:fld>
            <a:endParaRPr kumimoji="0" lang="en-US" altLang="en-US" sz="10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Tree>
  </p:cSld>
  <p:clrMapOvr>
    <a:masterClrMapping/>
  </p:clrMapOvr>
  <p:transition spd="slow">
    <p:split orient="ver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29244" y="657226"/>
            <a:ext cx="9733512" cy="2852737"/>
          </a:xfrm>
        </p:spPr>
        <p:txBody>
          <a:bodyPr anchor="b"/>
          <a:lstStyle>
            <a:lvl1pPr>
              <a:defRPr sz="3400"/>
            </a:lvl1pPr>
          </a:lstStyle>
          <a:p>
            <a:r>
              <a:rPr lang="en-US"/>
              <a:t>Click to edit Master title style</a:t>
            </a:r>
            <a:endParaRPr lang="en-US" dirty="0"/>
          </a:p>
        </p:txBody>
      </p:sp>
      <p:sp>
        <p:nvSpPr>
          <p:cNvPr id="3" name="Text Placeholder 2"/>
          <p:cNvSpPr>
            <a:spLocks noGrp="1"/>
          </p:cNvSpPr>
          <p:nvPr>
            <p:ph type="body" idx="1"/>
          </p:nvPr>
        </p:nvSpPr>
        <p:spPr>
          <a:xfrm>
            <a:off x="1229244" y="3602038"/>
            <a:ext cx="9733512"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r>
              <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rPr>
              <a:t>TTT - QTTqng</a:t>
            </a:r>
            <a:endPar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fld id="{89982D12-8D94-4BC4-9CDE-89CFD2574BCA}" type="slidenum">
              <a:rPr kumimoji="0" lang="en-US" altLang="en-US" sz="1000" b="0" i="0" u="none" strike="noStrike" kern="1200" cap="none" spc="0" normalizeH="0" baseline="0" noProof="0">
                <a:ln>
                  <a:noFill/>
                </a:ln>
                <a:solidFill>
                  <a:srgbClr val="FFFFFF"/>
                </a:solidFill>
                <a:effectLst/>
                <a:uLnTx/>
                <a:uFillTx/>
                <a:latin typeface="Arial" panose="020B0604020202020204" pitchFamily="34" charset="0"/>
                <a:ea typeface="+mn-ea"/>
                <a:cs typeface="+mn-cs"/>
              </a:rPr>
            </a:fld>
            <a:endParaRPr kumimoji="0" lang="en-US" altLang="en-US" sz="10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Tree>
  </p:cSld>
  <p:clrMapOvr>
    <a:masterClrMapping/>
  </p:clrMapOvr>
  <p:transition spd="slow">
    <p:split orient="ver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6321"/>
          </a:xfrm>
        </p:spPr>
        <p:txBody>
          <a:bodyPr/>
          <a:lstStyle/>
          <a:p>
            <a:r>
              <a:rPr lang="en-US"/>
              <a:t>Click to edit Master title style</a:t>
            </a:r>
            <a:endParaRPr lang="en-US" dirty="0"/>
          </a:p>
        </p:txBody>
      </p:sp>
      <p:sp>
        <p:nvSpPr>
          <p:cNvPr id="3" name="Content Placeholder 2"/>
          <p:cNvSpPr>
            <a:spLocks noGrp="1"/>
          </p:cNvSpPr>
          <p:nvPr>
            <p:ph sz="half" idx="1"/>
          </p:nvPr>
        </p:nvSpPr>
        <p:spPr>
          <a:xfrm>
            <a:off x="913795" y="2088319"/>
            <a:ext cx="5106004" cy="3702881"/>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Content Placeholder 3"/>
          <p:cNvSpPr>
            <a:spLocks noGrp="1"/>
          </p:cNvSpPr>
          <p:nvPr>
            <p:ph sz="half" idx="2"/>
          </p:nvPr>
        </p:nvSpPr>
        <p:spPr>
          <a:xfrm>
            <a:off x="6173403" y="2088319"/>
            <a:ext cx="5094154" cy="3702881"/>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5" name="Date Placeholder 4"/>
          <p:cNvSpPr>
            <a:spLocks noGrp="1"/>
          </p:cNvSpPr>
          <p:nvPr>
            <p:ph type="dt" sz="half" idx="10"/>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r>
              <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rPr>
              <a:t>TTT - QTTqng</a:t>
            </a:r>
            <a:endPar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fld id="{89982D12-8D94-4BC4-9CDE-89CFD2574BCA}" type="slidenum">
              <a:rPr kumimoji="0" lang="en-US" altLang="en-US" sz="1000" b="0" i="0" u="none" strike="noStrike" kern="1200" cap="none" spc="0" normalizeH="0" baseline="0" noProof="0">
                <a:ln>
                  <a:noFill/>
                </a:ln>
                <a:solidFill>
                  <a:srgbClr val="FFFFFF"/>
                </a:solidFill>
                <a:effectLst/>
                <a:uLnTx/>
                <a:uFillTx/>
                <a:latin typeface="Arial" panose="020B0604020202020204" pitchFamily="34" charset="0"/>
                <a:ea typeface="+mn-ea"/>
                <a:cs typeface="+mn-cs"/>
              </a:rPr>
            </a:fld>
            <a:endParaRPr kumimoji="0" lang="en-US" altLang="en-US" sz="10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Tree>
  </p:cSld>
  <p:clrMapOvr>
    <a:masterClrMapping/>
  </p:clrMapOvr>
  <p:transition spd="slow">
    <p:split orient="vert"/>
  </p:transition>
  <p:hf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41804" y="2088320"/>
            <a:ext cx="4879199"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913795" y="2912232"/>
            <a:ext cx="5107208" cy="287896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5" name="Text Placeholder 4"/>
          <p:cNvSpPr>
            <a:spLocks noGrp="1"/>
          </p:cNvSpPr>
          <p:nvPr>
            <p:ph type="body" sz="quarter" idx="3"/>
          </p:nvPr>
        </p:nvSpPr>
        <p:spPr>
          <a:xfrm>
            <a:off x="6402003" y="2088320"/>
            <a:ext cx="4865554"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912232"/>
            <a:ext cx="5095357" cy="287896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7" name="Date Placeholder 6"/>
          <p:cNvSpPr>
            <a:spLocks noGrp="1"/>
          </p:cNvSpPr>
          <p:nvPr>
            <p:ph type="dt" sz="half" idx="10"/>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r>
              <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rPr>
              <a:t>TTT - QTTqng</a:t>
            </a:r>
            <a:endPar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fld id="{89982D12-8D94-4BC4-9CDE-89CFD2574BCA}" type="slidenum">
              <a:rPr kumimoji="0" lang="en-US" altLang="en-US" sz="1000" b="0" i="0" u="none" strike="noStrike" kern="1200" cap="none" spc="0" normalizeH="0" baseline="0" noProof="0">
                <a:ln>
                  <a:noFill/>
                </a:ln>
                <a:solidFill>
                  <a:srgbClr val="FFFFFF"/>
                </a:solidFill>
                <a:effectLst/>
                <a:uLnTx/>
                <a:uFillTx/>
                <a:latin typeface="Arial" panose="020B0604020202020204" pitchFamily="34" charset="0"/>
                <a:ea typeface="+mn-ea"/>
                <a:cs typeface="+mn-cs"/>
              </a:rPr>
            </a:fld>
            <a:endParaRPr kumimoji="0" lang="en-US" altLang="en-US" sz="10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Tree>
  </p:cSld>
  <p:clrMapOvr>
    <a:masterClrMapping/>
  </p:clrMapOvr>
  <p:transition spd="slow">
    <p:split orient="vert"/>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r>
              <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rPr>
              <a:t>TTT - QTTqng</a:t>
            </a:r>
            <a:endPar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fld id="{89982D12-8D94-4BC4-9CDE-89CFD2574BCA}" type="slidenum">
              <a:rPr kumimoji="0" lang="en-US" altLang="en-US" sz="1000" b="0" i="0" u="none" strike="noStrike" kern="1200" cap="none" spc="0" normalizeH="0" baseline="0" noProof="0">
                <a:ln>
                  <a:noFill/>
                </a:ln>
                <a:solidFill>
                  <a:srgbClr val="FFFFFF"/>
                </a:solidFill>
                <a:effectLst/>
                <a:uLnTx/>
                <a:uFillTx/>
                <a:latin typeface="Arial" panose="020B0604020202020204" pitchFamily="34" charset="0"/>
                <a:ea typeface="+mn-ea"/>
                <a:cs typeface="+mn-cs"/>
              </a:rPr>
            </a:fld>
            <a:endParaRPr kumimoji="0" lang="en-US" altLang="en-US" sz="10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Tree>
  </p:cSld>
  <p:clrMapOvr>
    <a:masterClrMapping/>
  </p:clrMapOvr>
  <p:transition spd="slow">
    <p:split orient="vert"/>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r>
              <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rPr>
              <a:t>TTT - QTTqng</a:t>
            </a:r>
            <a:endPar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fld id="{89982D12-8D94-4BC4-9CDE-89CFD2574BCA}" type="slidenum">
              <a:rPr kumimoji="0" lang="en-US" altLang="en-US" sz="1000" b="0" i="0" u="none" strike="noStrike" kern="1200" cap="none" spc="0" normalizeH="0" baseline="0" noProof="0">
                <a:ln>
                  <a:noFill/>
                </a:ln>
                <a:solidFill>
                  <a:srgbClr val="FFFFFF"/>
                </a:solidFill>
                <a:effectLst/>
                <a:uLnTx/>
                <a:uFillTx/>
                <a:latin typeface="Arial" panose="020B0604020202020204" pitchFamily="34" charset="0"/>
                <a:ea typeface="+mn-ea"/>
                <a:cs typeface="+mn-cs"/>
              </a:rPr>
            </a:fld>
            <a:endParaRPr kumimoji="0" lang="en-US" altLang="en-US" sz="10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Tree>
  </p:cSld>
  <p:clrMapOvr>
    <a:masterClrMapping/>
  </p:clrMapOvr>
  <p:transition spd="slow">
    <p:split orient="vert"/>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228" y="609600"/>
            <a:ext cx="3932237" cy="2362200"/>
          </a:xfrm>
        </p:spPr>
        <p:txBody>
          <a:bodyPr anchor="b"/>
          <a:lstStyle>
            <a:lvl1pPr>
              <a:defRPr sz="2800"/>
            </a:lvl1pPr>
          </a:lstStyle>
          <a:p>
            <a:r>
              <a:rPr lang="en-US"/>
              <a:t>Click to edit Master title style</a:t>
            </a:r>
            <a:endParaRPr lang="en-US" dirty="0"/>
          </a:p>
        </p:txBody>
      </p:sp>
      <p:sp>
        <p:nvSpPr>
          <p:cNvPr id="3" name="Content Placeholder 2"/>
          <p:cNvSpPr>
            <a:spLocks noGrp="1"/>
          </p:cNvSpPr>
          <p:nvPr>
            <p:ph idx="1"/>
          </p:nvPr>
        </p:nvSpPr>
        <p:spPr>
          <a:xfrm>
            <a:off x="5078064" y="609600"/>
            <a:ext cx="6189492" cy="5181600"/>
          </a:xfrm>
        </p:spPr>
        <p:txBody>
          <a:bodyPr anchor="ct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Text Placeholder 3"/>
          <p:cNvSpPr>
            <a:spLocks noGrp="1"/>
          </p:cNvSpPr>
          <p:nvPr>
            <p:ph type="body" sz="half" idx="2"/>
          </p:nvPr>
        </p:nvSpPr>
        <p:spPr>
          <a:xfrm>
            <a:off x="917228" y="2971800"/>
            <a:ext cx="3932237" cy="2819399"/>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r>
              <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rPr>
              <a:t>TTT - QTTqng</a:t>
            </a:r>
            <a:endPar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fld id="{89982D12-8D94-4BC4-9CDE-89CFD2574BCA}" type="slidenum">
              <a:rPr kumimoji="0" lang="en-US" altLang="en-US" sz="1000" b="0" i="0" u="none" strike="noStrike" kern="1200" cap="none" spc="0" normalizeH="0" baseline="0" noProof="0">
                <a:ln>
                  <a:noFill/>
                </a:ln>
                <a:solidFill>
                  <a:srgbClr val="FFFFFF"/>
                </a:solidFill>
                <a:effectLst/>
                <a:uLnTx/>
                <a:uFillTx/>
                <a:latin typeface="Arial" panose="020B0604020202020204" pitchFamily="34" charset="0"/>
                <a:ea typeface="+mn-ea"/>
                <a:cs typeface="+mn-cs"/>
              </a:rPr>
            </a:fld>
            <a:endParaRPr kumimoji="0" lang="en-US" altLang="en-US" sz="10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Tree>
  </p:cSld>
  <p:clrMapOvr>
    <a:masterClrMapping/>
  </p:clrMapOvr>
  <p:transition spd="slow">
    <p:split orient="vert"/>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227" y="609600"/>
            <a:ext cx="5929773" cy="2362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24804" y="758881"/>
            <a:ext cx="3255356" cy="4883038"/>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vert="horz" lIns="91440" tIns="45720" rIns="91440" bIns="45720" rtlCol="0" anchor="t">
            <a:norm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914400" rtl="0" eaLnBrk="0" fontAlgn="base" latinLnBrk="0" hangingPunct="0">
              <a:lnSpc>
                <a:spcPct val="120000"/>
              </a:lnSpc>
              <a:spcBef>
                <a:spcPts val="1000"/>
              </a:spcBef>
              <a:spcAft>
                <a:spcPct val="0"/>
              </a:spcAft>
              <a:buClrTx/>
              <a:buSzTx/>
              <a:buFont typeface="Arial" panose="020B0604020202020204" pitchFamily="34" charset="0"/>
              <a:buNone/>
              <a:defRPr/>
            </a:pPr>
            <a:r>
              <a:rPr kumimoji="0" lang="en-US" sz="3200" b="0" i="0" u="none" strike="noStrike" kern="1200" cap="none" spc="0" normalizeH="0" baseline="0" noProof="0">
                <a:ln>
                  <a:noFill/>
                </a:ln>
                <a:solidFill>
                  <a:schemeClr val="tx1"/>
                </a:solidFill>
                <a:effectLst>
                  <a:outerShdw blurRad="50800" dist="38100" dir="2700000" algn="tl" rotWithShape="0">
                    <a:srgbClr val="000000">
                      <a:alpha val="48000"/>
                    </a:srgbClr>
                  </a:outerShdw>
                </a:effectLst>
                <a:uLnTx/>
                <a:uFillTx/>
                <a:latin typeface="+mn-lt"/>
                <a:ea typeface="+mn-ea"/>
                <a:cs typeface="+mn-cs"/>
              </a:rPr>
              <a:t>Click icon to add picture</a:t>
            </a:r>
            <a:endParaRPr kumimoji="0" lang="en-US" sz="3200" b="0" i="0" u="none" strike="noStrike" kern="1200" cap="none" spc="0" normalizeH="0" baseline="0" noProof="0" dirty="0">
              <a:ln>
                <a:noFill/>
              </a:ln>
              <a:solidFill>
                <a:schemeClr val="tx1"/>
              </a:solidFill>
              <a:effectLst>
                <a:outerShdw blurRad="50800" dist="38100" dir="2700000" algn="tl" rotWithShape="0">
                  <a:srgbClr val="000000">
                    <a:alpha val="48000"/>
                  </a:srgbClr>
                </a:outerShdw>
              </a:effectLst>
              <a:uLnTx/>
              <a:uFillTx/>
              <a:latin typeface="+mn-lt"/>
              <a:ea typeface="+mn-ea"/>
              <a:cs typeface="+mn-cs"/>
            </a:endParaRPr>
          </a:p>
        </p:txBody>
      </p:sp>
      <p:sp>
        <p:nvSpPr>
          <p:cNvPr id="4" name="Text Placeholder 3"/>
          <p:cNvSpPr>
            <a:spLocks noGrp="1"/>
          </p:cNvSpPr>
          <p:nvPr>
            <p:ph type="body" sz="half" idx="2"/>
          </p:nvPr>
        </p:nvSpPr>
        <p:spPr>
          <a:xfrm>
            <a:off x="913794" y="2971800"/>
            <a:ext cx="5934950" cy="2819400"/>
          </a:xfrm>
        </p:spPr>
        <p:txBody>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r>
              <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rPr>
              <a:t>TTT - QTTqng</a:t>
            </a:r>
            <a:endPar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fld id="{89982D12-8D94-4BC4-9CDE-89CFD2574BCA}" type="slidenum">
              <a:rPr kumimoji="0" lang="en-US" altLang="en-US" sz="1000" b="0" i="0" u="none" strike="noStrike" kern="1200" cap="none" spc="0" normalizeH="0" baseline="0" noProof="0">
                <a:ln>
                  <a:noFill/>
                </a:ln>
                <a:solidFill>
                  <a:srgbClr val="FFFFFF"/>
                </a:solidFill>
                <a:effectLst/>
                <a:uLnTx/>
                <a:uFillTx/>
                <a:latin typeface="Arial" panose="020B0604020202020204" pitchFamily="34" charset="0"/>
                <a:ea typeface="+mn-ea"/>
                <a:cs typeface="+mn-cs"/>
              </a:rPr>
            </a:fld>
            <a:endParaRPr kumimoji="0" lang="en-US" altLang="en-US" sz="10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Tree>
  </p:cSld>
  <p:clrMapOvr>
    <a:masterClrMapping/>
  </p:clrMapOvr>
  <p:transition spd="slow">
    <p:split orient="vert"/>
  </p:transition>
  <p:hf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806" y="4289372"/>
            <a:ext cx="10367564" cy="819355"/>
          </a:xfrm>
        </p:spPr>
        <p:txBody>
          <a:bodyPr anchor="b"/>
          <a:lstStyle>
            <a:lvl1pP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913806" y="621321"/>
            <a:ext cx="10367564" cy="3379735"/>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vert="horz" lIns="91440" tIns="45720" rIns="91440" bIns="45720" rtlCol="0" anchor="t">
            <a:norm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914400" rtl="0" eaLnBrk="0" fontAlgn="base" latinLnBrk="0" hangingPunct="0">
              <a:lnSpc>
                <a:spcPct val="120000"/>
              </a:lnSpc>
              <a:spcBef>
                <a:spcPts val="1000"/>
              </a:spcBef>
              <a:spcAft>
                <a:spcPct val="0"/>
              </a:spcAft>
              <a:buClrTx/>
              <a:buSzTx/>
              <a:buFont typeface="Arial" panose="020B0604020202020204" pitchFamily="34" charset="0"/>
              <a:buNone/>
              <a:defRPr/>
            </a:pPr>
            <a:r>
              <a:rPr kumimoji="0" lang="en-US" sz="3200" b="0" i="0" u="none" strike="noStrike" kern="1200" cap="none" spc="0" normalizeH="0" baseline="0" noProof="0">
                <a:ln>
                  <a:noFill/>
                </a:ln>
                <a:solidFill>
                  <a:schemeClr val="tx1"/>
                </a:solidFill>
                <a:effectLst>
                  <a:outerShdw blurRad="50800" dist="38100" dir="2700000" algn="tl" rotWithShape="0">
                    <a:srgbClr val="000000">
                      <a:alpha val="48000"/>
                    </a:srgbClr>
                  </a:outerShdw>
                </a:effectLst>
                <a:uLnTx/>
                <a:uFillTx/>
                <a:latin typeface="+mn-lt"/>
                <a:ea typeface="+mn-ea"/>
                <a:cs typeface="+mn-cs"/>
              </a:rPr>
              <a:t>Click icon to add picture</a:t>
            </a:r>
            <a:endParaRPr kumimoji="0" lang="en-US" sz="3200" b="0" i="0" u="none" strike="noStrike" kern="1200" cap="none" spc="0" normalizeH="0" baseline="0" noProof="0" dirty="0">
              <a:ln>
                <a:noFill/>
              </a:ln>
              <a:solidFill>
                <a:schemeClr val="tx1"/>
              </a:solidFill>
              <a:effectLst>
                <a:outerShdw blurRad="50800" dist="38100" dir="2700000" algn="tl" rotWithShape="0">
                  <a:srgbClr val="000000">
                    <a:alpha val="48000"/>
                  </a:srgbClr>
                </a:outerShdw>
              </a:effectLst>
              <a:uLnTx/>
              <a:uFillTx/>
              <a:latin typeface="+mn-lt"/>
              <a:ea typeface="+mn-ea"/>
              <a:cs typeface="+mn-cs"/>
            </a:endParaRPr>
          </a:p>
        </p:txBody>
      </p:sp>
      <p:sp>
        <p:nvSpPr>
          <p:cNvPr id="4" name="Text Placeholder 3"/>
          <p:cNvSpPr>
            <a:spLocks noGrp="1"/>
          </p:cNvSpPr>
          <p:nvPr>
            <p:ph type="body" sz="half" idx="2"/>
          </p:nvPr>
        </p:nvSpPr>
        <p:spPr>
          <a:xfrm>
            <a:off x="913795" y="5108728"/>
            <a:ext cx="10365998" cy="682472"/>
          </a:xfrm>
        </p:spPr>
        <p:txBody>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r>
              <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rPr>
              <a:t>TTT - QTTqng</a:t>
            </a:r>
            <a:endPar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fld id="{89982D12-8D94-4BC4-9CDE-89CFD2574BCA}" type="slidenum">
              <a:rPr kumimoji="0" lang="en-US" altLang="en-US" sz="1000" b="0" i="0" u="none" strike="noStrike" kern="1200" cap="none" spc="0" normalizeH="0" baseline="0" noProof="0">
                <a:ln>
                  <a:noFill/>
                </a:ln>
                <a:solidFill>
                  <a:srgbClr val="FFFFFF"/>
                </a:solidFill>
                <a:effectLst/>
                <a:uLnTx/>
                <a:uFillTx/>
                <a:latin typeface="Arial" panose="020B0604020202020204" pitchFamily="34" charset="0"/>
                <a:ea typeface="+mn-ea"/>
                <a:cs typeface="+mn-cs"/>
              </a:rPr>
            </a:fld>
            <a:endParaRPr kumimoji="0" lang="en-US" altLang="en-US" sz="10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Tree>
  </p:cSld>
  <p:clrMapOvr>
    <a:masterClrMapping/>
  </p:clrMapOvr>
  <p:transition spd="slow">
    <p:split orient="vert"/>
  </p:transition>
  <p:hf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3424859"/>
          </a:xfrm>
        </p:spPr>
        <p:txBody>
          <a:bodyP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95" y="4204820"/>
            <a:ext cx="10353761" cy="159218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3" name="Date Placeholder 2"/>
          <p:cNvSpPr>
            <a:spLocks noGrp="1"/>
          </p:cNvSpPr>
          <p:nvPr>
            <p:ph type="dt" sz="half" idx="10"/>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r>
              <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rPr>
              <a:t>TTT - QTTqng</a:t>
            </a:r>
            <a:endPar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fld id="{89982D12-8D94-4BC4-9CDE-89CFD2574BCA}" type="slidenum">
              <a:rPr kumimoji="0" lang="en-US" altLang="en-US" sz="1000" b="0" i="0" u="none" strike="noStrike" kern="1200" cap="none" spc="0" normalizeH="0" baseline="0" noProof="0">
                <a:ln>
                  <a:noFill/>
                </a:ln>
                <a:solidFill>
                  <a:srgbClr val="FFFFFF"/>
                </a:solidFill>
                <a:effectLst/>
                <a:uLnTx/>
                <a:uFillTx/>
                <a:latin typeface="Arial" panose="020B0604020202020204" pitchFamily="34" charset="0"/>
                <a:ea typeface="+mn-ea"/>
                <a:cs typeface="+mn-cs"/>
              </a:rPr>
            </a:fld>
            <a:endParaRPr kumimoji="0" lang="en-US" altLang="en-US" sz="10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Tree>
  </p:cSld>
  <p:clrMapOvr>
    <a:masterClrMapping/>
  </p:clrMapOvr>
  <p:transition spd="slow">
    <p:split orient="vert"/>
  </p:transition>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5" name="Date Placeholder 4"/>
          <p:cNvSpPr>
            <a:spLocks noGrp="1"/>
          </p:cNvSpPr>
          <p:nvPr>
            <p:ph type="dt" sz="half" idx="10"/>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rPr>
              <a:t>TTT - QTTqng</a:t>
            </a:r>
            <a:endParaRPr kumimoji="0" lang="en-US" alt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p>
            <a:pPr marL="0" marR="0" lvl="0" indent="0" algn="ctr" defTabSz="914400" rtl="0" eaLnBrk="0" fontAlgn="base" latinLnBrk="0" hangingPunct="0">
              <a:lnSpc>
                <a:spcPct val="100000"/>
              </a:lnSpc>
              <a:spcBef>
                <a:spcPct val="0"/>
              </a:spcBef>
              <a:spcAft>
                <a:spcPct val="0"/>
              </a:spcAft>
              <a:buClrTx/>
              <a:buSzTx/>
              <a:buFontTx/>
              <a:buNone/>
              <a:defRPr/>
            </a:pPr>
            <a:endParaRPr kumimoji="0" lang="en-US" alt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fld id="{119C3F45-DE5A-4243-AABF-59219B199185}" type="slidenum">
              <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rPr>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cSld>
  <p:clrMapOvr>
    <a:masterClrMapping/>
  </p:clrMapOvr>
  <p:transition spd="slow">
    <p:split orient="vert"/>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Quote with Caption">
    <p:bg>
      <p:bgPr>
        <a:blipFill rotWithShape="0">
          <a:blip r:embed="rId2"/>
          <a:stretch>
            <a:fillRect/>
          </a:stretch>
        </a:blipFill>
        <a:effectLst/>
      </p:bgPr>
    </p:bg>
    <p:spTree>
      <p:nvGrpSpPr>
        <p:cNvPr id="1" name=""/>
        <p:cNvGrpSpPr/>
        <p:nvPr/>
      </p:nvGrpSpPr>
      <p:grpSpPr>
        <a:xfrm>
          <a:off x="0" y="0"/>
          <a:ext cx="0" cy="0"/>
          <a:chOff x="0" y="0"/>
          <a:chExt cx="0" cy="0"/>
        </a:xfrm>
      </p:grpSpPr>
      <p:sp>
        <p:nvSpPr>
          <p:cNvPr id="7" name="TextBox 6"/>
          <p:cNvSpPr txBox="1"/>
          <p:nvPr/>
        </p:nvSpPr>
        <p:spPr>
          <a:xfrm>
            <a:off x="836613" y="735013"/>
            <a:ext cx="609600" cy="585788"/>
          </a:xfrm>
          <a:prstGeom prst="rect">
            <a:avLst/>
          </a:prstGeom>
        </p:spPr>
        <p:txBody>
          <a:bodyPr anchor="ct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sz="8000" b="0" i="0" u="none" strike="noStrike" kern="1200" cap="all" spc="0" normalizeH="0" baseline="0" noProof="0" dirty="0">
                <a:ln w="3175" cmpd="sng">
                  <a:noFill/>
                </a:ln>
                <a:solidFill>
                  <a:schemeClr val="tx1"/>
                </a:solidFill>
                <a:effectLst/>
                <a:uLnTx/>
                <a:uFillTx/>
                <a:latin typeface="Arial" panose="020B0604020202020204" pitchFamily="34" charset="0"/>
                <a:ea typeface="+mn-ea"/>
                <a:cs typeface="+mn-cs"/>
              </a:rPr>
              <a:t>“</a:t>
            </a:r>
            <a:endParaRPr kumimoji="0" lang="en-US" sz="8000" b="0" i="0" u="none" strike="noStrike" kern="1200" cap="all" spc="0" normalizeH="0" baseline="0" noProof="0" dirty="0">
              <a:ln w="3175" cmpd="sng">
                <a:noFill/>
              </a:ln>
              <a:solidFill>
                <a:schemeClr val="tx1"/>
              </a:solidFill>
              <a:effectLst/>
              <a:uLnTx/>
              <a:uFillTx/>
              <a:latin typeface="Arial" panose="020B0604020202020204" pitchFamily="34" charset="0"/>
              <a:ea typeface="+mn-ea"/>
              <a:cs typeface="+mn-cs"/>
            </a:endParaRPr>
          </a:p>
        </p:txBody>
      </p:sp>
      <p:sp>
        <p:nvSpPr>
          <p:cNvPr id="8" name="TextBox 7"/>
          <p:cNvSpPr txBox="1"/>
          <p:nvPr/>
        </p:nvSpPr>
        <p:spPr>
          <a:xfrm>
            <a:off x="10658475" y="2971800"/>
            <a:ext cx="609600" cy="585788"/>
          </a:xfrm>
          <a:prstGeom prst="rect">
            <a:avLst/>
          </a:prstGeom>
        </p:spPr>
        <p:txBody>
          <a:bodyPr anchor="ct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marL="0" marR="0" lvl="0" indent="0" algn="r" defTabSz="914400" rtl="0" eaLnBrk="0" fontAlgn="base" latinLnBrk="0" hangingPunct="0">
              <a:lnSpc>
                <a:spcPct val="100000"/>
              </a:lnSpc>
              <a:spcBef>
                <a:spcPct val="0"/>
              </a:spcBef>
              <a:spcAft>
                <a:spcPct val="0"/>
              </a:spcAft>
              <a:buClrTx/>
              <a:buSzTx/>
              <a:buFontTx/>
              <a:buNone/>
              <a:defRPr/>
            </a:pPr>
            <a:r>
              <a:rPr kumimoji="0" lang="en-US" sz="8000" b="0" i="0" u="none" strike="noStrike" kern="1200" cap="all" spc="0" normalizeH="0" baseline="0" noProof="0" dirty="0">
                <a:ln w="3175" cmpd="sng">
                  <a:noFill/>
                </a:ln>
                <a:solidFill>
                  <a:schemeClr val="tx1"/>
                </a:solidFill>
                <a:effectLst/>
                <a:uLnTx/>
                <a:uFillTx/>
                <a:latin typeface="Arial" panose="020B0604020202020204" pitchFamily="34" charset="0"/>
                <a:ea typeface="+mn-ea"/>
                <a:cs typeface="+mn-cs"/>
              </a:rPr>
              <a:t>”</a:t>
            </a:r>
            <a:endParaRPr kumimoji="0" lang="en-US" sz="8000" b="0" i="0" u="none" strike="noStrike" kern="1200" cap="all" spc="0" normalizeH="0" baseline="0" noProof="0" dirty="0">
              <a:ln w="3175" cmpd="sng">
                <a:noFill/>
              </a:ln>
              <a:solidFill>
                <a:schemeClr val="tx1"/>
              </a:solidFill>
              <a:effectLst/>
              <a:uLnTx/>
              <a:uFillTx/>
              <a:latin typeface="Arial" panose="020B0604020202020204" pitchFamily="34" charset="0"/>
              <a:ea typeface="+mn-ea"/>
              <a:cs typeface="+mn-cs"/>
            </a:endParaRPr>
          </a:p>
        </p:txBody>
      </p:sp>
      <p:sp>
        <p:nvSpPr>
          <p:cNvPr id="2" name="Title 1"/>
          <p:cNvSpPr>
            <a:spLocks noGrp="1"/>
          </p:cNvSpPr>
          <p:nvPr>
            <p:ph type="title"/>
          </p:nvPr>
        </p:nvSpPr>
        <p:spPr>
          <a:xfrm>
            <a:off x="1446212" y="609600"/>
            <a:ext cx="9302752" cy="2992904"/>
          </a:xfrm>
        </p:spPr>
        <p:txBody>
          <a:bodyP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426812"/>
          </a:xfrm>
        </p:spPr>
        <p:txBody>
          <a:bodyPr anchor="t"/>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4" name="Text Placeholder 3"/>
          <p:cNvSpPr>
            <a:spLocks noGrp="1"/>
          </p:cNvSpPr>
          <p:nvPr>
            <p:ph type="body" sz="half" idx="2"/>
          </p:nvPr>
        </p:nvSpPr>
        <p:spPr>
          <a:xfrm>
            <a:off x="913794" y="4204821"/>
            <a:ext cx="1035376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9" name="Date Placeholder 4"/>
          <p:cNvSpPr>
            <a:spLocks noGrp="1"/>
          </p:cNvSpPr>
          <p:nvPr>
            <p:ph type="dt" sz="half" idx="12"/>
          </p:nvPr>
        </p:nvSpPr>
        <p:spPr>
          <a:xfrm>
            <a:off x="7678738" y="5883275"/>
            <a:ext cx="2743200" cy="365125"/>
          </a:xfrm>
          <a:prstGeom prst="rect">
            <a:avLst/>
          </a:prstGeom>
        </p:spPr>
        <p:txBody>
          <a:bodyPr vert="horz" lIns="91440" tIns="45720" rIns="91440" bIns="45720" rtlCol="0" anchor="ct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defRPr/>
            </a:pPr>
            <a:r>
              <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rPr>
              <a:t>TTT - QTTqng</a:t>
            </a:r>
            <a:endPar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10" name="Footer Placeholder 5"/>
          <p:cNvSpPr>
            <a:spLocks noGrp="1"/>
          </p:cNvSpPr>
          <p:nvPr>
            <p:ph type="ftr" sz="quarter" idx="3"/>
          </p:nvPr>
        </p:nvSpPr>
        <p:spPr>
          <a:xfrm>
            <a:off x="914400" y="5883275"/>
            <a:ext cx="6672263" cy="365125"/>
          </a:xfrm>
          <a:prstGeom prst="rect">
            <a:avLst/>
          </a:prstGeom>
        </p:spPr>
        <p:txBody>
          <a:bodyPr vert="horz" lIns="91440" tIns="45720" rIns="91440" bIns="45720" rtlCol="0" anchor="ct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11" name="Slide Number Placeholder 6"/>
          <p:cNvSpPr>
            <a:spLocks noGrp="1"/>
          </p:cNvSpPr>
          <p:nvPr>
            <p:ph type="sldNum" sz="quarter" idx="4"/>
          </p:nvPr>
        </p:nvSpPr>
        <p:spPr>
          <a:xfrm>
            <a:off x="10514013" y="5883275"/>
            <a:ext cx="754063" cy="365125"/>
          </a:xfrm>
          <a:prstGeom prst="rect">
            <a:avLst/>
          </a:prstGeom>
        </p:spPr>
        <p:txBody>
          <a:bodyPr vert="horz" wrap="square" lIns="91440" tIns="45720" rIns="91440" bIns="45720" numCol="1" anchor="ctr" anchorCtr="0" compatLnSpc="1"/>
          <a:lstStyle>
            <a:lvl1pPr>
              <a:defRPr smtClean="0"/>
            </a:lvl1pPr>
          </a:lstStyle>
          <a:p>
            <a:pPr marL="0" marR="0" lvl="0" indent="0" algn="r" defTabSz="914400" rtl="0" eaLnBrk="0" fontAlgn="base" latinLnBrk="0" hangingPunct="0">
              <a:lnSpc>
                <a:spcPct val="100000"/>
              </a:lnSpc>
              <a:spcBef>
                <a:spcPct val="0"/>
              </a:spcBef>
              <a:spcAft>
                <a:spcPct val="0"/>
              </a:spcAft>
              <a:buClrTx/>
              <a:buSzTx/>
              <a:buFontTx/>
              <a:buNone/>
              <a:defRPr/>
            </a:pPr>
            <a:fld id="{5CF4EA7B-FD60-4C11-B5D8-806586552955}" type="slidenum">
              <a:rPr kumimoji="0" lang="en-US" altLang="en-US" sz="1000" b="0" i="0" u="none" strike="noStrike" kern="1200" cap="none" spc="0" normalizeH="0" baseline="0" noProof="0">
                <a:ln>
                  <a:noFill/>
                </a:ln>
                <a:solidFill>
                  <a:srgbClr val="FFFFFF"/>
                </a:solidFill>
                <a:effectLst/>
                <a:uLnTx/>
                <a:uFillTx/>
                <a:latin typeface="Arial" panose="020B0604020202020204" pitchFamily="34" charset="0"/>
                <a:ea typeface="+mn-ea"/>
                <a:cs typeface="+mn-cs"/>
              </a:rPr>
            </a:fld>
            <a:endParaRPr kumimoji="0" lang="en-US" altLang="en-US" sz="10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Tree>
  </p:cSld>
  <p:clrMapOvr>
    <a:masterClrMapping/>
  </p:clrMapOvr>
  <p:transition spd="slow">
    <p:split orient="vert"/>
  </p:transition>
  <p:timing>
    <p:tnLst>
      <p:par>
        <p:cTn id="1" dur="indefinite" restart="never" nodeType="tmRoot"/>
      </p:par>
    </p:tnLst>
  </p:timing>
  <p:hf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806" y="2126942"/>
            <a:ext cx="10355327"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94" y="4650556"/>
            <a:ext cx="10353763"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3" name="Date Placeholder 2"/>
          <p:cNvSpPr>
            <a:spLocks noGrp="1"/>
          </p:cNvSpPr>
          <p:nvPr>
            <p:ph type="dt" sz="half" idx="10"/>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r>
              <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rPr>
              <a:t>TTT - QTTqng</a:t>
            </a:r>
            <a:endPar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fld id="{89982D12-8D94-4BC4-9CDE-89CFD2574BCA}" type="slidenum">
              <a:rPr kumimoji="0" lang="en-US" altLang="en-US" sz="1000" b="0" i="0" u="none" strike="noStrike" kern="1200" cap="none" spc="0" normalizeH="0" baseline="0" noProof="0">
                <a:ln>
                  <a:noFill/>
                </a:ln>
                <a:solidFill>
                  <a:srgbClr val="FFFFFF"/>
                </a:solidFill>
                <a:effectLst/>
                <a:uLnTx/>
                <a:uFillTx/>
                <a:latin typeface="Arial" panose="020B0604020202020204" pitchFamily="34" charset="0"/>
                <a:ea typeface="+mn-ea"/>
                <a:cs typeface="+mn-cs"/>
              </a:rPr>
            </a:fld>
            <a:endParaRPr kumimoji="0" lang="en-US" altLang="en-US" sz="10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Tree>
  </p:cSld>
  <p:clrMapOvr>
    <a:masterClrMapping/>
  </p:clrMapOvr>
  <p:transition spd="slow">
    <p:split orient="vert"/>
  </p:transition>
  <p:hf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4" y="609600"/>
            <a:ext cx="10353762" cy="1325563"/>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94" y="2088319"/>
            <a:ext cx="3298956" cy="823305"/>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8" name="Text Placeholder 3"/>
          <p:cNvSpPr>
            <a:spLocks noGrp="1"/>
          </p:cNvSpPr>
          <p:nvPr>
            <p:ph type="body" sz="half" idx="15"/>
          </p:nvPr>
        </p:nvSpPr>
        <p:spPr>
          <a:xfrm>
            <a:off x="913794" y="2911624"/>
            <a:ext cx="3298956" cy="2879576"/>
          </a:xfrm>
        </p:spPr>
        <p:txBody>
          <a:bodyPr anchor="t"/>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9" name="Text Placeholder 4"/>
          <p:cNvSpPr>
            <a:spLocks noGrp="1"/>
          </p:cNvSpPr>
          <p:nvPr>
            <p:ph type="body" sz="quarter" idx="3"/>
          </p:nvPr>
        </p:nvSpPr>
        <p:spPr>
          <a:xfrm>
            <a:off x="4444878" y="2088320"/>
            <a:ext cx="3298558"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10" name="Text Placeholder 3"/>
          <p:cNvSpPr>
            <a:spLocks noGrp="1"/>
          </p:cNvSpPr>
          <p:nvPr>
            <p:ph type="body" sz="half" idx="16"/>
          </p:nvPr>
        </p:nvSpPr>
        <p:spPr>
          <a:xfrm>
            <a:off x="4444878" y="2911624"/>
            <a:ext cx="3299821" cy="2879576"/>
          </a:xfrm>
        </p:spPr>
        <p:txBody>
          <a:bodyPr anchor="t"/>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11" name="Text Placeholder 4"/>
          <p:cNvSpPr>
            <a:spLocks noGrp="1"/>
          </p:cNvSpPr>
          <p:nvPr>
            <p:ph type="body" sz="quarter" idx="13"/>
          </p:nvPr>
        </p:nvSpPr>
        <p:spPr>
          <a:xfrm>
            <a:off x="7973298" y="2088320"/>
            <a:ext cx="3291211"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12" name="Text Placeholder 3"/>
          <p:cNvSpPr>
            <a:spLocks noGrp="1"/>
          </p:cNvSpPr>
          <p:nvPr>
            <p:ph type="body" sz="half" idx="17"/>
          </p:nvPr>
        </p:nvSpPr>
        <p:spPr>
          <a:xfrm>
            <a:off x="7976346" y="2911624"/>
            <a:ext cx="3291211" cy="2879576"/>
          </a:xfrm>
        </p:spPr>
        <p:txBody>
          <a:bodyPr anchor="t"/>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2" name="Date Placeholder 1"/>
          <p:cNvSpPr>
            <a:spLocks noGrp="1"/>
          </p:cNvSpPr>
          <p:nvPr>
            <p:ph type="dt" sz="half" idx="18"/>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r>
              <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rPr>
              <a:t>TTT - QTTqng</a:t>
            </a:r>
            <a:endPar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9"/>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20"/>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fld id="{89982D12-8D94-4BC4-9CDE-89CFD2574BCA}" type="slidenum">
              <a:rPr kumimoji="0" lang="en-US" altLang="en-US" sz="1000" b="0" i="0" u="none" strike="noStrike" kern="1200" cap="none" spc="0" normalizeH="0" baseline="0" noProof="0">
                <a:ln>
                  <a:noFill/>
                </a:ln>
                <a:solidFill>
                  <a:srgbClr val="FFFFFF"/>
                </a:solidFill>
                <a:effectLst/>
                <a:uLnTx/>
                <a:uFillTx/>
                <a:latin typeface="Arial" panose="020B0604020202020204" pitchFamily="34" charset="0"/>
                <a:ea typeface="+mn-ea"/>
                <a:cs typeface="+mn-cs"/>
              </a:rPr>
            </a:fld>
            <a:endParaRPr kumimoji="0" lang="en-US" altLang="en-US" sz="10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Tree>
  </p:cSld>
  <p:clrMapOvr>
    <a:masterClrMapping/>
  </p:clrMapOvr>
  <p:transition spd="slow">
    <p:split orient="vert"/>
  </p:transition>
  <p:hf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913795" y="609600"/>
            <a:ext cx="10353762" cy="1325563"/>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95" y="4195899"/>
            <a:ext cx="3298955"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20" name="Picture Placeholder 2"/>
          <p:cNvSpPr>
            <a:spLocks noGrp="1" noChangeAspect="1"/>
          </p:cNvSpPr>
          <p:nvPr>
            <p:ph type="pic" idx="15"/>
          </p:nvPr>
        </p:nvSpPr>
        <p:spPr>
          <a:xfrm>
            <a:off x="1092020" y="2298987"/>
            <a:ext cx="2940050"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vert="horz" lIns="91440" tIns="45720" rIns="91440" bIns="45720"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marR="0" lvl="0" indent="0" algn="ctr" defTabSz="914400" rtl="0" eaLnBrk="0" fontAlgn="base" latinLnBrk="0" hangingPunct="0">
              <a:lnSpc>
                <a:spcPct val="120000"/>
              </a:lnSpc>
              <a:spcBef>
                <a:spcPts val="1000"/>
              </a:spcBef>
              <a:spcAft>
                <a:spcPct val="0"/>
              </a:spcAft>
              <a:buClrTx/>
              <a:buSzTx/>
              <a:buFont typeface="Arial" panose="020B0604020202020204" pitchFamily="34" charset="0"/>
              <a:buNone/>
              <a:defRPr/>
            </a:pPr>
            <a:r>
              <a:rPr kumimoji="0" lang="en-US" sz="1600" b="0" i="0" u="none" strike="noStrike" kern="1200" cap="none" spc="0" normalizeH="0" baseline="0" noProof="0">
                <a:ln>
                  <a:noFill/>
                </a:ln>
                <a:solidFill>
                  <a:schemeClr val="tx1"/>
                </a:solidFill>
                <a:effectLst>
                  <a:outerShdw blurRad="50800" dist="38100" dir="2700000" algn="tl" rotWithShape="0">
                    <a:srgbClr val="000000">
                      <a:alpha val="48000"/>
                    </a:srgbClr>
                  </a:outerShdw>
                </a:effectLst>
                <a:uLnTx/>
                <a:uFillTx/>
                <a:latin typeface="+mn-lt"/>
                <a:ea typeface="+mn-ea"/>
                <a:cs typeface="+mn-cs"/>
              </a:rPr>
              <a:t>Click icon to add picture</a:t>
            </a:r>
            <a:endParaRPr kumimoji="0" lang="en-US" sz="1600" b="0" i="0" u="none" strike="noStrike" kern="1200" cap="none" spc="0" normalizeH="0" baseline="0" noProof="0" dirty="0">
              <a:ln>
                <a:noFill/>
              </a:ln>
              <a:solidFill>
                <a:schemeClr val="tx1"/>
              </a:solidFill>
              <a:effectLst>
                <a:outerShdw blurRad="50800" dist="38100" dir="2700000" algn="tl" rotWithShape="0">
                  <a:srgbClr val="000000">
                    <a:alpha val="48000"/>
                  </a:srgbClr>
                </a:outerShdw>
              </a:effectLst>
              <a:uLnTx/>
              <a:uFillTx/>
              <a:latin typeface="+mn-lt"/>
              <a:ea typeface="+mn-ea"/>
              <a:cs typeface="+mn-cs"/>
            </a:endParaRPr>
          </a:p>
        </p:txBody>
      </p:sp>
      <p:sp>
        <p:nvSpPr>
          <p:cNvPr id="21" name="Text Placeholder 3"/>
          <p:cNvSpPr>
            <a:spLocks noGrp="1"/>
          </p:cNvSpPr>
          <p:nvPr>
            <p:ph type="body" sz="half" idx="18"/>
          </p:nvPr>
        </p:nvSpPr>
        <p:spPr>
          <a:xfrm>
            <a:off x="913795" y="4772161"/>
            <a:ext cx="3298955" cy="1019038"/>
          </a:xfrm>
        </p:spPr>
        <p:txBody>
          <a:bodyPr anchor="t"/>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22" name="Text Placeholder 4"/>
          <p:cNvSpPr>
            <a:spLocks noGrp="1"/>
          </p:cNvSpPr>
          <p:nvPr>
            <p:ph type="body" sz="quarter" idx="3"/>
          </p:nvPr>
        </p:nvSpPr>
        <p:spPr>
          <a:xfrm>
            <a:off x="4442701" y="4195899"/>
            <a:ext cx="3298983"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23" name="Picture Placeholder 2"/>
          <p:cNvSpPr>
            <a:spLocks noGrp="1" noChangeAspect="1"/>
          </p:cNvSpPr>
          <p:nvPr>
            <p:ph type="pic" idx="21"/>
          </p:nvPr>
        </p:nvSpPr>
        <p:spPr>
          <a:xfrm>
            <a:off x="4568996" y="2298987"/>
            <a:ext cx="2930525"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vert="horz" lIns="91440" tIns="45720" rIns="91440" bIns="45720"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marR="0" lvl="0" indent="0" algn="ctr" defTabSz="914400" rtl="0" eaLnBrk="0" fontAlgn="base" latinLnBrk="0" hangingPunct="0">
              <a:lnSpc>
                <a:spcPct val="120000"/>
              </a:lnSpc>
              <a:spcBef>
                <a:spcPts val="1000"/>
              </a:spcBef>
              <a:spcAft>
                <a:spcPct val="0"/>
              </a:spcAft>
              <a:buClrTx/>
              <a:buSzTx/>
              <a:buFont typeface="Arial" panose="020B0604020202020204" pitchFamily="34" charset="0"/>
              <a:buNone/>
              <a:defRPr/>
            </a:pPr>
            <a:r>
              <a:rPr kumimoji="0" lang="en-US" sz="1600" b="0" i="0" u="none" strike="noStrike" kern="1200" cap="none" spc="0" normalizeH="0" baseline="0" noProof="0">
                <a:ln>
                  <a:noFill/>
                </a:ln>
                <a:solidFill>
                  <a:schemeClr val="tx1"/>
                </a:solidFill>
                <a:effectLst>
                  <a:outerShdw blurRad="50800" dist="38100" dir="2700000" algn="tl" rotWithShape="0">
                    <a:srgbClr val="000000">
                      <a:alpha val="48000"/>
                    </a:srgbClr>
                  </a:outerShdw>
                </a:effectLst>
                <a:uLnTx/>
                <a:uFillTx/>
                <a:latin typeface="+mn-lt"/>
                <a:ea typeface="+mn-ea"/>
                <a:cs typeface="+mn-cs"/>
              </a:rPr>
              <a:t>Click icon to add picture</a:t>
            </a:r>
            <a:endParaRPr kumimoji="0" lang="en-US" sz="1600" b="0" i="0" u="none" strike="noStrike" kern="1200" cap="none" spc="0" normalizeH="0" baseline="0" noProof="0" dirty="0">
              <a:ln>
                <a:noFill/>
              </a:ln>
              <a:solidFill>
                <a:schemeClr val="tx1"/>
              </a:solidFill>
              <a:effectLst>
                <a:outerShdw blurRad="50800" dist="38100" dir="2700000" algn="tl" rotWithShape="0">
                  <a:srgbClr val="000000">
                    <a:alpha val="48000"/>
                  </a:srgbClr>
                </a:outerShdw>
              </a:effectLst>
              <a:uLnTx/>
              <a:uFillTx/>
              <a:latin typeface="+mn-lt"/>
              <a:ea typeface="+mn-ea"/>
              <a:cs typeface="+mn-cs"/>
            </a:endParaRPr>
          </a:p>
        </p:txBody>
      </p:sp>
      <p:sp>
        <p:nvSpPr>
          <p:cNvPr id="24" name="Text Placeholder 3"/>
          <p:cNvSpPr>
            <a:spLocks noGrp="1"/>
          </p:cNvSpPr>
          <p:nvPr>
            <p:ph type="body" sz="half" idx="19"/>
          </p:nvPr>
        </p:nvSpPr>
        <p:spPr>
          <a:xfrm>
            <a:off x="4441348" y="4772160"/>
            <a:ext cx="3300336" cy="1019038"/>
          </a:xfrm>
        </p:spPr>
        <p:txBody>
          <a:bodyPr anchor="t"/>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25" name="Text Placeholder 4"/>
          <p:cNvSpPr>
            <a:spLocks noGrp="1"/>
          </p:cNvSpPr>
          <p:nvPr>
            <p:ph type="body" sz="quarter" idx="13"/>
          </p:nvPr>
        </p:nvSpPr>
        <p:spPr>
          <a:xfrm>
            <a:off x="7973423" y="4195899"/>
            <a:ext cx="3289900"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26" name="Picture Placeholder 2"/>
          <p:cNvSpPr>
            <a:spLocks noGrp="1" noChangeAspect="1"/>
          </p:cNvSpPr>
          <p:nvPr>
            <p:ph type="pic" idx="22"/>
          </p:nvPr>
        </p:nvSpPr>
        <p:spPr>
          <a:xfrm>
            <a:off x="8152803" y="2298987"/>
            <a:ext cx="2932113"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vert="horz" lIns="91440" tIns="45720" rIns="91440" bIns="45720"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marR="0" lvl="0" indent="0" algn="ctr" defTabSz="914400" rtl="0" eaLnBrk="0" fontAlgn="base" latinLnBrk="0" hangingPunct="0">
              <a:lnSpc>
                <a:spcPct val="120000"/>
              </a:lnSpc>
              <a:spcBef>
                <a:spcPts val="1000"/>
              </a:spcBef>
              <a:spcAft>
                <a:spcPct val="0"/>
              </a:spcAft>
              <a:buClrTx/>
              <a:buSzTx/>
              <a:buFont typeface="Arial" panose="020B0604020202020204" pitchFamily="34" charset="0"/>
              <a:buNone/>
              <a:defRPr/>
            </a:pPr>
            <a:r>
              <a:rPr kumimoji="0" lang="en-US" sz="1600" b="0" i="0" u="none" strike="noStrike" kern="1200" cap="none" spc="0" normalizeH="0" baseline="0" noProof="0">
                <a:ln>
                  <a:noFill/>
                </a:ln>
                <a:solidFill>
                  <a:schemeClr val="tx1"/>
                </a:solidFill>
                <a:effectLst>
                  <a:outerShdw blurRad="50800" dist="38100" dir="2700000" algn="tl" rotWithShape="0">
                    <a:srgbClr val="000000">
                      <a:alpha val="48000"/>
                    </a:srgbClr>
                  </a:outerShdw>
                </a:effectLst>
                <a:uLnTx/>
                <a:uFillTx/>
                <a:latin typeface="+mn-lt"/>
                <a:ea typeface="+mn-ea"/>
                <a:cs typeface="+mn-cs"/>
              </a:rPr>
              <a:t>Click icon to add picture</a:t>
            </a:r>
            <a:endParaRPr kumimoji="0" lang="en-US" sz="1600" b="0" i="0" u="none" strike="noStrike" kern="1200" cap="none" spc="0" normalizeH="0" baseline="0" noProof="0" dirty="0">
              <a:ln>
                <a:noFill/>
              </a:ln>
              <a:solidFill>
                <a:schemeClr val="tx1"/>
              </a:solidFill>
              <a:effectLst>
                <a:outerShdw blurRad="50800" dist="38100" dir="2700000" algn="tl" rotWithShape="0">
                  <a:srgbClr val="000000">
                    <a:alpha val="48000"/>
                  </a:srgbClr>
                </a:outerShdw>
              </a:effectLst>
              <a:uLnTx/>
              <a:uFillTx/>
              <a:latin typeface="+mn-lt"/>
              <a:ea typeface="+mn-ea"/>
              <a:cs typeface="+mn-cs"/>
            </a:endParaRPr>
          </a:p>
        </p:txBody>
      </p:sp>
      <p:sp>
        <p:nvSpPr>
          <p:cNvPr id="27" name="Text Placeholder 3"/>
          <p:cNvSpPr>
            <a:spLocks noGrp="1"/>
          </p:cNvSpPr>
          <p:nvPr>
            <p:ph type="body" sz="half" idx="20"/>
          </p:nvPr>
        </p:nvSpPr>
        <p:spPr>
          <a:xfrm>
            <a:off x="7973298" y="4772161"/>
            <a:ext cx="3294258" cy="1019037"/>
          </a:xfrm>
        </p:spPr>
        <p:txBody>
          <a:bodyPr anchor="t"/>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2" name="Date Placeholder 1"/>
          <p:cNvSpPr>
            <a:spLocks noGrp="1"/>
          </p:cNvSpPr>
          <p:nvPr>
            <p:ph type="dt" sz="half" idx="23"/>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r>
              <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rPr>
              <a:t>TTT - QTTqng</a:t>
            </a:r>
            <a:endPar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24"/>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25"/>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fld id="{89982D12-8D94-4BC4-9CDE-89CFD2574BCA}" type="slidenum">
              <a:rPr kumimoji="0" lang="en-US" altLang="en-US" sz="1000" b="0" i="0" u="none" strike="noStrike" kern="1200" cap="none" spc="0" normalizeH="0" baseline="0" noProof="0">
                <a:ln>
                  <a:noFill/>
                </a:ln>
                <a:solidFill>
                  <a:srgbClr val="FFFFFF"/>
                </a:solidFill>
                <a:effectLst/>
                <a:uLnTx/>
                <a:uFillTx/>
                <a:latin typeface="Arial" panose="020B0604020202020204" pitchFamily="34" charset="0"/>
                <a:ea typeface="+mn-ea"/>
                <a:cs typeface="+mn-cs"/>
              </a:rPr>
            </a:fld>
            <a:endParaRPr kumimoji="0" lang="en-US" altLang="en-US" sz="10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Tree>
  </p:cSld>
  <p:clrMapOvr>
    <a:masterClrMapping/>
  </p:clrMapOvr>
  <p:transition spd="slow">
    <p:split orient="vert"/>
  </p:transition>
  <p:hf hdr="0" ftr="0" dt="0"/>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r>
              <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rPr>
              <a:t>TTT - QTTqng</a:t>
            </a:r>
            <a:endPar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fld id="{89982D12-8D94-4BC4-9CDE-89CFD2574BCA}" type="slidenum">
              <a:rPr kumimoji="0" lang="en-US" altLang="en-US" sz="1000" b="0" i="0" u="none" strike="noStrike" kern="1200" cap="none" spc="0" normalizeH="0" baseline="0" noProof="0">
                <a:ln>
                  <a:noFill/>
                </a:ln>
                <a:solidFill>
                  <a:srgbClr val="FFFFFF"/>
                </a:solidFill>
                <a:effectLst/>
                <a:uLnTx/>
                <a:uFillTx/>
                <a:latin typeface="Arial" panose="020B0604020202020204" pitchFamily="34" charset="0"/>
                <a:ea typeface="+mn-ea"/>
                <a:cs typeface="+mn-cs"/>
              </a:rPr>
            </a:fld>
            <a:endParaRPr kumimoji="0" lang="en-US" altLang="en-US" sz="10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Tree>
  </p:cSld>
  <p:clrMapOvr>
    <a:masterClrMapping/>
  </p:clrMapOvr>
  <p:transition spd="slow">
    <p:split orient="vert"/>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609599"/>
            <a:ext cx="2542657"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913794" y="609599"/>
            <a:ext cx="7658705" cy="5181601"/>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r>
              <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rPr>
              <a:t>TTT - QTTqng</a:t>
            </a:r>
            <a:endPar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fld id="{89982D12-8D94-4BC4-9CDE-89CFD2574BCA}" type="slidenum">
              <a:rPr kumimoji="0" lang="en-US" altLang="en-US" sz="1000" b="0" i="0" u="none" strike="noStrike" kern="1200" cap="none" spc="0" normalizeH="0" baseline="0" noProof="0">
                <a:ln>
                  <a:noFill/>
                </a:ln>
                <a:solidFill>
                  <a:srgbClr val="FFFFFF"/>
                </a:solidFill>
                <a:effectLst/>
                <a:uLnTx/>
                <a:uFillTx/>
                <a:latin typeface="Arial" panose="020B0604020202020204" pitchFamily="34" charset="0"/>
                <a:ea typeface="+mn-ea"/>
                <a:cs typeface="+mn-cs"/>
              </a:rPr>
            </a:fld>
            <a:endParaRPr kumimoji="0" lang="en-US" altLang="en-US" sz="10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Tree>
  </p:cSld>
  <p:clrMapOvr>
    <a:masterClrMapping/>
  </p:clrMapOvr>
  <p:transition spd="slow">
    <p:split orient="vert"/>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95269" y="1122363"/>
            <a:ext cx="9001462" cy="2387600"/>
          </a:xfrm>
        </p:spPr>
        <p:txBody>
          <a:bodyPr anchor="b"/>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595269" y="3602038"/>
            <a:ext cx="9001462"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r>
              <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rPr>
              <a:t>TTT - QTTqng</a:t>
            </a:r>
            <a:endPar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fld id="{E4024F19-8F18-4B51-ADA1-93C03E5D6513}" type="slidenum">
              <a:rPr kumimoji="0" lang="en-US" altLang="en-US" sz="1000" b="0" i="0" u="none" strike="noStrike" kern="1200" cap="none" spc="0" normalizeH="0" baseline="0" noProof="0">
                <a:ln>
                  <a:noFill/>
                </a:ln>
                <a:solidFill>
                  <a:srgbClr val="FFFFFF"/>
                </a:solidFill>
                <a:effectLst/>
                <a:uLnTx/>
                <a:uFillTx/>
                <a:latin typeface="Arial" panose="020B0604020202020204" pitchFamily="34" charset="0"/>
                <a:ea typeface="+mn-ea"/>
                <a:cs typeface="+mn-cs"/>
              </a:rPr>
            </a:fld>
            <a:endParaRPr kumimoji="0" lang="en-US" altLang="en-US" sz="10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Tree>
  </p:cSld>
  <p:clrMapOvr>
    <a:masterClrMapping/>
  </p:clrMapOvr>
  <p:transition spd="slow">
    <p:split orient="vert"/>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r>
              <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rPr>
              <a:t>TTT - QTTqng</a:t>
            </a:r>
            <a:endPar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fld id="{E4024F19-8F18-4B51-ADA1-93C03E5D6513}" type="slidenum">
              <a:rPr kumimoji="0" lang="en-US" altLang="en-US" sz="1000" b="0" i="0" u="none" strike="noStrike" kern="1200" cap="none" spc="0" normalizeH="0" baseline="0" noProof="0">
                <a:ln>
                  <a:noFill/>
                </a:ln>
                <a:solidFill>
                  <a:srgbClr val="FFFFFF"/>
                </a:solidFill>
                <a:effectLst/>
                <a:uLnTx/>
                <a:uFillTx/>
                <a:latin typeface="Arial" panose="020B0604020202020204" pitchFamily="34" charset="0"/>
                <a:ea typeface="+mn-ea"/>
                <a:cs typeface="+mn-cs"/>
              </a:rPr>
            </a:fld>
            <a:endParaRPr kumimoji="0" lang="en-US" altLang="en-US" sz="10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Tree>
  </p:cSld>
  <p:clrMapOvr>
    <a:masterClrMapping/>
  </p:clrMapOvr>
  <p:transition spd="slow">
    <p:split orient="vert"/>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29244" y="657226"/>
            <a:ext cx="9733512" cy="2852737"/>
          </a:xfrm>
        </p:spPr>
        <p:txBody>
          <a:bodyPr anchor="b"/>
          <a:lstStyle>
            <a:lvl1pPr>
              <a:defRPr sz="3400"/>
            </a:lvl1pPr>
          </a:lstStyle>
          <a:p>
            <a:r>
              <a:rPr lang="en-US"/>
              <a:t>Click to edit Master title style</a:t>
            </a:r>
            <a:endParaRPr lang="en-US" dirty="0"/>
          </a:p>
        </p:txBody>
      </p:sp>
      <p:sp>
        <p:nvSpPr>
          <p:cNvPr id="3" name="Text Placeholder 2"/>
          <p:cNvSpPr>
            <a:spLocks noGrp="1"/>
          </p:cNvSpPr>
          <p:nvPr>
            <p:ph type="body" idx="1"/>
          </p:nvPr>
        </p:nvSpPr>
        <p:spPr>
          <a:xfrm>
            <a:off x="1229244" y="3602038"/>
            <a:ext cx="9733512"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r>
              <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rPr>
              <a:t>TTT - QTTqng</a:t>
            </a:r>
            <a:endPar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fld id="{E4024F19-8F18-4B51-ADA1-93C03E5D6513}" type="slidenum">
              <a:rPr kumimoji="0" lang="en-US" altLang="en-US" sz="1000" b="0" i="0" u="none" strike="noStrike" kern="1200" cap="none" spc="0" normalizeH="0" baseline="0" noProof="0">
                <a:ln>
                  <a:noFill/>
                </a:ln>
                <a:solidFill>
                  <a:srgbClr val="FFFFFF"/>
                </a:solidFill>
                <a:effectLst/>
                <a:uLnTx/>
                <a:uFillTx/>
                <a:latin typeface="Arial" panose="020B0604020202020204" pitchFamily="34" charset="0"/>
                <a:ea typeface="+mn-ea"/>
                <a:cs typeface="+mn-cs"/>
              </a:rPr>
            </a:fld>
            <a:endParaRPr kumimoji="0" lang="en-US" altLang="en-US" sz="10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Tree>
  </p:cSld>
  <p:clrMapOvr>
    <a:masterClrMapping/>
  </p:clrMapOvr>
  <p:transition spd="slow">
    <p:split orient="vert"/>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6321"/>
          </a:xfrm>
        </p:spPr>
        <p:txBody>
          <a:bodyPr/>
          <a:lstStyle/>
          <a:p>
            <a:r>
              <a:rPr lang="en-US"/>
              <a:t>Click to edit Master title style</a:t>
            </a:r>
            <a:endParaRPr lang="en-US" dirty="0"/>
          </a:p>
        </p:txBody>
      </p:sp>
      <p:sp>
        <p:nvSpPr>
          <p:cNvPr id="3" name="Content Placeholder 2"/>
          <p:cNvSpPr>
            <a:spLocks noGrp="1"/>
          </p:cNvSpPr>
          <p:nvPr>
            <p:ph sz="half" idx="1"/>
          </p:nvPr>
        </p:nvSpPr>
        <p:spPr>
          <a:xfrm>
            <a:off x="913795" y="2088319"/>
            <a:ext cx="5106004" cy="3702881"/>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Content Placeholder 3"/>
          <p:cNvSpPr>
            <a:spLocks noGrp="1"/>
          </p:cNvSpPr>
          <p:nvPr>
            <p:ph sz="half" idx="2"/>
          </p:nvPr>
        </p:nvSpPr>
        <p:spPr>
          <a:xfrm>
            <a:off x="6173403" y="2088319"/>
            <a:ext cx="5094154" cy="3702881"/>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5" name="Date Placeholder 4"/>
          <p:cNvSpPr>
            <a:spLocks noGrp="1"/>
          </p:cNvSpPr>
          <p:nvPr>
            <p:ph type="dt" sz="half" idx="10"/>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r>
              <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rPr>
              <a:t>TTT - QTTqng</a:t>
            </a:r>
            <a:endPar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fld id="{E4024F19-8F18-4B51-ADA1-93C03E5D6513}" type="slidenum">
              <a:rPr kumimoji="0" lang="en-US" altLang="en-US" sz="1000" b="0" i="0" u="none" strike="noStrike" kern="1200" cap="none" spc="0" normalizeH="0" baseline="0" noProof="0">
                <a:ln>
                  <a:noFill/>
                </a:ln>
                <a:solidFill>
                  <a:srgbClr val="FFFFFF"/>
                </a:solidFill>
                <a:effectLst/>
                <a:uLnTx/>
                <a:uFillTx/>
                <a:latin typeface="Arial" panose="020B0604020202020204" pitchFamily="34" charset="0"/>
                <a:ea typeface="+mn-ea"/>
                <a:cs typeface="+mn-cs"/>
              </a:rPr>
            </a:fld>
            <a:endParaRPr kumimoji="0" lang="en-US" altLang="en-US" sz="10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Tree>
  </p:cSld>
  <p:clrMapOvr>
    <a:masterClrMapping/>
  </p:clrMapOvr>
  <p:transition spd="slow">
    <p:split orient="vert"/>
  </p:transition>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7" name="Date Placeholder 6"/>
          <p:cNvSpPr>
            <a:spLocks noGrp="1"/>
          </p:cNvSpPr>
          <p:nvPr>
            <p:ph type="dt" sz="half" idx="10"/>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rPr>
              <a:t>TTT - QTTqng</a:t>
            </a:r>
            <a:endParaRPr kumimoji="0" lang="en-US" alt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p>
            <a:pPr marL="0" marR="0" lvl="0" indent="0" algn="ctr" defTabSz="914400" rtl="0" eaLnBrk="0" fontAlgn="base" latinLnBrk="0" hangingPunct="0">
              <a:lnSpc>
                <a:spcPct val="100000"/>
              </a:lnSpc>
              <a:spcBef>
                <a:spcPct val="0"/>
              </a:spcBef>
              <a:spcAft>
                <a:spcPct val="0"/>
              </a:spcAft>
              <a:buClrTx/>
              <a:buSzTx/>
              <a:buFontTx/>
              <a:buNone/>
              <a:defRPr/>
            </a:pPr>
            <a:endParaRPr kumimoji="0" lang="en-US" alt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fld id="{119C3F45-DE5A-4243-AABF-59219B199185}" type="slidenum">
              <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rPr>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cSld>
  <p:clrMapOvr>
    <a:masterClrMapping/>
  </p:clrMapOvr>
  <p:transition spd="slow">
    <p:split orient="vert"/>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41804" y="2088320"/>
            <a:ext cx="4879199"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913795" y="2912232"/>
            <a:ext cx="5107208" cy="287896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5" name="Text Placeholder 4"/>
          <p:cNvSpPr>
            <a:spLocks noGrp="1"/>
          </p:cNvSpPr>
          <p:nvPr>
            <p:ph type="body" sz="quarter" idx="3"/>
          </p:nvPr>
        </p:nvSpPr>
        <p:spPr>
          <a:xfrm>
            <a:off x="6402003" y="2088320"/>
            <a:ext cx="4865554"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912232"/>
            <a:ext cx="5095357" cy="287896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7" name="Date Placeholder 6"/>
          <p:cNvSpPr>
            <a:spLocks noGrp="1"/>
          </p:cNvSpPr>
          <p:nvPr>
            <p:ph type="dt" sz="half" idx="10"/>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r>
              <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rPr>
              <a:t>TTT - QTTqng</a:t>
            </a:r>
            <a:endPar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fld id="{E4024F19-8F18-4B51-ADA1-93C03E5D6513}" type="slidenum">
              <a:rPr kumimoji="0" lang="en-US" altLang="en-US" sz="1000" b="0" i="0" u="none" strike="noStrike" kern="1200" cap="none" spc="0" normalizeH="0" baseline="0" noProof="0">
                <a:ln>
                  <a:noFill/>
                </a:ln>
                <a:solidFill>
                  <a:srgbClr val="FFFFFF"/>
                </a:solidFill>
                <a:effectLst/>
                <a:uLnTx/>
                <a:uFillTx/>
                <a:latin typeface="Arial" panose="020B0604020202020204" pitchFamily="34" charset="0"/>
                <a:ea typeface="+mn-ea"/>
                <a:cs typeface="+mn-cs"/>
              </a:rPr>
            </a:fld>
            <a:endParaRPr kumimoji="0" lang="en-US" altLang="en-US" sz="10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Tree>
  </p:cSld>
  <p:clrMapOvr>
    <a:masterClrMapping/>
  </p:clrMapOvr>
  <p:transition spd="slow">
    <p:split orient="vert"/>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r>
              <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rPr>
              <a:t>TTT - QTTqng</a:t>
            </a:r>
            <a:endPar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fld id="{E4024F19-8F18-4B51-ADA1-93C03E5D6513}" type="slidenum">
              <a:rPr kumimoji="0" lang="en-US" altLang="en-US" sz="1000" b="0" i="0" u="none" strike="noStrike" kern="1200" cap="none" spc="0" normalizeH="0" baseline="0" noProof="0">
                <a:ln>
                  <a:noFill/>
                </a:ln>
                <a:solidFill>
                  <a:srgbClr val="FFFFFF"/>
                </a:solidFill>
                <a:effectLst/>
                <a:uLnTx/>
                <a:uFillTx/>
                <a:latin typeface="Arial" panose="020B0604020202020204" pitchFamily="34" charset="0"/>
                <a:ea typeface="+mn-ea"/>
                <a:cs typeface="+mn-cs"/>
              </a:rPr>
            </a:fld>
            <a:endParaRPr kumimoji="0" lang="en-US" altLang="en-US" sz="10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Tree>
  </p:cSld>
  <p:clrMapOvr>
    <a:masterClrMapping/>
  </p:clrMapOvr>
  <p:transition spd="slow">
    <p:split orient="vert"/>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r>
              <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rPr>
              <a:t>TTT - QTTqng</a:t>
            </a:r>
            <a:endPar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fld id="{E4024F19-8F18-4B51-ADA1-93C03E5D6513}" type="slidenum">
              <a:rPr kumimoji="0" lang="en-US" altLang="en-US" sz="1000" b="0" i="0" u="none" strike="noStrike" kern="1200" cap="none" spc="0" normalizeH="0" baseline="0" noProof="0">
                <a:ln>
                  <a:noFill/>
                </a:ln>
                <a:solidFill>
                  <a:srgbClr val="FFFFFF"/>
                </a:solidFill>
                <a:effectLst/>
                <a:uLnTx/>
                <a:uFillTx/>
                <a:latin typeface="Arial" panose="020B0604020202020204" pitchFamily="34" charset="0"/>
                <a:ea typeface="+mn-ea"/>
                <a:cs typeface="+mn-cs"/>
              </a:rPr>
            </a:fld>
            <a:endParaRPr kumimoji="0" lang="en-US" altLang="en-US" sz="10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Tree>
  </p:cSld>
  <p:clrMapOvr>
    <a:masterClrMapping/>
  </p:clrMapOvr>
  <p:transition spd="slow">
    <p:split orient="vert"/>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228" y="609600"/>
            <a:ext cx="3932237" cy="2362200"/>
          </a:xfrm>
        </p:spPr>
        <p:txBody>
          <a:bodyPr anchor="b"/>
          <a:lstStyle>
            <a:lvl1pPr>
              <a:defRPr sz="2800"/>
            </a:lvl1pPr>
          </a:lstStyle>
          <a:p>
            <a:r>
              <a:rPr lang="en-US"/>
              <a:t>Click to edit Master title style</a:t>
            </a:r>
            <a:endParaRPr lang="en-US" dirty="0"/>
          </a:p>
        </p:txBody>
      </p:sp>
      <p:sp>
        <p:nvSpPr>
          <p:cNvPr id="3" name="Content Placeholder 2"/>
          <p:cNvSpPr>
            <a:spLocks noGrp="1"/>
          </p:cNvSpPr>
          <p:nvPr>
            <p:ph idx="1"/>
          </p:nvPr>
        </p:nvSpPr>
        <p:spPr>
          <a:xfrm>
            <a:off x="5078064" y="609600"/>
            <a:ext cx="6189492" cy="5181600"/>
          </a:xfrm>
        </p:spPr>
        <p:txBody>
          <a:bodyPr anchor="ct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Text Placeholder 3"/>
          <p:cNvSpPr>
            <a:spLocks noGrp="1"/>
          </p:cNvSpPr>
          <p:nvPr>
            <p:ph type="body" sz="half" idx="2"/>
          </p:nvPr>
        </p:nvSpPr>
        <p:spPr>
          <a:xfrm>
            <a:off x="917228" y="2971800"/>
            <a:ext cx="3932237" cy="2819399"/>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r>
              <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rPr>
              <a:t>TTT - QTTqng</a:t>
            </a:r>
            <a:endPar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fld id="{E4024F19-8F18-4B51-ADA1-93C03E5D6513}" type="slidenum">
              <a:rPr kumimoji="0" lang="en-US" altLang="en-US" sz="1000" b="0" i="0" u="none" strike="noStrike" kern="1200" cap="none" spc="0" normalizeH="0" baseline="0" noProof="0">
                <a:ln>
                  <a:noFill/>
                </a:ln>
                <a:solidFill>
                  <a:srgbClr val="FFFFFF"/>
                </a:solidFill>
                <a:effectLst/>
                <a:uLnTx/>
                <a:uFillTx/>
                <a:latin typeface="Arial" panose="020B0604020202020204" pitchFamily="34" charset="0"/>
                <a:ea typeface="+mn-ea"/>
                <a:cs typeface="+mn-cs"/>
              </a:rPr>
            </a:fld>
            <a:endParaRPr kumimoji="0" lang="en-US" altLang="en-US" sz="10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Tree>
  </p:cSld>
  <p:clrMapOvr>
    <a:masterClrMapping/>
  </p:clrMapOvr>
  <p:transition spd="slow">
    <p:split orient="vert"/>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227" y="609600"/>
            <a:ext cx="5929773" cy="2362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24804" y="758881"/>
            <a:ext cx="3255356" cy="4883038"/>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vert="horz" lIns="91440" tIns="45720" rIns="91440" bIns="45720" rtlCol="0" anchor="t">
            <a:norm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914400" rtl="0" eaLnBrk="0" fontAlgn="base" latinLnBrk="0" hangingPunct="0">
              <a:lnSpc>
                <a:spcPct val="120000"/>
              </a:lnSpc>
              <a:spcBef>
                <a:spcPts val="1000"/>
              </a:spcBef>
              <a:spcAft>
                <a:spcPct val="0"/>
              </a:spcAft>
              <a:buClrTx/>
              <a:buSzTx/>
              <a:buFont typeface="Arial" panose="020B0604020202020204" pitchFamily="34" charset="0"/>
              <a:buNone/>
              <a:defRPr/>
            </a:pPr>
            <a:r>
              <a:rPr kumimoji="0" lang="en-US" sz="3200" b="0" i="0" u="none" strike="noStrike" kern="1200" cap="none" spc="0" normalizeH="0" baseline="0" noProof="0">
                <a:ln>
                  <a:noFill/>
                </a:ln>
                <a:solidFill>
                  <a:schemeClr val="tx1"/>
                </a:solidFill>
                <a:effectLst>
                  <a:outerShdw blurRad="50800" dist="38100" dir="2700000" algn="tl" rotWithShape="0">
                    <a:srgbClr val="000000">
                      <a:alpha val="48000"/>
                    </a:srgbClr>
                  </a:outerShdw>
                </a:effectLst>
                <a:uLnTx/>
                <a:uFillTx/>
                <a:latin typeface="+mn-lt"/>
                <a:ea typeface="+mn-ea"/>
                <a:cs typeface="+mn-cs"/>
              </a:rPr>
              <a:t>Click icon to add picture</a:t>
            </a:r>
            <a:endParaRPr kumimoji="0" lang="en-US" sz="3200" b="0" i="0" u="none" strike="noStrike" kern="1200" cap="none" spc="0" normalizeH="0" baseline="0" noProof="0" dirty="0">
              <a:ln>
                <a:noFill/>
              </a:ln>
              <a:solidFill>
                <a:schemeClr val="tx1"/>
              </a:solidFill>
              <a:effectLst>
                <a:outerShdw blurRad="50800" dist="38100" dir="2700000" algn="tl" rotWithShape="0">
                  <a:srgbClr val="000000">
                    <a:alpha val="48000"/>
                  </a:srgbClr>
                </a:outerShdw>
              </a:effectLst>
              <a:uLnTx/>
              <a:uFillTx/>
              <a:latin typeface="+mn-lt"/>
              <a:ea typeface="+mn-ea"/>
              <a:cs typeface="+mn-cs"/>
            </a:endParaRPr>
          </a:p>
        </p:txBody>
      </p:sp>
      <p:sp>
        <p:nvSpPr>
          <p:cNvPr id="4" name="Text Placeholder 3"/>
          <p:cNvSpPr>
            <a:spLocks noGrp="1"/>
          </p:cNvSpPr>
          <p:nvPr>
            <p:ph type="body" sz="half" idx="2"/>
          </p:nvPr>
        </p:nvSpPr>
        <p:spPr>
          <a:xfrm>
            <a:off x="913794" y="2971800"/>
            <a:ext cx="5934950" cy="2819400"/>
          </a:xfrm>
        </p:spPr>
        <p:txBody>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r>
              <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rPr>
              <a:t>TTT - QTTqng</a:t>
            </a:r>
            <a:endPar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fld id="{E4024F19-8F18-4B51-ADA1-93C03E5D6513}" type="slidenum">
              <a:rPr kumimoji="0" lang="en-US" altLang="en-US" sz="1000" b="0" i="0" u="none" strike="noStrike" kern="1200" cap="none" spc="0" normalizeH="0" baseline="0" noProof="0">
                <a:ln>
                  <a:noFill/>
                </a:ln>
                <a:solidFill>
                  <a:srgbClr val="FFFFFF"/>
                </a:solidFill>
                <a:effectLst/>
                <a:uLnTx/>
                <a:uFillTx/>
                <a:latin typeface="Arial" panose="020B0604020202020204" pitchFamily="34" charset="0"/>
                <a:ea typeface="+mn-ea"/>
                <a:cs typeface="+mn-cs"/>
              </a:rPr>
            </a:fld>
            <a:endParaRPr kumimoji="0" lang="en-US" altLang="en-US" sz="10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Tree>
  </p:cSld>
  <p:clrMapOvr>
    <a:masterClrMapping/>
  </p:clrMapOvr>
  <p:transition spd="slow">
    <p:split orient="vert"/>
  </p:transition>
  <p:hf hdr="0" ftr="0" dt="0"/>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806" y="4289372"/>
            <a:ext cx="10367564" cy="819355"/>
          </a:xfrm>
        </p:spPr>
        <p:txBody>
          <a:bodyPr anchor="b"/>
          <a:lstStyle>
            <a:lvl1pP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913806" y="621321"/>
            <a:ext cx="10367564" cy="3379735"/>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vert="horz" lIns="91440" tIns="45720" rIns="91440" bIns="45720" rtlCol="0" anchor="t">
            <a:norm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914400" rtl="0" eaLnBrk="0" fontAlgn="base" latinLnBrk="0" hangingPunct="0">
              <a:lnSpc>
                <a:spcPct val="120000"/>
              </a:lnSpc>
              <a:spcBef>
                <a:spcPts val="1000"/>
              </a:spcBef>
              <a:spcAft>
                <a:spcPct val="0"/>
              </a:spcAft>
              <a:buClrTx/>
              <a:buSzTx/>
              <a:buFont typeface="Arial" panose="020B0604020202020204" pitchFamily="34" charset="0"/>
              <a:buNone/>
              <a:defRPr/>
            </a:pPr>
            <a:r>
              <a:rPr kumimoji="0" lang="en-US" sz="3200" b="0" i="0" u="none" strike="noStrike" kern="1200" cap="none" spc="0" normalizeH="0" baseline="0" noProof="0">
                <a:ln>
                  <a:noFill/>
                </a:ln>
                <a:solidFill>
                  <a:schemeClr val="tx1"/>
                </a:solidFill>
                <a:effectLst>
                  <a:outerShdw blurRad="50800" dist="38100" dir="2700000" algn="tl" rotWithShape="0">
                    <a:srgbClr val="000000">
                      <a:alpha val="48000"/>
                    </a:srgbClr>
                  </a:outerShdw>
                </a:effectLst>
                <a:uLnTx/>
                <a:uFillTx/>
                <a:latin typeface="+mn-lt"/>
                <a:ea typeface="+mn-ea"/>
                <a:cs typeface="+mn-cs"/>
              </a:rPr>
              <a:t>Click icon to add picture</a:t>
            </a:r>
            <a:endParaRPr kumimoji="0" lang="en-US" sz="3200" b="0" i="0" u="none" strike="noStrike" kern="1200" cap="none" spc="0" normalizeH="0" baseline="0" noProof="0" dirty="0">
              <a:ln>
                <a:noFill/>
              </a:ln>
              <a:solidFill>
                <a:schemeClr val="tx1"/>
              </a:solidFill>
              <a:effectLst>
                <a:outerShdw blurRad="50800" dist="38100" dir="2700000" algn="tl" rotWithShape="0">
                  <a:srgbClr val="000000">
                    <a:alpha val="48000"/>
                  </a:srgbClr>
                </a:outerShdw>
              </a:effectLst>
              <a:uLnTx/>
              <a:uFillTx/>
              <a:latin typeface="+mn-lt"/>
              <a:ea typeface="+mn-ea"/>
              <a:cs typeface="+mn-cs"/>
            </a:endParaRPr>
          </a:p>
        </p:txBody>
      </p:sp>
      <p:sp>
        <p:nvSpPr>
          <p:cNvPr id="4" name="Text Placeholder 3"/>
          <p:cNvSpPr>
            <a:spLocks noGrp="1"/>
          </p:cNvSpPr>
          <p:nvPr>
            <p:ph type="body" sz="half" idx="2"/>
          </p:nvPr>
        </p:nvSpPr>
        <p:spPr>
          <a:xfrm>
            <a:off x="913795" y="5108728"/>
            <a:ext cx="10365998" cy="682472"/>
          </a:xfrm>
        </p:spPr>
        <p:txBody>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r>
              <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rPr>
              <a:t>TTT - QTTqng</a:t>
            </a:r>
            <a:endPar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fld id="{E4024F19-8F18-4B51-ADA1-93C03E5D6513}" type="slidenum">
              <a:rPr kumimoji="0" lang="en-US" altLang="en-US" sz="1000" b="0" i="0" u="none" strike="noStrike" kern="1200" cap="none" spc="0" normalizeH="0" baseline="0" noProof="0">
                <a:ln>
                  <a:noFill/>
                </a:ln>
                <a:solidFill>
                  <a:srgbClr val="FFFFFF"/>
                </a:solidFill>
                <a:effectLst/>
                <a:uLnTx/>
                <a:uFillTx/>
                <a:latin typeface="Arial" panose="020B0604020202020204" pitchFamily="34" charset="0"/>
                <a:ea typeface="+mn-ea"/>
                <a:cs typeface="+mn-cs"/>
              </a:rPr>
            </a:fld>
            <a:endParaRPr kumimoji="0" lang="en-US" altLang="en-US" sz="10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Tree>
  </p:cSld>
  <p:clrMapOvr>
    <a:masterClrMapping/>
  </p:clrMapOvr>
  <p:transition spd="slow">
    <p:split orient="vert"/>
  </p:transition>
  <p:hf hdr="0" ftr="0" dt="0"/>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3424859"/>
          </a:xfrm>
        </p:spPr>
        <p:txBody>
          <a:bodyP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95" y="4204820"/>
            <a:ext cx="10353761" cy="159218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3" name="Date Placeholder 2"/>
          <p:cNvSpPr>
            <a:spLocks noGrp="1"/>
          </p:cNvSpPr>
          <p:nvPr>
            <p:ph type="dt" sz="half" idx="10"/>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r>
              <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rPr>
              <a:t>TTT - QTTqng</a:t>
            </a:r>
            <a:endPar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fld id="{E4024F19-8F18-4B51-ADA1-93C03E5D6513}" type="slidenum">
              <a:rPr kumimoji="0" lang="en-US" altLang="en-US" sz="1000" b="0" i="0" u="none" strike="noStrike" kern="1200" cap="none" spc="0" normalizeH="0" baseline="0" noProof="0">
                <a:ln>
                  <a:noFill/>
                </a:ln>
                <a:solidFill>
                  <a:srgbClr val="FFFFFF"/>
                </a:solidFill>
                <a:effectLst/>
                <a:uLnTx/>
                <a:uFillTx/>
                <a:latin typeface="Arial" panose="020B0604020202020204" pitchFamily="34" charset="0"/>
                <a:ea typeface="+mn-ea"/>
                <a:cs typeface="+mn-cs"/>
              </a:rPr>
            </a:fld>
            <a:endParaRPr kumimoji="0" lang="en-US" altLang="en-US" sz="10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Tree>
  </p:cSld>
  <p:clrMapOvr>
    <a:masterClrMapping/>
  </p:clrMapOvr>
  <p:transition spd="slow">
    <p:split orient="vert"/>
  </p:transition>
  <p:hf hdr="0" ftr="0" dt="0"/>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Quote with Caption">
    <p:bg>
      <p:bgPr>
        <a:blipFill rotWithShape="0">
          <a:blip r:embed="rId2"/>
          <a:stretch>
            <a:fillRect/>
          </a:stretch>
        </a:blipFill>
        <a:effectLst/>
      </p:bgPr>
    </p:bg>
    <p:spTree>
      <p:nvGrpSpPr>
        <p:cNvPr id="1" name=""/>
        <p:cNvGrpSpPr/>
        <p:nvPr/>
      </p:nvGrpSpPr>
      <p:grpSpPr>
        <a:xfrm>
          <a:off x="0" y="0"/>
          <a:ext cx="0" cy="0"/>
          <a:chOff x="0" y="0"/>
          <a:chExt cx="0" cy="0"/>
        </a:xfrm>
      </p:grpSpPr>
      <p:sp>
        <p:nvSpPr>
          <p:cNvPr id="7" name="TextBox 6"/>
          <p:cNvSpPr txBox="1"/>
          <p:nvPr/>
        </p:nvSpPr>
        <p:spPr>
          <a:xfrm>
            <a:off x="836613" y="735013"/>
            <a:ext cx="609600" cy="585788"/>
          </a:xfrm>
          <a:prstGeom prst="rect">
            <a:avLst/>
          </a:prstGeom>
        </p:spPr>
        <p:txBody>
          <a:bodyPr anchor="ct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sz="8000" b="0" i="0" u="none" strike="noStrike" kern="1200" cap="all" spc="0" normalizeH="0" baseline="0" noProof="0" dirty="0">
                <a:ln w="3175" cmpd="sng">
                  <a:noFill/>
                </a:ln>
                <a:solidFill>
                  <a:schemeClr val="tx1"/>
                </a:solidFill>
                <a:effectLst/>
                <a:uLnTx/>
                <a:uFillTx/>
                <a:latin typeface="Arial" panose="020B0604020202020204" pitchFamily="34" charset="0"/>
                <a:ea typeface="+mn-ea"/>
                <a:cs typeface="+mn-cs"/>
              </a:rPr>
              <a:t>“</a:t>
            </a:r>
            <a:endParaRPr kumimoji="0" lang="en-US" sz="8000" b="0" i="0" u="none" strike="noStrike" kern="1200" cap="all" spc="0" normalizeH="0" baseline="0" noProof="0" dirty="0">
              <a:ln w="3175" cmpd="sng">
                <a:noFill/>
              </a:ln>
              <a:solidFill>
                <a:schemeClr val="tx1"/>
              </a:solidFill>
              <a:effectLst/>
              <a:uLnTx/>
              <a:uFillTx/>
              <a:latin typeface="Arial" panose="020B0604020202020204" pitchFamily="34" charset="0"/>
              <a:ea typeface="+mn-ea"/>
              <a:cs typeface="+mn-cs"/>
            </a:endParaRPr>
          </a:p>
        </p:txBody>
      </p:sp>
      <p:sp>
        <p:nvSpPr>
          <p:cNvPr id="8" name="TextBox 7"/>
          <p:cNvSpPr txBox="1"/>
          <p:nvPr/>
        </p:nvSpPr>
        <p:spPr>
          <a:xfrm>
            <a:off x="10658475" y="2971800"/>
            <a:ext cx="609600" cy="585788"/>
          </a:xfrm>
          <a:prstGeom prst="rect">
            <a:avLst/>
          </a:prstGeom>
        </p:spPr>
        <p:txBody>
          <a:bodyPr anchor="ct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marL="0" marR="0" lvl="0" indent="0" algn="r" defTabSz="914400" rtl="0" eaLnBrk="0" fontAlgn="base" latinLnBrk="0" hangingPunct="0">
              <a:lnSpc>
                <a:spcPct val="100000"/>
              </a:lnSpc>
              <a:spcBef>
                <a:spcPct val="0"/>
              </a:spcBef>
              <a:spcAft>
                <a:spcPct val="0"/>
              </a:spcAft>
              <a:buClrTx/>
              <a:buSzTx/>
              <a:buFontTx/>
              <a:buNone/>
              <a:defRPr/>
            </a:pPr>
            <a:r>
              <a:rPr kumimoji="0" lang="en-US" sz="8000" b="0" i="0" u="none" strike="noStrike" kern="1200" cap="all" spc="0" normalizeH="0" baseline="0" noProof="0" dirty="0">
                <a:ln w="3175" cmpd="sng">
                  <a:noFill/>
                </a:ln>
                <a:solidFill>
                  <a:schemeClr val="tx1"/>
                </a:solidFill>
                <a:effectLst/>
                <a:uLnTx/>
                <a:uFillTx/>
                <a:latin typeface="Arial" panose="020B0604020202020204" pitchFamily="34" charset="0"/>
                <a:ea typeface="+mn-ea"/>
                <a:cs typeface="+mn-cs"/>
              </a:rPr>
              <a:t>”</a:t>
            </a:r>
            <a:endParaRPr kumimoji="0" lang="en-US" sz="8000" b="0" i="0" u="none" strike="noStrike" kern="1200" cap="all" spc="0" normalizeH="0" baseline="0" noProof="0" dirty="0">
              <a:ln w="3175" cmpd="sng">
                <a:noFill/>
              </a:ln>
              <a:solidFill>
                <a:schemeClr val="tx1"/>
              </a:solidFill>
              <a:effectLst/>
              <a:uLnTx/>
              <a:uFillTx/>
              <a:latin typeface="Arial" panose="020B0604020202020204" pitchFamily="34" charset="0"/>
              <a:ea typeface="+mn-ea"/>
              <a:cs typeface="+mn-cs"/>
            </a:endParaRPr>
          </a:p>
        </p:txBody>
      </p:sp>
      <p:sp>
        <p:nvSpPr>
          <p:cNvPr id="2" name="Title 1"/>
          <p:cNvSpPr>
            <a:spLocks noGrp="1"/>
          </p:cNvSpPr>
          <p:nvPr>
            <p:ph type="title"/>
          </p:nvPr>
        </p:nvSpPr>
        <p:spPr>
          <a:xfrm>
            <a:off x="1446212" y="609600"/>
            <a:ext cx="9302752" cy="2992904"/>
          </a:xfrm>
        </p:spPr>
        <p:txBody>
          <a:bodyP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426812"/>
          </a:xfrm>
        </p:spPr>
        <p:txBody>
          <a:bodyPr anchor="t"/>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4" name="Text Placeholder 3"/>
          <p:cNvSpPr>
            <a:spLocks noGrp="1"/>
          </p:cNvSpPr>
          <p:nvPr>
            <p:ph type="body" sz="half" idx="2"/>
          </p:nvPr>
        </p:nvSpPr>
        <p:spPr>
          <a:xfrm>
            <a:off x="913794" y="4204821"/>
            <a:ext cx="1035376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9" name="Date Placeholder 4"/>
          <p:cNvSpPr>
            <a:spLocks noGrp="1"/>
          </p:cNvSpPr>
          <p:nvPr>
            <p:ph type="dt" sz="half" idx="12"/>
          </p:nvPr>
        </p:nvSpPr>
        <p:spPr>
          <a:xfrm>
            <a:off x="7678738" y="5883275"/>
            <a:ext cx="2743200" cy="365125"/>
          </a:xfrm>
          <a:prstGeom prst="rect">
            <a:avLst/>
          </a:prstGeom>
        </p:spPr>
        <p:txBody>
          <a:bodyPr vert="horz" lIns="91440" tIns="45720" rIns="91440" bIns="45720" rtlCol="0" anchor="ct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defRPr/>
            </a:pPr>
            <a:r>
              <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rPr>
              <a:t>TTT - QTTqng</a:t>
            </a:r>
            <a:endPar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10" name="Footer Placeholder 5"/>
          <p:cNvSpPr>
            <a:spLocks noGrp="1"/>
          </p:cNvSpPr>
          <p:nvPr>
            <p:ph type="ftr" sz="quarter" idx="3"/>
          </p:nvPr>
        </p:nvSpPr>
        <p:spPr>
          <a:xfrm>
            <a:off x="914400" y="5883275"/>
            <a:ext cx="6672263" cy="365125"/>
          </a:xfrm>
          <a:prstGeom prst="rect">
            <a:avLst/>
          </a:prstGeom>
        </p:spPr>
        <p:txBody>
          <a:bodyPr vert="horz" lIns="91440" tIns="45720" rIns="91440" bIns="45720" rtlCol="0" anchor="ct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11" name="Slide Number Placeholder 6"/>
          <p:cNvSpPr>
            <a:spLocks noGrp="1"/>
          </p:cNvSpPr>
          <p:nvPr>
            <p:ph type="sldNum" sz="quarter" idx="4"/>
          </p:nvPr>
        </p:nvSpPr>
        <p:spPr>
          <a:xfrm>
            <a:off x="10514013" y="5883275"/>
            <a:ext cx="754063" cy="365125"/>
          </a:xfrm>
          <a:prstGeom prst="rect">
            <a:avLst/>
          </a:prstGeom>
        </p:spPr>
        <p:txBody>
          <a:bodyPr vert="horz" wrap="square" lIns="91440" tIns="45720" rIns="91440" bIns="45720" numCol="1" anchor="ctr" anchorCtr="0" compatLnSpc="1"/>
          <a:lstStyle>
            <a:lvl1pPr>
              <a:defRPr smtClean="0"/>
            </a:lvl1pPr>
          </a:lstStyle>
          <a:p>
            <a:pPr marL="0" marR="0" lvl="0" indent="0" algn="r" defTabSz="914400" rtl="0" eaLnBrk="0" fontAlgn="base" latinLnBrk="0" hangingPunct="0">
              <a:lnSpc>
                <a:spcPct val="100000"/>
              </a:lnSpc>
              <a:spcBef>
                <a:spcPct val="0"/>
              </a:spcBef>
              <a:spcAft>
                <a:spcPct val="0"/>
              </a:spcAft>
              <a:buClrTx/>
              <a:buSzTx/>
              <a:buFontTx/>
              <a:buNone/>
              <a:defRPr/>
            </a:pPr>
            <a:fld id="{1D360784-5BB4-4C14-A093-7C2709EBD51C}" type="slidenum">
              <a:rPr kumimoji="0" lang="en-US" altLang="en-US" sz="1000" b="0" i="0" u="none" strike="noStrike" kern="1200" cap="none" spc="0" normalizeH="0" baseline="0" noProof="0">
                <a:ln>
                  <a:noFill/>
                </a:ln>
                <a:solidFill>
                  <a:srgbClr val="FFFFFF"/>
                </a:solidFill>
                <a:effectLst/>
                <a:uLnTx/>
                <a:uFillTx/>
                <a:latin typeface="Arial" panose="020B0604020202020204" pitchFamily="34" charset="0"/>
                <a:ea typeface="+mn-ea"/>
                <a:cs typeface="+mn-cs"/>
              </a:rPr>
            </a:fld>
            <a:endParaRPr kumimoji="0" lang="en-US" altLang="en-US" sz="10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Tree>
  </p:cSld>
  <p:clrMapOvr>
    <a:masterClrMapping/>
  </p:clrMapOvr>
  <p:transition spd="slow">
    <p:split orient="vert"/>
  </p:transition>
  <p:timing>
    <p:tnLst>
      <p:par>
        <p:cTn id="1" dur="indefinite" restart="never" nodeType="tmRoot"/>
      </p:par>
    </p:tnLst>
  </p:timing>
  <p:hf hdr="0" ftr="0" dt="0"/>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806" y="2126942"/>
            <a:ext cx="10355327"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94" y="4650556"/>
            <a:ext cx="10353763"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3" name="Date Placeholder 2"/>
          <p:cNvSpPr>
            <a:spLocks noGrp="1"/>
          </p:cNvSpPr>
          <p:nvPr>
            <p:ph type="dt" sz="half" idx="10"/>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r>
              <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rPr>
              <a:t>TTT - QTTqng</a:t>
            </a:r>
            <a:endPar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fld id="{E4024F19-8F18-4B51-ADA1-93C03E5D6513}" type="slidenum">
              <a:rPr kumimoji="0" lang="en-US" altLang="en-US" sz="1000" b="0" i="0" u="none" strike="noStrike" kern="1200" cap="none" spc="0" normalizeH="0" baseline="0" noProof="0">
                <a:ln>
                  <a:noFill/>
                </a:ln>
                <a:solidFill>
                  <a:srgbClr val="FFFFFF"/>
                </a:solidFill>
                <a:effectLst/>
                <a:uLnTx/>
                <a:uFillTx/>
                <a:latin typeface="Arial" panose="020B0604020202020204" pitchFamily="34" charset="0"/>
                <a:ea typeface="+mn-ea"/>
                <a:cs typeface="+mn-cs"/>
              </a:rPr>
            </a:fld>
            <a:endParaRPr kumimoji="0" lang="en-US" altLang="en-US" sz="10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Tree>
  </p:cSld>
  <p:clrMapOvr>
    <a:masterClrMapping/>
  </p:clrMapOvr>
  <p:transition spd="slow">
    <p:split orient="vert"/>
  </p:transition>
  <p:hf hdr="0" ftr="0" dt="0"/>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4" y="609600"/>
            <a:ext cx="10353762" cy="1325563"/>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94" y="2088319"/>
            <a:ext cx="3298956" cy="823305"/>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8" name="Text Placeholder 3"/>
          <p:cNvSpPr>
            <a:spLocks noGrp="1"/>
          </p:cNvSpPr>
          <p:nvPr>
            <p:ph type="body" sz="half" idx="15"/>
          </p:nvPr>
        </p:nvSpPr>
        <p:spPr>
          <a:xfrm>
            <a:off x="913794" y="2911624"/>
            <a:ext cx="3298956" cy="2879576"/>
          </a:xfrm>
        </p:spPr>
        <p:txBody>
          <a:bodyPr anchor="t"/>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9" name="Text Placeholder 4"/>
          <p:cNvSpPr>
            <a:spLocks noGrp="1"/>
          </p:cNvSpPr>
          <p:nvPr>
            <p:ph type="body" sz="quarter" idx="3"/>
          </p:nvPr>
        </p:nvSpPr>
        <p:spPr>
          <a:xfrm>
            <a:off x="4444878" y="2088320"/>
            <a:ext cx="3298558"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10" name="Text Placeholder 3"/>
          <p:cNvSpPr>
            <a:spLocks noGrp="1"/>
          </p:cNvSpPr>
          <p:nvPr>
            <p:ph type="body" sz="half" idx="16"/>
          </p:nvPr>
        </p:nvSpPr>
        <p:spPr>
          <a:xfrm>
            <a:off x="4444878" y="2911624"/>
            <a:ext cx="3299821" cy="2879576"/>
          </a:xfrm>
        </p:spPr>
        <p:txBody>
          <a:bodyPr anchor="t"/>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11" name="Text Placeholder 4"/>
          <p:cNvSpPr>
            <a:spLocks noGrp="1"/>
          </p:cNvSpPr>
          <p:nvPr>
            <p:ph type="body" sz="quarter" idx="13"/>
          </p:nvPr>
        </p:nvSpPr>
        <p:spPr>
          <a:xfrm>
            <a:off x="7973298" y="2088320"/>
            <a:ext cx="3291211"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12" name="Text Placeholder 3"/>
          <p:cNvSpPr>
            <a:spLocks noGrp="1"/>
          </p:cNvSpPr>
          <p:nvPr>
            <p:ph type="body" sz="half" idx="17"/>
          </p:nvPr>
        </p:nvSpPr>
        <p:spPr>
          <a:xfrm>
            <a:off x="7976346" y="2911624"/>
            <a:ext cx="3291211" cy="2879576"/>
          </a:xfrm>
        </p:spPr>
        <p:txBody>
          <a:bodyPr anchor="t"/>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2" name="Date Placeholder 1"/>
          <p:cNvSpPr>
            <a:spLocks noGrp="1"/>
          </p:cNvSpPr>
          <p:nvPr>
            <p:ph type="dt" sz="half" idx="18"/>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r>
              <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rPr>
              <a:t>TTT - QTTqng</a:t>
            </a:r>
            <a:endPar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9"/>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20"/>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fld id="{E4024F19-8F18-4B51-ADA1-93C03E5D6513}" type="slidenum">
              <a:rPr kumimoji="0" lang="en-US" altLang="en-US" sz="1000" b="0" i="0" u="none" strike="noStrike" kern="1200" cap="none" spc="0" normalizeH="0" baseline="0" noProof="0">
                <a:ln>
                  <a:noFill/>
                </a:ln>
                <a:solidFill>
                  <a:srgbClr val="FFFFFF"/>
                </a:solidFill>
                <a:effectLst/>
                <a:uLnTx/>
                <a:uFillTx/>
                <a:latin typeface="Arial" panose="020B0604020202020204" pitchFamily="34" charset="0"/>
                <a:ea typeface="+mn-ea"/>
                <a:cs typeface="+mn-cs"/>
              </a:rPr>
            </a:fld>
            <a:endParaRPr kumimoji="0" lang="en-US" altLang="en-US" sz="10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Tree>
  </p:cSld>
  <p:clrMapOvr>
    <a:masterClrMapping/>
  </p:clrMapOvr>
  <p:transition spd="slow">
    <p:split orient="vert"/>
  </p:transition>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rPr>
              <a:t>TTT - QTTqng</a:t>
            </a:r>
            <a:endParaRPr kumimoji="0" lang="en-US" alt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p>
            <a:pPr marL="0" marR="0" lvl="0" indent="0" algn="ctr" defTabSz="914400" rtl="0" eaLnBrk="0" fontAlgn="base" latinLnBrk="0" hangingPunct="0">
              <a:lnSpc>
                <a:spcPct val="100000"/>
              </a:lnSpc>
              <a:spcBef>
                <a:spcPct val="0"/>
              </a:spcBef>
              <a:spcAft>
                <a:spcPct val="0"/>
              </a:spcAft>
              <a:buClrTx/>
              <a:buSzTx/>
              <a:buFontTx/>
              <a:buNone/>
              <a:defRPr/>
            </a:pPr>
            <a:endParaRPr kumimoji="0" lang="en-US" alt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fld id="{119C3F45-DE5A-4243-AABF-59219B199185}" type="slidenum">
              <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rPr>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cSld>
  <p:clrMapOvr>
    <a:masterClrMapping/>
  </p:clrMapOvr>
  <p:transition spd="slow">
    <p:split orient="vert"/>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913795" y="609600"/>
            <a:ext cx="10353762" cy="1325563"/>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95" y="4195899"/>
            <a:ext cx="3298955"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20" name="Picture Placeholder 2"/>
          <p:cNvSpPr>
            <a:spLocks noGrp="1" noChangeAspect="1"/>
          </p:cNvSpPr>
          <p:nvPr>
            <p:ph type="pic" idx="15"/>
          </p:nvPr>
        </p:nvSpPr>
        <p:spPr>
          <a:xfrm>
            <a:off x="1092020" y="2298987"/>
            <a:ext cx="2940050"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vert="horz" lIns="91440" tIns="45720" rIns="91440" bIns="45720"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marR="0" lvl="0" indent="0" algn="ctr" defTabSz="914400" rtl="0" eaLnBrk="0" fontAlgn="base" latinLnBrk="0" hangingPunct="0">
              <a:lnSpc>
                <a:spcPct val="120000"/>
              </a:lnSpc>
              <a:spcBef>
                <a:spcPts val="1000"/>
              </a:spcBef>
              <a:spcAft>
                <a:spcPct val="0"/>
              </a:spcAft>
              <a:buClrTx/>
              <a:buSzTx/>
              <a:buFont typeface="Arial" panose="020B0604020202020204" pitchFamily="34" charset="0"/>
              <a:buNone/>
              <a:defRPr/>
            </a:pPr>
            <a:r>
              <a:rPr kumimoji="0" lang="en-US" sz="1600" b="0" i="0" u="none" strike="noStrike" kern="1200" cap="none" spc="0" normalizeH="0" baseline="0" noProof="0">
                <a:ln>
                  <a:noFill/>
                </a:ln>
                <a:solidFill>
                  <a:schemeClr val="tx1"/>
                </a:solidFill>
                <a:effectLst>
                  <a:outerShdw blurRad="50800" dist="38100" dir="2700000" algn="tl" rotWithShape="0">
                    <a:srgbClr val="000000">
                      <a:alpha val="48000"/>
                    </a:srgbClr>
                  </a:outerShdw>
                </a:effectLst>
                <a:uLnTx/>
                <a:uFillTx/>
                <a:latin typeface="+mn-lt"/>
                <a:ea typeface="+mn-ea"/>
                <a:cs typeface="+mn-cs"/>
              </a:rPr>
              <a:t>Click icon to add picture</a:t>
            </a:r>
            <a:endParaRPr kumimoji="0" lang="en-US" sz="1600" b="0" i="0" u="none" strike="noStrike" kern="1200" cap="none" spc="0" normalizeH="0" baseline="0" noProof="0" dirty="0">
              <a:ln>
                <a:noFill/>
              </a:ln>
              <a:solidFill>
                <a:schemeClr val="tx1"/>
              </a:solidFill>
              <a:effectLst>
                <a:outerShdw blurRad="50800" dist="38100" dir="2700000" algn="tl" rotWithShape="0">
                  <a:srgbClr val="000000">
                    <a:alpha val="48000"/>
                  </a:srgbClr>
                </a:outerShdw>
              </a:effectLst>
              <a:uLnTx/>
              <a:uFillTx/>
              <a:latin typeface="+mn-lt"/>
              <a:ea typeface="+mn-ea"/>
              <a:cs typeface="+mn-cs"/>
            </a:endParaRPr>
          </a:p>
        </p:txBody>
      </p:sp>
      <p:sp>
        <p:nvSpPr>
          <p:cNvPr id="21" name="Text Placeholder 3"/>
          <p:cNvSpPr>
            <a:spLocks noGrp="1"/>
          </p:cNvSpPr>
          <p:nvPr>
            <p:ph type="body" sz="half" idx="18"/>
          </p:nvPr>
        </p:nvSpPr>
        <p:spPr>
          <a:xfrm>
            <a:off x="913795" y="4772161"/>
            <a:ext cx="3298955" cy="1019038"/>
          </a:xfrm>
        </p:spPr>
        <p:txBody>
          <a:bodyPr anchor="t"/>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22" name="Text Placeholder 4"/>
          <p:cNvSpPr>
            <a:spLocks noGrp="1"/>
          </p:cNvSpPr>
          <p:nvPr>
            <p:ph type="body" sz="quarter" idx="3"/>
          </p:nvPr>
        </p:nvSpPr>
        <p:spPr>
          <a:xfrm>
            <a:off x="4442701" y="4195899"/>
            <a:ext cx="3298983"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23" name="Picture Placeholder 2"/>
          <p:cNvSpPr>
            <a:spLocks noGrp="1" noChangeAspect="1"/>
          </p:cNvSpPr>
          <p:nvPr>
            <p:ph type="pic" idx="21"/>
          </p:nvPr>
        </p:nvSpPr>
        <p:spPr>
          <a:xfrm>
            <a:off x="4568996" y="2298987"/>
            <a:ext cx="2930525"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vert="horz" lIns="91440" tIns="45720" rIns="91440" bIns="45720"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marR="0" lvl="0" indent="0" algn="ctr" defTabSz="914400" rtl="0" eaLnBrk="0" fontAlgn="base" latinLnBrk="0" hangingPunct="0">
              <a:lnSpc>
                <a:spcPct val="120000"/>
              </a:lnSpc>
              <a:spcBef>
                <a:spcPts val="1000"/>
              </a:spcBef>
              <a:spcAft>
                <a:spcPct val="0"/>
              </a:spcAft>
              <a:buClrTx/>
              <a:buSzTx/>
              <a:buFont typeface="Arial" panose="020B0604020202020204" pitchFamily="34" charset="0"/>
              <a:buNone/>
              <a:defRPr/>
            </a:pPr>
            <a:r>
              <a:rPr kumimoji="0" lang="en-US" sz="1600" b="0" i="0" u="none" strike="noStrike" kern="1200" cap="none" spc="0" normalizeH="0" baseline="0" noProof="0">
                <a:ln>
                  <a:noFill/>
                </a:ln>
                <a:solidFill>
                  <a:schemeClr val="tx1"/>
                </a:solidFill>
                <a:effectLst>
                  <a:outerShdw blurRad="50800" dist="38100" dir="2700000" algn="tl" rotWithShape="0">
                    <a:srgbClr val="000000">
                      <a:alpha val="48000"/>
                    </a:srgbClr>
                  </a:outerShdw>
                </a:effectLst>
                <a:uLnTx/>
                <a:uFillTx/>
                <a:latin typeface="+mn-lt"/>
                <a:ea typeface="+mn-ea"/>
                <a:cs typeface="+mn-cs"/>
              </a:rPr>
              <a:t>Click icon to add picture</a:t>
            </a:r>
            <a:endParaRPr kumimoji="0" lang="en-US" sz="1600" b="0" i="0" u="none" strike="noStrike" kern="1200" cap="none" spc="0" normalizeH="0" baseline="0" noProof="0" dirty="0">
              <a:ln>
                <a:noFill/>
              </a:ln>
              <a:solidFill>
                <a:schemeClr val="tx1"/>
              </a:solidFill>
              <a:effectLst>
                <a:outerShdw blurRad="50800" dist="38100" dir="2700000" algn="tl" rotWithShape="0">
                  <a:srgbClr val="000000">
                    <a:alpha val="48000"/>
                  </a:srgbClr>
                </a:outerShdw>
              </a:effectLst>
              <a:uLnTx/>
              <a:uFillTx/>
              <a:latin typeface="+mn-lt"/>
              <a:ea typeface="+mn-ea"/>
              <a:cs typeface="+mn-cs"/>
            </a:endParaRPr>
          </a:p>
        </p:txBody>
      </p:sp>
      <p:sp>
        <p:nvSpPr>
          <p:cNvPr id="24" name="Text Placeholder 3"/>
          <p:cNvSpPr>
            <a:spLocks noGrp="1"/>
          </p:cNvSpPr>
          <p:nvPr>
            <p:ph type="body" sz="half" idx="19"/>
          </p:nvPr>
        </p:nvSpPr>
        <p:spPr>
          <a:xfrm>
            <a:off x="4441348" y="4772160"/>
            <a:ext cx="3300336" cy="1019038"/>
          </a:xfrm>
        </p:spPr>
        <p:txBody>
          <a:bodyPr anchor="t"/>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25" name="Text Placeholder 4"/>
          <p:cNvSpPr>
            <a:spLocks noGrp="1"/>
          </p:cNvSpPr>
          <p:nvPr>
            <p:ph type="body" sz="quarter" idx="13"/>
          </p:nvPr>
        </p:nvSpPr>
        <p:spPr>
          <a:xfrm>
            <a:off x="7973423" y="4195899"/>
            <a:ext cx="3289900"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26" name="Picture Placeholder 2"/>
          <p:cNvSpPr>
            <a:spLocks noGrp="1" noChangeAspect="1"/>
          </p:cNvSpPr>
          <p:nvPr>
            <p:ph type="pic" idx="22"/>
          </p:nvPr>
        </p:nvSpPr>
        <p:spPr>
          <a:xfrm>
            <a:off x="8152803" y="2298987"/>
            <a:ext cx="2932113"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vert="horz" lIns="91440" tIns="45720" rIns="91440" bIns="45720"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marR="0" lvl="0" indent="0" algn="ctr" defTabSz="914400" rtl="0" eaLnBrk="0" fontAlgn="base" latinLnBrk="0" hangingPunct="0">
              <a:lnSpc>
                <a:spcPct val="120000"/>
              </a:lnSpc>
              <a:spcBef>
                <a:spcPts val="1000"/>
              </a:spcBef>
              <a:spcAft>
                <a:spcPct val="0"/>
              </a:spcAft>
              <a:buClrTx/>
              <a:buSzTx/>
              <a:buFont typeface="Arial" panose="020B0604020202020204" pitchFamily="34" charset="0"/>
              <a:buNone/>
              <a:defRPr/>
            </a:pPr>
            <a:r>
              <a:rPr kumimoji="0" lang="en-US" sz="1600" b="0" i="0" u="none" strike="noStrike" kern="1200" cap="none" spc="0" normalizeH="0" baseline="0" noProof="0">
                <a:ln>
                  <a:noFill/>
                </a:ln>
                <a:solidFill>
                  <a:schemeClr val="tx1"/>
                </a:solidFill>
                <a:effectLst>
                  <a:outerShdw blurRad="50800" dist="38100" dir="2700000" algn="tl" rotWithShape="0">
                    <a:srgbClr val="000000">
                      <a:alpha val="48000"/>
                    </a:srgbClr>
                  </a:outerShdw>
                </a:effectLst>
                <a:uLnTx/>
                <a:uFillTx/>
                <a:latin typeface="+mn-lt"/>
                <a:ea typeface="+mn-ea"/>
                <a:cs typeface="+mn-cs"/>
              </a:rPr>
              <a:t>Click icon to add picture</a:t>
            </a:r>
            <a:endParaRPr kumimoji="0" lang="en-US" sz="1600" b="0" i="0" u="none" strike="noStrike" kern="1200" cap="none" spc="0" normalizeH="0" baseline="0" noProof="0" dirty="0">
              <a:ln>
                <a:noFill/>
              </a:ln>
              <a:solidFill>
                <a:schemeClr val="tx1"/>
              </a:solidFill>
              <a:effectLst>
                <a:outerShdw blurRad="50800" dist="38100" dir="2700000" algn="tl" rotWithShape="0">
                  <a:srgbClr val="000000">
                    <a:alpha val="48000"/>
                  </a:srgbClr>
                </a:outerShdw>
              </a:effectLst>
              <a:uLnTx/>
              <a:uFillTx/>
              <a:latin typeface="+mn-lt"/>
              <a:ea typeface="+mn-ea"/>
              <a:cs typeface="+mn-cs"/>
            </a:endParaRPr>
          </a:p>
        </p:txBody>
      </p:sp>
      <p:sp>
        <p:nvSpPr>
          <p:cNvPr id="27" name="Text Placeholder 3"/>
          <p:cNvSpPr>
            <a:spLocks noGrp="1"/>
          </p:cNvSpPr>
          <p:nvPr>
            <p:ph type="body" sz="half" idx="20"/>
          </p:nvPr>
        </p:nvSpPr>
        <p:spPr>
          <a:xfrm>
            <a:off x="7973298" y="4772161"/>
            <a:ext cx="3294258" cy="1019037"/>
          </a:xfrm>
        </p:spPr>
        <p:txBody>
          <a:bodyPr anchor="t"/>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2" name="Date Placeholder 1"/>
          <p:cNvSpPr>
            <a:spLocks noGrp="1"/>
          </p:cNvSpPr>
          <p:nvPr>
            <p:ph type="dt" sz="half" idx="23"/>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r>
              <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rPr>
              <a:t>TTT - QTTqng</a:t>
            </a:r>
            <a:endPar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24"/>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25"/>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fld id="{E4024F19-8F18-4B51-ADA1-93C03E5D6513}" type="slidenum">
              <a:rPr kumimoji="0" lang="en-US" altLang="en-US" sz="1000" b="0" i="0" u="none" strike="noStrike" kern="1200" cap="none" spc="0" normalizeH="0" baseline="0" noProof="0">
                <a:ln>
                  <a:noFill/>
                </a:ln>
                <a:solidFill>
                  <a:srgbClr val="FFFFFF"/>
                </a:solidFill>
                <a:effectLst/>
                <a:uLnTx/>
                <a:uFillTx/>
                <a:latin typeface="Arial" panose="020B0604020202020204" pitchFamily="34" charset="0"/>
                <a:ea typeface="+mn-ea"/>
                <a:cs typeface="+mn-cs"/>
              </a:rPr>
            </a:fld>
            <a:endParaRPr kumimoji="0" lang="en-US" altLang="en-US" sz="10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Tree>
  </p:cSld>
  <p:clrMapOvr>
    <a:masterClrMapping/>
  </p:clrMapOvr>
  <p:transition spd="slow">
    <p:split orient="vert"/>
  </p:transition>
  <p:hf hdr="0" ftr="0" dt="0"/>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r>
              <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rPr>
              <a:t>TTT - QTTqng</a:t>
            </a:r>
            <a:endPar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fld id="{E4024F19-8F18-4B51-ADA1-93C03E5D6513}" type="slidenum">
              <a:rPr kumimoji="0" lang="en-US" altLang="en-US" sz="1000" b="0" i="0" u="none" strike="noStrike" kern="1200" cap="none" spc="0" normalizeH="0" baseline="0" noProof="0">
                <a:ln>
                  <a:noFill/>
                </a:ln>
                <a:solidFill>
                  <a:srgbClr val="FFFFFF"/>
                </a:solidFill>
                <a:effectLst/>
                <a:uLnTx/>
                <a:uFillTx/>
                <a:latin typeface="Arial" panose="020B0604020202020204" pitchFamily="34" charset="0"/>
                <a:ea typeface="+mn-ea"/>
                <a:cs typeface="+mn-cs"/>
              </a:rPr>
            </a:fld>
            <a:endParaRPr kumimoji="0" lang="en-US" altLang="en-US" sz="10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Tree>
  </p:cSld>
  <p:clrMapOvr>
    <a:masterClrMapping/>
  </p:clrMapOvr>
  <p:transition spd="slow">
    <p:split orient="vert"/>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609599"/>
            <a:ext cx="2542657"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913794" y="609599"/>
            <a:ext cx="7658705" cy="5181601"/>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r>
              <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rPr>
              <a:t>TTT - QTTqng</a:t>
            </a:r>
            <a:endPar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fld id="{E4024F19-8F18-4B51-ADA1-93C03E5D6513}" type="slidenum">
              <a:rPr kumimoji="0" lang="en-US" altLang="en-US" sz="1000" b="0" i="0" u="none" strike="noStrike" kern="1200" cap="none" spc="0" normalizeH="0" baseline="0" noProof="0">
                <a:ln>
                  <a:noFill/>
                </a:ln>
                <a:solidFill>
                  <a:srgbClr val="FFFFFF"/>
                </a:solidFill>
                <a:effectLst/>
                <a:uLnTx/>
                <a:uFillTx/>
                <a:latin typeface="Arial" panose="020B0604020202020204" pitchFamily="34" charset="0"/>
                <a:ea typeface="+mn-ea"/>
                <a:cs typeface="+mn-cs"/>
              </a:rPr>
            </a:fld>
            <a:endParaRPr kumimoji="0" lang="en-US" altLang="en-US" sz="10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Tree>
  </p:cSld>
  <p:clrMapOvr>
    <a:masterClrMapping/>
  </p:clrMapOvr>
  <p:transition spd="slow">
    <p:split orient="vert"/>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95269" y="1122363"/>
            <a:ext cx="9001462" cy="2387600"/>
          </a:xfrm>
        </p:spPr>
        <p:txBody>
          <a:bodyPr anchor="b"/>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595269" y="3602038"/>
            <a:ext cx="9001462"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r>
              <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rPr>
              <a:t>TTT - QTTqng</a:t>
            </a:r>
            <a:endPar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fld id="{D52DF0FF-C18F-43F4-AA90-7278A4752B49}" type="slidenum">
              <a:rPr kumimoji="0" lang="en-US" altLang="en-US" sz="1000" b="0" i="0" u="none" strike="noStrike" kern="1200" cap="none" spc="0" normalizeH="0" baseline="0" noProof="0">
                <a:ln>
                  <a:noFill/>
                </a:ln>
                <a:solidFill>
                  <a:srgbClr val="FFFFFF"/>
                </a:solidFill>
                <a:effectLst/>
                <a:uLnTx/>
                <a:uFillTx/>
                <a:latin typeface="Arial" panose="020B0604020202020204" pitchFamily="34" charset="0"/>
                <a:ea typeface="+mn-ea"/>
                <a:cs typeface="+mn-cs"/>
              </a:rPr>
            </a:fld>
            <a:endParaRPr kumimoji="0" lang="en-US" altLang="en-US" sz="10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Tree>
  </p:cSld>
  <p:clrMapOvr>
    <a:masterClrMapping/>
  </p:clrMapOvr>
  <p:transition spd="slow">
    <p:split orient="vert"/>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r>
              <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rPr>
              <a:t>TTT - QTTqng</a:t>
            </a:r>
            <a:endPar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fld id="{D52DF0FF-C18F-43F4-AA90-7278A4752B49}" type="slidenum">
              <a:rPr kumimoji="0" lang="en-US" altLang="en-US" sz="1000" b="0" i="0" u="none" strike="noStrike" kern="1200" cap="none" spc="0" normalizeH="0" baseline="0" noProof="0">
                <a:ln>
                  <a:noFill/>
                </a:ln>
                <a:solidFill>
                  <a:srgbClr val="FFFFFF"/>
                </a:solidFill>
                <a:effectLst/>
                <a:uLnTx/>
                <a:uFillTx/>
                <a:latin typeface="Arial" panose="020B0604020202020204" pitchFamily="34" charset="0"/>
                <a:ea typeface="+mn-ea"/>
                <a:cs typeface="+mn-cs"/>
              </a:rPr>
            </a:fld>
            <a:endParaRPr kumimoji="0" lang="en-US" altLang="en-US" sz="10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Tree>
  </p:cSld>
  <p:clrMapOvr>
    <a:masterClrMapping/>
  </p:clrMapOvr>
  <p:transition spd="slow">
    <p:split orient="vert"/>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29244" y="657226"/>
            <a:ext cx="9733512" cy="2852737"/>
          </a:xfrm>
        </p:spPr>
        <p:txBody>
          <a:bodyPr anchor="b"/>
          <a:lstStyle>
            <a:lvl1pPr>
              <a:defRPr sz="3400"/>
            </a:lvl1pPr>
          </a:lstStyle>
          <a:p>
            <a:r>
              <a:rPr lang="en-US"/>
              <a:t>Click to edit Master title style</a:t>
            </a:r>
            <a:endParaRPr lang="en-US" dirty="0"/>
          </a:p>
        </p:txBody>
      </p:sp>
      <p:sp>
        <p:nvSpPr>
          <p:cNvPr id="3" name="Text Placeholder 2"/>
          <p:cNvSpPr>
            <a:spLocks noGrp="1"/>
          </p:cNvSpPr>
          <p:nvPr>
            <p:ph type="body" idx="1"/>
          </p:nvPr>
        </p:nvSpPr>
        <p:spPr>
          <a:xfrm>
            <a:off x="1229244" y="3602038"/>
            <a:ext cx="9733512"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r>
              <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rPr>
              <a:t>TTT - QTTqng</a:t>
            </a:r>
            <a:endPar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fld id="{D52DF0FF-C18F-43F4-AA90-7278A4752B49}" type="slidenum">
              <a:rPr kumimoji="0" lang="en-US" altLang="en-US" sz="1000" b="0" i="0" u="none" strike="noStrike" kern="1200" cap="none" spc="0" normalizeH="0" baseline="0" noProof="0">
                <a:ln>
                  <a:noFill/>
                </a:ln>
                <a:solidFill>
                  <a:srgbClr val="FFFFFF"/>
                </a:solidFill>
                <a:effectLst/>
                <a:uLnTx/>
                <a:uFillTx/>
                <a:latin typeface="Arial" panose="020B0604020202020204" pitchFamily="34" charset="0"/>
                <a:ea typeface="+mn-ea"/>
                <a:cs typeface="+mn-cs"/>
              </a:rPr>
            </a:fld>
            <a:endParaRPr kumimoji="0" lang="en-US" altLang="en-US" sz="10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Tree>
  </p:cSld>
  <p:clrMapOvr>
    <a:masterClrMapping/>
  </p:clrMapOvr>
  <p:transition spd="slow">
    <p:split orient="vert"/>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6321"/>
          </a:xfrm>
        </p:spPr>
        <p:txBody>
          <a:bodyPr/>
          <a:lstStyle/>
          <a:p>
            <a:r>
              <a:rPr lang="en-US"/>
              <a:t>Click to edit Master title style</a:t>
            </a:r>
            <a:endParaRPr lang="en-US" dirty="0"/>
          </a:p>
        </p:txBody>
      </p:sp>
      <p:sp>
        <p:nvSpPr>
          <p:cNvPr id="3" name="Content Placeholder 2"/>
          <p:cNvSpPr>
            <a:spLocks noGrp="1"/>
          </p:cNvSpPr>
          <p:nvPr>
            <p:ph sz="half" idx="1"/>
          </p:nvPr>
        </p:nvSpPr>
        <p:spPr>
          <a:xfrm>
            <a:off x="913795" y="2088319"/>
            <a:ext cx="5106004" cy="3702881"/>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Content Placeholder 3"/>
          <p:cNvSpPr>
            <a:spLocks noGrp="1"/>
          </p:cNvSpPr>
          <p:nvPr>
            <p:ph sz="half" idx="2"/>
          </p:nvPr>
        </p:nvSpPr>
        <p:spPr>
          <a:xfrm>
            <a:off x="6173403" y="2088319"/>
            <a:ext cx="5094154" cy="3702881"/>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5" name="Date Placeholder 4"/>
          <p:cNvSpPr>
            <a:spLocks noGrp="1"/>
          </p:cNvSpPr>
          <p:nvPr>
            <p:ph type="dt" sz="half" idx="10"/>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r>
              <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rPr>
              <a:t>TTT - QTTqng</a:t>
            </a:r>
            <a:endPar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fld id="{D52DF0FF-C18F-43F4-AA90-7278A4752B49}" type="slidenum">
              <a:rPr kumimoji="0" lang="en-US" altLang="en-US" sz="1000" b="0" i="0" u="none" strike="noStrike" kern="1200" cap="none" spc="0" normalizeH="0" baseline="0" noProof="0">
                <a:ln>
                  <a:noFill/>
                </a:ln>
                <a:solidFill>
                  <a:srgbClr val="FFFFFF"/>
                </a:solidFill>
                <a:effectLst/>
                <a:uLnTx/>
                <a:uFillTx/>
                <a:latin typeface="Arial" panose="020B0604020202020204" pitchFamily="34" charset="0"/>
                <a:ea typeface="+mn-ea"/>
                <a:cs typeface="+mn-cs"/>
              </a:rPr>
            </a:fld>
            <a:endParaRPr kumimoji="0" lang="en-US" altLang="en-US" sz="10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Tree>
  </p:cSld>
  <p:clrMapOvr>
    <a:masterClrMapping/>
  </p:clrMapOvr>
  <p:transition spd="slow">
    <p:split orient="vert"/>
  </p:transition>
  <p:hf hdr="0" ftr="0" dt="0"/>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41804" y="2088320"/>
            <a:ext cx="4879199"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913795" y="2912232"/>
            <a:ext cx="5107208" cy="287896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5" name="Text Placeholder 4"/>
          <p:cNvSpPr>
            <a:spLocks noGrp="1"/>
          </p:cNvSpPr>
          <p:nvPr>
            <p:ph type="body" sz="quarter" idx="3"/>
          </p:nvPr>
        </p:nvSpPr>
        <p:spPr>
          <a:xfrm>
            <a:off x="6402003" y="2088320"/>
            <a:ext cx="4865554"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912232"/>
            <a:ext cx="5095357" cy="287896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7" name="Date Placeholder 6"/>
          <p:cNvSpPr>
            <a:spLocks noGrp="1"/>
          </p:cNvSpPr>
          <p:nvPr>
            <p:ph type="dt" sz="half" idx="10"/>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r>
              <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rPr>
              <a:t>TTT - QTTqng</a:t>
            </a:r>
            <a:endPar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fld id="{D52DF0FF-C18F-43F4-AA90-7278A4752B49}" type="slidenum">
              <a:rPr kumimoji="0" lang="en-US" altLang="en-US" sz="1000" b="0" i="0" u="none" strike="noStrike" kern="1200" cap="none" spc="0" normalizeH="0" baseline="0" noProof="0">
                <a:ln>
                  <a:noFill/>
                </a:ln>
                <a:solidFill>
                  <a:srgbClr val="FFFFFF"/>
                </a:solidFill>
                <a:effectLst/>
                <a:uLnTx/>
                <a:uFillTx/>
                <a:latin typeface="Arial" panose="020B0604020202020204" pitchFamily="34" charset="0"/>
                <a:ea typeface="+mn-ea"/>
                <a:cs typeface="+mn-cs"/>
              </a:rPr>
            </a:fld>
            <a:endParaRPr kumimoji="0" lang="en-US" altLang="en-US" sz="10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Tree>
  </p:cSld>
  <p:clrMapOvr>
    <a:masterClrMapping/>
  </p:clrMapOvr>
  <p:transition spd="slow">
    <p:split orient="vert"/>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r>
              <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rPr>
              <a:t>TTT - QTTqng</a:t>
            </a:r>
            <a:endPar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fld id="{D52DF0FF-C18F-43F4-AA90-7278A4752B49}" type="slidenum">
              <a:rPr kumimoji="0" lang="en-US" altLang="en-US" sz="1000" b="0" i="0" u="none" strike="noStrike" kern="1200" cap="none" spc="0" normalizeH="0" baseline="0" noProof="0">
                <a:ln>
                  <a:noFill/>
                </a:ln>
                <a:solidFill>
                  <a:srgbClr val="FFFFFF"/>
                </a:solidFill>
                <a:effectLst/>
                <a:uLnTx/>
                <a:uFillTx/>
                <a:latin typeface="Arial" panose="020B0604020202020204" pitchFamily="34" charset="0"/>
                <a:ea typeface="+mn-ea"/>
                <a:cs typeface="+mn-cs"/>
              </a:rPr>
            </a:fld>
            <a:endParaRPr kumimoji="0" lang="en-US" altLang="en-US" sz="10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Tree>
  </p:cSld>
  <p:clrMapOvr>
    <a:masterClrMapping/>
  </p:clrMapOvr>
  <p:transition spd="slow">
    <p:split orient="vert"/>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r>
              <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rPr>
              <a:t>TTT - QTTqng</a:t>
            </a:r>
            <a:endPar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fld id="{D52DF0FF-C18F-43F4-AA90-7278A4752B49}" type="slidenum">
              <a:rPr kumimoji="0" lang="en-US" altLang="en-US" sz="1000" b="0" i="0" u="none" strike="noStrike" kern="1200" cap="none" spc="0" normalizeH="0" baseline="0" noProof="0">
                <a:ln>
                  <a:noFill/>
                </a:ln>
                <a:solidFill>
                  <a:srgbClr val="FFFFFF"/>
                </a:solidFill>
                <a:effectLst/>
                <a:uLnTx/>
                <a:uFillTx/>
                <a:latin typeface="Arial" panose="020B0604020202020204" pitchFamily="34" charset="0"/>
                <a:ea typeface="+mn-ea"/>
                <a:cs typeface="+mn-cs"/>
              </a:rPr>
            </a:fld>
            <a:endParaRPr kumimoji="0" lang="en-US" altLang="en-US" sz="10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Tree>
  </p:cSld>
  <p:clrMapOvr>
    <a:masterClrMapping/>
  </p:clrMapOvr>
  <p:transition spd="slow">
    <p:split orient="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rPr>
              <a:t>TTT - QTTqng</a:t>
            </a:r>
            <a:endParaRPr kumimoji="0" lang="en-US" alt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p>
            <a:pPr marL="0" marR="0" lvl="0" indent="0" algn="ctr" defTabSz="914400" rtl="0" eaLnBrk="0" fontAlgn="base" latinLnBrk="0" hangingPunct="0">
              <a:lnSpc>
                <a:spcPct val="100000"/>
              </a:lnSpc>
              <a:spcBef>
                <a:spcPct val="0"/>
              </a:spcBef>
              <a:spcAft>
                <a:spcPct val="0"/>
              </a:spcAft>
              <a:buClrTx/>
              <a:buSzTx/>
              <a:buFontTx/>
              <a:buNone/>
              <a:defRPr/>
            </a:pPr>
            <a:endParaRPr kumimoji="0" lang="en-US" alt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fld id="{119C3F45-DE5A-4243-AABF-59219B199185}" type="slidenum">
              <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rPr>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cSld>
  <p:clrMapOvr>
    <a:masterClrMapping/>
  </p:clrMapOvr>
  <p:transition spd="slow">
    <p:split orient="vert"/>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228" y="609600"/>
            <a:ext cx="3932237" cy="2362200"/>
          </a:xfrm>
        </p:spPr>
        <p:txBody>
          <a:bodyPr anchor="b"/>
          <a:lstStyle>
            <a:lvl1pPr>
              <a:defRPr sz="2800"/>
            </a:lvl1pPr>
          </a:lstStyle>
          <a:p>
            <a:r>
              <a:rPr lang="en-US"/>
              <a:t>Click to edit Master title style</a:t>
            </a:r>
            <a:endParaRPr lang="en-US" dirty="0"/>
          </a:p>
        </p:txBody>
      </p:sp>
      <p:sp>
        <p:nvSpPr>
          <p:cNvPr id="3" name="Content Placeholder 2"/>
          <p:cNvSpPr>
            <a:spLocks noGrp="1"/>
          </p:cNvSpPr>
          <p:nvPr>
            <p:ph idx="1"/>
          </p:nvPr>
        </p:nvSpPr>
        <p:spPr>
          <a:xfrm>
            <a:off x="5078064" y="609600"/>
            <a:ext cx="6189492" cy="5181600"/>
          </a:xfrm>
        </p:spPr>
        <p:txBody>
          <a:bodyPr anchor="ct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Text Placeholder 3"/>
          <p:cNvSpPr>
            <a:spLocks noGrp="1"/>
          </p:cNvSpPr>
          <p:nvPr>
            <p:ph type="body" sz="half" idx="2"/>
          </p:nvPr>
        </p:nvSpPr>
        <p:spPr>
          <a:xfrm>
            <a:off x="917228" y="2971800"/>
            <a:ext cx="3932237" cy="2819399"/>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r>
              <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rPr>
              <a:t>TTT - QTTqng</a:t>
            </a:r>
            <a:endPar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fld id="{D52DF0FF-C18F-43F4-AA90-7278A4752B49}" type="slidenum">
              <a:rPr kumimoji="0" lang="en-US" altLang="en-US" sz="1000" b="0" i="0" u="none" strike="noStrike" kern="1200" cap="none" spc="0" normalizeH="0" baseline="0" noProof="0">
                <a:ln>
                  <a:noFill/>
                </a:ln>
                <a:solidFill>
                  <a:srgbClr val="FFFFFF"/>
                </a:solidFill>
                <a:effectLst/>
                <a:uLnTx/>
                <a:uFillTx/>
                <a:latin typeface="Arial" panose="020B0604020202020204" pitchFamily="34" charset="0"/>
                <a:ea typeface="+mn-ea"/>
                <a:cs typeface="+mn-cs"/>
              </a:rPr>
            </a:fld>
            <a:endParaRPr kumimoji="0" lang="en-US" altLang="en-US" sz="10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Tree>
  </p:cSld>
  <p:clrMapOvr>
    <a:masterClrMapping/>
  </p:clrMapOvr>
  <p:transition spd="slow">
    <p:split orient="vert"/>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227" y="609600"/>
            <a:ext cx="5929773" cy="2362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24804" y="758881"/>
            <a:ext cx="3255356" cy="4883038"/>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vert="horz" lIns="91440" tIns="45720" rIns="91440" bIns="45720" rtlCol="0" anchor="t">
            <a:norm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914400" rtl="0" eaLnBrk="0" fontAlgn="base" latinLnBrk="0" hangingPunct="0">
              <a:lnSpc>
                <a:spcPct val="120000"/>
              </a:lnSpc>
              <a:spcBef>
                <a:spcPts val="1000"/>
              </a:spcBef>
              <a:spcAft>
                <a:spcPct val="0"/>
              </a:spcAft>
              <a:buClrTx/>
              <a:buSzTx/>
              <a:buFont typeface="Arial" panose="020B0604020202020204" pitchFamily="34" charset="0"/>
              <a:buNone/>
              <a:defRPr/>
            </a:pPr>
            <a:r>
              <a:rPr kumimoji="0" lang="en-US" sz="3200" b="0" i="0" u="none" strike="noStrike" kern="1200" cap="none" spc="0" normalizeH="0" baseline="0" noProof="0">
                <a:ln>
                  <a:noFill/>
                </a:ln>
                <a:solidFill>
                  <a:schemeClr val="tx1"/>
                </a:solidFill>
                <a:effectLst>
                  <a:outerShdw blurRad="50800" dist="38100" dir="2700000" algn="tl" rotWithShape="0">
                    <a:srgbClr val="000000">
                      <a:alpha val="48000"/>
                    </a:srgbClr>
                  </a:outerShdw>
                </a:effectLst>
                <a:uLnTx/>
                <a:uFillTx/>
                <a:latin typeface="+mn-lt"/>
                <a:ea typeface="+mn-ea"/>
                <a:cs typeface="+mn-cs"/>
              </a:rPr>
              <a:t>Click icon to add picture</a:t>
            </a:r>
            <a:endParaRPr kumimoji="0" lang="en-US" sz="3200" b="0" i="0" u="none" strike="noStrike" kern="1200" cap="none" spc="0" normalizeH="0" baseline="0" noProof="0" dirty="0">
              <a:ln>
                <a:noFill/>
              </a:ln>
              <a:solidFill>
                <a:schemeClr val="tx1"/>
              </a:solidFill>
              <a:effectLst>
                <a:outerShdw blurRad="50800" dist="38100" dir="2700000" algn="tl" rotWithShape="0">
                  <a:srgbClr val="000000">
                    <a:alpha val="48000"/>
                  </a:srgbClr>
                </a:outerShdw>
              </a:effectLst>
              <a:uLnTx/>
              <a:uFillTx/>
              <a:latin typeface="+mn-lt"/>
              <a:ea typeface="+mn-ea"/>
              <a:cs typeface="+mn-cs"/>
            </a:endParaRPr>
          </a:p>
        </p:txBody>
      </p:sp>
      <p:sp>
        <p:nvSpPr>
          <p:cNvPr id="4" name="Text Placeholder 3"/>
          <p:cNvSpPr>
            <a:spLocks noGrp="1"/>
          </p:cNvSpPr>
          <p:nvPr>
            <p:ph type="body" sz="half" idx="2"/>
          </p:nvPr>
        </p:nvSpPr>
        <p:spPr>
          <a:xfrm>
            <a:off x="913794" y="2971800"/>
            <a:ext cx="5934950" cy="2819400"/>
          </a:xfrm>
        </p:spPr>
        <p:txBody>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r>
              <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rPr>
              <a:t>TTT - QTTqng</a:t>
            </a:r>
            <a:endPar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fld id="{D52DF0FF-C18F-43F4-AA90-7278A4752B49}" type="slidenum">
              <a:rPr kumimoji="0" lang="en-US" altLang="en-US" sz="1000" b="0" i="0" u="none" strike="noStrike" kern="1200" cap="none" spc="0" normalizeH="0" baseline="0" noProof="0">
                <a:ln>
                  <a:noFill/>
                </a:ln>
                <a:solidFill>
                  <a:srgbClr val="FFFFFF"/>
                </a:solidFill>
                <a:effectLst/>
                <a:uLnTx/>
                <a:uFillTx/>
                <a:latin typeface="Arial" panose="020B0604020202020204" pitchFamily="34" charset="0"/>
                <a:ea typeface="+mn-ea"/>
                <a:cs typeface="+mn-cs"/>
              </a:rPr>
            </a:fld>
            <a:endParaRPr kumimoji="0" lang="en-US" altLang="en-US" sz="10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Tree>
  </p:cSld>
  <p:clrMapOvr>
    <a:masterClrMapping/>
  </p:clrMapOvr>
  <p:transition spd="slow">
    <p:split orient="vert"/>
  </p:transition>
  <p:hf hdr="0" ftr="0" dt="0"/>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806" y="4289372"/>
            <a:ext cx="10367564" cy="819355"/>
          </a:xfrm>
        </p:spPr>
        <p:txBody>
          <a:bodyPr anchor="b"/>
          <a:lstStyle>
            <a:lvl1pP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913806" y="621321"/>
            <a:ext cx="10367564" cy="3379735"/>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vert="horz" lIns="91440" tIns="45720" rIns="91440" bIns="45720" rtlCol="0" anchor="t">
            <a:norm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914400" rtl="0" eaLnBrk="0" fontAlgn="base" latinLnBrk="0" hangingPunct="0">
              <a:lnSpc>
                <a:spcPct val="120000"/>
              </a:lnSpc>
              <a:spcBef>
                <a:spcPts val="1000"/>
              </a:spcBef>
              <a:spcAft>
                <a:spcPct val="0"/>
              </a:spcAft>
              <a:buClrTx/>
              <a:buSzTx/>
              <a:buFont typeface="Arial" panose="020B0604020202020204" pitchFamily="34" charset="0"/>
              <a:buNone/>
              <a:defRPr/>
            </a:pPr>
            <a:r>
              <a:rPr kumimoji="0" lang="en-US" sz="3200" b="0" i="0" u="none" strike="noStrike" kern="1200" cap="none" spc="0" normalizeH="0" baseline="0" noProof="0">
                <a:ln>
                  <a:noFill/>
                </a:ln>
                <a:solidFill>
                  <a:schemeClr val="tx1"/>
                </a:solidFill>
                <a:effectLst>
                  <a:outerShdw blurRad="50800" dist="38100" dir="2700000" algn="tl" rotWithShape="0">
                    <a:srgbClr val="000000">
                      <a:alpha val="48000"/>
                    </a:srgbClr>
                  </a:outerShdw>
                </a:effectLst>
                <a:uLnTx/>
                <a:uFillTx/>
                <a:latin typeface="+mn-lt"/>
                <a:ea typeface="+mn-ea"/>
                <a:cs typeface="+mn-cs"/>
              </a:rPr>
              <a:t>Click icon to add picture</a:t>
            </a:r>
            <a:endParaRPr kumimoji="0" lang="en-US" sz="3200" b="0" i="0" u="none" strike="noStrike" kern="1200" cap="none" spc="0" normalizeH="0" baseline="0" noProof="0" dirty="0">
              <a:ln>
                <a:noFill/>
              </a:ln>
              <a:solidFill>
                <a:schemeClr val="tx1"/>
              </a:solidFill>
              <a:effectLst>
                <a:outerShdw blurRad="50800" dist="38100" dir="2700000" algn="tl" rotWithShape="0">
                  <a:srgbClr val="000000">
                    <a:alpha val="48000"/>
                  </a:srgbClr>
                </a:outerShdw>
              </a:effectLst>
              <a:uLnTx/>
              <a:uFillTx/>
              <a:latin typeface="+mn-lt"/>
              <a:ea typeface="+mn-ea"/>
              <a:cs typeface="+mn-cs"/>
            </a:endParaRPr>
          </a:p>
        </p:txBody>
      </p:sp>
      <p:sp>
        <p:nvSpPr>
          <p:cNvPr id="4" name="Text Placeholder 3"/>
          <p:cNvSpPr>
            <a:spLocks noGrp="1"/>
          </p:cNvSpPr>
          <p:nvPr>
            <p:ph type="body" sz="half" idx="2"/>
          </p:nvPr>
        </p:nvSpPr>
        <p:spPr>
          <a:xfrm>
            <a:off x="913795" y="5108728"/>
            <a:ext cx="10365998" cy="682472"/>
          </a:xfrm>
        </p:spPr>
        <p:txBody>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r>
              <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rPr>
              <a:t>TTT - QTTqng</a:t>
            </a:r>
            <a:endPar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fld id="{D52DF0FF-C18F-43F4-AA90-7278A4752B49}" type="slidenum">
              <a:rPr kumimoji="0" lang="en-US" altLang="en-US" sz="1000" b="0" i="0" u="none" strike="noStrike" kern="1200" cap="none" spc="0" normalizeH="0" baseline="0" noProof="0">
                <a:ln>
                  <a:noFill/>
                </a:ln>
                <a:solidFill>
                  <a:srgbClr val="FFFFFF"/>
                </a:solidFill>
                <a:effectLst/>
                <a:uLnTx/>
                <a:uFillTx/>
                <a:latin typeface="Arial" panose="020B0604020202020204" pitchFamily="34" charset="0"/>
                <a:ea typeface="+mn-ea"/>
                <a:cs typeface="+mn-cs"/>
              </a:rPr>
            </a:fld>
            <a:endParaRPr kumimoji="0" lang="en-US" altLang="en-US" sz="10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Tree>
  </p:cSld>
  <p:clrMapOvr>
    <a:masterClrMapping/>
  </p:clrMapOvr>
  <p:transition spd="slow">
    <p:split orient="vert"/>
  </p:transition>
  <p:hf hdr="0" ftr="0" dt="0"/>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3424859"/>
          </a:xfrm>
        </p:spPr>
        <p:txBody>
          <a:bodyP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95" y="4204820"/>
            <a:ext cx="10353761" cy="159218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3" name="Date Placeholder 2"/>
          <p:cNvSpPr>
            <a:spLocks noGrp="1"/>
          </p:cNvSpPr>
          <p:nvPr>
            <p:ph type="dt" sz="half" idx="10"/>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r>
              <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rPr>
              <a:t>TTT - QTTqng</a:t>
            </a:r>
            <a:endPar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fld id="{D52DF0FF-C18F-43F4-AA90-7278A4752B49}" type="slidenum">
              <a:rPr kumimoji="0" lang="en-US" altLang="en-US" sz="1000" b="0" i="0" u="none" strike="noStrike" kern="1200" cap="none" spc="0" normalizeH="0" baseline="0" noProof="0">
                <a:ln>
                  <a:noFill/>
                </a:ln>
                <a:solidFill>
                  <a:srgbClr val="FFFFFF"/>
                </a:solidFill>
                <a:effectLst/>
                <a:uLnTx/>
                <a:uFillTx/>
                <a:latin typeface="Arial" panose="020B0604020202020204" pitchFamily="34" charset="0"/>
                <a:ea typeface="+mn-ea"/>
                <a:cs typeface="+mn-cs"/>
              </a:rPr>
            </a:fld>
            <a:endParaRPr kumimoji="0" lang="en-US" altLang="en-US" sz="10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Tree>
  </p:cSld>
  <p:clrMapOvr>
    <a:masterClrMapping/>
  </p:clrMapOvr>
  <p:transition spd="slow">
    <p:split orient="vert"/>
  </p:transition>
  <p:hf hdr="0" ftr="0" dt="0"/>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Quote with Caption">
    <p:bg>
      <p:bgPr>
        <a:blipFill rotWithShape="0">
          <a:blip r:embed="rId2"/>
          <a:stretch>
            <a:fillRect/>
          </a:stretch>
        </a:blipFill>
        <a:effectLst/>
      </p:bgPr>
    </p:bg>
    <p:spTree>
      <p:nvGrpSpPr>
        <p:cNvPr id="1" name=""/>
        <p:cNvGrpSpPr/>
        <p:nvPr/>
      </p:nvGrpSpPr>
      <p:grpSpPr>
        <a:xfrm>
          <a:off x="0" y="0"/>
          <a:ext cx="0" cy="0"/>
          <a:chOff x="0" y="0"/>
          <a:chExt cx="0" cy="0"/>
        </a:xfrm>
      </p:grpSpPr>
      <p:sp>
        <p:nvSpPr>
          <p:cNvPr id="7" name="TextBox 6"/>
          <p:cNvSpPr txBox="1"/>
          <p:nvPr/>
        </p:nvSpPr>
        <p:spPr>
          <a:xfrm>
            <a:off x="836613" y="735013"/>
            <a:ext cx="609600" cy="585788"/>
          </a:xfrm>
          <a:prstGeom prst="rect">
            <a:avLst/>
          </a:prstGeom>
        </p:spPr>
        <p:txBody>
          <a:bodyPr anchor="ct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sz="8000" b="0" i="0" u="none" strike="noStrike" kern="1200" cap="all" spc="0" normalizeH="0" baseline="0" noProof="0" dirty="0">
                <a:ln w="3175" cmpd="sng">
                  <a:noFill/>
                </a:ln>
                <a:solidFill>
                  <a:schemeClr val="tx1"/>
                </a:solidFill>
                <a:effectLst/>
                <a:uLnTx/>
                <a:uFillTx/>
                <a:latin typeface="Arial" panose="020B0604020202020204" pitchFamily="34" charset="0"/>
                <a:ea typeface="+mn-ea"/>
                <a:cs typeface="+mn-cs"/>
              </a:rPr>
              <a:t>“</a:t>
            </a:r>
            <a:endParaRPr kumimoji="0" lang="en-US" sz="8000" b="0" i="0" u="none" strike="noStrike" kern="1200" cap="all" spc="0" normalizeH="0" baseline="0" noProof="0" dirty="0">
              <a:ln w="3175" cmpd="sng">
                <a:noFill/>
              </a:ln>
              <a:solidFill>
                <a:schemeClr val="tx1"/>
              </a:solidFill>
              <a:effectLst/>
              <a:uLnTx/>
              <a:uFillTx/>
              <a:latin typeface="Arial" panose="020B0604020202020204" pitchFamily="34" charset="0"/>
              <a:ea typeface="+mn-ea"/>
              <a:cs typeface="+mn-cs"/>
            </a:endParaRPr>
          </a:p>
        </p:txBody>
      </p:sp>
      <p:sp>
        <p:nvSpPr>
          <p:cNvPr id="8" name="TextBox 7"/>
          <p:cNvSpPr txBox="1"/>
          <p:nvPr/>
        </p:nvSpPr>
        <p:spPr>
          <a:xfrm>
            <a:off x="10658475" y="2971800"/>
            <a:ext cx="609600" cy="585788"/>
          </a:xfrm>
          <a:prstGeom prst="rect">
            <a:avLst/>
          </a:prstGeom>
        </p:spPr>
        <p:txBody>
          <a:bodyPr anchor="ct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marL="0" marR="0" lvl="0" indent="0" algn="r" defTabSz="914400" rtl="0" eaLnBrk="0" fontAlgn="base" latinLnBrk="0" hangingPunct="0">
              <a:lnSpc>
                <a:spcPct val="100000"/>
              </a:lnSpc>
              <a:spcBef>
                <a:spcPct val="0"/>
              </a:spcBef>
              <a:spcAft>
                <a:spcPct val="0"/>
              </a:spcAft>
              <a:buClrTx/>
              <a:buSzTx/>
              <a:buFontTx/>
              <a:buNone/>
              <a:defRPr/>
            </a:pPr>
            <a:r>
              <a:rPr kumimoji="0" lang="en-US" sz="8000" b="0" i="0" u="none" strike="noStrike" kern="1200" cap="all" spc="0" normalizeH="0" baseline="0" noProof="0" dirty="0">
                <a:ln w="3175" cmpd="sng">
                  <a:noFill/>
                </a:ln>
                <a:solidFill>
                  <a:schemeClr val="tx1"/>
                </a:solidFill>
                <a:effectLst/>
                <a:uLnTx/>
                <a:uFillTx/>
                <a:latin typeface="Arial" panose="020B0604020202020204" pitchFamily="34" charset="0"/>
                <a:ea typeface="+mn-ea"/>
                <a:cs typeface="+mn-cs"/>
              </a:rPr>
              <a:t>”</a:t>
            </a:r>
            <a:endParaRPr kumimoji="0" lang="en-US" sz="8000" b="0" i="0" u="none" strike="noStrike" kern="1200" cap="all" spc="0" normalizeH="0" baseline="0" noProof="0" dirty="0">
              <a:ln w="3175" cmpd="sng">
                <a:noFill/>
              </a:ln>
              <a:solidFill>
                <a:schemeClr val="tx1"/>
              </a:solidFill>
              <a:effectLst/>
              <a:uLnTx/>
              <a:uFillTx/>
              <a:latin typeface="Arial" panose="020B0604020202020204" pitchFamily="34" charset="0"/>
              <a:ea typeface="+mn-ea"/>
              <a:cs typeface="+mn-cs"/>
            </a:endParaRPr>
          </a:p>
        </p:txBody>
      </p:sp>
      <p:sp>
        <p:nvSpPr>
          <p:cNvPr id="2" name="Title 1"/>
          <p:cNvSpPr>
            <a:spLocks noGrp="1"/>
          </p:cNvSpPr>
          <p:nvPr>
            <p:ph type="title"/>
          </p:nvPr>
        </p:nvSpPr>
        <p:spPr>
          <a:xfrm>
            <a:off x="1446212" y="609600"/>
            <a:ext cx="9302752" cy="2992904"/>
          </a:xfrm>
        </p:spPr>
        <p:txBody>
          <a:bodyP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426812"/>
          </a:xfrm>
        </p:spPr>
        <p:txBody>
          <a:bodyPr anchor="t"/>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4" name="Text Placeholder 3"/>
          <p:cNvSpPr>
            <a:spLocks noGrp="1"/>
          </p:cNvSpPr>
          <p:nvPr>
            <p:ph type="body" sz="half" idx="2"/>
          </p:nvPr>
        </p:nvSpPr>
        <p:spPr>
          <a:xfrm>
            <a:off x="913794" y="4204821"/>
            <a:ext cx="1035376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9" name="Date Placeholder 4"/>
          <p:cNvSpPr>
            <a:spLocks noGrp="1"/>
          </p:cNvSpPr>
          <p:nvPr>
            <p:ph type="dt" sz="half" idx="12"/>
          </p:nvPr>
        </p:nvSpPr>
        <p:spPr>
          <a:xfrm>
            <a:off x="7678738" y="5883275"/>
            <a:ext cx="2743200" cy="365125"/>
          </a:xfrm>
          <a:prstGeom prst="rect">
            <a:avLst/>
          </a:prstGeom>
        </p:spPr>
        <p:txBody>
          <a:bodyPr vert="horz" lIns="91440" tIns="45720" rIns="91440" bIns="45720" rtlCol="0" anchor="ct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defRPr/>
            </a:pPr>
            <a:r>
              <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rPr>
              <a:t>TTT - QTTqng</a:t>
            </a:r>
            <a:endPar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10" name="Footer Placeholder 5"/>
          <p:cNvSpPr>
            <a:spLocks noGrp="1"/>
          </p:cNvSpPr>
          <p:nvPr>
            <p:ph type="ftr" sz="quarter" idx="3"/>
          </p:nvPr>
        </p:nvSpPr>
        <p:spPr>
          <a:xfrm>
            <a:off x="914400" y="5883275"/>
            <a:ext cx="6672263" cy="365125"/>
          </a:xfrm>
          <a:prstGeom prst="rect">
            <a:avLst/>
          </a:prstGeom>
        </p:spPr>
        <p:txBody>
          <a:bodyPr vert="horz" lIns="91440" tIns="45720" rIns="91440" bIns="45720" rtlCol="0" anchor="ct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11" name="Slide Number Placeholder 6"/>
          <p:cNvSpPr>
            <a:spLocks noGrp="1"/>
          </p:cNvSpPr>
          <p:nvPr>
            <p:ph type="sldNum" sz="quarter" idx="4"/>
          </p:nvPr>
        </p:nvSpPr>
        <p:spPr>
          <a:xfrm>
            <a:off x="10514013" y="5883275"/>
            <a:ext cx="754063" cy="365125"/>
          </a:xfrm>
          <a:prstGeom prst="rect">
            <a:avLst/>
          </a:prstGeom>
        </p:spPr>
        <p:txBody>
          <a:bodyPr vert="horz" wrap="square" lIns="91440" tIns="45720" rIns="91440" bIns="45720" numCol="1" anchor="ctr" anchorCtr="0" compatLnSpc="1"/>
          <a:lstStyle>
            <a:lvl1pPr>
              <a:defRPr smtClean="0"/>
            </a:lvl1pPr>
          </a:lstStyle>
          <a:p>
            <a:pPr marL="0" marR="0" lvl="0" indent="0" algn="r" defTabSz="914400" rtl="0" eaLnBrk="0" fontAlgn="base" latinLnBrk="0" hangingPunct="0">
              <a:lnSpc>
                <a:spcPct val="100000"/>
              </a:lnSpc>
              <a:spcBef>
                <a:spcPct val="0"/>
              </a:spcBef>
              <a:spcAft>
                <a:spcPct val="0"/>
              </a:spcAft>
              <a:buClrTx/>
              <a:buSzTx/>
              <a:buFontTx/>
              <a:buNone/>
              <a:defRPr/>
            </a:pPr>
            <a:fld id="{F8D5BC28-49A1-47D0-8566-0689D6B59EA5}" type="slidenum">
              <a:rPr kumimoji="0" lang="en-US" altLang="en-US" sz="1000" b="0" i="0" u="none" strike="noStrike" kern="1200" cap="none" spc="0" normalizeH="0" baseline="0" noProof="0">
                <a:ln>
                  <a:noFill/>
                </a:ln>
                <a:solidFill>
                  <a:srgbClr val="FFFFFF"/>
                </a:solidFill>
                <a:effectLst/>
                <a:uLnTx/>
                <a:uFillTx/>
                <a:latin typeface="Arial" panose="020B0604020202020204" pitchFamily="34" charset="0"/>
                <a:ea typeface="+mn-ea"/>
                <a:cs typeface="+mn-cs"/>
              </a:rPr>
            </a:fld>
            <a:endParaRPr kumimoji="0" lang="en-US" altLang="en-US" sz="10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Tree>
  </p:cSld>
  <p:clrMapOvr>
    <a:masterClrMapping/>
  </p:clrMapOvr>
  <p:transition spd="slow">
    <p:split orient="vert"/>
  </p:transition>
  <p:timing>
    <p:tnLst>
      <p:par>
        <p:cTn id="1" dur="indefinite" restart="never" nodeType="tmRoot"/>
      </p:par>
    </p:tnLst>
  </p:timing>
  <p:hf hdr="0" ftr="0" dt="0"/>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806" y="2126942"/>
            <a:ext cx="10355327"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94" y="4650556"/>
            <a:ext cx="10353763"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3" name="Date Placeholder 2"/>
          <p:cNvSpPr>
            <a:spLocks noGrp="1"/>
          </p:cNvSpPr>
          <p:nvPr>
            <p:ph type="dt" sz="half" idx="10"/>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r>
              <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rPr>
              <a:t>TTT - QTTqng</a:t>
            </a:r>
            <a:endPar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fld id="{D52DF0FF-C18F-43F4-AA90-7278A4752B49}" type="slidenum">
              <a:rPr kumimoji="0" lang="en-US" altLang="en-US" sz="1000" b="0" i="0" u="none" strike="noStrike" kern="1200" cap="none" spc="0" normalizeH="0" baseline="0" noProof="0">
                <a:ln>
                  <a:noFill/>
                </a:ln>
                <a:solidFill>
                  <a:srgbClr val="FFFFFF"/>
                </a:solidFill>
                <a:effectLst/>
                <a:uLnTx/>
                <a:uFillTx/>
                <a:latin typeface="Arial" panose="020B0604020202020204" pitchFamily="34" charset="0"/>
                <a:ea typeface="+mn-ea"/>
                <a:cs typeface="+mn-cs"/>
              </a:rPr>
            </a:fld>
            <a:endParaRPr kumimoji="0" lang="en-US" altLang="en-US" sz="10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Tree>
  </p:cSld>
  <p:clrMapOvr>
    <a:masterClrMapping/>
  </p:clrMapOvr>
  <p:transition spd="slow">
    <p:split orient="vert"/>
  </p:transition>
  <p:hf hdr="0" ftr="0" dt="0"/>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4" y="609600"/>
            <a:ext cx="10353762" cy="1325563"/>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94" y="2088319"/>
            <a:ext cx="3298956" cy="823305"/>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8" name="Text Placeholder 3"/>
          <p:cNvSpPr>
            <a:spLocks noGrp="1"/>
          </p:cNvSpPr>
          <p:nvPr>
            <p:ph type="body" sz="half" idx="15"/>
          </p:nvPr>
        </p:nvSpPr>
        <p:spPr>
          <a:xfrm>
            <a:off x="913794" y="2911624"/>
            <a:ext cx="3298956" cy="2879576"/>
          </a:xfrm>
        </p:spPr>
        <p:txBody>
          <a:bodyPr anchor="t"/>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9" name="Text Placeholder 4"/>
          <p:cNvSpPr>
            <a:spLocks noGrp="1"/>
          </p:cNvSpPr>
          <p:nvPr>
            <p:ph type="body" sz="quarter" idx="3"/>
          </p:nvPr>
        </p:nvSpPr>
        <p:spPr>
          <a:xfrm>
            <a:off x="4444878" y="2088320"/>
            <a:ext cx="3298558"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10" name="Text Placeholder 3"/>
          <p:cNvSpPr>
            <a:spLocks noGrp="1"/>
          </p:cNvSpPr>
          <p:nvPr>
            <p:ph type="body" sz="half" idx="16"/>
          </p:nvPr>
        </p:nvSpPr>
        <p:spPr>
          <a:xfrm>
            <a:off x="4444878" y="2911624"/>
            <a:ext cx="3299821" cy="2879576"/>
          </a:xfrm>
        </p:spPr>
        <p:txBody>
          <a:bodyPr anchor="t"/>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11" name="Text Placeholder 4"/>
          <p:cNvSpPr>
            <a:spLocks noGrp="1"/>
          </p:cNvSpPr>
          <p:nvPr>
            <p:ph type="body" sz="quarter" idx="13"/>
          </p:nvPr>
        </p:nvSpPr>
        <p:spPr>
          <a:xfrm>
            <a:off x="7973298" y="2088320"/>
            <a:ext cx="3291211"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12" name="Text Placeholder 3"/>
          <p:cNvSpPr>
            <a:spLocks noGrp="1"/>
          </p:cNvSpPr>
          <p:nvPr>
            <p:ph type="body" sz="half" idx="17"/>
          </p:nvPr>
        </p:nvSpPr>
        <p:spPr>
          <a:xfrm>
            <a:off x="7976346" y="2911624"/>
            <a:ext cx="3291211" cy="2879576"/>
          </a:xfrm>
        </p:spPr>
        <p:txBody>
          <a:bodyPr anchor="t"/>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2" name="Date Placeholder 1"/>
          <p:cNvSpPr>
            <a:spLocks noGrp="1"/>
          </p:cNvSpPr>
          <p:nvPr>
            <p:ph type="dt" sz="half" idx="18"/>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r>
              <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rPr>
              <a:t>TTT - QTTqng</a:t>
            </a:r>
            <a:endPar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9"/>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20"/>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fld id="{D52DF0FF-C18F-43F4-AA90-7278A4752B49}" type="slidenum">
              <a:rPr kumimoji="0" lang="en-US" altLang="en-US" sz="1000" b="0" i="0" u="none" strike="noStrike" kern="1200" cap="none" spc="0" normalizeH="0" baseline="0" noProof="0">
                <a:ln>
                  <a:noFill/>
                </a:ln>
                <a:solidFill>
                  <a:srgbClr val="FFFFFF"/>
                </a:solidFill>
                <a:effectLst/>
                <a:uLnTx/>
                <a:uFillTx/>
                <a:latin typeface="Arial" panose="020B0604020202020204" pitchFamily="34" charset="0"/>
                <a:ea typeface="+mn-ea"/>
                <a:cs typeface="+mn-cs"/>
              </a:rPr>
            </a:fld>
            <a:endParaRPr kumimoji="0" lang="en-US" altLang="en-US" sz="10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Tree>
  </p:cSld>
  <p:clrMapOvr>
    <a:masterClrMapping/>
  </p:clrMapOvr>
  <p:transition spd="slow">
    <p:split orient="vert"/>
  </p:transition>
  <p:hf hdr="0" ftr="0" dt="0"/>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913795" y="609600"/>
            <a:ext cx="10353762" cy="1325563"/>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95" y="4195899"/>
            <a:ext cx="3298955"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20" name="Picture Placeholder 2"/>
          <p:cNvSpPr>
            <a:spLocks noGrp="1" noChangeAspect="1"/>
          </p:cNvSpPr>
          <p:nvPr>
            <p:ph type="pic" idx="15"/>
          </p:nvPr>
        </p:nvSpPr>
        <p:spPr>
          <a:xfrm>
            <a:off x="1092020" y="2298987"/>
            <a:ext cx="2940050"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vert="horz" lIns="91440" tIns="45720" rIns="91440" bIns="45720"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marR="0" lvl="0" indent="0" algn="ctr" defTabSz="914400" rtl="0" eaLnBrk="0" fontAlgn="base" latinLnBrk="0" hangingPunct="0">
              <a:lnSpc>
                <a:spcPct val="120000"/>
              </a:lnSpc>
              <a:spcBef>
                <a:spcPts val="1000"/>
              </a:spcBef>
              <a:spcAft>
                <a:spcPct val="0"/>
              </a:spcAft>
              <a:buClrTx/>
              <a:buSzTx/>
              <a:buFont typeface="Arial" panose="020B0604020202020204" pitchFamily="34" charset="0"/>
              <a:buNone/>
              <a:defRPr/>
            </a:pPr>
            <a:r>
              <a:rPr kumimoji="0" lang="en-US" sz="1600" b="0" i="0" u="none" strike="noStrike" kern="1200" cap="none" spc="0" normalizeH="0" baseline="0" noProof="0">
                <a:ln>
                  <a:noFill/>
                </a:ln>
                <a:solidFill>
                  <a:schemeClr val="tx1"/>
                </a:solidFill>
                <a:effectLst>
                  <a:outerShdw blurRad="50800" dist="38100" dir="2700000" algn="tl" rotWithShape="0">
                    <a:srgbClr val="000000">
                      <a:alpha val="48000"/>
                    </a:srgbClr>
                  </a:outerShdw>
                </a:effectLst>
                <a:uLnTx/>
                <a:uFillTx/>
                <a:latin typeface="+mn-lt"/>
                <a:ea typeface="+mn-ea"/>
                <a:cs typeface="+mn-cs"/>
              </a:rPr>
              <a:t>Click icon to add picture</a:t>
            </a:r>
            <a:endParaRPr kumimoji="0" lang="en-US" sz="1600" b="0" i="0" u="none" strike="noStrike" kern="1200" cap="none" spc="0" normalizeH="0" baseline="0" noProof="0" dirty="0">
              <a:ln>
                <a:noFill/>
              </a:ln>
              <a:solidFill>
                <a:schemeClr val="tx1"/>
              </a:solidFill>
              <a:effectLst>
                <a:outerShdw blurRad="50800" dist="38100" dir="2700000" algn="tl" rotWithShape="0">
                  <a:srgbClr val="000000">
                    <a:alpha val="48000"/>
                  </a:srgbClr>
                </a:outerShdw>
              </a:effectLst>
              <a:uLnTx/>
              <a:uFillTx/>
              <a:latin typeface="+mn-lt"/>
              <a:ea typeface="+mn-ea"/>
              <a:cs typeface="+mn-cs"/>
            </a:endParaRPr>
          </a:p>
        </p:txBody>
      </p:sp>
      <p:sp>
        <p:nvSpPr>
          <p:cNvPr id="21" name="Text Placeholder 3"/>
          <p:cNvSpPr>
            <a:spLocks noGrp="1"/>
          </p:cNvSpPr>
          <p:nvPr>
            <p:ph type="body" sz="half" idx="18"/>
          </p:nvPr>
        </p:nvSpPr>
        <p:spPr>
          <a:xfrm>
            <a:off x="913795" y="4772161"/>
            <a:ext cx="3298955" cy="1019038"/>
          </a:xfrm>
        </p:spPr>
        <p:txBody>
          <a:bodyPr anchor="t"/>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22" name="Text Placeholder 4"/>
          <p:cNvSpPr>
            <a:spLocks noGrp="1"/>
          </p:cNvSpPr>
          <p:nvPr>
            <p:ph type="body" sz="quarter" idx="3"/>
          </p:nvPr>
        </p:nvSpPr>
        <p:spPr>
          <a:xfrm>
            <a:off x="4442701" y="4195899"/>
            <a:ext cx="3298983"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23" name="Picture Placeholder 2"/>
          <p:cNvSpPr>
            <a:spLocks noGrp="1" noChangeAspect="1"/>
          </p:cNvSpPr>
          <p:nvPr>
            <p:ph type="pic" idx="21"/>
          </p:nvPr>
        </p:nvSpPr>
        <p:spPr>
          <a:xfrm>
            <a:off x="4568996" y="2298987"/>
            <a:ext cx="2930525"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vert="horz" lIns="91440" tIns="45720" rIns="91440" bIns="45720"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marR="0" lvl="0" indent="0" algn="ctr" defTabSz="914400" rtl="0" eaLnBrk="0" fontAlgn="base" latinLnBrk="0" hangingPunct="0">
              <a:lnSpc>
                <a:spcPct val="120000"/>
              </a:lnSpc>
              <a:spcBef>
                <a:spcPts val="1000"/>
              </a:spcBef>
              <a:spcAft>
                <a:spcPct val="0"/>
              </a:spcAft>
              <a:buClrTx/>
              <a:buSzTx/>
              <a:buFont typeface="Arial" panose="020B0604020202020204" pitchFamily="34" charset="0"/>
              <a:buNone/>
              <a:defRPr/>
            </a:pPr>
            <a:r>
              <a:rPr kumimoji="0" lang="en-US" sz="1600" b="0" i="0" u="none" strike="noStrike" kern="1200" cap="none" spc="0" normalizeH="0" baseline="0" noProof="0">
                <a:ln>
                  <a:noFill/>
                </a:ln>
                <a:solidFill>
                  <a:schemeClr val="tx1"/>
                </a:solidFill>
                <a:effectLst>
                  <a:outerShdw blurRad="50800" dist="38100" dir="2700000" algn="tl" rotWithShape="0">
                    <a:srgbClr val="000000">
                      <a:alpha val="48000"/>
                    </a:srgbClr>
                  </a:outerShdw>
                </a:effectLst>
                <a:uLnTx/>
                <a:uFillTx/>
                <a:latin typeface="+mn-lt"/>
                <a:ea typeface="+mn-ea"/>
                <a:cs typeface="+mn-cs"/>
              </a:rPr>
              <a:t>Click icon to add picture</a:t>
            </a:r>
            <a:endParaRPr kumimoji="0" lang="en-US" sz="1600" b="0" i="0" u="none" strike="noStrike" kern="1200" cap="none" spc="0" normalizeH="0" baseline="0" noProof="0" dirty="0">
              <a:ln>
                <a:noFill/>
              </a:ln>
              <a:solidFill>
                <a:schemeClr val="tx1"/>
              </a:solidFill>
              <a:effectLst>
                <a:outerShdw blurRad="50800" dist="38100" dir="2700000" algn="tl" rotWithShape="0">
                  <a:srgbClr val="000000">
                    <a:alpha val="48000"/>
                  </a:srgbClr>
                </a:outerShdw>
              </a:effectLst>
              <a:uLnTx/>
              <a:uFillTx/>
              <a:latin typeface="+mn-lt"/>
              <a:ea typeface="+mn-ea"/>
              <a:cs typeface="+mn-cs"/>
            </a:endParaRPr>
          </a:p>
        </p:txBody>
      </p:sp>
      <p:sp>
        <p:nvSpPr>
          <p:cNvPr id="24" name="Text Placeholder 3"/>
          <p:cNvSpPr>
            <a:spLocks noGrp="1"/>
          </p:cNvSpPr>
          <p:nvPr>
            <p:ph type="body" sz="half" idx="19"/>
          </p:nvPr>
        </p:nvSpPr>
        <p:spPr>
          <a:xfrm>
            <a:off x="4441348" y="4772160"/>
            <a:ext cx="3300336" cy="1019038"/>
          </a:xfrm>
        </p:spPr>
        <p:txBody>
          <a:bodyPr anchor="t"/>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25" name="Text Placeholder 4"/>
          <p:cNvSpPr>
            <a:spLocks noGrp="1"/>
          </p:cNvSpPr>
          <p:nvPr>
            <p:ph type="body" sz="quarter" idx="13"/>
          </p:nvPr>
        </p:nvSpPr>
        <p:spPr>
          <a:xfrm>
            <a:off x="7973423" y="4195899"/>
            <a:ext cx="3289900"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26" name="Picture Placeholder 2"/>
          <p:cNvSpPr>
            <a:spLocks noGrp="1" noChangeAspect="1"/>
          </p:cNvSpPr>
          <p:nvPr>
            <p:ph type="pic" idx="22"/>
          </p:nvPr>
        </p:nvSpPr>
        <p:spPr>
          <a:xfrm>
            <a:off x="8152803" y="2298987"/>
            <a:ext cx="2932113"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vert="horz" lIns="91440" tIns="45720" rIns="91440" bIns="45720"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marR="0" lvl="0" indent="0" algn="ctr" defTabSz="914400" rtl="0" eaLnBrk="0" fontAlgn="base" latinLnBrk="0" hangingPunct="0">
              <a:lnSpc>
                <a:spcPct val="120000"/>
              </a:lnSpc>
              <a:spcBef>
                <a:spcPts val="1000"/>
              </a:spcBef>
              <a:spcAft>
                <a:spcPct val="0"/>
              </a:spcAft>
              <a:buClrTx/>
              <a:buSzTx/>
              <a:buFont typeface="Arial" panose="020B0604020202020204" pitchFamily="34" charset="0"/>
              <a:buNone/>
              <a:defRPr/>
            </a:pPr>
            <a:r>
              <a:rPr kumimoji="0" lang="en-US" sz="1600" b="0" i="0" u="none" strike="noStrike" kern="1200" cap="none" spc="0" normalizeH="0" baseline="0" noProof="0">
                <a:ln>
                  <a:noFill/>
                </a:ln>
                <a:solidFill>
                  <a:schemeClr val="tx1"/>
                </a:solidFill>
                <a:effectLst>
                  <a:outerShdw blurRad="50800" dist="38100" dir="2700000" algn="tl" rotWithShape="0">
                    <a:srgbClr val="000000">
                      <a:alpha val="48000"/>
                    </a:srgbClr>
                  </a:outerShdw>
                </a:effectLst>
                <a:uLnTx/>
                <a:uFillTx/>
                <a:latin typeface="+mn-lt"/>
                <a:ea typeface="+mn-ea"/>
                <a:cs typeface="+mn-cs"/>
              </a:rPr>
              <a:t>Click icon to add picture</a:t>
            </a:r>
            <a:endParaRPr kumimoji="0" lang="en-US" sz="1600" b="0" i="0" u="none" strike="noStrike" kern="1200" cap="none" spc="0" normalizeH="0" baseline="0" noProof="0" dirty="0">
              <a:ln>
                <a:noFill/>
              </a:ln>
              <a:solidFill>
                <a:schemeClr val="tx1"/>
              </a:solidFill>
              <a:effectLst>
                <a:outerShdw blurRad="50800" dist="38100" dir="2700000" algn="tl" rotWithShape="0">
                  <a:srgbClr val="000000">
                    <a:alpha val="48000"/>
                  </a:srgbClr>
                </a:outerShdw>
              </a:effectLst>
              <a:uLnTx/>
              <a:uFillTx/>
              <a:latin typeface="+mn-lt"/>
              <a:ea typeface="+mn-ea"/>
              <a:cs typeface="+mn-cs"/>
            </a:endParaRPr>
          </a:p>
        </p:txBody>
      </p:sp>
      <p:sp>
        <p:nvSpPr>
          <p:cNvPr id="27" name="Text Placeholder 3"/>
          <p:cNvSpPr>
            <a:spLocks noGrp="1"/>
          </p:cNvSpPr>
          <p:nvPr>
            <p:ph type="body" sz="half" idx="20"/>
          </p:nvPr>
        </p:nvSpPr>
        <p:spPr>
          <a:xfrm>
            <a:off x="7973298" y="4772161"/>
            <a:ext cx="3294258" cy="1019037"/>
          </a:xfrm>
        </p:spPr>
        <p:txBody>
          <a:bodyPr anchor="t"/>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2" name="Date Placeholder 1"/>
          <p:cNvSpPr>
            <a:spLocks noGrp="1"/>
          </p:cNvSpPr>
          <p:nvPr>
            <p:ph type="dt" sz="half" idx="23"/>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r>
              <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rPr>
              <a:t>TTT - QTTqng</a:t>
            </a:r>
            <a:endPar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24"/>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25"/>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fld id="{D52DF0FF-C18F-43F4-AA90-7278A4752B49}" type="slidenum">
              <a:rPr kumimoji="0" lang="en-US" altLang="en-US" sz="1000" b="0" i="0" u="none" strike="noStrike" kern="1200" cap="none" spc="0" normalizeH="0" baseline="0" noProof="0">
                <a:ln>
                  <a:noFill/>
                </a:ln>
                <a:solidFill>
                  <a:srgbClr val="FFFFFF"/>
                </a:solidFill>
                <a:effectLst/>
                <a:uLnTx/>
                <a:uFillTx/>
                <a:latin typeface="Arial" panose="020B0604020202020204" pitchFamily="34" charset="0"/>
                <a:ea typeface="+mn-ea"/>
                <a:cs typeface="+mn-cs"/>
              </a:rPr>
            </a:fld>
            <a:endParaRPr kumimoji="0" lang="en-US" altLang="en-US" sz="10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Tree>
  </p:cSld>
  <p:clrMapOvr>
    <a:masterClrMapping/>
  </p:clrMapOvr>
  <p:transition spd="slow">
    <p:split orient="vert"/>
  </p:transition>
  <p:hf hdr="0" ftr="0" dt="0"/>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r>
              <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rPr>
              <a:t>TTT - QTTqng</a:t>
            </a:r>
            <a:endPar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fld id="{D52DF0FF-C18F-43F4-AA90-7278A4752B49}" type="slidenum">
              <a:rPr kumimoji="0" lang="en-US" altLang="en-US" sz="1000" b="0" i="0" u="none" strike="noStrike" kern="1200" cap="none" spc="0" normalizeH="0" baseline="0" noProof="0">
                <a:ln>
                  <a:noFill/>
                </a:ln>
                <a:solidFill>
                  <a:srgbClr val="FFFFFF"/>
                </a:solidFill>
                <a:effectLst/>
                <a:uLnTx/>
                <a:uFillTx/>
                <a:latin typeface="Arial" panose="020B0604020202020204" pitchFamily="34" charset="0"/>
                <a:ea typeface="+mn-ea"/>
                <a:cs typeface="+mn-cs"/>
              </a:rPr>
            </a:fld>
            <a:endParaRPr kumimoji="0" lang="en-US" altLang="en-US" sz="10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Tree>
  </p:cSld>
  <p:clrMapOvr>
    <a:masterClrMapping/>
  </p:clrMapOvr>
  <p:transition spd="slow">
    <p:split orient="vert"/>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609599"/>
            <a:ext cx="2542657"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913794" y="609599"/>
            <a:ext cx="7658705" cy="5181601"/>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r>
              <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rPr>
              <a:t>TTT - QTTqng</a:t>
            </a:r>
            <a:endPar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fld id="{D52DF0FF-C18F-43F4-AA90-7278A4752B49}" type="slidenum">
              <a:rPr kumimoji="0" lang="en-US" altLang="en-US" sz="1000" b="0" i="0" u="none" strike="noStrike" kern="1200" cap="none" spc="0" normalizeH="0" baseline="0" noProof="0">
                <a:ln>
                  <a:noFill/>
                </a:ln>
                <a:solidFill>
                  <a:srgbClr val="FFFFFF"/>
                </a:solidFill>
                <a:effectLst/>
                <a:uLnTx/>
                <a:uFillTx/>
                <a:latin typeface="Arial" panose="020B0604020202020204" pitchFamily="34" charset="0"/>
                <a:ea typeface="+mn-ea"/>
                <a:cs typeface="+mn-cs"/>
              </a:rPr>
            </a:fld>
            <a:endParaRPr kumimoji="0" lang="en-US" altLang="en-US" sz="10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Tree>
  </p:cSld>
  <p:clrMapOvr>
    <a:masterClrMapping/>
  </p:clrMapOvr>
  <p:transition spd="slow">
    <p:split orient="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rPr>
              <a:t>TTT - QTTqng</a:t>
            </a:r>
            <a:endParaRPr kumimoji="0" lang="en-US" alt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p>
            <a:pPr marL="0" marR="0" lvl="0" indent="0" algn="ctr" defTabSz="914400" rtl="0" eaLnBrk="0" fontAlgn="base" latinLnBrk="0" hangingPunct="0">
              <a:lnSpc>
                <a:spcPct val="100000"/>
              </a:lnSpc>
              <a:spcBef>
                <a:spcPct val="0"/>
              </a:spcBef>
              <a:spcAft>
                <a:spcPct val="0"/>
              </a:spcAft>
              <a:buClrTx/>
              <a:buSzTx/>
              <a:buFontTx/>
              <a:buNone/>
              <a:defRPr/>
            </a:pPr>
            <a:endParaRPr kumimoji="0" lang="en-US" alt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fld id="{119C3F45-DE5A-4243-AABF-59219B199185}" type="slidenum">
              <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rPr>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cSld>
  <p:clrMapOvr>
    <a:masterClrMapping/>
  </p:clrMapOvr>
  <p:transition spd="slow">
    <p:split orient="vert"/>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95269" y="1122363"/>
            <a:ext cx="9001462" cy="2387600"/>
          </a:xfrm>
        </p:spPr>
        <p:txBody>
          <a:bodyPr anchor="b"/>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595269" y="3602038"/>
            <a:ext cx="9001462"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r>
              <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rPr>
              <a:t>TTT - QTTqng</a:t>
            </a:r>
            <a:endPar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fld id="{42D8BBFA-46B5-4D40-882D-08932C34EE26}" type="slidenum">
              <a:rPr kumimoji="0" lang="en-US" altLang="en-US" sz="1000" b="0" i="0" u="none" strike="noStrike" kern="1200" cap="none" spc="0" normalizeH="0" baseline="0" noProof="0">
                <a:ln>
                  <a:noFill/>
                </a:ln>
                <a:solidFill>
                  <a:srgbClr val="FFFFFF"/>
                </a:solidFill>
                <a:effectLst/>
                <a:uLnTx/>
                <a:uFillTx/>
                <a:latin typeface="Arial" panose="020B0604020202020204" pitchFamily="34" charset="0"/>
                <a:ea typeface="+mn-ea"/>
                <a:cs typeface="+mn-cs"/>
              </a:rPr>
            </a:fld>
            <a:endParaRPr kumimoji="0" lang="en-US" altLang="en-US" sz="10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Tree>
  </p:cSld>
  <p:clrMapOvr>
    <a:masterClrMapping/>
  </p:clrMapOvr>
  <p:transition spd="slow">
    <p:split orient="vert"/>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r>
              <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rPr>
              <a:t>TTT - QTTqng</a:t>
            </a:r>
            <a:endPar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fld id="{42D8BBFA-46B5-4D40-882D-08932C34EE26}" type="slidenum">
              <a:rPr kumimoji="0" lang="en-US" altLang="en-US" sz="1000" b="0" i="0" u="none" strike="noStrike" kern="1200" cap="none" spc="0" normalizeH="0" baseline="0" noProof="0">
                <a:ln>
                  <a:noFill/>
                </a:ln>
                <a:solidFill>
                  <a:srgbClr val="FFFFFF"/>
                </a:solidFill>
                <a:effectLst/>
                <a:uLnTx/>
                <a:uFillTx/>
                <a:latin typeface="Arial" panose="020B0604020202020204" pitchFamily="34" charset="0"/>
                <a:ea typeface="+mn-ea"/>
                <a:cs typeface="+mn-cs"/>
              </a:rPr>
            </a:fld>
            <a:endParaRPr kumimoji="0" lang="en-US" altLang="en-US" sz="10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Tree>
  </p:cSld>
  <p:clrMapOvr>
    <a:masterClrMapping/>
  </p:clrMapOvr>
  <p:transition spd="slow">
    <p:split orient="vert"/>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29244" y="657226"/>
            <a:ext cx="9733512" cy="2852737"/>
          </a:xfrm>
        </p:spPr>
        <p:txBody>
          <a:bodyPr anchor="b"/>
          <a:lstStyle>
            <a:lvl1pPr>
              <a:defRPr sz="3400"/>
            </a:lvl1pPr>
          </a:lstStyle>
          <a:p>
            <a:r>
              <a:rPr lang="en-US"/>
              <a:t>Click to edit Master title style</a:t>
            </a:r>
            <a:endParaRPr lang="en-US" dirty="0"/>
          </a:p>
        </p:txBody>
      </p:sp>
      <p:sp>
        <p:nvSpPr>
          <p:cNvPr id="3" name="Text Placeholder 2"/>
          <p:cNvSpPr>
            <a:spLocks noGrp="1"/>
          </p:cNvSpPr>
          <p:nvPr>
            <p:ph type="body" idx="1"/>
          </p:nvPr>
        </p:nvSpPr>
        <p:spPr>
          <a:xfrm>
            <a:off x="1229244" y="3602038"/>
            <a:ext cx="9733512"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r>
              <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rPr>
              <a:t>TTT - QTTqng</a:t>
            </a:r>
            <a:endPar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fld id="{42D8BBFA-46B5-4D40-882D-08932C34EE26}" type="slidenum">
              <a:rPr kumimoji="0" lang="en-US" altLang="en-US" sz="1000" b="0" i="0" u="none" strike="noStrike" kern="1200" cap="none" spc="0" normalizeH="0" baseline="0" noProof="0">
                <a:ln>
                  <a:noFill/>
                </a:ln>
                <a:solidFill>
                  <a:srgbClr val="FFFFFF"/>
                </a:solidFill>
                <a:effectLst/>
                <a:uLnTx/>
                <a:uFillTx/>
                <a:latin typeface="Arial" panose="020B0604020202020204" pitchFamily="34" charset="0"/>
                <a:ea typeface="+mn-ea"/>
                <a:cs typeface="+mn-cs"/>
              </a:rPr>
            </a:fld>
            <a:endParaRPr kumimoji="0" lang="en-US" altLang="en-US" sz="10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Tree>
  </p:cSld>
  <p:clrMapOvr>
    <a:masterClrMapping/>
  </p:clrMapOvr>
  <p:transition spd="slow">
    <p:split orient="vert"/>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6321"/>
          </a:xfrm>
        </p:spPr>
        <p:txBody>
          <a:bodyPr/>
          <a:lstStyle/>
          <a:p>
            <a:r>
              <a:rPr lang="en-US"/>
              <a:t>Click to edit Master title style</a:t>
            </a:r>
            <a:endParaRPr lang="en-US" dirty="0"/>
          </a:p>
        </p:txBody>
      </p:sp>
      <p:sp>
        <p:nvSpPr>
          <p:cNvPr id="3" name="Content Placeholder 2"/>
          <p:cNvSpPr>
            <a:spLocks noGrp="1"/>
          </p:cNvSpPr>
          <p:nvPr>
            <p:ph sz="half" idx="1"/>
          </p:nvPr>
        </p:nvSpPr>
        <p:spPr>
          <a:xfrm>
            <a:off x="913795" y="2088319"/>
            <a:ext cx="5106004" cy="3702881"/>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Content Placeholder 3"/>
          <p:cNvSpPr>
            <a:spLocks noGrp="1"/>
          </p:cNvSpPr>
          <p:nvPr>
            <p:ph sz="half" idx="2"/>
          </p:nvPr>
        </p:nvSpPr>
        <p:spPr>
          <a:xfrm>
            <a:off x="6173403" y="2088319"/>
            <a:ext cx="5094154" cy="3702881"/>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5" name="Date Placeholder 4"/>
          <p:cNvSpPr>
            <a:spLocks noGrp="1"/>
          </p:cNvSpPr>
          <p:nvPr>
            <p:ph type="dt" sz="half" idx="10"/>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r>
              <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rPr>
              <a:t>TTT - QTTqng</a:t>
            </a:r>
            <a:endPar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fld id="{42D8BBFA-46B5-4D40-882D-08932C34EE26}" type="slidenum">
              <a:rPr kumimoji="0" lang="en-US" altLang="en-US" sz="1000" b="0" i="0" u="none" strike="noStrike" kern="1200" cap="none" spc="0" normalizeH="0" baseline="0" noProof="0">
                <a:ln>
                  <a:noFill/>
                </a:ln>
                <a:solidFill>
                  <a:srgbClr val="FFFFFF"/>
                </a:solidFill>
                <a:effectLst/>
                <a:uLnTx/>
                <a:uFillTx/>
                <a:latin typeface="Arial" panose="020B0604020202020204" pitchFamily="34" charset="0"/>
                <a:ea typeface="+mn-ea"/>
                <a:cs typeface="+mn-cs"/>
              </a:rPr>
            </a:fld>
            <a:endParaRPr kumimoji="0" lang="en-US" altLang="en-US" sz="10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Tree>
  </p:cSld>
  <p:clrMapOvr>
    <a:masterClrMapping/>
  </p:clrMapOvr>
  <p:transition spd="slow">
    <p:split orient="vert"/>
  </p:transition>
  <p:hf hdr="0" ftr="0" dt="0"/>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41804" y="2088320"/>
            <a:ext cx="4879199"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913795" y="2912232"/>
            <a:ext cx="5107208" cy="287896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5" name="Text Placeholder 4"/>
          <p:cNvSpPr>
            <a:spLocks noGrp="1"/>
          </p:cNvSpPr>
          <p:nvPr>
            <p:ph type="body" sz="quarter" idx="3"/>
          </p:nvPr>
        </p:nvSpPr>
        <p:spPr>
          <a:xfrm>
            <a:off x="6402003" y="2088320"/>
            <a:ext cx="4865554"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912232"/>
            <a:ext cx="5095357" cy="287896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7" name="Date Placeholder 6"/>
          <p:cNvSpPr>
            <a:spLocks noGrp="1"/>
          </p:cNvSpPr>
          <p:nvPr>
            <p:ph type="dt" sz="half" idx="10"/>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r>
              <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rPr>
              <a:t>TTT - QTTqng</a:t>
            </a:r>
            <a:endPar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fld id="{42D8BBFA-46B5-4D40-882D-08932C34EE26}" type="slidenum">
              <a:rPr kumimoji="0" lang="en-US" altLang="en-US" sz="1000" b="0" i="0" u="none" strike="noStrike" kern="1200" cap="none" spc="0" normalizeH="0" baseline="0" noProof="0">
                <a:ln>
                  <a:noFill/>
                </a:ln>
                <a:solidFill>
                  <a:srgbClr val="FFFFFF"/>
                </a:solidFill>
                <a:effectLst/>
                <a:uLnTx/>
                <a:uFillTx/>
                <a:latin typeface="Arial" panose="020B0604020202020204" pitchFamily="34" charset="0"/>
                <a:ea typeface="+mn-ea"/>
                <a:cs typeface="+mn-cs"/>
              </a:rPr>
            </a:fld>
            <a:endParaRPr kumimoji="0" lang="en-US" altLang="en-US" sz="10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Tree>
  </p:cSld>
  <p:clrMapOvr>
    <a:masterClrMapping/>
  </p:clrMapOvr>
  <p:transition spd="slow">
    <p:split orient="vert"/>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r>
              <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rPr>
              <a:t>TTT - QTTqng</a:t>
            </a:r>
            <a:endPar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fld id="{42D8BBFA-46B5-4D40-882D-08932C34EE26}" type="slidenum">
              <a:rPr kumimoji="0" lang="en-US" altLang="en-US" sz="1000" b="0" i="0" u="none" strike="noStrike" kern="1200" cap="none" spc="0" normalizeH="0" baseline="0" noProof="0">
                <a:ln>
                  <a:noFill/>
                </a:ln>
                <a:solidFill>
                  <a:srgbClr val="FFFFFF"/>
                </a:solidFill>
                <a:effectLst/>
                <a:uLnTx/>
                <a:uFillTx/>
                <a:latin typeface="Arial" panose="020B0604020202020204" pitchFamily="34" charset="0"/>
                <a:ea typeface="+mn-ea"/>
                <a:cs typeface="+mn-cs"/>
              </a:rPr>
            </a:fld>
            <a:endParaRPr kumimoji="0" lang="en-US" altLang="en-US" sz="10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Tree>
  </p:cSld>
  <p:clrMapOvr>
    <a:masterClrMapping/>
  </p:clrMapOvr>
  <p:transition spd="slow">
    <p:split orient="vert"/>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r>
              <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rPr>
              <a:t>TTT - QTTqng</a:t>
            </a:r>
            <a:endPar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fld id="{42D8BBFA-46B5-4D40-882D-08932C34EE26}" type="slidenum">
              <a:rPr kumimoji="0" lang="en-US" altLang="en-US" sz="1000" b="0" i="0" u="none" strike="noStrike" kern="1200" cap="none" spc="0" normalizeH="0" baseline="0" noProof="0">
                <a:ln>
                  <a:noFill/>
                </a:ln>
                <a:solidFill>
                  <a:srgbClr val="FFFFFF"/>
                </a:solidFill>
                <a:effectLst/>
                <a:uLnTx/>
                <a:uFillTx/>
                <a:latin typeface="Arial" panose="020B0604020202020204" pitchFamily="34" charset="0"/>
                <a:ea typeface="+mn-ea"/>
                <a:cs typeface="+mn-cs"/>
              </a:rPr>
            </a:fld>
            <a:endParaRPr kumimoji="0" lang="en-US" altLang="en-US" sz="10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Tree>
  </p:cSld>
  <p:clrMapOvr>
    <a:masterClrMapping/>
  </p:clrMapOvr>
  <p:transition spd="slow">
    <p:split orient="vert"/>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228" y="609600"/>
            <a:ext cx="3932237" cy="2362200"/>
          </a:xfrm>
        </p:spPr>
        <p:txBody>
          <a:bodyPr anchor="b"/>
          <a:lstStyle>
            <a:lvl1pPr>
              <a:defRPr sz="2800"/>
            </a:lvl1pPr>
          </a:lstStyle>
          <a:p>
            <a:r>
              <a:rPr lang="en-US"/>
              <a:t>Click to edit Master title style</a:t>
            </a:r>
            <a:endParaRPr lang="en-US" dirty="0"/>
          </a:p>
        </p:txBody>
      </p:sp>
      <p:sp>
        <p:nvSpPr>
          <p:cNvPr id="3" name="Content Placeholder 2"/>
          <p:cNvSpPr>
            <a:spLocks noGrp="1"/>
          </p:cNvSpPr>
          <p:nvPr>
            <p:ph idx="1"/>
          </p:nvPr>
        </p:nvSpPr>
        <p:spPr>
          <a:xfrm>
            <a:off x="5078064" y="609600"/>
            <a:ext cx="6189492" cy="5181600"/>
          </a:xfrm>
        </p:spPr>
        <p:txBody>
          <a:bodyPr anchor="ct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Text Placeholder 3"/>
          <p:cNvSpPr>
            <a:spLocks noGrp="1"/>
          </p:cNvSpPr>
          <p:nvPr>
            <p:ph type="body" sz="half" idx="2"/>
          </p:nvPr>
        </p:nvSpPr>
        <p:spPr>
          <a:xfrm>
            <a:off x="917228" y="2971800"/>
            <a:ext cx="3932237" cy="2819399"/>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r>
              <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rPr>
              <a:t>TTT - QTTqng</a:t>
            </a:r>
            <a:endPar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fld id="{42D8BBFA-46B5-4D40-882D-08932C34EE26}" type="slidenum">
              <a:rPr kumimoji="0" lang="en-US" altLang="en-US" sz="1000" b="0" i="0" u="none" strike="noStrike" kern="1200" cap="none" spc="0" normalizeH="0" baseline="0" noProof="0">
                <a:ln>
                  <a:noFill/>
                </a:ln>
                <a:solidFill>
                  <a:srgbClr val="FFFFFF"/>
                </a:solidFill>
                <a:effectLst/>
                <a:uLnTx/>
                <a:uFillTx/>
                <a:latin typeface="Arial" panose="020B0604020202020204" pitchFamily="34" charset="0"/>
                <a:ea typeface="+mn-ea"/>
                <a:cs typeface="+mn-cs"/>
              </a:rPr>
            </a:fld>
            <a:endParaRPr kumimoji="0" lang="en-US" altLang="en-US" sz="10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Tree>
  </p:cSld>
  <p:clrMapOvr>
    <a:masterClrMapping/>
  </p:clrMapOvr>
  <p:transition spd="slow">
    <p:split orient="vert"/>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227" y="609600"/>
            <a:ext cx="5929773" cy="2362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24804" y="758881"/>
            <a:ext cx="3255356" cy="4883038"/>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vert="horz" lIns="91440" tIns="45720" rIns="91440" bIns="45720" rtlCol="0" anchor="t">
            <a:norm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914400" rtl="0" eaLnBrk="0" fontAlgn="base" latinLnBrk="0" hangingPunct="0">
              <a:lnSpc>
                <a:spcPct val="120000"/>
              </a:lnSpc>
              <a:spcBef>
                <a:spcPts val="1000"/>
              </a:spcBef>
              <a:spcAft>
                <a:spcPct val="0"/>
              </a:spcAft>
              <a:buClrTx/>
              <a:buSzTx/>
              <a:buFont typeface="Arial" panose="020B0604020202020204" pitchFamily="34" charset="0"/>
              <a:buNone/>
              <a:defRPr/>
            </a:pPr>
            <a:r>
              <a:rPr kumimoji="0" lang="en-US" sz="3200" b="0" i="0" u="none" strike="noStrike" kern="1200" cap="none" spc="0" normalizeH="0" baseline="0" noProof="0">
                <a:ln>
                  <a:noFill/>
                </a:ln>
                <a:solidFill>
                  <a:schemeClr val="tx1"/>
                </a:solidFill>
                <a:effectLst>
                  <a:outerShdw blurRad="50800" dist="38100" dir="2700000" algn="tl" rotWithShape="0">
                    <a:srgbClr val="000000">
                      <a:alpha val="48000"/>
                    </a:srgbClr>
                  </a:outerShdw>
                </a:effectLst>
                <a:uLnTx/>
                <a:uFillTx/>
                <a:latin typeface="+mn-lt"/>
                <a:ea typeface="+mn-ea"/>
                <a:cs typeface="+mn-cs"/>
              </a:rPr>
              <a:t>Click icon to add picture</a:t>
            </a:r>
            <a:endParaRPr kumimoji="0" lang="en-US" sz="3200" b="0" i="0" u="none" strike="noStrike" kern="1200" cap="none" spc="0" normalizeH="0" baseline="0" noProof="0" dirty="0">
              <a:ln>
                <a:noFill/>
              </a:ln>
              <a:solidFill>
                <a:schemeClr val="tx1"/>
              </a:solidFill>
              <a:effectLst>
                <a:outerShdw blurRad="50800" dist="38100" dir="2700000" algn="tl" rotWithShape="0">
                  <a:srgbClr val="000000">
                    <a:alpha val="48000"/>
                  </a:srgbClr>
                </a:outerShdw>
              </a:effectLst>
              <a:uLnTx/>
              <a:uFillTx/>
              <a:latin typeface="+mn-lt"/>
              <a:ea typeface="+mn-ea"/>
              <a:cs typeface="+mn-cs"/>
            </a:endParaRPr>
          </a:p>
        </p:txBody>
      </p:sp>
      <p:sp>
        <p:nvSpPr>
          <p:cNvPr id="4" name="Text Placeholder 3"/>
          <p:cNvSpPr>
            <a:spLocks noGrp="1"/>
          </p:cNvSpPr>
          <p:nvPr>
            <p:ph type="body" sz="half" idx="2"/>
          </p:nvPr>
        </p:nvSpPr>
        <p:spPr>
          <a:xfrm>
            <a:off x="913794" y="2971800"/>
            <a:ext cx="5934950" cy="2819400"/>
          </a:xfrm>
        </p:spPr>
        <p:txBody>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r>
              <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rPr>
              <a:t>TTT - QTTqng</a:t>
            </a:r>
            <a:endPar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fld id="{42D8BBFA-46B5-4D40-882D-08932C34EE26}" type="slidenum">
              <a:rPr kumimoji="0" lang="en-US" altLang="en-US" sz="1000" b="0" i="0" u="none" strike="noStrike" kern="1200" cap="none" spc="0" normalizeH="0" baseline="0" noProof="0">
                <a:ln>
                  <a:noFill/>
                </a:ln>
                <a:solidFill>
                  <a:srgbClr val="FFFFFF"/>
                </a:solidFill>
                <a:effectLst/>
                <a:uLnTx/>
                <a:uFillTx/>
                <a:latin typeface="Arial" panose="020B0604020202020204" pitchFamily="34" charset="0"/>
                <a:ea typeface="+mn-ea"/>
                <a:cs typeface="+mn-cs"/>
              </a:rPr>
            </a:fld>
            <a:endParaRPr kumimoji="0" lang="en-US" altLang="en-US" sz="10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Tree>
  </p:cSld>
  <p:clrMapOvr>
    <a:masterClrMapping/>
  </p:clrMapOvr>
  <p:transition spd="slow">
    <p:split orient="vert"/>
  </p:transition>
  <p:hf hdr="0" ftr="0" dt="0"/>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806" y="4289372"/>
            <a:ext cx="10367564" cy="819355"/>
          </a:xfrm>
        </p:spPr>
        <p:txBody>
          <a:bodyPr anchor="b"/>
          <a:lstStyle>
            <a:lvl1pP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913806" y="621321"/>
            <a:ext cx="10367564" cy="3379735"/>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vert="horz" lIns="91440" tIns="45720" rIns="91440" bIns="45720" rtlCol="0" anchor="t">
            <a:norm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914400" rtl="0" eaLnBrk="0" fontAlgn="base" latinLnBrk="0" hangingPunct="0">
              <a:lnSpc>
                <a:spcPct val="120000"/>
              </a:lnSpc>
              <a:spcBef>
                <a:spcPts val="1000"/>
              </a:spcBef>
              <a:spcAft>
                <a:spcPct val="0"/>
              </a:spcAft>
              <a:buClrTx/>
              <a:buSzTx/>
              <a:buFont typeface="Arial" panose="020B0604020202020204" pitchFamily="34" charset="0"/>
              <a:buNone/>
              <a:defRPr/>
            </a:pPr>
            <a:r>
              <a:rPr kumimoji="0" lang="en-US" sz="3200" b="0" i="0" u="none" strike="noStrike" kern="1200" cap="none" spc="0" normalizeH="0" baseline="0" noProof="0">
                <a:ln>
                  <a:noFill/>
                </a:ln>
                <a:solidFill>
                  <a:schemeClr val="tx1"/>
                </a:solidFill>
                <a:effectLst>
                  <a:outerShdw blurRad="50800" dist="38100" dir="2700000" algn="tl" rotWithShape="0">
                    <a:srgbClr val="000000">
                      <a:alpha val="48000"/>
                    </a:srgbClr>
                  </a:outerShdw>
                </a:effectLst>
                <a:uLnTx/>
                <a:uFillTx/>
                <a:latin typeface="+mn-lt"/>
                <a:ea typeface="+mn-ea"/>
                <a:cs typeface="+mn-cs"/>
              </a:rPr>
              <a:t>Click icon to add picture</a:t>
            </a:r>
            <a:endParaRPr kumimoji="0" lang="en-US" sz="3200" b="0" i="0" u="none" strike="noStrike" kern="1200" cap="none" spc="0" normalizeH="0" baseline="0" noProof="0" dirty="0">
              <a:ln>
                <a:noFill/>
              </a:ln>
              <a:solidFill>
                <a:schemeClr val="tx1"/>
              </a:solidFill>
              <a:effectLst>
                <a:outerShdw blurRad="50800" dist="38100" dir="2700000" algn="tl" rotWithShape="0">
                  <a:srgbClr val="000000">
                    <a:alpha val="48000"/>
                  </a:srgbClr>
                </a:outerShdw>
              </a:effectLst>
              <a:uLnTx/>
              <a:uFillTx/>
              <a:latin typeface="+mn-lt"/>
              <a:ea typeface="+mn-ea"/>
              <a:cs typeface="+mn-cs"/>
            </a:endParaRPr>
          </a:p>
        </p:txBody>
      </p:sp>
      <p:sp>
        <p:nvSpPr>
          <p:cNvPr id="4" name="Text Placeholder 3"/>
          <p:cNvSpPr>
            <a:spLocks noGrp="1"/>
          </p:cNvSpPr>
          <p:nvPr>
            <p:ph type="body" sz="half" idx="2"/>
          </p:nvPr>
        </p:nvSpPr>
        <p:spPr>
          <a:xfrm>
            <a:off x="913795" y="5108728"/>
            <a:ext cx="10365998" cy="682472"/>
          </a:xfrm>
        </p:spPr>
        <p:txBody>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r>
              <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rPr>
              <a:t>TTT - QTTqng</a:t>
            </a:r>
            <a:endPar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fld id="{42D8BBFA-46B5-4D40-882D-08932C34EE26}" type="slidenum">
              <a:rPr kumimoji="0" lang="en-US" altLang="en-US" sz="1000" b="0" i="0" u="none" strike="noStrike" kern="1200" cap="none" spc="0" normalizeH="0" baseline="0" noProof="0">
                <a:ln>
                  <a:noFill/>
                </a:ln>
                <a:solidFill>
                  <a:srgbClr val="FFFFFF"/>
                </a:solidFill>
                <a:effectLst/>
                <a:uLnTx/>
                <a:uFillTx/>
                <a:latin typeface="Arial" panose="020B0604020202020204" pitchFamily="34" charset="0"/>
                <a:ea typeface="+mn-ea"/>
                <a:cs typeface="+mn-cs"/>
              </a:rPr>
            </a:fld>
            <a:endParaRPr kumimoji="0" lang="en-US" altLang="en-US" sz="10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Tree>
  </p:cSld>
  <p:clrMapOvr>
    <a:masterClrMapping/>
  </p:clrMapOvr>
  <p:transition spd="slow">
    <p:split orient="vert"/>
  </p:transition>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vert="horz" wrap="square" lIns="91440" tIns="45720" rIns="91440" bIns="45720" numCol="1" rtlCol="0" anchor="t" anchorCtr="0" compatLnSpc="1">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defRPr/>
            </a:pPr>
            <a:r>
              <a:rPr kumimoji="0" lang="en-US" sz="3200" b="0" i="0" u="none" strike="noStrike" kern="1200" cap="none" spc="0" normalizeH="0" baseline="0" noProof="0">
                <a:ln>
                  <a:noFill/>
                </a:ln>
                <a:solidFill>
                  <a:schemeClr val="tx1"/>
                </a:solidFill>
                <a:effectLst/>
                <a:uLnTx/>
                <a:uFillTx/>
                <a:latin typeface="+mn-lt"/>
                <a:ea typeface="+mn-ea"/>
                <a:cs typeface="+mn-cs"/>
              </a:rPr>
              <a:t>Click icon to add picture</a:t>
            </a: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rPr>
              <a:t>TTT - QTTqng</a:t>
            </a:r>
            <a:endParaRPr kumimoji="0" lang="en-US" alt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p>
            <a:pPr marL="0" marR="0" lvl="0" indent="0" algn="ctr" defTabSz="914400" rtl="0" eaLnBrk="0" fontAlgn="base" latinLnBrk="0" hangingPunct="0">
              <a:lnSpc>
                <a:spcPct val="100000"/>
              </a:lnSpc>
              <a:spcBef>
                <a:spcPct val="0"/>
              </a:spcBef>
              <a:spcAft>
                <a:spcPct val="0"/>
              </a:spcAft>
              <a:buClrTx/>
              <a:buSzTx/>
              <a:buFontTx/>
              <a:buNone/>
              <a:defRPr/>
            </a:pPr>
            <a:endParaRPr kumimoji="0" lang="en-US" alt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fld id="{119C3F45-DE5A-4243-AABF-59219B199185}" type="slidenum">
              <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rPr>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cSld>
  <p:clrMapOvr>
    <a:masterClrMapping/>
  </p:clrMapOvr>
  <p:transition spd="slow">
    <p:split orient="vert"/>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3424859"/>
          </a:xfrm>
        </p:spPr>
        <p:txBody>
          <a:bodyP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95" y="4204820"/>
            <a:ext cx="10353761" cy="159218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3" name="Date Placeholder 2"/>
          <p:cNvSpPr>
            <a:spLocks noGrp="1"/>
          </p:cNvSpPr>
          <p:nvPr>
            <p:ph type="dt" sz="half" idx="10"/>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r>
              <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rPr>
              <a:t>TTT - QTTqng</a:t>
            </a:r>
            <a:endPar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fld id="{42D8BBFA-46B5-4D40-882D-08932C34EE26}" type="slidenum">
              <a:rPr kumimoji="0" lang="en-US" altLang="en-US" sz="1000" b="0" i="0" u="none" strike="noStrike" kern="1200" cap="none" spc="0" normalizeH="0" baseline="0" noProof="0">
                <a:ln>
                  <a:noFill/>
                </a:ln>
                <a:solidFill>
                  <a:srgbClr val="FFFFFF"/>
                </a:solidFill>
                <a:effectLst/>
                <a:uLnTx/>
                <a:uFillTx/>
                <a:latin typeface="Arial" panose="020B0604020202020204" pitchFamily="34" charset="0"/>
                <a:ea typeface="+mn-ea"/>
                <a:cs typeface="+mn-cs"/>
              </a:rPr>
            </a:fld>
            <a:endParaRPr kumimoji="0" lang="en-US" altLang="en-US" sz="10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Tree>
  </p:cSld>
  <p:clrMapOvr>
    <a:masterClrMapping/>
  </p:clrMapOvr>
  <p:transition spd="slow">
    <p:split orient="vert"/>
  </p:transition>
  <p:hf hdr="0" ftr="0" dt="0"/>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Quote with Caption">
    <p:bg>
      <p:bgPr>
        <a:blipFill rotWithShape="0">
          <a:blip r:embed="rId2"/>
          <a:stretch>
            <a:fillRect/>
          </a:stretch>
        </a:blipFill>
        <a:effectLst/>
      </p:bgPr>
    </p:bg>
    <p:spTree>
      <p:nvGrpSpPr>
        <p:cNvPr id="1" name=""/>
        <p:cNvGrpSpPr/>
        <p:nvPr/>
      </p:nvGrpSpPr>
      <p:grpSpPr>
        <a:xfrm>
          <a:off x="0" y="0"/>
          <a:ext cx="0" cy="0"/>
          <a:chOff x="0" y="0"/>
          <a:chExt cx="0" cy="0"/>
        </a:xfrm>
      </p:grpSpPr>
      <p:sp>
        <p:nvSpPr>
          <p:cNvPr id="7" name="TextBox 6"/>
          <p:cNvSpPr txBox="1"/>
          <p:nvPr/>
        </p:nvSpPr>
        <p:spPr>
          <a:xfrm>
            <a:off x="836613" y="735013"/>
            <a:ext cx="609600" cy="585788"/>
          </a:xfrm>
          <a:prstGeom prst="rect">
            <a:avLst/>
          </a:prstGeom>
        </p:spPr>
        <p:txBody>
          <a:bodyPr anchor="ct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sz="8000" b="0" i="0" u="none" strike="noStrike" kern="1200" cap="all" spc="0" normalizeH="0" baseline="0" noProof="0" dirty="0">
                <a:ln w="3175" cmpd="sng">
                  <a:noFill/>
                </a:ln>
                <a:solidFill>
                  <a:schemeClr val="tx1"/>
                </a:solidFill>
                <a:effectLst/>
                <a:uLnTx/>
                <a:uFillTx/>
                <a:latin typeface="Arial" panose="020B0604020202020204" pitchFamily="34" charset="0"/>
                <a:ea typeface="+mn-ea"/>
                <a:cs typeface="+mn-cs"/>
              </a:rPr>
              <a:t>“</a:t>
            </a:r>
            <a:endParaRPr kumimoji="0" lang="en-US" sz="8000" b="0" i="0" u="none" strike="noStrike" kern="1200" cap="all" spc="0" normalizeH="0" baseline="0" noProof="0" dirty="0">
              <a:ln w="3175" cmpd="sng">
                <a:noFill/>
              </a:ln>
              <a:solidFill>
                <a:schemeClr val="tx1"/>
              </a:solidFill>
              <a:effectLst/>
              <a:uLnTx/>
              <a:uFillTx/>
              <a:latin typeface="Arial" panose="020B0604020202020204" pitchFamily="34" charset="0"/>
              <a:ea typeface="+mn-ea"/>
              <a:cs typeface="+mn-cs"/>
            </a:endParaRPr>
          </a:p>
        </p:txBody>
      </p:sp>
      <p:sp>
        <p:nvSpPr>
          <p:cNvPr id="8" name="TextBox 7"/>
          <p:cNvSpPr txBox="1"/>
          <p:nvPr/>
        </p:nvSpPr>
        <p:spPr>
          <a:xfrm>
            <a:off x="10658475" y="2971800"/>
            <a:ext cx="609600" cy="585788"/>
          </a:xfrm>
          <a:prstGeom prst="rect">
            <a:avLst/>
          </a:prstGeom>
        </p:spPr>
        <p:txBody>
          <a:bodyPr anchor="ct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marL="0" marR="0" lvl="0" indent="0" algn="r" defTabSz="914400" rtl="0" eaLnBrk="0" fontAlgn="base" latinLnBrk="0" hangingPunct="0">
              <a:lnSpc>
                <a:spcPct val="100000"/>
              </a:lnSpc>
              <a:spcBef>
                <a:spcPct val="0"/>
              </a:spcBef>
              <a:spcAft>
                <a:spcPct val="0"/>
              </a:spcAft>
              <a:buClrTx/>
              <a:buSzTx/>
              <a:buFontTx/>
              <a:buNone/>
              <a:defRPr/>
            </a:pPr>
            <a:r>
              <a:rPr kumimoji="0" lang="en-US" sz="8000" b="0" i="0" u="none" strike="noStrike" kern="1200" cap="all" spc="0" normalizeH="0" baseline="0" noProof="0" dirty="0">
                <a:ln w="3175" cmpd="sng">
                  <a:noFill/>
                </a:ln>
                <a:solidFill>
                  <a:schemeClr val="tx1"/>
                </a:solidFill>
                <a:effectLst/>
                <a:uLnTx/>
                <a:uFillTx/>
                <a:latin typeface="Arial" panose="020B0604020202020204" pitchFamily="34" charset="0"/>
                <a:ea typeface="+mn-ea"/>
                <a:cs typeface="+mn-cs"/>
              </a:rPr>
              <a:t>”</a:t>
            </a:r>
            <a:endParaRPr kumimoji="0" lang="en-US" sz="8000" b="0" i="0" u="none" strike="noStrike" kern="1200" cap="all" spc="0" normalizeH="0" baseline="0" noProof="0" dirty="0">
              <a:ln w="3175" cmpd="sng">
                <a:noFill/>
              </a:ln>
              <a:solidFill>
                <a:schemeClr val="tx1"/>
              </a:solidFill>
              <a:effectLst/>
              <a:uLnTx/>
              <a:uFillTx/>
              <a:latin typeface="Arial" panose="020B0604020202020204" pitchFamily="34" charset="0"/>
              <a:ea typeface="+mn-ea"/>
              <a:cs typeface="+mn-cs"/>
            </a:endParaRPr>
          </a:p>
        </p:txBody>
      </p:sp>
      <p:sp>
        <p:nvSpPr>
          <p:cNvPr id="2" name="Title 1"/>
          <p:cNvSpPr>
            <a:spLocks noGrp="1"/>
          </p:cNvSpPr>
          <p:nvPr>
            <p:ph type="title"/>
          </p:nvPr>
        </p:nvSpPr>
        <p:spPr>
          <a:xfrm>
            <a:off x="1446212" y="609600"/>
            <a:ext cx="9302752" cy="2992904"/>
          </a:xfrm>
        </p:spPr>
        <p:txBody>
          <a:bodyP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426812"/>
          </a:xfrm>
        </p:spPr>
        <p:txBody>
          <a:bodyPr anchor="t"/>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4" name="Text Placeholder 3"/>
          <p:cNvSpPr>
            <a:spLocks noGrp="1"/>
          </p:cNvSpPr>
          <p:nvPr>
            <p:ph type="body" sz="half" idx="2"/>
          </p:nvPr>
        </p:nvSpPr>
        <p:spPr>
          <a:xfrm>
            <a:off x="913794" y="4204821"/>
            <a:ext cx="1035376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9" name="Date Placeholder 4"/>
          <p:cNvSpPr>
            <a:spLocks noGrp="1"/>
          </p:cNvSpPr>
          <p:nvPr>
            <p:ph type="dt" sz="half" idx="12"/>
          </p:nvPr>
        </p:nvSpPr>
        <p:spPr>
          <a:xfrm>
            <a:off x="7678738" y="5883275"/>
            <a:ext cx="2743200" cy="365125"/>
          </a:xfrm>
          <a:prstGeom prst="rect">
            <a:avLst/>
          </a:prstGeom>
        </p:spPr>
        <p:txBody>
          <a:bodyPr vert="horz" lIns="91440" tIns="45720" rIns="91440" bIns="45720" rtlCol="0" anchor="ct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defRPr/>
            </a:pPr>
            <a:r>
              <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rPr>
              <a:t>TTT - QTTqng</a:t>
            </a:r>
            <a:endPar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10" name="Footer Placeholder 5"/>
          <p:cNvSpPr>
            <a:spLocks noGrp="1"/>
          </p:cNvSpPr>
          <p:nvPr>
            <p:ph type="ftr" sz="quarter" idx="3"/>
          </p:nvPr>
        </p:nvSpPr>
        <p:spPr>
          <a:xfrm>
            <a:off x="914400" y="5883275"/>
            <a:ext cx="6672263" cy="365125"/>
          </a:xfrm>
          <a:prstGeom prst="rect">
            <a:avLst/>
          </a:prstGeom>
        </p:spPr>
        <p:txBody>
          <a:bodyPr vert="horz" lIns="91440" tIns="45720" rIns="91440" bIns="45720" rtlCol="0" anchor="ct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11" name="Slide Number Placeholder 6"/>
          <p:cNvSpPr>
            <a:spLocks noGrp="1"/>
          </p:cNvSpPr>
          <p:nvPr>
            <p:ph type="sldNum" sz="quarter" idx="4"/>
          </p:nvPr>
        </p:nvSpPr>
        <p:spPr>
          <a:xfrm>
            <a:off x="10514013" y="5883275"/>
            <a:ext cx="754063" cy="365125"/>
          </a:xfrm>
          <a:prstGeom prst="rect">
            <a:avLst/>
          </a:prstGeom>
        </p:spPr>
        <p:txBody>
          <a:bodyPr vert="horz" wrap="square" lIns="91440" tIns="45720" rIns="91440" bIns="45720" numCol="1" anchor="ctr" anchorCtr="0" compatLnSpc="1"/>
          <a:lstStyle>
            <a:lvl1pPr>
              <a:defRPr smtClean="0"/>
            </a:lvl1pPr>
          </a:lstStyle>
          <a:p>
            <a:pPr marL="0" marR="0" lvl="0" indent="0" algn="r" defTabSz="914400" rtl="0" eaLnBrk="0" fontAlgn="base" latinLnBrk="0" hangingPunct="0">
              <a:lnSpc>
                <a:spcPct val="100000"/>
              </a:lnSpc>
              <a:spcBef>
                <a:spcPct val="0"/>
              </a:spcBef>
              <a:spcAft>
                <a:spcPct val="0"/>
              </a:spcAft>
              <a:buClrTx/>
              <a:buSzTx/>
              <a:buFontTx/>
              <a:buNone/>
              <a:defRPr/>
            </a:pPr>
            <a:fld id="{2F17B422-1014-4DE2-8EF3-412EA17F05A0}" type="slidenum">
              <a:rPr kumimoji="0" lang="en-US" altLang="en-US" sz="1000" b="0" i="0" u="none" strike="noStrike" kern="1200" cap="none" spc="0" normalizeH="0" baseline="0" noProof="0">
                <a:ln>
                  <a:noFill/>
                </a:ln>
                <a:solidFill>
                  <a:srgbClr val="FFFFFF"/>
                </a:solidFill>
                <a:effectLst/>
                <a:uLnTx/>
                <a:uFillTx/>
                <a:latin typeface="Arial" panose="020B0604020202020204" pitchFamily="34" charset="0"/>
                <a:ea typeface="+mn-ea"/>
                <a:cs typeface="+mn-cs"/>
              </a:rPr>
            </a:fld>
            <a:endParaRPr kumimoji="0" lang="en-US" altLang="en-US" sz="10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Tree>
  </p:cSld>
  <p:clrMapOvr>
    <a:masterClrMapping/>
  </p:clrMapOvr>
  <p:transition spd="slow">
    <p:split orient="vert"/>
  </p:transition>
  <p:timing>
    <p:tnLst>
      <p:par>
        <p:cTn id="1" dur="indefinite" restart="never" nodeType="tmRoot"/>
      </p:par>
    </p:tnLst>
  </p:timing>
  <p:hf hdr="0" ftr="0" dt="0"/>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806" y="2126942"/>
            <a:ext cx="10355327"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94" y="4650556"/>
            <a:ext cx="10353763"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3" name="Date Placeholder 2"/>
          <p:cNvSpPr>
            <a:spLocks noGrp="1"/>
          </p:cNvSpPr>
          <p:nvPr>
            <p:ph type="dt" sz="half" idx="10"/>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r>
              <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rPr>
              <a:t>TTT - QTTqng</a:t>
            </a:r>
            <a:endPar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fld id="{42D8BBFA-46B5-4D40-882D-08932C34EE26}" type="slidenum">
              <a:rPr kumimoji="0" lang="en-US" altLang="en-US" sz="1000" b="0" i="0" u="none" strike="noStrike" kern="1200" cap="none" spc="0" normalizeH="0" baseline="0" noProof="0">
                <a:ln>
                  <a:noFill/>
                </a:ln>
                <a:solidFill>
                  <a:srgbClr val="FFFFFF"/>
                </a:solidFill>
                <a:effectLst/>
                <a:uLnTx/>
                <a:uFillTx/>
                <a:latin typeface="Arial" panose="020B0604020202020204" pitchFamily="34" charset="0"/>
                <a:ea typeface="+mn-ea"/>
                <a:cs typeface="+mn-cs"/>
              </a:rPr>
            </a:fld>
            <a:endParaRPr kumimoji="0" lang="en-US" altLang="en-US" sz="10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Tree>
  </p:cSld>
  <p:clrMapOvr>
    <a:masterClrMapping/>
  </p:clrMapOvr>
  <p:transition spd="slow">
    <p:split orient="vert"/>
  </p:transition>
  <p:hf hdr="0" ftr="0" dt="0"/>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4" y="609600"/>
            <a:ext cx="10353762" cy="1325563"/>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94" y="2088319"/>
            <a:ext cx="3298956" cy="823305"/>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8" name="Text Placeholder 3"/>
          <p:cNvSpPr>
            <a:spLocks noGrp="1"/>
          </p:cNvSpPr>
          <p:nvPr>
            <p:ph type="body" sz="half" idx="15"/>
          </p:nvPr>
        </p:nvSpPr>
        <p:spPr>
          <a:xfrm>
            <a:off x="913794" y="2911624"/>
            <a:ext cx="3298956" cy="2879576"/>
          </a:xfrm>
        </p:spPr>
        <p:txBody>
          <a:bodyPr anchor="t"/>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9" name="Text Placeholder 4"/>
          <p:cNvSpPr>
            <a:spLocks noGrp="1"/>
          </p:cNvSpPr>
          <p:nvPr>
            <p:ph type="body" sz="quarter" idx="3"/>
          </p:nvPr>
        </p:nvSpPr>
        <p:spPr>
          <a:xfrm>
            <a:off x="4444878" y="2088320"/>
            <a:ext cx="3298558"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10" name="Text Placeholder 3"/>
          <p:cNvSpPr>
            <a:spLocks noGrp="1"/>
          </p:cNvSpPr>
          <p:nvPr>
            <p:ph type="body" sz="half" idx="16"/>
          </p:nvPr>
        </p:nvSpPr>
        <p:spPr>
          <a:xfrm>
            <a:off x="4444878" y="2911624"/>
            <a:ext cx="3299821" cy="2879576"/>
          </a:xfrm>
        </p:spPr>
        <p:txBody>
          <a:bodyPr anchor="t"/>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11" name="Text Placeholder 4"/>
          <p:cNvSpPr>
            <a:spLocks noGrp="1"/>
          </p:cNvSpPr>
          <p:nvPr>
            <p:ph type="body" sz="quarter" idx="13"/>
          </p:nvPr>
        </p:nvSpPr>
        <p:spPr>
          <a:xfrm>
            <a:off x="7973298" y="2088320"/>
            <a:ext cx="3291211"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12" name="Text Placeholder 3"/>
          <p:cNvSpPr>
            <a:spLocks noGrp="1"/>
          </p:cNvSpPr>
          <p:nvPr>
            <p:ph type="body" sz="half" idx="17"/>
          </p:nvPr>
        </p:nvSpPr>
        <p:spPr>
          <a:xfrm>
            <a:off x="7976346" y="2911624"/>
            <a:ext cx="3291211" cy="2879576"/>
          </a:xfrm>
        </p:spPr>
        <p:txBody>
          <a:bodyPr anchor="t"/>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2" name="Date Placeholder 1"/>
          <p:cNvSpPr>
            <a:spLocks noGrp="1"/>
          </p:cNvSpPr>
          <p:nvPr>
            <p:ph type="dt" sz="half" idx="18"/>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r>
              <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rPr>
              <a:t>TTT - QTTqng</a:t>
            </a:r>
            <a:endPar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9"/>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20"/>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fld id="{42D8BBFA-46B5-4D40-882D-08932C34EE26}" type="slidenum">
              <a:rPr kumimoji="0" lang="en-US" altLang="en-US" sz="1000" b="0" i="0" u="none" strike="noStrike" kern="1200" cap="none" spc="0" normalizeH="0" baseline="0" noProof="0">
                <a:ln>
                  <a:noFill/>
                </a:ln>
                <a:solidFill>
                  <a:srgbClr val="FFFFFF"/>
                </a:solidFill>
                <a:effectLst/>
                <a:uLnTx/>
                <a:uFillTx/>
                <a:latin typeface="Arial" panose="020B0604020202020204" pitchFamily="34" charset="0"/>
                <a:ea typeface="+mn-ea"/>
                <a:cs typeface="+mn-cs"/>
              </a:rPr>
            </a:fld>
            <a:endParaRPr kumimoji="0" lang="en-US" altLang="en-US" sz="10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Tree>
  </p:cSld>
  <p:clrMapOvr>
    <a:masterClrMapping/>
  </p:clrMapOvr>
  <p:transition spd="slow">
    <p:split orient="vert"/>
  </p:transition>
  <p:hf hdr="0" ftr="0" dt="0"/>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913795" y="609600"/>
            <a:ext cx="10353762" cy="1325563"/>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95" y="4195899"/>
            <a:ext cx="3298955"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20" name="Picture Placeholder 2"/>
          <p:cNvSpPr>
            <a:spLocks noGrp="1" noChangeAspect="1"/>
          </p:cNvSpPr>
          <p:nvPr>
            <p:ph type="pic" idx="15"/>
          </p:nvPr>
        </p:nvSpPr>
        <p:spPr>
          <a:xfrm>
            <a:off x="1092020" y="2298987"/>
            <a:ext cx="2940050"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vert="horz" lIns="91440" tIns="45720" rIns="91440" bIns="45720"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marR="0" lvl="0" indent="0" algn="ctr" defTabSz="914400" rtl="0" eaLnBrk="0" fontAlgn="base" latinLnBrk="0" hangingPunct="0">
              <a:lnSpc>
                <a:spcPct val="120000"/>
              </a:lnSpc>
              <a:spcBef>
                <a:spcPts val="1000"/>
              </a:spcBef>
              <a:spcAft>
                <a:spcPct val="0"/>
              </a:spcAft>
              <a:buClrTx/>
              <a:buSzTx/>
              <a:buFont typeface="Arial" panose="020B0604020202020204" pitchFamily="34" charset="0"/>
              <a:buNone/>
              <a:defRPr/>
            </a:pPr>
            <a:r>
              <a:rPr kumimoji="0" lang="en-US" sz="1600" b="0" i="0" u="none" strike="noStrike" kern="1200" cap="none" spc="0" normalizeH="0" baseline="0" noProof="0">
                <a:ln>
                  <a:noFill/>
                </a:ln>
                <a:solidFill>
                  <a:schemeClr val="tx1"/>
                </a:solidFill>
                <a:effectLst>
                  <a:outerShdw blurRad="50800" dist="38100" dir="2700000" algn="tl" rotWithShape="0">
                    <a:srgbClr val="000000">
                      <a:alpha val="48000"/>
                    </a:srgbClr>
                  </a:outerShdw>
                </a:effectLst>
                <a:uLnTx/>
                <a:uFillTx/>
                <a:latin typeface="+mn-lt"/>
                <a:ea typeface="+mn-ea"/>
                <a:cs typeface="+mn-cs"/>
              </a:rPr>
              <a:t>Click icon to add picture</a:t>
            </a:r>
            <a:endParaRPr kumimoji="0" lang="en-US" sz="1600" b="0" i="0" u="none" strike="noStrike" kern="1200" cap="none" spc="0" normalizeH="0" baseline="0" noProof="0" dirty="0">
              <a:ln>
                <a:noFill/>
              </a:ln>
              <a:solidFill>
                <a:schemeClr val="tx1"/>
              </a:solidFill>
              <a:effectLst>
                <a:outerShdw blurRad="50800" dist="38100" dir="2700000" algn="tl" rotWithShape="0">
                  <a:srgbClr val="000000">
                    <a:alpha val="48000"/>
                  </a:srgbClr>
                </a:outerShdw>
              </a:effectLst>
              <a:uLnTx/>
              <a:uFillTx/>
              <a:latin typeface="+mn-lt"/>
              <a:ea typeface="+mn-ea"/>
              <a:cs typeface="+mn-cs"/>
            </a:endParaRPr>
          </a:p>
        </p:txBody>
      </p:sp>
      <p:sp>
        <p:nvSpPr>
          <p:cNvPr id="21" name="Text Placeholder 3"/>
          <p:cNvSpPr>
            <a:spLocks noGrp="1"/>
          </p:cNvSpPr>
          <p:nvPr>
            <p:ph type="body" sz="half" idx="18"/>
          </p:nvPr>
        </p:nvSpPr>
        <p:spPr>
          <a:xfrm>
            <a:off x="913795" y="4772161"/>
            <a:ext cx="3298955" cy="1019038"/>
          </a:xfrm>
        </p:spPr>
        <p:txBody>
          <a:bodyPr anchor="t"/>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22" name="Text Placeholder 4"/>
          <p:cNvSpPr>
            <a:spLocks noGrp="1"/>
          </p:cNvSpPr>
          <p:nvPr>
            <p:ph type="body" sz="quarter" idx="3"/>
          </p:nvPr>
        </p:nvSpPr>
        <p:spPr>
          <a:xfrm>
            <a:off x="4442701" y="4195899"/>
            <a:ext cx="3298983"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23" name="Picture Placeholder 2"/>
          <p:cNvSpPr>
            <a:spLocks noGrp="1" noChangeAspect="1"/>
          </p:cNvSpPr>
          <p:nvPr>
            <p:ph type="pic" idx="21"/>
          </p:nvPr>
        </p:nvSpPr>
        <p:spPr>
          <a:xfrm>
            <a:off x="4568996" y="2298987"/>
            <a:ext cx="2930525"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vert="horz" lIns="91440" tIns="45720" rIns="91440" bIns="45720"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marR="0" lvl="0" indent="0" algn="ctr" defTabSz="914400" rtl="0" eaLnBrk="0" fontAlgn="base" latinLnBrk="0" hangingPunct="0">
              <a:lnSpc>
                <a:spcPct val="120000"/>
              </a:lnSpc>
              <a:spcBef>
                <a:spcPts val="1000"/>
              </a:spcBef>
              <a:spcAft>
                <a:spcPct val="0"/>
              </a:spcAft>
              <a:buClrTx/>
              <a:buSzTx/>
              <a:buFont typeface="Arial" panose="020B0604020202020204" pitchFamily="34" charset="0"/>
              <a:buNone/>
              <a:defRPr/>
            </a:pPr>
            <a:r>
              <a:rPr kumimoji="0" lang="en-US" sz="1600" b="0" i="0" u="none" strike="noStrike" kern="1200" cap="none" spc="0" normalizeH="0" baseline="0" noProof="0">
                <a:ln>
                  <a:noFill/>
                </a:ln>
                <a:solidFill>
                  <a:schemeClr val="tx1"/>
                </a:solidFill>
                <a:effectLst>
                  <a:outerShdw blurRad="50800" dist="38100" dir="2700000" algn="tl" rotWithShape="0">
                    <a:srgbClr val="000000">
                      <a:alpha val="48000"/>
                    </a:srgbClr>
                  </a:outerShdw>
                </a:effectLst>
                <a:uLnTx/>
                <a:uFillTx/>
                <a:latin typeface="+mn-lt"/>
                <a:ea typeface="+mn-ea"/>
                <a:cs typeface="+mn-cs"/>
              </a:rPr>
              <a:t>Click icon to add picture</a:t>
            </a:r>
            <a:endParaRPr kumimoji="0" lang="en-US" sz="1600" b="0" i="0" u="none" strike="noStrike" kern="1200" cap="none" spc="0" normalizeH="0" baseline="0" noProof="0" dirty="0">
              <a:ln>
                <a:noFill/>
              </a:ln>
              <a:solidFill>
                <a:schemeClr val="tx1"/>
              </a:solidFill>
              <a:effectLst>
                <a:outerShdw blurRad="50800" dist="38100" dir="2700000" algn="tl" rotWithShape="0">
                  <a:srgbClr val="000000">
                    <a:alpha val="48000"/>
                  </a:srgbClr>
                </a:outerShdw>
              </a:effectLst>
              <a:uLnTx/>
              <a:uFillTx/>
              <a:latin typeface="+mn-lt"/>
              <a:ea typeface="+mn-ea"/>
              <a:cs typeface="+mn-cs"/>
            </a:endParaRPr>
          </a:p>
        </p:txBody>
      </p:sp>
      <p:sp>
        <p:nvSpPr>
          <p:cNvPr id="24" name="Text Placeholder 3"/>
          <p:cNvSpPr>
            <a:spLocks noGrp="1"/>
          </p:cNvSpPr>
          <p:nvPr>
            <p:ph type="body" sz="half" idx="19"/>
          </p:nvPr>
        </p:nvSpPr>
        <p:spPr>
          <a:xfrm>
            <a:off x="4441348" y="4772160"/>
            <a:ext cx="3300336" cy="1019038"/>
          </a:xfrm>
        </p:spPr>
        <p:txBody>
          <a:bodyPr anchor="t"/>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25" name="Text Placeholder 4"/>
          <p:cNvSpPr>
            <a:spLocks noGrp="1"/>
          </p:cNvSpPr>
          <p:nvPr>
            <p:ph type="body" sz="quarter" idx="13"/>
          </p:nvPr>
        </p:nvSpPr>
        <p:spPr>
          <a:xfrm>
            <a:off x="7973423" y="4195899"/>
            <a:ext cx="3289900"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26" name="Picture Placeholder 2"/>
          <p:cNvSpPr>
            <a:spLocks noGrp="1" noChangeAspect="1"/>
          </p:cNvSpPr>
          <p:nvPr>
            <p:ph type="pic" idx="22"/>
          </p:nvPr>
        </p:nvSpPr>
        <p:spPr>
          <a:xfrm>
            <a:off x="8152803" y="2298987"/>
            <a:ext cx="2932113"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vert="horz" lIns="91440" tIns="45720" rIns="91440" bIns="45720"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marR="0" lvl="0" indent="0" algn="ctr" defTabSz="914400" rtl="0" eaLnBrk="0" fontAlgn="base" latinLnBrk="0" hangingPunct="0">
              <a:lnSpc>
                <a:spcPct val="120000"/>
              </a:lnSpc>
              <a:spcBef>
                <a:spcPts val="1000"/>
              </a:spcBef>
              <a:spcAft>
                <a:spcPct val="0"/>
              </a:spcAft>
              <a:buClrTx/>
              <a:buSzTx/>
              <a:buFont typeface="Arial" panose="020B0604020202020204" pitchFamily="34" charset="0"/>
              <a:buNone/>
              <a:defRPr/>
            </a:pPr>
            <a:r>
              <a:rPr kumimoji="0" lang="en-US" sz="1600" b="0" i="0" u="none" strike="noStrike" kern="1200" cap="none" spc="0" normalizeH="0" baseline="0" noProof="0">
                <a:ln>
                  <a:noFill/>
                </a:ln>
                <a:solidFill>
                  <a:schemeClr val="tx1"/>
                </a:solidFill>
                <a:effectLst>
                  <a:outerShdw blurRad="50800" dist="38100" dir="2700000" algn="tl" rotWithShape="0">
                    <a:srgbClr val="000000">
                      <a:alpha val="48000"/>
                    </a:srgbClr>
                  </a:outerShdw>
                </a:effectLst>
                <a:uLnTx/>
                <a:uFillTx/>
                <a:latin typeface="+mn-lt"/>
                <a:ea typeface="+mn-ea"/>
                <a:cs typeface="+mn-cs"/>
              </a:rPr>
              <a:t>Click icon to add picture</a:t>
            </a:r>
            <a:endParaRPr kumimoji="0" lang="en-US" sz="1600" b="0" i="0" u="none" strike="noStrike" kern="1200" cap="none" spc="0" normalizeH="0" baseline="0" noProof="0" dirty="0">
              <a:ln>
                <a:noFill/>
              </a:ln>
              <a:solidFill>
                <a:schemeClr val="tx1"/>
              </a:solidFill>
              <a:effectLst>
                <a:outerShdw blurRad="50800" dist="38100" dir="2700000" algn="tl" rotWithShape="0">
                  <a:srgbClr val="000000">
                    <a:alpha val="48000"/>
                  </a:srgbClr>
                </a:outerShdw>
              </a:effectLst>
              <a:uLnTx/>
              <a:uFillTx/>
              <a:latin typeface="+mn-lt"/>
              <a:ea typeface="+mn-ea"/>
              <a:cs typeface="+mn-cs"/>
            </a:endParaRPr>
          </a:p>
        </p:txBody>
      </p:sp>
      <p:sp>
        <p:nvSpPr>
          <p:cNvPr id="27" name="Text Placeholder 3"/>
          <p:cNvSpPr>
            <a:spLocks noGrp="1"/>
          </p:cNvSpPr>
          <p:nvPr>
            <p:ph type="body" sz="half" idx="20"/>
          </p:nvPr>
        </p:nvSpPr>
        <p:spPr>
          <a:xfrm>
            <a:off x="7973298" y="4772161"/>
            <a:ext cx="3294258" cy="1019037"/>
          </a:xfrm>
        </p:spPr>
        <p:txBody>
          <a:bodyPr anchor="t"/>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2" name="Date Placeholder 1"/>
          <p:cNvSpPr>
            <a:spLocks noGrp="1"/>
          </p:cNvSpPr>
          <p:nvPr>
            <p:ph type="dt" sz="half" idx="23"/>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r>
              <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rPr>
              <a:t>TTT - QTTqng</a:t>
            </a:r>
            <a:endPar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24"/>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25"/>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fld id="{42D8BBFA-46B5-4D40-882D-08932C34EE26}" type="slidenum">
              <a:rPr kumimoji="0" lang="en-US" altLang="en-US" sz="1000" b="0" i="0" u="none" strike="noStrike" kern="1200" cap="none" spc="0" normalizeH="0" baseline="0" noProof="0">
                <a:ln>
                  <a:noFill/>
                </a:ln>
                <a:solidFill>
                  <a:srgbClr val="FFFFFF"/>
                </a:solidFill>
                <a:effectLst/>
                <a:uLnTx/>
                <a:uFillTx/>
                <a:latin typeface="Arial" panose="020B0604020202020204" pitchFamily="34" charset="0"/>
                <a:ea typeface="+mn-ea"/>
                <a:cs typeface="+mn-cs"/>
              </a:rPr>
            </a:fld>
            <a:endParaRPr kumimoji="0" lang="en-US" altLang="en-US" sz="10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Tree>
  </p:cSld>
  <p:clrMapOvr>
    <a:masterClrMapping/>
  </p:clrMapOvr>
  <p:transition spd="slow">
    <p:split orient="vert"/>
  </p:transition>
  <p:hf hdr="0" ftr="0" dt="0"/>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r>
              <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rPr>
              <a:t>TTT - QTTqng</a:t>
            </a:r>
            <a:endPar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fld id="{42D8BBFA-46B5-4D40-882D-08932C34EE26}" type="slidenum">
              <a:rPr kumimoji="0" lang="en-US" altLang="en-US" sz="1000" b="0" i="0" u="none" strike="noStrike" kern="1200" cap="none" spc="0" normalizeH="0" baseline="0" noProof="0">
                <a:ln>
                  <a:noFill/>
                </a:ln>
                <a:solidFill>
                  <a:srgbClr val="FFFFFF"/>
                </a:solidFill>
                <a:effectLst/>
                <a:uLnTx/>
                <a:uFillTx/>
                <a:latin typeface="Arial" panose="020B0604020202020204" pitchFamily="34" charset="0"/>
                <a:ea typeface="+mn-ea"/>
                <a:cs typeface="+mn-cs"/>
              </a:rPr>
            </a:fld>
            <a:endParaRPr kumimoji="0" lang="en-US" altLang="en-US" sz="10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Tree>
  </p:cSld>
  <p:clrMapOvr>
    <a:masterClrMapping/>
  </p:clrMapOvr>
  <p:transition spd="slow">
    <p:split orient="vert"/>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609599"/>
            <a:ext cx="2542657"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913794" y="609599"/>
            <a:ext cx="7658705" cy="5181601"/>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r>
              <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rPr>
              <a:t>TTT - QTTqng</a:t>
            </a:r>
            <a:endPar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fld id="{42D8BBFA-46B5-4D40-882D-08932C34EE26}" type="slidenum">
              <a:rPr kumimoji="0" lang="en-US" altLang="en-US" sz="1000" b="0" i="0" u="none" strike="noStrike" kern="1200" cap="none" spc="0" normalizeH="0" baseline="0" noProof="0">
                <a:ln>
                  <a:noFill/>
                </a:ln>
                <a:solidFill>
                  <a:srgbClr val="FFFFFF"/>
                </a:solidFill>
                <a:effectLst/>
                <a:uLnTx/>
                <a:uFillTx/>
                <a:latin typeface="Arial" panose="020B0604020202020204" pitchFamily="34" charset="0"/>
                <a:ea typeface="+mn-ea"/>
                <a:cs typeface="+mn-cs"/>
              </a:rPr>
            </a:fld>
            <a:endParaRPr kumimoji="0" lang="en-US" altLang="en-US" sz="10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Tree>
  </p:cSld>
  <p:clrMapOvr>
    <a:masterClrMapping/>
  </p:clrMapOvr>
  <p:transition spd="slow">
    <p:split orient="vert"/>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95269" y="1122363"/>
            <a:ext cx="9001462" cy="2387600"/>
          </a:xfrm>
        </p:spPr>
        <p:txBody>
          <a:bodyPr anchor="b"/>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595269" y="3602038"/>
            <a:ext cx="9001462"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r>
              <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rPr>
              <a:t>TTT - QTTqng</a:t>
            </a:r>
            <a:endPar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fld id="{2243CBD9-B215-43B6-8C52-2946A79A017C}" type="slidenum">
              <a:rPr kumimoji="0" lang="en-US" altLang="en-US" sz="1000" b="0" i="0" u="none" strike="noStrike" kern="1200" cap="none" spc="0" normalizeH="0" baseline="0" noProof="0">
                <a:ln>
                  <a:noFill/>
                </a:ln>
                <a:solidFill>
                  <a:srgbClr val="FFFFFF"/>
                </a:solidFill>
                <a:effectLst/>
                <a:uLnTx/>
                <a:uFillTx/>
                <a:latin typeface="Arial" panose="020B0604020202020204" pitchFamily="34" charset="0"/>
                <a:ea typeface="+mn-ea"/>
                <a:cs typeface="+mn-cs"/>
              </a:rPr>
            </a:fld>
            <a:endParaRPr kumimoji="0" lang="en-US" altLang="en-US" sz="10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Tree>
  </p:cSld>
  <p:clrMapOvr>
    <a:masterClrMapping/>
  </p:clrMapOvr>
  <p:transition spd="slow">
    <p:split orient="vert"/>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r>
              <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rPr>
              <a:t>TTT - QTTqng</a:t>
            </a:r>
            <a:endPar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fld id="{2243CBD9-B215-43B6-8C52-2946A79A017C}" type="slidenum">
              <a:rPr kumimoji="0" lang="en-US" altLang="en-US" sz="1000" b="0" i="0" u="none" strike="noStrike" kern="1200" cap="none" spc="0" normalizeH="0" baseline="0" noProof="0">
                <a:ln>
                  <a:noFill/>
                </a:ln>
                <a:solidFill>
                  <a:srgbClr val="FFFFFF"/>
                </a:solidFill>
                <a:effectLst/>
                <a:uLnTx/>
                <a:uFillTx/>
                <a:latin typeface="Arial" panose="020B0604020202020204" pitchFamily="34" charset="0"/>
                <a:ea typeface="+mn-ea"/>
                <a:cs typeface="+mn-cs"/>
              </a:rPr>
            </a:fld>
            <a:endParaRPr kumimoji="0" lang="en-US" altLang="en-US" sz="10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Tree>
  </p:cSld>
  <p:clrMapOvr>
    <a:masterClrMapping/>
  </p:clrMapOvr>
  <p:transition spd="slow">
    <p:split orient="vert"/>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29244" y="657226"/>
            <a:ext cx="9733512" cy="2852737"/>
          </a:xfrm>
        </p:spPr>
        <p:txBody>
          <a:bodyPr anchor="b"/>
          <a:lstStyle>
            <a:lvl1pPr>
              <a:defRPr sz="3400"/>
            </a:lvl1pPr>
          </a:lstStyle>
          <a:p>
            <a:r>
              <a:rPr lang="en-US"/>
              <a:t>Click to edit Master title style</a:t>
            </a:r>
            <a:endParaRPr lang="en-US" dirty="0"/>
          </a:p>
        </p:txBody>
      </p:sp>
      <p:sp>
        <p:nvSpPr>
          <p:cNvPr id="3" name="Text Placeholder 2"/>
          <p:cNvSpPr>
            <a:spLocks noGrp="1"/>
          </p:cNvSpPr>
          <p:nvPr>
            <p:ph type="body" idx="1"/>
          </p:nvPr>
        </p:nvSpPr>
        <p:spPr>
          <a:xfrm>
            <a:off x="1229244" y="3602038"/>
            <a:ext cx="9733512"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r>
              <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rPr>
              <a:t>TTT - QTTqng</a:t>
            </a:r>
            <a:endPar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fld id="{2243CBD9-B215-43B6-8C52-2946A79A017C}" type="slidenum">
              <a:rPr kumimoji="0" lang="en-US" altLang="en-US" sz="1000" b="0" i="0" u="none" strike="noStrike" kern="1200" cap="none" spc="0" normalizeH="0" baseline="0" noProof="0">
                <a:ln>
                  <a:noFill/>
                </a:ln>
                <a:solidFill>
                  <a:srgbClr val="FFFFFF"/>
                </a:solidFill>
                <a:effectLst/>
                <a:uLnTx/>
                <a:uFillTx/>
                <a:latin typeface="Arial" panose="020B0604020202020204" pitchFamily="34" charset="0"/>
                <a:ea typeface="+mn-ea"/>
                <a:cs typeface="+mn-cs"/>
              </a:rPr>
            </a:fld>
            <a:endParaRPr kumimoji="0" lang="en-US" altLang="en-US" sz="10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Tree>
  </p:cSld>
  <p:clrMapOvr>
    <a:masterClrMapping/>
  </p:clrMapOvr>
  <p:transition spd="slow">
    <p:split orient="vert"/>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jpe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9" Type="http://schemas.openxmlformats.org/officeDocument/2006/relationships/slideLayout" Target="../slideLayouts/slideLayout156.xml"/><Relationship Id="rId8" Type="http://schemas.openxmlformats.org/officeDocument/2006/relationships/slideLayout" Target="../slideLayouts/slideLayout155.xml"/><Relationship Id="rId7" Type="http://schemas.openxmlformats.org/officeDocument/2006/relationships/slideLayout" Target="../slideLayouts/slideLayout154.xml"/><Relationship Id="rId6" Type="http://schemas.openxmlformats.org/officeDocument/2006/relationships/slideLayout" Target="../slideLayouts/slideLayout153.xml"/><Relationship Id="rId5" Type="http://schemas.openxmlformats.org/officeDocument/2006/relationships/slideLayout" Target="../slideLayouts/slideLayout152.xml"/><Relationship Id="rId4" Type="http://schemas.openxmlformats.org/officeDocument/2006/relationships/slideLayout" Target="../slideLayouts/slideLayout151.xml"/><Relationship Id="rId3" Type="http://schemas.openxmlformats.org/officeDocument/2006/relationships/slideLayout" Target="../slideLayouts/slideLayout150.xml"/><Relationship Id="rId2" Type="http://schemas.openxmlformats.org/officeDocument/2006/relationships/slideLayout" Target="../slideLayouts/slideLayout149.xml"/><Relationship Id="rId19" Type="http://schemas.openxmlformats.org/officeDocument/2006/relationships/theme" Target="../theme/theme10.xml"/><Relationship Id="rId18" Type="http://schemas.openxmlformats.org/officeDocument/2006/relationships/image" Target="../media/image12.jpeg"/><Relationship Id="rId17" Type="http://schemas.openxmlformats.org/officeDocument/2006/relationships/slideLayout" Target="../slideLayouts/slideLayout164.xml"/><Relationship Id="rId16" Type="http://schemas.openxmlformats.org/officeDocument/2006/relationships/slideLayout" Target="../slideLayouts/slideLayout163.xml"/><Relationship Id="rId15" Type="http://schemas.openxmlformats.org/officeDocument/2006/relationships/slideLayout" Target="../slideLayouts/slideLayout162.xml"/><Relationship Id="rId14" Type="http://schemas.openxmlformats.org/officeDocument/2006/relationships/slideLayout" Target="../slideLayouts/slideLayout161.xml"/><Relationship Id="rId13" Type="http://schemas.openxmlformats.org/officeDocument/2006/relationships/slideLayout" Target="../slideLayouts/slideLayout160.xml"/><Relationship Id="rId12" Type="http://schemas.openxmlformats.org/officeDocument/2006/relationships/slideLayout" Target="../slideLayouts/slideLayout159.xml"/><Relationship Id="rId11" Type="http://schemas.openxmlformats.org/officeDocument/2006/relationships/slideLayout" Target="../slideLayouts/slideLayout158.xml"/><Relationship Id="rId10" Type="http://schemas.openxmlformats.org/officeDocument/2006/relationships/slideLayout" Target="../slideLayouts/slideLayout157.xml"/><Relationship Id="rId1" Type="http://schemas.openxmlformats.org/officeDocument/2006/relationships/slideLayout" Target="../slideLayouts/slideLayout148.xml"/></Relationships>
</file>

<file path=ppt/slideMasters/_rels/slideMaster11.xml.rels><?xml version="1.0" encoding="UTF-8" standalone="yes"?>
<Relationships xmlns="http://schemas.openxmlformats.org/package/2006/relationships"><Relationship Id="rId9" Type="http://schemas.openxmlformats.org/officeDocument/2006/relationships/slideLayout" Target="../slideLayouts/slideLayout173.xml"/><Relationship Id="rId8" Type="http://schemas.openxmlformats.org/officeDocument/2006/relationships/slideLayout" Target="../slideLayouts/slideLayout172.xml"/><Relationship Id="rId7" Type="http://schemas.openxmlformats.org/officeDocument/2006/relationships/slideLayout" Target="../slideLayouts/slideLayout171.xml"/><Relationship Id="rId6" Type="http://schemas.openxmlformats.org/officeDocument/2006/relationships/slideLayout" Target="../slideLayouts/slideLayout170.xml"/><Relationship Id="rId5" Type="http://schemas.openxmlformats.org/officeDocument/2006/relationships/slideLayout" Target="../slideLayouts/slideLayout169.xml"/><Relationship Id="rId4" Type="http://schemas.openxmlformats.org/officeDocument/2006/relationships/slideLayout" Target="../slideLayouts/slideLayout168.xml"/><Relationship Id="rId3" Type="http://schemas.openxmlformats.org/officeDocument/2006/relationships/slideLayout" Target="../slideLayouts/slideLayout167.xml"/><Relationship Id="rId2" Type="http://schemas.openxmlformats.org/officeDocument/2006/relationships/slideLayout" Target="../slideLayouts/slideLayout166.xml"/><Relationship Id="rId19" Type="http://schemas.openxmlformats.org/officeDocument/2006/relationships/theme" Target="../theme/theme11.xml"/><Relationship Id="rId18" Type="http://schemas.openxmlformats.org/officeDocument/2006/relationships/image" Target="../media/image8.jpeg"/><Relationship Id="rId17" Type="http://schemas.openxmlformats.org/officeDocument/2006/relationships/slideLayout" Target="../slideLayouts/slideLayout181.xml"/><Relationship Id="rId16" Type="http://schemas.openxmlformats.org/officeDocument/2006/relationships/slideLayout" Target="../slideLayouts/slideLayout180.xml"/><Relationship Id="rId15" Type="http://schemas.openxmlformats.org/officeDocument/2006/relationships/slideLayout" Target="../slideLayouts/slideLayout179.xml"/><Relationship Id="rId14" Type="http://schemas.openxmlformats.org/officeDocument/2006/relationships/slideLayout" Target="../slideLayouts/slideLayout178.xml"/><Relationship Id="rId13" Type="http://schemas.openxmlformats.org/officeDocument/2006/relationships/slideLayout" Target="../slideLayouts/slideLayout177.xml"/><Relationship Id="rId12" Type="http://schemas.openxmlformats.org/officeDocument/2006/relationships/slideLayout" Target="../slideLayouts/slideLayout176.xml"/><Relationship Id="rId11" Type="http://schemas.openxmlformats.org/officeDocument/2006/relationships/slideLayout" Target="../slideLayouts/slideLayout175.xml"/><Relationship Id="rId10" Type="http://schemas.openxmlformats.org/officeDocument/2006/relationships/slideLayout" Target="../slideLayouts/slideLayout174.xml"/><Relationship Id="rId1" Type="http://schemas.openxmlformats.org/officeDocument/2006/relationships/slideLayout" Target="../slideLayouts/slideLayout165.xml"/></Relationships>
</file>

<file path=ppt/slideMasters/_rels/slideMaster12.xml.rels><?xml version="1.0" encoding="UTF-8" standalone="yes"?>
<Relationships xmlns="http://schemas.openxmlformats.org/package/2006/relationships"><Relationship Id="rId9" Type="http://schemas.openxmlformats.org/officeDocument/2006/relationships/slideLayout" Target="../slideLayouts/slideLayout190.xml"/><Relationship Id="rId8" Type="http://schemas.openxmlformats.org/officeDocument/2006/relationships/slideLayout" Target="../slideLayouts/slideLayout189.xml"/><Relationship Id="rId7" Type="http://schemas.openxmlformats.org/officeDocument/2006/relationships/slideLayout" Target="../slideLayouts/slideLayout188.xml"/><Relationship Id="rId6" Type="http://schemas.openxmlformats.org/officeDocument/2006/relationships/slideLayout" Target="../slideLayouts/slideLayout187.xml"/><Relationship Id="rId5" Type="http://schemas.openxmlformats.org/officeDocument/2006/relationships/slideLayout" Target="../slideLayouts/slideLayout186.xml"/><Relationship Id="rId4" Type="http://schemas.openxmlformats.org/officeDocument/2006/relationships/slideLayout" Target="../slideLayouts/slideLayout185.xml"/><Relationship Id="rId3" Type="http://schemas.openxmlformats.org/officeDocument/2006/relationships/slideLayout" Target="../slideLayouts/slideLayout184.xml"/><Relationship Id="rId2" Type="http://schemas.openxmlformats.org/officeDocument/2006/relationships/slideLayout" Target="../slideLayouts/slideLayout183.xml"/><Relationship Id="rId19" Type="http://schemas.openxmlformats.org/officeDocument/2006/relationships/theme" Target="../theme/theme12.xml"/><Relationship Id="rId18" Type="http://schemas.openxmlformats.org/officeDocument/2006/relationships/image" Target="../media/image20.jpeg"/><Relationship Id="rId17" Type="http://schemas.openxmlformats.org/officeDocument/2006/relationships/slideLayout" Target="../slideLayouts/slideLayout198.xml"/><Relationship Id="rId16" Type="http://schemas.openxmlformats.org/officeDocument/2006/relationships/slideLayout" Target="../slideLayouts/slideLayout197.xml"/><Relationship Id="rId15" Type="http://schemas.openxmlformats.org/officeDocument/2006/relationships/slideLayout" Target="../slideLayouts/slideLayout196.xml"/><Relationship Id="rId14" Type="http://schemas.openxmlformats.org/officeDocument/2006/relationships/slideLayout" Target="../slideLayouts/slideLayout195.xml"/><Relationship Id="rId13" Type="http://schemas.openxmlformats.org/officeDocument/2006/relationships/slideLayout" Target="../slideLayouts/slideLayout194.xml"/><Relationship Id="rId12" Type="http://schemas.openxmlformats.org/officeDocument/2006/relationships/slideLayout" Target="../slideLayouts/slideLayout193.xml"/><Relationship Id="rId11" Type="http://schemas.openxmlformats.org/officeDocument/2006/relationships/slideLayout" Target="../slideLayouts/slideLayout192.xml"/><Relationship Id="rId10" Type="http://schemas.openxmlformats.org/officeDocument/2006/relationships/slideLayout" Target="../slideLayouts/slideLayout191.xml"/><Relationship Id="rId1" Type="http://schemas.openxmlformats.org/officeDocument/2006/relationships/slideLayout" Target="../slideLayouts/slideLayout182.xml"/></Relationships>
</file>

<file path=ppt/slideMasters/_rels/slideMaster13.xml.rels><?xml version="1.0" encoding="UTF-8" standalone="yes"?>
<Relationships xmlns="http://schemas.openxmlformats.org/package/2006/relationships"><Relationship Id="rId9" Type="http://schemas.openxmlformats.org/officeDocument/2006/relationships/slideLayout" Target="../slideLayouts/slideLayout207.xml"/><Relationship Id="rId8" Type="http://schemas.openxmlformats.org/officeDocument/2006/relationships/slideLayout" Target="../slideLayouts/slideLayout206.xml"/><Relationship Id="rId7" Type="http://schemas.openxmlformats.org/officeDocument/2006/relationships/slideLayout" Target="../slideLayouts/slideLayout205.xml"/><Relationship Id="rId6" Type="http://schemas.openxmlformats.org/officeDocument/2006/relationships/slideLayout" Target="../slideLayouts/slideLayout204.xml"/><Relationship Id="rId5" Type="http://schemas.openxmlformats.org/officeDocument/2006/relationships/slideLayout" Target="../slideLayouts/slideLayout203.xml"/><Relationship Id="rId4" Type="http://schemas.openxmlformats.org/officeDocument/2006/relationships/slideLayout" Target="../slideLayouts/slideLayout202.xml"/><Relationship Id="rId3" Type="http://schemas.openxmlformats.org/officeDocument/2006/relationships/slideLayout" Target="../slideLayouts/slideLayout201.xml"/><Relationship Id="rId2" Type="http://schemas.openxmlformats.org/officeDocument/2006/relationships/slideLayout" Target="../slideLayouts/slideLayout200.xml"/><Relationship Id="rId19" Type="http://schemas.openxmlformats.org/officeDocument/2006/relationships/theme" Target="../theme/theme13.xml"/><Relationship Id="rId18" Type="http://schemas.openxmlformats.org/officeDocument/2006/relationships/image" Target="../media/image26.jpeg"/><Relationship Id="rId17" Type="http://schemas.openxmlformats.org/officeDocument/2006/relationships/slideLayout" Target="../slideLayouts/slideLayout215.xml"/><Relationship Id="rId16" Type="http://schemas.openxmlformats.org/officeDocument/2006/relationships/slideLayout" Target="../slideLayouts/slideLayout214.xml"/><Relationship Id="rId15" Type="http://schemas.openxmlformats.org/officeDocument/2006/relationships/slideLayout" Target="../slideLayouts/slideLayout213.xml"/><Relationship Id="rId14" Type="http://schemas.openxmlformats.org/officeDocument/2006/relationships/slideLayout" Target="../slideLayouts/slideLayout212.xml"/><Relationship Id="rId13" Type="http://schemas.openxmlformats.org/officeDocument/2006/relationships/slideLayout" Target="../slideLayouts/slideLayout211.xml"/><Relationship Id="rId12" Type="http://schemas.openxmlformats.org/officeDocument/2006/relationships/slideLayout" Target="../slideLayouts/slideLayout210.xml"/><Relationship Id="rId11" Type="http://schemas.openxmlformats.org/officeDocument/2006/relationships/slideLayout" Target="../slideLayouts/slideLayout209.xml"/><Relationship Id="rId10" Type="http://schemas.openxmlformats.org/officeDocument/2006/relationships/slideLayout" Target="../slideLayouts/slideLayout208.xml"/><Relationship Id="rId1" Type="http://schemas.openxmlformats.org/officeDocument/2006/relationships/slideLayout" Target="../slideLayouts/slideLayout199.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3" Type="http://schemas.openxmlformats.org/officeDocument/2006/relationships/theme" Target="../theme/theme2.xml"/><Relationship Id="rId22" Type="http://schemas.openxmlformats.org/officeDocument/2006/relationships/image" Target="../media/image6.png"/><Relationship Id="rId21" Type="http://schemas.openxmlformats.org/officeDocument/2006/relationships/image" Target="../media/image5.png"/><Relationship Id="rId20" Type="http://schemas.openxmlformats.org/officeDocument/2006/relationships/image" Target="../media/image4.png"/><Relationship Id="rId2" Type="http://schemas.openxmlformats.org/officeDocument/2006/relationships/slideLayout" Target="../slideLayouts/slideLayout13.xml"/><Relationship Id="rId19" Type="http://schemas.openxmlformats.org/officeDocument/2006/relationships/image" Target="../media/image3.png"/><Relationship Id="rId18" Type="http://schemas.openxmlformats.org/officeDocument/2006/relationships/image" Target="../media/image2.jpeg"/><Relationship Id="rId17" Type="http://schemas.openxmlformats.org/officeDocument/2006/relationships/slideLayout" Target="../slideLayouts/slideLayout28.xml"/><Relationship Id="rId16" Type="http://schemas.openxmlformats.org/officeDocument/2006/relationships/slideLayout" Target="../slideLayouts/slideLayout27.xml"/><Relationship Id="rId15" Type="http://schemas.openxmlformats.org/officeDocument/2006/relationships/slideLayout" Target="../slideLayouts/slideLayout26.xml"/><Relationship Id="rId14" Type="http://schemas.openxmlformats.org/officeDocument/2006/relationships/slideLayout" Target="../slideLayouts/slideLayout25.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7.xml"/><Relationship Id="rId8" Type="http://schemas.openxmlformats.org/officeDocument/2006/relationships/slideLayout" Target="../slideLayouts/slideLayout36.xml"/><Relationship Id="rId7" Type="http://schemas.openxmlformats.org/officeDocument/2006/relationships/slideLayout" Target="../slideLayouts/slideLayout35.xml"/><Relationship Id="rId6" Type="http://schemas.openxmlformats.org/officeDocument/2006/relationships/slideLayout" Target="../slideLayouts/slideLayout34.xml"/><Relationship Id="rId5" Type="http://schemas.openxmlformats.org/officeDocument/2006/relationships/slideLayout" Target="../slideLayouts/slideLayout33.xml"/><Relationship Id="rId4" Type="http://schemas.openxmlformats.org/officeDocument/2006/relationships/slideLayout" Target="../slideLayouts/slideLayout32.xml"/><Relationship Id="rId3" Type="http://schemas.openxmlformats.org/officeDocument/2006/relationships/slideLayout" Target="../slideLayouts/slideLayout31.xml"/><Relationship Id="rId2" Type="http://schemas.openxmlformats.org/officeDocument/2006/relationships/slideLayout" Target="../slideLayouts/slideLayout30.xml"/><Relationship Id="rId19" Type="http://schemas.openxmlformats.org/officeDocument/2006/relationships/theme" Target="../theme/theme3.xml"/><Relationship Id="rId18" Type="http://schemas.openxmlformats.org/officeDocument/2006/relationships/image" Target="../media/image8.jpeg"/><Relationship Id="rId17" Type="http://schemas.openxmlformats.org/officeDocument/2006/relationships/slideLayout" Target="../slideLayouts/slideLayout45.xml"/><Relationship Id="rId16" Type="http://schemas.openxmlformats.org/officeDocument/2006/relationships/slideLayout" Target="../slideLayouts/slideLayout44.xml"/><Relationship Id="rId15" Type="http://schemas.openxmlformats.org/officeDocument/2006/relationships/slideLayout" Target="../slideLayouts/slideLayout43.xml"/><Relationship Id="rId14" Type="http://schemas.openxmlformats.org/officeDocument/2006/relationships/slideLayout" Target="../slideLayouts/slideLayout42.xml"/><Relationship Id="rId13" Type="http://schemas.openxmlformats.org/officeDocument/2006/relationships/slideLayout" Target="../slideLayouts/slideLayout41.xml"/><Relationship Id="rId12" Type="http://schemas.openxmlformats.org/officeDocument/2006/relationships/slideLayout" Target="../slideLayouts/slideLayout40.xml"/><Relationship Id="rId11" Type="http://schemas.openxmlformats.org/officeDocument/2006/relationships/slideLayout" Target="../slideLayouts/slideLayout39.xml"/><Relationship Id="rId10" Type="http://schemas.openxmlformats.org/officeDocument/2006/relationships/slideLayout" Target="../slideLayouts/slideLayout38.xml"/><Relationship Id="rId1"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54.xml"/><Relationship Id="rId8" Type="http://schemas.openxmlformats.org/officeDocument/2006/relationships/slideLayout" Target="../slideLayouts/slideLayout53.xml"/><Relationship Id="rId7" Type="http://schemas.openxmlformats.org/officeDocument/2006/relationships/slideLayout" Target="../slideLayouts/slideLayout52.xml"/><Relationship Id="rId6" Type="http://schemas.openxmlformats.org/officeDocument/2006/relationships/slideLayout" Target="../slideLayouts/slideLayout51.xml"/><Relationship Id="rId5" Type="http://schemas.openxmlformats.org/officeDocument/2006/relationships/slideLayout" Target="../slideLayouts/slideLayout50.xml"/><Relationship Id="rId4" Type="http://schemas.openxmlformats.org/officeDocument/2006/relationships/slideLayout" Target="../slideLayouts/slideLayout49.xml"/><Relationship Id="rId3" Type="http://schemas.openxmlformats.org/officeDocument/2006/relationships/slideLayout" Target="../slideLayouts/slideLayout48.xml"/><Relationship Id="rId2" Type="http://schemas.openxmlformats.org/officeDocument/2006/relationships/slideLayout" Target="../slideLayouts/slideLayout47.xml"/><Relationship Id="rId19" Type="http://schemas.openxmlformats.org/officeDocument/2006/relationships/theme" Target="../theme/theme4.xml"/><Relationship Id="rId18" Type="http://schemas.openxmlformats.org/officeDocument/2006/relationships/image" Target="../media/image8.jpeg"/><Relationship Id="rId17" Type="http://schemas.openxmlformats.org/officeDocument/2006/relationships/slideLayout" Target="../slideLayouts/slideLayout62.xml"/><Relationship Id="rId16" Type="http://schemas.openxmlformats.org/officeDocument/2006/relationships/slideLayout" Target="../slideLayouts/slideLayout61.xml"/><Relationship Id="rId15" Type="http://schemas.openxmlformats.org/officeDocument/2006/relationships/slideLayout" Target="../slideLayouts/slideLayout60.xml"/><Relationship Id="rId14" Type="http://schemas.openxmlformats.org/officeDocument/2006/relationships/slideLayout" Target="../slideLayouts/slideLayout59.xml"/><Relationship Id="rId13" Type="http://schemas.openxmlformats.org/officeDocument/2006/relationships/slideLayout" Target="../slideLayouts/slideLayout58.xml"/><Relationship Id="rId12" Type="http://schemas.openxmlformats.org/officeDocument/2006/relationships/slideLayout" Target="../slideLayouts/slideLayout57.xml"/><Relationship Id="rId11" Type="http://schemas.openxmlformats.org/officeDocument/2006/relationships/slideLayout" Target="../slideLayouts/slideLayout56.xml"/><Relationship Id="rId10" Type="http://schemas.openxmlformats.org/officeDocument/2006/relationships/slideLayout" Target="../slideLayouts/slideLayout55.xml"/><Relationship Id="rId1"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9" Type="http://schemas.openxmlformats.org/officeDocument/2006/relationships/slideLayout" Target="../slideLayouts/slideLayout71.xml"/><Relationship Id="rId8" Type="http://schemas.openxmlformats.org/officeDocument/2006/relationships/slideLayout" Target="../slideLayouts/slideLayout70.xml"/><Relationship Id="rId7" Type="http://schemas.openxmlformats.org/officeDocument/2006/relationships/slideLayout" Target="../slideLayouts/slideLayout69.xml"/><Relationship Id="rId6" Type="http://schemas.openxmlformats.org/officeDocument/2006/relationships/slideLayout" Target="../slideLayouts/slideLayout68.xml"/><Relationship Id="rId5" Type="http://schemas.openxmlformats.org/officeDocument/2006/relationships/slideLayout" Target="../slideLayouts/slideLayout67.xml"/><Relationship Id="rId4" Type="http://schemas.openxmlformats.org/officeDocument/2006/relationships/slideLayout" Target="../slideLayouts/slideLayout66.xml"/><Relationship Id="rId3" Type="http://schemas.openxmlformats.org/officeDocument/2006/relationships/slideLayout" Target="../slideLayouts/slideLayout65.xml"/><Relationship Id="rId2" Type="http://schemas.openxmlformats.org/officeDocument/2006/relationships/slideLayout" Target="../slideLayouts/slideLayout64.xml"/><Relationship Id="rId19" Type="http://schemas.openxmlformats.org/officeDocument/2006/relationships/theme" Target="../theme/theme5.xml"/><Relationship Id="rId18" Type="http://schemas.openxmlformats.org/officeDocument/2006/relationships/image" Target="../media/image10.jpeg"/><Relationship Id="rId17" Type="http://schemas.openxmlformats.org/officeDocument/2006/relationships/slideLayout" Target="../slideLayouts/slideLayout79.xml"/><Relationship Id="rId16" Type="http://schemas.openxmlformats.org/officeDocument/2006/relationships/slideLayout" Target="../slideLayouts/slideLayout78.xml"/><Relationship Id="rId15" Type="http://schemas.openxmlformats.org/officeDocument/2006/relationships/slideLayout" Target="../slideLayouts/slideLayout77.xml"/><Relationship Id="rId14" Type="http://schemas.openxmlformats.org/officeDocument/2006/relationships/slideLayout" Target="../slideLayouts/slideLayout76.xml"/><Relationship Id="rId13" Type="http://schemas.openxmlformats.org/officeDocument/2006/relationships/slideLayout" Target="../slideLayouts/slideLayout75.xml"/><Relationship Id="rId12" Type="http://schemas.openxmlformats.org/officeDocument/2006/relationships/slideLayout" Target="../slideLayouts/slideLayout74.xml"/><Relationship Id="rId11" Type="http://schemas.openxmlformats.org/officeDocument/2006/relationships/slideLayout" Target="../slideLayouts/slideLayout73.xml"/><Relationship Id="rId10" Type="http://schemas.openxmlformats.org/officeDocument/2006/relationships/slideLayout" Target="../slideLayouts/slideLayout72.xml"/><Relationship Id="rId1" Type="http://schemas.openxmlformats.org/officeDocument/2006/relationships/slideLayout" Target="../slideLayouts/slideLayout63.xml"/></Relationships>
</file>

<file path=ppt/slideMasters/_rels/slideMaster6.xml.rels><?xml version="1.0" encoding="UTF-8" standalone="yes"?>
<Relationships xmlns="http://schemas.openxmlformats.org/package/2006/relationships"><Relationship Id="rId9" Type="http://schemas.openxmlformats.org/officeDocument/2006/relationships/slideLayout" Target="../slideLayouts/slideLayout88.xml"/><Relationship Id="rId8" Type="http://schemas.openxmlformats.org/officeDocument/2006/relationships/slideLayout" Target="../slideLayouts/slideLayout87.xml"/><Relationship Id="rId7" Type="http://schemas.openxmlformats.org/officeDocument/2006/relationships/slideLayout" Target="../slideLayouts/slideLayout86.xml"/><Relationship Id="rId6" Type="http://schemas.openxmlformats.org/officeDocument/2006/relationships/slideLayout" Target="../slideLayouts/slideLayout85.xml"/><Relationship Id="rId5" Type="http://schemas.openxmlformats.org/officeDocument/2006/relationships/slideLayout" Target="../slideLayouts/slideLayout84.xml"/><Relationship Id="rId4" Type="http://schemas.openxmlformats.org/officeDocument/2006/relationships/slideLayout" Target="../slideLayouts/slideLayout83.xml"/><Relationship Id="rId3" Type="http://schemas.openxmlformats.org/officeDocument/2006/relationships/slideLayout" Target="../slideLayouts/slideLayout82.xml"/><Relationship Id="rId2" Type="http://schemas.openxmlformats.org/officeDocument/2006/relationships/slideLayout" Target="../slideLayouts/slideLayout81.xml"/><Relationship Id="rId19" Type="http://schemas.openxmlformats.org/officeDocument/2006/relationships/theme" Target="../theme/theme6.xml"/><Relationship Id="rId18" Type="http://schemas.openxmlformats.org/officeDocument/2006/relationships/image" Target="../media/image11.jpeg"/><Relationship Id="rId17" Type="http://schemas.openxmlformats.org/officeDocument/2006/relationships/slideLayout" Target="../slideLayouts/slideLayout96.xml"/><Relationship Id="rId16" Type="http://schemas.openxmlformats.org/officeDocument/2006/relationships/slideLayout" Target="../slideLayouts/slideLayout95.xml"/><Relationship Id="rId15" Type="http://schemas.openxmlformats.org/officeDocument/2006/relationships/slideLayout" Target="../slideLayouts/slideLayout94.xml"/><Relationship Id="rId14" Type="http://schemas.openxmlformats.org/officeDocument/2006/relationships/slideLayout" Target="../slideLayouts/slideLayout93.xml"/><Relationship Id="rId13" Type="http://schemas.openxmlformats.org/officeDocument/2006/relationships/slideLayout" Target="../slideLayouts/slideLayout92.xml"/><Relationship Id="rId12" Type="http://schemas.openxmlformats.org/officeDocument/2006/relationships/slideLayout" Target="../slideLayouts/slideLayout91.xml"/><Relationship Id="rId11" Type="http://schemas.openxmlformats.org/officeDocument/2006/relationships/slideLayout" Target="../slideLayouts/slideLayout90.xml"/><Relationship Id="rId10" Type="http://schemas.openxmlformats.org/officeDocument/2006/relationships/slideLayout" Target="../slideLayouts/slideLayout89.xml"/><Relationship Id="rId1" Type="http://schemas.openxmlformats.org/officeDocument/2006/relationships/slideLayout" Target="../slideLayouts/slideLayout80.xml"/></Relationships>
</file>

<file path=ppt/slideMasters/_rels/slideMaster7.xml.rels><?xml version="1.0" encoding="UTF-8" standalone="yes"?>
<Relationships xmlns="http://schemas.openxmlformats.org/package/2006/relationships"><Relationship Id="rId9" Type="http://schemas.openxmlformats.org/officeDocument/2006/relationships/slideLayout" Target="../slideLayouts/slideLayout105.xml"/><Relationship Id="rId8" Type="http://schemas.openxmlformats.org/officeDocument/2006/relationships/slideLayout" Target="../slideLayouts/slideLayout104.xml"/><Relationship Id="rId7" Type="http://schemas.openxmlformats.org/officeDocument/2006/relationships/slideLayout" Target="../slideLayouts/slideLayout103.xml"/><Relationship Id="rId6" Type="http://schemas.openxmlformats.org/officeDocument/2006/relationships/slideLayout" Target="../slideLayouts/slideLayout102.xml"/><Relationship Id="rId5" Type="http://schemas.openxmlformats.org/officeDocument/2006/relationships/slideLayout" Target="../slideLayouts/slideLayout101.xml"/><Relationship Id="rId4" Type="http://schemas.openxmlformats.org/officeDocument/2006/relationships/slideLayout" Target="../slideLayouts/slideLayout100.xml"/><Relationship Id="rId3" Type="http://schemas.openxmlformats.org/officeDocument/2006/relationships/slideLayout" Target="../slideLayouts/slideLayout99.xml"/><Relationship Id="rId2" Type="http://schemas.openxmlformats.org/officeDocument/2006/relationships/slideLayout" Target="../slideLayouts/slideLayout98.xml"/><Relationship Id="rId19" Type="http://schemas.openxmlformats.org/officeDocument/2006/relationships/theme" Target="../theme/theme7.xml"/><Relationship Id="rId18" Type="http://schemas.openxmlformats.org/officeDocument/2006/relationships/image" Target="../media/image11.jpeg"/><Relationship Id="rId17" Type="http://schemas.openxmlformats.org/officeDocument/2006/relationships/slideLayout" Target="../slideLayouts/slideLayout113.xml"/><Relationship Id="rId16" Type="http://schemas.openxmlformats.org/officeDocument/2006/relationships/slideLayout" Target="../slideLayouts/slideLayout112.xml"/><Relationship Id="rId15" Type="http://schemas.openxmlformats.org/officeDocument/2006/relationships/slideLayout" Target="../slideLayouts/slideLayout111.xml"/><Relationship Id="rId14" Type="http://schemas.openxmlformats.org/officeDocument/2006/relationships/slideLayout" Target="../slideLayouts/slideLayout110.xml"/><Relationship Id="rId13" Type="http://schemas.openxmlformats.org/officeDocument/2006/relationships/slideLayout" Target="../slideLayouts/slideLayout109.xml"/><Relationship Id="rId12" Type="http://schemas.openxmlformats.org/officeDocument/2006/relationships/slideLayout" Target="../slideLayouts/slideLayout108.xml"/><Relationship Id="rId11" Type="http://schemas.openxmlformats.org/officeDocument/2006/relationships/slideLayout" Target="../slideLayouts/slideLayout107.xml"/><Relationship Id="rId10" Type="http://schemas.openxmlformats.org/officeDocument/2006/relationships/slideLayout" Target="../slideLayouts/slideLayout106.xml"/><Relationship Id="rId1" Type="http://schemas.openxmlformats.org/officeDocument/2006/relationships/slideLayout" Target="../slideLayouts/slideLayout97.xml"/></Relationships>
</file>

<file path=ppt/slideMasters/_rels/slideMaster8.xml.rels><?xml version="1.0" encoding="UTF-8" standalone="yes"?>
<Relationships xmlns="http://schemas.openxmlformats.org/package/2006/relationships"><Relationship Id="rId9" Type="http://schemas.openxmlformats.org/officeDocument/2006/relationships/slideLayout" Target="../slideLayouts/slideLayout122.xml"/><Relationship Id="rId8" Type="http://schemas.openxmlformats.org/officeDocument/2006/relationships/slideLayout" Target="../slideLayouts/slideLayout121.xml"/><Relationship Id="rId7" Type="http://schemas.openxmlformats.org/officeDocument/2006/relationships/slideLayout" Target="../slideLayouts/slideLayout120.xml"/><Relationship Id="rId6" Type="http://schemas.openxmlformats.org/officeDocument/2006/relationships/slideLayout" Target="../slideLayouts/slideLayout119.xml"/><Relationship Id="rId5" Type="http://schemas.openxmlformats.org/officeDocument/2006/relationships/slideLayout" Target="../slideLayouts/slideLayout118.xml"/><Relationship Id="rId4" Type="http://schemas.openxmlformats.org/officeDocument/2006/relationships/slideLayout" Target="../slideLayouts/slideLayout117.xml"/><Relationship Id="rId3" Type="http://schemas.openxmlformats.org/officeDocument/2006/relationships/slideLayout" Target="../slideLayouts/slideLayout116.xml"/><Relationship Id="rId2" Type="http://schemas.openxmlformats.org/officeDocument/2006/relationships/slideLayout" Target="../slideLayouts/slideLayout115.xml"/><Relationship Id="rId19" Type="http://schemas.openxmlformats.org/officeDocument/2006/relationships/theme" Target="../theme/theme8.xml"/><Relationship Id="rId18" Type="http://schemas.openxmlformats.org/officeDocument/2006/relationships/image" Target="../media/image12.jpeg"/><Relationship Id="rId17" Type="http://schemas.openxmlformats.org/officeDocument/2006/relationships/slideLayout" Target="../slideLayouts/slideLayout130.xml"/><Relationship Id="rId16" Type="http://schemas.openxmlformats.org/officeDocument/2006/relationships/slideLayout" Target="../slideLayouts/slideLayout129.xml"/><Relationship Id="rId15" Type="http://schemas.openxmlformats.org/officeDocument/2006/relationships/slideLayout" Target="../slideLayouts/slideLayout128.xml"/><Relationship Id="rId14" Type="http://schemas.openxmlformats.org/officeDocument/2006/relationships/slideLayout" Target="../slideLayouts/slideLayout127.xml"/><Relationship Id="rId13" Type="http://schemas.openxmlformats.org/officeDocument/2006/relationships/slideLayout" Target="../slideLayouts/slideLayout126.xml"/><Relationship Id="rId12" Type="http://schemas.openxmlformats.org/officeDocument/2006/relationships/slideLayout" Target="../slideLayouts/slideLayout125.xml"/><Relationship Id="rId11" Type="http://schemas.openxmlformats.org/officeDocument/2006/relationships/slideLayout" Target="../slideLayouts/slideLayout124.xml"/><Relationship Id="rId10" Type="http://schemas.openxmlformats.org/officeDocument/2006/relationships/slideLayout" Target="../slideLayouts/slideLayout123.xml"/><Relationship Id="rId1" Type="http://schemas.openxmlformats.org/officeDocument/2006/relationships/slideLayout" Target="../slideLayouts/slideLayout114.xml"/></Relationships>
</file>

<file path=ppt/slideMasters/_rels/slideMaster9.xml.rels><?xml version="1.0" encoding="UTF-8" standalone="yes"?>
<Relationships xmlns="http://schemas.openxmlformats.org/package/2006/relationships"><Relationship Id="rId9" Type="http://schemas.openxmlformats.org/officeDocument/2006/relationships/slideLayout" Target="../slideLayouts/slideLayout139.xml"/><Relationship Id="rId8" Type="http://schemas.openxmlformats.org/officeDocument/2006/relationships/slideLayout" Target="../slideLayouts/slideLayout138.xml"/><Relationship Id="rId7" Type="http://schemas.openxmlformats.org/officeDocument/2006/relationships/slideLayout" Target="../slideLayouts/slideLayout137.xml"/><Relationship Id="rId6" Type="http://schemas.openxmlformats.org/officeDocument/2006/relationships/slideLayout" Target="../slideLayouts/slideLayout136.xml"/><Relationship Id="rId5" Type="http://schemas.openxmlformats.org/officeDocument/2006/relationships/slideLayout" Target="../slideLayouts/slideLayout135.xml"/><Relationship Id="rId4" Type="http://schemas.openxmlformats.org/officeDocument/2006/relationships/slideLayout" Target="../slideLayouts/slideLayout134.xml"/><Relationship Id="rId3" Type="http://schemas.openxmlformats.org/officeDocument/2006/relationships/slideLayout" Target="../slideLayouts/slideLayout133.xml"/><Relationship Id="rId23" Type="http://schemas.openxmlformats.org/officeDocument/2006/relationships/theme" Target="../theme/theme9.xml"/><Relationship Id="rId22" Type="http://schemas.openxmlformats.org/officeDocument/2006/relationships/image" Target="../media/image19.png"/><Relationship Id="rId21" Type="http://schemas.openxmlformats.org/officeDocument/2006/relationships/image" Target="../media/image18.png"/><Relationship Id="rId20" Type="http://schemas.openxmlformats.org/officeDocument/2006/relationships/image" Target="../media/image17.png"/><Relationship Id="rId2" Type="http://schemas.openxmlformats.org/officeDocument/2006/relationships/slideLayout" Target="../slideLayouts/slideLayout132.xml"/><Relationship Id="rId19" Type="http://schemas.openxmlformats.org/officeDocument/2006/relationships/image" Target="../media/image16.png"/><Relationship Id="rId18" Type="http://schemas.openxmlformats.org/officeDocument/2006/relationships/image" Target="../media/image15.jpeg"/><Relationship Id="rId17" Type="http://schemas.openxmlformats.org/officeDocument/2006/relationships/slideLayout" Target="../slideLayouts/slideLayout147.xml"/><Relationship Id="rId16" Type="http://schemas.openxmlformats.org/officeDocument/2006/relationships/slideLayout" Target="../slideLayouts/slideLayout146.xml"/><Relationship Id="rId15" Type="http://schemas.openxmlformats.org/officeDocument/2006/relationships/slideLayout" Target="../slideLayouts/slideLayout145.xml"/><Relationship Id="rId14" Type="http://schemas.openxmlformats.org/officeDocument/2006/relationships/slideLayout" Target="../slideLayouts/slideLayout144.xml"/><Relationship Id="rId13" Type="http://schemas.openxmlformats.org/officeDocument/2006/relationships/slideLayout" Target="../slideLayouts/slideLayout143.xml"/><Relationship Id="rId12" Type="http://schemas.openxmlformats.org/officeDocument/2006/relationships/slideLayout" Target="../slideLayouts/slideLayout142.xml"/><Relationship Id="rId11" Type="http://schemas.openxmlformats.org/officeDocument/2006/relationships/slideLayout" Target="../slideLayouts/slideLayout141.xml"/><Relationship Id="rId10" Type="http://schemas.openxmlformats.org/officeDocument/2006/relationships/slideLayout" Target="../slideLayouts/slideLayout140.xml"/><Relationship Id="rId1" Type="http://schemas.openxmlformats.org/officeDocument/2006/relationships/slideLayout" Target="../slideLayouts/slideLayout1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12"/>
          <a:stretch>
            <a:fillRect/>
          </a:stretch>
        </a:blipFill>
        <a:effectLst/>
      </p:bgPr>
    </p:bg>
    <p:spTree>
      <p:nvGrpSpPr>
        <p:cNvPr id="1" name=""/>
        <p:cNvGrpSpPr/>
        <p:nvPr/>
      </p:nvGrpSpPr>
      <p:grpSpPr/>
      <p:sp>
        <p:nvSpPr>
          <p:cNvPr id="1026" name="Title Placeholder 1"/>
          <p:cNvSpPr>
            <a:spLocks noGrp="1"/>
          </p:cNvSpPr>
          <p:nvPr>
            <p:ph type="title"/>
          </p:nvPr>
        </p:nvSpPr>
        <p:spPr>
          <a:xfrm>
            <a:off x="838200" y="365125"/>
            <a:ext cx="10515600" cy="1325563"/>
          </a:xfrm>
          <a:prstGeom prst="rect">
            <a:avLst/>
          </a:prstGeom>
          <a:noFill/>
          <a:ln w="9525">
            <a:noFill/>
          </a:ln>
        </p:spPr>
        <p:txBody>
          <a:bodyPr anchor="ctr" anchorCtr="0"/>
          <a:p>
            <a:pPr lvl="0"/>
            <a:r>
              <a:rPr lang="en-US" altLang="en-US" dirty="0"/>
              <a:t>Click to edit Master title style</a:t>
            </a:r>
            <a:endParaRPr lang="en-US" altLang="en-US" dirty="0"/>
          </a:p>
        </p:txBody>
      </p:sp>
      <p:sp>
        <p:nvSpPr>
          <p:cNvPr id="1027" name="Text Placeholder 2"/>
          <p:cNvSpPr>
            <a:spLocks noGrp="1"/>
          </p:cNvSpPr>
          <p:nvPr>
            <p:ph type="body" idx="1"/>
          </p:nvPr>
        </p:nvSpPr>
        <p:spPr>
          <a:xfrm>
            <a:off x="838200" y="1825625"/>
            <a:ext cx="10515600" cy="4351338"/>
          </a:xfrm>
          <a:prstGeom prst="rect">
            <a:avLst/>
          </a:prstGeom>
          <a:noFill/>
          <a:ln w="9525">
            <a:noFill/>
          </a:ln>
        </p:spPr>
        <p:txBody>
          <a:bodyPr/>
          <a:p>
            <a:pPr lvl="0"/>
            <a:r>
              <a:rPr lang="en-US" altLang="en-US" dirty="0"/>
              <a:t>Click to edit Master text styles</a:t>
            </a:r>
            <a:endParaRPr lang="en-US" altLang="en-US" dirty="0"/>
          </a:p>
          <a:p>
            <a:pPr lvl="1"/>
            <a:r>
              <a:rPr lang="en-US" altLang="en-US" dirty="0"/>
              <a:t>Second level</a:t>
            </a:r>
            <a:endParaRPr lang="en-US" altLang="en-US" dirty="0"/>
          </a:p>
          <a:p>
            <a:pPr lvl="2"/>
            <a:r>
              <a:rPr lang="en-US" altLang="en-US" dirty="0"/>
              <a:t>Third level</a:t>
            </a:r>
            <a:endParaRPr lang="en-US" altLang="en-US" dirty="0"/>
          </a:p>
          <a:p>
            <a:pPr lvl="3"/>
            <a:r>
              <a:rPr lang="en-US" altLang="en-US" dirty="0"/>
              <a:t>Fourth level</a:t>
            </a:r>
            <a:endParaRPr lang="en-US" altLang="en-US" dirty="0"/>
          </a:p>
          <a:p>
            <a:pPr lvl="4"/>
            <a:r>
              <a:rPr lang="en-US" altLang="en-US" dirty="0"/>
              <a:t>Fifth level</a:t>
            </a:r>
            <a:endParaRPr lang="en-US" alt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rPr>
              <a:t>TTT - QTTqng</a:t>
            </a:r>
            <a:endParaRPr kumimoji="0" lang="en-US" alt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alt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lstStyle>
            <a:lvl1pPr algn="r">
              <a:defRPr sz="1200" smtClean="0">
                <a:solidFill>
                  <a:srgbClr val="898989"/>
                </a:solidFill>
              </a:defRPr>
            </a:lvl1pPr>
          </a:lstStyle>
          <a:p>
            <a:pPr marL="0" marR="0" lvl="0" indent="0" algn="r" defTabSz="914400" rtl="0" eaLnBrk="0" fontAlgn="base" latinLnBrk="0" hangingPunct="0">
              <a:lnSpc>
                <a:spcPct val="100000"/>
              </a:lnSpc>
              <a:spcBef>
                <a:spcPct val="0"/>
              </a:spcBef>
              <a:spcAft>
                <a:spcPct val="0"/>
              </a:spcAft>
              <a:buClrTx/>
              <a:buSzTx/>
              <a:buFontTx/>
              <a:buNone/>
              <a:defRPr/>
            </a:pPr>
            <a:fld id="{119C3F45-DE5A-4243-AABF-59219B199185}" type="slidenum">
              <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rPr>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split orient="vert"/>
  </p:transition>
  <p:timing>
    <p:tnLst>
      <p:par>
        <p:cTn id="1" dur="indefinite" restart="never" nodeType="tmRoot"/>
      </p:par>
    </p:tnLst>
  </p:timing>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rotWithShape="0">
          <a:blip r:embed="rId18"/>
          <a:stretch>
            <a:fillRect/>
          </a:stretch>
        </a:blipFill>
        <a:effectLst/>
      </p:bgPr>
    </p:bg>
    <p:spTree>
      <p:nvGrpSpPr>
        <p:cNvPr id="1" name=""/>
        <p:cNvGrpSpPr/>
        <p:nvPr/>
      </p:nvGrpSpPr>
      <p:grpSpPr/>
      <p:sp>
        <p:nvSpPr>
          <p:cNvPr id="2" name="Title Placeholder 1"/>
          <p:cNvSpPr>
            <a:spLocks noGrp="1"/>
          </p:cNvSpPr>
          <p:nvPr>
            <p:ph type="title"/>
          </p:nvPr>
        </p:nvSpPr>
        <p:spPr>
          <a:xfrm>
            <a:off x="685800" y="609600"/>
            <a:ext cx="10131425" cy="1455738"/>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10243" name="Text Placeholder 2"/>
          <p:cNvSpPr>
            <a:spLocks noGrp="1"/>
          </p:cNvSpPr>
          <p:nvPr>
            <p:ph type="body" idx="1"/>
          </p:nvPr>
        </p:nvSpPr>
        <p:spPr>
          <a:xfrm>
            <a:off x="685800" y="2141538"/>
            <a:ext cx="10131425" cy="3649662"/>
          </a:xfrm>
          <a:prstGeom prst="rect">
            <a:avLst/>
          </a:prstGeom>
          <a:noFill/>
          <a:ln w="9525">
            <a:noFill/>
          </a:ln>
        </p:spPr>
        <p:txBody>
          <a:bodyPr anchor="ctr" anchorCtr="0"/>
          <a:p>
            <a:pPr lvl="0"/>
            <a:r>
              <a:rPr lang="en-US" altLang="en-US" dirty="0"/>
              <a:t>Click to edit Master text styles</a:t>
            </a:r>
            <a:endParaRPr lang="en-US" altLang="en-US" dirty="0"/>
          </a:p>
          <a:p>
            <a:pPr lvl="1"/>
            <a:r>
              <a:rPr lang="en-US" altLang="en-US" dirty="0"/>
              <a:t>Second level</a:t>
            </a:r>
            <a:endParaRPr lang="en-US" altLang="en-US" dirty="0"/>
          </a:p>
          <a:p>
            <a:pPr lvl="2"/>
            <a:r>
              <a:rPr lang="en-US" altLang="en-US" dirty="0"/>
              <a:t>Third level</a:t>
            </a:r>
            <a:endParaRPr lang="en-US" altLang="en-US" dirty="0"/>
          </a:p>
          <a:p>
            <a:pPr lvl="3"/>
            <a:r>
              <a:rPr lang="en-US" altLang="en-US" dirty="0"/>
              <a:t>Fourth level</a:t>
            </a:r>
            <a:endParaRPr lang="en-US" altLang="en-US" dirty="0"/>
          </a:p>
          <a:p>
            <a:pPr lvl="4"/>
            <a:r>
              <a:rPr lang="en-US" altLang="en-US" dirty="0"/>
              <a:t>Fifth level</a:t>
            </a:r>
            <a:endParaRPr lang="en-US" altLang="en-US" dirty="0"/>
          </a:p>
        </p:txBody>
      </p:sp>
      <p:sp>
        <p:nvSpPr>
          <p:cNvPr id="4" name="Date Placeholder 3"/>
          <p:cNvSpPr>
            <a:spLocks noGrp="1"/>
          </p:cNvSpPr>
          <p:nvPr>
            <p:ph type="dt" sz="half" idx="2"/>
          </p:nvPr>
        </p:nvSpPr>
        <p:spPr>
          <a:xfrm>
            <a:off x="8589963"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pPr marL="0" marR="0" lvl="0" indent="0" algn="r" defTabSz="914400" rtl="0" eaLnBrk="0" fontAlgn="base" latinLnBrk="0" hangingPunct="0">
              <a:lnSpc>
                <a:spcPct val="100000"/>
              </a:lnSpc>
              <a:spcBef>
                <a:spcPct val="0"/>
              </a:spcBef>
              <a:spcAft>
                <a:spcPct val="0"/>
              </a:spcAft>
              <a:buClrTx/>
              <a:buSzTx/>
              <a:buFontTx/>
              <a:buNone/>
              <a:defRPr/>
            </a:pPr>
            <a:r>
              <a:rPr kumimoji="0" lang="en-US" altLang="en-US" sz="1000" b="0" i="0" u="none" strike="noStrike" kern="1200" cap="none" spc="0" normalizeH="0" baseline="0" noProof="0">
                <a:ln>
                  <a:noFill/>
                </a:ln>
                <a:solidFill>
                  <a:schemeClr val="tx1"/>
                </a:solidFill>
                <a:effectLst/>
                <a:uLnTx/>
                <a:uFillTx/>
                <a:latin typeface="+mn-lt"/>
                <a:ea typeface="+mn-ea"/>
                <a:cs typeface="+mn-cs"/>
              </a:rPr>
              <a:t>TTT - QTTqng</a:t>
            </a:r>
            <a:endParaRPr kumimoji="0" lang="en-US" altLang="en-US" sz="1000" b="0" i="0" u="none" strike="noStrike" kern="1200" cap="none" spc="0" normalizeH="0" baseline="0" noProof="0">
              <a:ln>
                <a:noFill/>
              </a:ln>
              <a:solidFill>
                <a:schemeClr val="tx1"/>
              </a:solidFill>
              <a:effectLst/>
              <a:uLnTx/>
              <a:uFillTx/>
              <a:latin typeface="+mn-lt"/>
              <a:ea typeface="+mn-ea"/>
              <a:cs typeface="+mn-cs"/>
            </a:endParaRPr>
          </a:p>
        </p:txBody>
      </p:sp>
      <p:sp>
        <p:nvSpPr>
          <p:cNvPr id="5" name="Footer Placeholder 4"/>
          <p:cNvSpPr>
            <a:spLocks noGrp="1"/>
          </p:cNvSpPr>
          <p:nvPr>
            <p:ph type="ftr" sz="quarter" idx="3"/>
          </p:nvPr>
        </p:nvSpPr>
        <p:spPr>
          <a:xfrm>
            <a:off x="685800" y="5870575"/>
            <a:ext cx="7827963"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000" b="0" i="0" u="none" strike="noStrike" kern="1200" cap="none" spc="0" normalizeH="0" baseline="0" noProof="0">
              <a:ln>
                <a:noFill/>
              </a:ln>
              <a:solidFill>
                <a:schemeClr val="tx1"/>
              </a:solidFill>
              <a:effectLst/>
              <a:uLnTx/>
              <a:uFillTx/>
              <a:latin typeface="+mn-lt"/>
              <a:ea typeface="+mn-ea"/>
              <a:cs typeface="+mn-cs"/>
            </a:endParaRPr>
          </a:p>
        </p:txBody>
      </p:sp>
      <p:sp>
        <p:nvSpPr>
          <p:cNvPr id="6" name="Slide Number Placeholder 5"/>
          <p:cNvSpPr>
            <a:spLocks noGrp="1"/>
          </p:cNvSpPr>
          <p:nvPr>
            <p:ph type="sldNum" sz="quarter" idx="4"/>
          </p:nvPr>
        </p:nvSpPr>
        <p:spPr>
          <a:xfrm>
            <a:off x="10266363" y="5870575"/>
            <a:ext cx="550863" cy="377825"/>
          </a:xfrm>
          <a:prstGeom prst="rect">
            <a:avLst/>
          </a:prstGeom>
        </p:spPr>
        <p:txBody>
          <a:bodyPr vert="horz" wrap="square" lIns="91440" tIns="45720" rIns="91440" bIns="45720" numCol="1" anchor="ctr" anchorCtr="0" compatLnSpc="1"/>
          <a:lstStyle>
            <a:lvl1pPr algn="r">
              <a:defRPr sz="1000" smtClean="0">
                <a:latin typeface="Calibri" panose="020F0502020204030204" pitchFamily="34" charset="0"/>
              </a:defRPr>
            </a:lvl1pPr>
          </a:lstStyle>
          <a:p>
            <a:pPr marL="0" marR="0" lvl="0" indent="0" algn="r" defTabSz="914400" rtl="0" eaLnBrk="0" fontAlgn="base" latinLnBrk="0" hangingPunct="0">
              <a:lnSpc>
                <a:spcPct val="100000"/>
              </a:lnSpc>
              <a:spcBef>
                <a:spcPct val="0"/>
              </a:spcBef>
              <a:spcAft>
                <a:spcPct val="0"/>
              </a:spcAft>
              <a:buClrTx/>
              <a:buSzTx/>
              <a:buFontTx/>
              <a:buNone/>
              <a:defRPr/>
            </a:pPr>
            <a:fld id="{8928AFD5-7746-4E64-9BAB-7071049E6297}" type="slidenum">
              <a:rPr kumimoji="0" lang="en-US" altLang="en-US" sz="1000" b="0" i="0" u="none" strike="noStrike" kern="1200" cap="none" spc="0" normalizeH="0" baseline="0" noProof="0">
                <a:ln>
                  <a:noFill/>
                </a:ln>
                <a:solidFill>
                  <a:schemeClr val="tx1"/>
                </a:solidFill>
                <a:effectLst/>
                <a:uLnTx/>
                <a:uFillTx/>
                <a:latin typeface="Calibri" panose="020F0502020204030204" pitchFamily="34" charset="0"/>
                <a:ea typeface="+mn-ea"/>
                <a:cs typeface="+mn-cs"/>
              </a:rPr>
            </a:fld>
            <a:endParaRPr kumimoji="0" lang="en-US" altLang="en-US" sz="1000" b="0" i="0" u="none" strike="noStrike" kern="1200" cap="none" spc="0" normalizeH="0" baseline="0" noProof="0">
              <a:ln>
                <a:noFill/>
              </a:ln>
              <a:solidFill>
                <a:schemeClr val="tx1"/>
              </a:solidFill>
              <a:effectLst/>
              <a:uLnTx/>
              <a:uFillTx/>
              <a:latin typeface="Calibri" panose="020F0502020204030204" pitchFamily="34" charset="0"/>
              <a:ea typeface="+mn-ea"/>
              <a:cs typeface="+mn-cs"/>
            </a:endParaRPr>
          </a:p>
        </p:txBody>
      </p:sp>
    </p:spTree>
  </p:cSld>
  <p:clrMap bg1="dk1" tx1="lt1" bg2="dk2" tx2="lt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 id="2147483816" r:id="rId12"/>
    <p:sldLayoutId id="2147483817" r:id="rId13"/>
    <p:sldLayoutId id="2147483818" r:id="rId14"/>
    <p:sldLayoutId id="2147483819" r:id="rId15"/>
    <p:sldLayoutId id="2147483820" r:id="rId16"/>
    <p:sldLayoutId id="2147483821" r:id="rId17"/>
  </p:sldLayoutIdLst>
  <p:transition spd="slow">
    <p:split orient="vert"/>
  </p:transition>
  <p:timing>
    <p:tnLst>
      <p:par>
        <p:cTn id="1" dur="indefinite" restart="never" nodeType="tmRoot"/>
      </p:par>
    </p:tnLst>
  </p:timing>
  <p:hf sldNum="0" hdr="0" ftr="0" dt="0"/>
  <p:txStyles>
    <p:titleStyle>
      <a:lvl1pPr algn="l" defTabSz="457200" rtl="0" eaLnBrk="0" fontAlgn="base" hangingPunct="0">
        <a:spcBef>
          <a:spcPct val="0"/>
        </a:spcBef>
        <a:spcAft>
          <a:spcPct val="0"/>
        </a:spcAft>
        <a:defRPr sz="3600" kern="1200" cap="all">
          <a:ln w="3175" cmpd="sng">
            <a:noFill/>
          </a:ln>
          <a:solidFill>
            <a:schemeClr val="tx1"/>
          </a:solidFill>
          <a:latin typeface="+mj-lt"/>
          <a:ea typeface="+mj-ea"/>
          <a:cs typeface="+mj-cs"/>
        </a:defRPr>
      </a:lvl1pPr>
      <a:lvl2pPr algn="l" defTabSz="457200" rtl="0" eaLnBrk="0" fontAlgn="base" hangingPunct="0">
        <a:spcBef>
          <a:spcPct val="0"/>
        </a:spcBef>
        <a:spcAft>
          <a:spcPct val="0"/>
        </a:spcAft>
        <a:defRPr sz="3600">
          <a:solidFill>
            <a:schemeClr val="tx1"/>
          </a:solidFill>
          <a:latin typeface="Calibri Light" panose="020F0302020204030204" pitchFamily="34" charset="0"/>
        </a:defRPr>
      </a:lvl2pPr>
      <a:lvl3pPr algn="l" defTabSz="457200" rtl="0" eaLnBrk="0" fontAlgn="base" hangingPunct="0">
        <a:spcBef>
          <a:spcPct val="0"/>
        </a:spcBef>
        <a:spcAft>
          <a:spcPct val="0"/>
        </a:spcAft>
        <a:defRPr sz="3600">
          <a:solidFill>
            <a:schemeClr val="tx1"/>
          </a:solidFill>
          <a:latin typeface="Calibri Light" panose="020F0302020204030204" pitchFamily="34" charset="0"/>
        </a:defRPr>
      </a:lvl3pPr>
      <a:lvl4pPr algn="l" defTabSz="457200" rtl="0" eaLnBrk="0" fontAlgn="base" hangingPunct="0">
        <a:spcBef>
          <a:spcPct val="0"/>
        </a:spcBef>
        <a:spcAft>
          <a:spcPct val="0"/>
        </a:spcAft>
        <a:defRPr sz="3600">
          <a:solidFill>
            <a:schemeClr val="tx1"/>
          </a:solidFill>
          <a:latin typeface="Calibri Light" panose="020F0302020204030204" pitchFamily="34" charset="0"/>
        </a:defRPr>
      </a:lvl4pPr>
      <a:lvl5pPr algn="l" defTabSz="457200" rtl="0" eaLnBrk="0" fontAlgn="base" hangingPunct="0">
        <a:spcBef>
          <a:spcPct val="0"/>
        </a:spcBef>
        <a:spcAft>
          <a:spcPct val="0"/>
        </a:spcAft>
        <a:defRPr sz="3600">
          <a:solidFill>
            <a:schemeClr val="tx1"/>
          </a:solidFill>
          <a:latin typeface="Calibri Light" panose="020F030202020403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0" fontAlgn="base" hangingPunct="0">
        <a:spcBef>
          <a:spcPct val="0"/>
        </a:spcBef>
        <a:spcAft>
          <a:spcPts val="1000"/>
        </a:spcAft>
        <a:buClr>
          <a:schemeClr val="tx1"/>
        </a:buClr>
        <a:buSzPct val="100000"/>
        <a:buFont typeface="Arial" panose="020B0604020202020204" pitchFamily="34" charset="0"/>
        <a:buChar char="•"/>
        <a:defRPr kern="1200">
          <a:solidFill>
            <a:schemeClr val="tx1"/>
          </a:solidFill>
          <a:latin typeface="+mn-lt"/>
          <a:ea typeface="+mn-ea"/>
          <a:cs typeface="+mn-cs"/>
        </a:defRPr>
      </a:lvl1pPr>
      <a:lvl2pPr marL="742950" indent="-285750" algn="l" defTabSz="457200" rtl="0" eaLnBrk="0" fontAlgn="base" hangingPunct="0">
        <a:spcBef>
          <a:spcPct val="0"/>
        </a:spcBef>
        <a:spcAft>
          <a:spcPts val="1000"/>
        </a:spcAft>
        <a:buClr>
          <a:schemeClr val="tx1"/>
        </a:buClr>
        <a:buSzPct val="100000"/>
        <a:buFont typeface="Arial" panose="020B0604020202020204" pitchFamily="34" charset="0"/>
        <a:buChar char="•"/>
        <a:defRPr sz="1600" kern="1200">
          <a:solidFill>
            <a:schemeClr val="tx1"/>
          </a:solidFill>
          <a:latin typeface="+mn-lt"/>
          <a:ea typeface="+mn-ea"/>
          <a:cs typeface="+mn-cs"/>
        </a:defRPr>
      </a:lvl2pPr>
      <a:lvl3pPr marL="1200150" indent="-285750" algn="l" defTabSz="457200" rtl="0" eaLnBrk="0" fontAlgn="base" hangingPunct="0">
        <a:spcBef>
          <a:spcPct val="0"/>
        </a:spcBef>
        <a:spcAft>
          <a:spcPts val="1000"/>
        </a:spcAft>
        <a:buClr>
          <a:schemeClr val="tx1"/>
        </a:buClr>
        <a:buSzPct val="100000"/>
        <a:buFont typeface="Arial" panose="020B0604020202020204" pitchFamily="34" charset="0"/>
        <a:buChar char="•"/>
        <a:defRPr sz="1400" kern="1200">
          <a:solidFill>
            <a:schemeClr val="tx1"/>
          </a:solidFill>
          <a:latin typeface="+mn-lt"/>
          <a:ea typeface="+mn-ea"/>
          <a:cs typeface="+mn-cs"/>
        </a:defRPr>
      </a:lvl3pPr>
      <a:lvl4pPr marL="1543050" indent="-171450" algn="l" defTabSz="457200" rtl="0" eaLnBrk="0" fontAlgn="base" hangingPunct="0">
        <a:spcBef>
          <a:spcPct val="0"/>
        </a:spcBef>
        <a:spcAft>
          <a:spcPts val="1000"/>
        </a:spcAft>
        <a:buClr>
          <a:schemeClr val="tx1"/>
        </a:buClr>
        <a:buSzPct val="100000"/>
        <a:buFont typeface="Arial" panose="020B0604020202020204" pitchFamily="34" charset="0"/>
        <a:buChar char="•"/>
        <a:defRPr sz="1200" kern="1200">
          <a:solidFill>
            <a:schemeClr val="tx1"/>
          </a:solidFill>
          <a:latin typeface="+mn-lt"/>
          <a:ea typeface="+mn-ea"/>
          <a:cs typeface="+mn-cs"/>
        </a:defRPr>
      </a:lvl4pPr>
      <a:lvl5pPr marL="2000250" indent="-171450" algn="l" defTabSz="457200" rtl="0" eaLnBrk="0" fontAlgn="base" hangingPunct="0">
        <a:spcBef>
          <a:spcPct val="0"/>
        </a:spcBef>
        <a:spcAft>
          <a:spcPts val="1000"/>
        </a:spcAft>
        <a:buClr>
          <a:schemeClr val="tx1"/>
        </a:buClr>
        <a:buSzPct val="100000"/>
        <a:buFont typeface="Arial" panose="020B0604020202020204" pitchFamily="34" charset="0"/>
        <a:buChar char="•"/>
        <a:defRPr sz="1200" kern="1200">
          <a:solidFill>
            <a:schemeClr val="tx1"/>
          </a:solidFill>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panose="020B0604020202020204"/>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panose="020B0604020202020204"/>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panose="020B0604020202020204"/>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panose="020B0604020202020204"/>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rotWithShape="0">
          <a:blip r:embed="rId18"/>
          <a:stretch>
            <a:fillRect/>
          </a:stretch>
        </a:blipFill>
        <a:effectLst/>
      </p:bgPr>
    </p:bg>
    <p:spTree>
      <p:nvGrpSpPr>
        <p:cNvPr id="1" name=""/>
        <p:cNvGrpSpPr/>
        <p:nvPr/>
      </p:nvGrpSpPr>
      <p:grpSpPr/>
      <p:sp>
        <p:nvSpPr>
          <p:cNvPr id="2" name="Title Placeholder 1"/>
          <p:cNvSpPr>
            <a:spLocks noGrp="1"/>
          </p:cNvSpPr>
          <p:nvPr>
            <p:ph type="title"/>
          </p:nvPr>
        </p:nvSpPr>
        <p:spPr>
          <a:xfrm>
            <a:off x="914400" y="609600"/>
            <a:ext cx="10353675"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4400" y="2095500"/>
            <a:ext cx="10353675" cy="3695700"/>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2"/>
          </p:nvPr>
        </p:nvSpPr>
        <p:spPr>
          <a:xfrm>
            <a:off x="7678738" y="5883275"/>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pPr marL="0" marR="0" lvl="0" indent="0" algn="r" defTabSz="914400" rtl="0" eaLnBrk="0" fontAlgn="base" latinLnBrk="0" hangingPunct="0">
              <a:lnSpc>
                <a:spcPct val="100000"/>
              </a:lnSpc>
              <a:spcBef>
                <a:spcPct val="0"/>
              </a:spcBef>
              <a:spcAft>
                <a:spcPct val="0"/>
              </a:spcAft>
              <a:buClrTx/>
              <a:buSzTx/>
              <a:buFontTx/>
              <a:buNone/>
              <a:defRPr/>
            </a:pPr>
            <a:r>
              <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rPr>
              <a:t>TTT - QTTqng</a:t>
            </a:r>
            <a:endPar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914400" y="5883275"/>
            <a:ext cx="6672263" cy="365125"/>
          </a:xfrm>
          <a:prstGeom prst="rect">
            <a:avLst/>
          </a:prstGeom>
        </p:spPr>
        <p:txBody>
          <a:bodyPr vert="horz" lIns="91440" tIns="45720" rIns="91440" bIns="45720" rtlCol="0" anchor="ctr"/>
          <a:lstStyle>
            <a:lvl1pPr algn="l">
              <a:defRPr sz="1000">
                <a:solidFill>
                  <a:schemeClr val="tx1">
                    <a:tint val="75000"/>
                  </a:schemeClr>
                </a:solidFill>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10514013" y="5883275"/>
            <a:ext cx="754063" cy="365125"/>
          </a:xfrm>
          <a:prstGeom prst="rect">
            <a:avLst/>
          </a:prstGeom>
        </p:spPr>
        <p:txBody>
          <a:bodyPr vert="horz" wrap="square" lIns="91440" tIns="45720" rIns="91440" bIns="45720" numCol="1" anchor="ctr" anchorCtr="0" compatLnSpc="1"/>
          <a:lstStyle>
            <a:lvl1pPr algn="r">
              <a:defRPr sz="1000" smtClean="0">
                <a:solidFill>
                  <a:srgbClr val="FFFFFF"/>
                </a:solidFill>
              </a:defRPr>
            </a:lvl1pPr>
          </a:lstStyle>
          <a:p>
            <a:pPr marL="0" marR="0" lvl="0" indent="0" algn="r" defTabSz="914400" rtl="0" eaLnBrk="0" fontAlgn="base" latinLnBrk="0" hangingPunct="0">
              <a:lnSpc>
                <a:spcPct val="100000"/>
              </a:lnSpc>
              <a:spcBef>
                <a:spcPct val="0"/>
              </a:spcBef>
              <a:spcAft>
                <a:spcPct val="0"/>
              </a:spcAft>
              <a:buClrTx/>
              <a:buSzTx/>
              <a:buFontTx/>
              <a:buNone/>
              <a:defRPr/>
            </a:pPr>
            <a:fld id="{4BC29085-D83C-4B3A-8640-BED500A4E1E3}" type="slidenum">
              <a:rPr kumimoji="0" lang="en-US" altLang="en-US" sz="1000" b="0" i="0" u="none" strike="noStrike" kern="1200" cap="none" spc="0" normalizeH="0" baseline="0" noProof="0">
                <a:ln>
                  <a:noFill/>
                </a:ln>
                <a:solidFill>
                  <a:srgbClr val="FFFFFF"/>
                </a:solidFill>
                <a:effectLst/>
                <a:uLnTx/>
                <a:uFillTx/>
                <a:latin typeface="Arial" panose="020B0604020202020204" pitchFamily="34" charset="0"/>
                <a:ea typeface="+mn-ea"/>
                <a:cs typeface="+mn-cs"/>
              </a:rPr>
            </a:fld>
            <a:endParaRPr kumimoji="0" lang="en-US" altLang="en-US" sz="10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Tree>
  </p:cSld>
  <p:clrMap bg1="dk1" tx1="lt1" bg2="dk2" tx2="lt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 id="2147483829" r:id="rId7"/>
    <p:sldLayoutId id="2147483830" r:id="rId8"/>
    <p:sldLayoutId id="2147483831" r:id="rId9"/>
    <p:sldLayoutId id="2147483832" r:id="rId10"/>
    <p:sldLayoutId id="2147483833" r:id="rId11"/>
    <p:sldLayoutId id="2147483834" r:id="rId12"/>
    <p:sldLayoutId id="2147483835" r:id="rId13"/>
    <p:sldLayoutId id="2147483836" r:id="rId14"/>
    <p:sldLayoutId id="2147483837" r:id="rId15"/>
    <p:sldLayoutId id="2147483838" r:id="rId16"/>
    <p:sldLayoutId id="2147483839" r:id="rId17"/>
  </p:sldLayoutIdLst>
  <p:transition spd="slow">
    <p:split orient="vert"/>
  </p:transition>
  <p:timing>
    <p:tnLst>
      <p:par>
        <p:cTn id="1" dur="indefinite" restart="never" nodeType="tmRoot"/>
      </p:par>
    </p:tnLst>
  </p:timing>
  <p:hf sldNum="0" hdr="0" ftr="0" dt="0"/>
  <p:txStyles>
    <p:titleStyle>
      <a:lvl1pPr algn="ctr" rtl="0" eaLnBrk="0" fontAlgn="base" hangingPunct="0">
        <a:lnSpc>
          <a:spcPct val="90000"/>
        </a:lnSpc>
        <a:spcBef>
          <a:spcPct val="0"/>
        </a:spcBef>
        <a:spcAft>
          <a:spcPct val="0"/>
        </a:spcAft>
        <a:defRPr sz="3400" b="1" kern="1200" cap="all">
          <a:solidFill>
            <a:schemeClr val="tx1"/>
          </a:solidFill>
          <a:effectLst>
            <a:outerShdw blurRad="50800" dist="63500" dir="2700000" algn="tl" rotWithShape="0">
              <a:srgbClr val="000000">
                <a:alpha val="48000"/>
              </a:srgbClr>
            </a:outerShdw>
          </a:effectLst>
          <a:latin typeface="+mj-lt"/>
          <a:ea typeface="+mj-ea"/>
          <a:cs typeface="+mj-cs"/>
        </a:defRPr>
      </a:lvl1pPr>
      <a:lvl2pPr algn="ctr" rtl="0" eaLnBrk="0" fontAlgn="base" hangingPunct="0">
        <a:lnSpc>
          <a:spcPct val="90000"/>
        </a:lnSpc>
        <a:spcBef>
          <a:spcPct val="0"/>
        </a:spcBef>
        <a:spcAft>
          <a:spcPct val="0"/>
        </a:spcAft>
        <a:defRPr sz="3400" b="1">
          <a:solidFill>
            <a:schemeClr val="tx1"/>
          </a:solidFill>
          <a:latin typeface="Bookman Old Style" panose="02050604050505020204" pitchFamily="18" charset="0"/>
        </a:defRPr>
      </a:lvl2pPr>
      <a:lvl3pPr algn="ctr" rtl="0" eaLnBrk="0" fontAlgn="base" hangingPunct="0">
        <a:lnSpc>
          <a:spcPct val="90000"/>
        </a:lnSpc>
        <a:spcBef>
          <a:spcPct val="0"/>
        </a:spcBef>
        <a:spcAft>
          <a:spcPct val="0"/>
        </a:spcAft>
        <a:defRPr sz="3400" b="1">
          <a:solidFill>
            <a:schemeClr val="tx1"/>
          </a:solidFill>
          <a:latin typeface="Bookman Old Style" panose="02050604050505020204" pitchFamily="18" charset="0"/>
        </a:defRPr>
      </a:lvl3pPr>
      <a:lvl4pPr algn="ctr" rtl="0" eaLnBrk="0" fontAlgn="base" hangingPunct="0">
        <a:lnSpc>
          <a:spcPct val="90000"/>
        </a:lnSpc>
        <a:spcBef>
          <a:spcPct val="0"/>
        </a:spcBef>
        <a:spcAft>
          <a:spcPct val="0"/>
        </a:spcAft>
        <a:defRPr sz="3400" b="1">
          <a:solidFill>
            <a:schemeClr val="tx1"/>
          </a:solidFill>
          <a:latin typeface="Bookman Old Style" panose="02050604050505020204" pitchFamily="18" charset="0"/>
        </a:defRPr>
      </a:lvl4pPr>
      <a:lvl5pPr algn="ctr" rtl="0" eaLnBrk="0" fontAlgn="base" hangingPunct="0">
        <a:lnSpc>
          <a:spcPct val="90000"/>
        </a:lnSpc>
        <a:spcBef>
          <a:spcPct val="0"/>
        </a:spcBef>
        <a:spcAft>
          <a:spcPct val="0"/>
        </a:spcAft>
        <a:defRPr sz="3400" b="1">
          <a:solidFill>
            <a:schemeClr val="tx1"/>
          </a:solidFill>
          <a:latin typeface="Bookman Old Style" panose="02050604050505020204" pitchFamily="18" charset="0"/>
        </a:defRPr>
      </a:lvl5pPr>
      <a:lvl6pPr marL="457200" algn="ctr" rtl="0" fontAlgn="base">
        <a:lnSpc>
          <a:spcPct val="90000"/>
        </a:lnSpc>
        <a:spcBef>
          <a:spcPct val="0"/>
        </a:spcBef>
        <a:spcAft>
          <a:spcPct val="0"/>
        </a:spcAft>
        <a:defRPr sz="3400" b="1">
          <a:solidFill>
            <a:schemeClr val="tx1"/>
          </a:solidFill>
          <a:latin typeface="Bookman Old Style" panose="02050604050505020204" pitchFamily="18" charset="0"/>
        </a:defRPr>
      </a:lvl6pPr>
      <a:lvl7pPr marL="914400" algn="ctr" rtl="0" fontAlgn="base">
        <a:lnSpc>
          <a:spcPct val="90000"/>
        </a:lnSpc>
        <a:spcBef>
          <a:spcPct val="0"/>
        </a:spcBef>
        <a:spcAft>
          <a:spcPct val="0"/>
        </a:spcAft>
        <a:defRPr sz="3400" b="1">
          <a:solidFill>
            <a:schemeClr val="tx1"/>
          </a:solidFill>
          <a:latin typeface="Bookman Old Style" panose="02050604050505020204" pitchFamily="18" charset="0"/>
        </a:defRPr>
      </a:lvl7pPr>
      <a:lvl8pPr marL="1371600" algn="ctr" rtl="0" fontAlgn="base">
        <a:lnSpc>
          <a:spcPct val="90000"/>
        </a:lnSpc>
        <a:spcBef>
          <a:spcPct val="0"/>
        </a:spcBef>
        <a:spcAft>
          <a:spcPct val="0"/>
        </a:spcAft>
        <a:defRPr sz="3400" b="1">
          <a:solidFill>
            <a:schemeClr val="tx1"/>
          </a:solidFill>
          <a:latin typeface="Bookman Old Style" panose="02050604050505020204" pitchFamily="18" charset="0"/>
        </a:defRPr>
      </a:lvl8pPr>
      <a:lvl9pPr marL="1828800" algn="ctr" rtl="0" fontAlgn="base">
        <a:lnSpc>
          <a:spcPct val="90000"/>
        </a:lnSpc>
        <a:spcBef>
          <a:spcPct val="0"/>
        </a:spcBef>
        <a:spcAft>
          <a:spcPct val="0"/>
        </a:spcAft>
        <a:defRPr sz="3400" b="1">
          <a:solidFill>
            <a:schemeClr val="tx1"/>
          </a:solidFill>
          <a:latin typeface="Bookman Old Style" panose="02050604050505020204" pitchFamily="18" charset="0"/>
        </a:defRPr>
      </a:lvl9pPr>
    </p:titleStyle>
    <p:bodyStyle>
      <a:lvl1pPr marL="228600" indent="-228600" algn="l" rtl="0" eaLnBrk="0" fontAlgn="base" hangingPunct="0">
        <a:lnSpc>
          <a:spcPct val="120000"/>
        </a:lnSpc>
        <a:spcBef>
          <a:spcPts val="1000"/>
        </a:spcBef>
        <a:spcAft>
          <a:spcPct val="0"/>
        </a:spcAft>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rtl="0" eaLnBrk="0" fontAlgn="base" hangingPunct="0">
        <a:lnSpc>
          <a:spcPct val="120000"/>
        </a:lnSpc>
        <a:spcBef>
          <a:spcPts val="500"/>
        </a:spcBef>
        <a:spcAft>
          <a:spcPct val="0"/>
        </a:spcAft>
        <a:buFont typeface="Arial" panose="020B0604020202020204" pitchFamily="34" charset="0"/>
        <a:buChar char="•"/>
        <a:defRPr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rtl="0" eaLnBrk="0" fontAlgn="base" hangingPunct="0">
        <a:lnSpc>
          <a:spcPct val="120000"/>
        </a:lnSpc>
        <a:spcBef>
          <a:spcPts val="500"/>
        </a:spcBef>
        <a:spcAft>
          <a:spcPct val="0"/>
        </a:spcAft>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rtl="0" eaLnBrk="0" fontAlgn="base" hangingPunct="0">
        <a:lnSpc>
          <a:spcPct val="120000"/>
        </a:lnSpc>
        <a:spcBef>
          <a:spcPts val="500"/>
        </a:spcBef>
        <a:spcAft>
          <a:spcPct val="0"/>
        </a:spcAft>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rtl="0" eaLnBrk="0" fontAlgn="base" hangingPunct="0">
        <a:lnSpc>
          <a:spcPct val="120000"/>
        </a:lnSpc>
        <a:spcBef>
          <a:spcPts val="500"/>
        </a:spcBef>
        <a:spcAft>
          <a:spcPct val="0"/>
        </a:spcAft>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rotWithShape="0">
          <a:blip r:embed="rId18"/>
          <a:stretch>
            <a:fillRect/>
          </a:stretch>
        </a:blipFill>
        <a:effectLst/>
      </p:bgPr>
    </p:bg>
    <p:spTree>
      <p:nvGrpSpPr>
        <p:cNvPr id="1" name=""/>
        <p:cNvGrpSpPr/>
        <p:nvPr/>
      </p:nvGrpSpPr>
      <p:grpSpPr/>
      <p:sp>
        <p:nvSpPr>
          <p:cNvPr id="2" name="Title Placeholder 1"/>
          <p:cNvSpPr>
            <a:spLocks noGrp="1"/>
          </p:cNvSpPr>
          <p:nvPr>
            <p:ph type="title"/>
          </p:nvPr>
        </p:nvSpPr>
        <p:spPr>
          <a:xfrm>
            <a:off x="914400" y="609600"/>
            <a:ext cx="10353675" cy="969963"/>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4400" y="1731963"/>
            <a:ext cx="10353675" cy="4059238"/>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2"/>
          </p:nvPr>
        </p:nvSpPr>
        <p:spPr>
          <a:xfrm>
            <a:off x="7678738" y="5883275"/>
            <a:ext cx="27432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pPr marL="0" marR="0" lvl="0" indent="0" algn="r" defTabSz="914400" rtl="0" eaLnBrk="0" fontAlgn="base" latinLnBrk="0" hangingPunct="0">
              <a:lnSpc>
                <a:spcPct val="100000"/>
              </a:lnSpc>
              <a:spcBef>
                <a:spcPct val="0"/>
              </a:spcBef>
              <a:spcAft>
                <a:spcPct val="0"/>
              </a:spcAft>
              <a:buClrTx/>
              <a:buSzTx/>
              <a:buFontTx/>
              <a:buNone/>
              <a:defRPr/>
            </a:pPr>
            <a:r>
              <a:rPr kumimoji="0" lang="en-US" altLang="en-US" sz="1000" b="0" i="0" u="none" strike="noStrike" kern="1200" cap="none" spc="0" normalizeH="0" baseline="0" noProof="0">
                <a:ln>
                  <a:noFill/>
                </a:ln>
                <a:solidFill>
                  <a:schemeClr val="tx1">
                    <a:lumMod val="95000"/>
                  </a:schemeClr>
                </a:solidFill>
                <a:effectLst>
                  <a:outerShdw blurRad="50800" dist="38100" dir="2700000" algn="tl" rotWithShape="0">
                    <a:schemeClr val="bg1">
                      <a:alpha val="43000"/>
                    </a:schemeClr>
                  </a:outerShdw>
                </a:effectLst>
                <a:uLnTx/>
                <a:uFillTx/>
                <a:latin typeface="Arial" panose="020B0604020202020204" pitchFamily="34" charset="0"/>
                <a:ea typeface="+mn-ea"/>
                <a:cs typeface="+mn-cs"/>
              </a:rPr>
              <a:t>TTT - QTTqng</a:t>
            </a:r>
            <a:endParaRPr kumimoji="0" lang="en-US" altLang="en-US" sz="1000" b="0" i="0" u="none" strike="noStrike" kern="1200" cap="none" spc="0" normalizeH="0" baseline="0" noProof="0">
              <a:ln>
                <a:noFill/>
              </a:ln>
              <a:solidFill>
                <a:schemeClr val="tx1">
                  <a:lumMod val="95000"/>
                </a:schemeClr>
              </a:solidFill>
              <a:effectLst>
                <a:outerShdw blurRad="50800" dist="38100" dir="2700000" algn="tl" rotWithShape="0">
                  <a:schemeClr val="bg1">
                    <a:alpha val="43000"/>
                  </a:schemeClr>
                </a:outerShdw>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914400" y="5883275"/>
            <a:ext cx="6672263"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000" b="0" i="0" u="none" strike="noStrike" kern="1200" cap="none" spc="0" normalizeH="0" baseline="0" noProof="0">
              <a:ln>
                <a:noFill/>
              </a:ln>
              <a:solidFill>
                <a:schemeClr val="tx1">
                  <a:lumMod val="95000"/>
                </a:schemeClr>
              </a:solidFill>
              <a:effectLst>
                <a:outerShdw blurRad="50800" dist="38100" dir="2700000" algn="tl" rotWithShape="0">
                  <a:schemeClr val="bg1">
                    <a:alpha val="43000"/>
                  </a:schemeClr>
                </a:outerShdw>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10514013" y="5883275"/>
            <a:ext cx="754063" cy="365125"/>
          </a:xfrm>
          <a:prstGeom prst="rect">
            <a:avLst/>
          </a:prstGeom>
        </p:spPr>
        <p:txBody>
          <a:bodyPr vert="horz" wrap="square" lIns="91440" tIns="45720" rIns="91440" bIns="45720" numCol="1" anchor="ctr" anchorCtr="0" compatLnSpc="1"/>
          <a:lstStyle>
            <a:lvl1pPr algn="r">
              <a:defRPr sz="1000" smtClean="0">
                <a:solidFill>
                  <a:srgbClr val="F2F2F2"/>
                </a:solidFill>
                <a:effectLst>
                  <a:outerShdw blurRad="38100" dist="38100" dir="2700000" algn="tl">
                    <a:srgbClr val="212123"/>
                  </a:outerShdw>
                </a:effectLst>
              </a:defRPr>
            </a:lvl1pPr>
          </a:lstStyle>
          <a:p>
            <a:pPr marL="0" marR="0" lvl="0" indent="0" algn="r" defTabSz="914400" rtl="0" eaLnBrk="0" fontAlgn="base" latinLnBrk="0" hangingPunct="0">
              <a:lnSpc>
                <a:spcPct val="100000"/>
              </a:lnSpc>
              <a:spcBef>
                <a:spcPct val="0"/>
              </a:spcBef>
              <a:spcAft>
                <a:spcPct val="0"/>
              </a:spcAft>
              <a:buClrTx/>
              <a:buSzTx/>
              <a:buFontTx/>
              <a:buNone/>
              <a:defRPr/>
            </a:pPr>
            <a:fld id="{24D844A0-2578-4DA9-8BD0-B50C78C917B0}" type="slidenum">
              <a:rPr kumimoji="0" lang="en-US" altLang="en-US" sz="1000" b="0" i="0" u="none" strike="noStrike" kern="1200" cap="none" spc="0" normalizeH="0" baseline="0" noProof="0">
                <a:ln>
                  <a:noFill/>
                </a:ln>
                <a:solidFill>
                  <a:srgbClr val="F2F2F2"/>
                </a:solidFill>
                <a:effectLst>
                  <a:outerShdw blurRad="38100" dist="38100" dir="2700000" algn="tl">
                    <a:srgbClr val="212123"/>
                  </a:outerShdw>
                </a:effectLst>
                <a:uLnTx/>
                <a:uFillTx/>
                <a:latin typeface="Arial" panose="020B0604020202020204" pitchFamily="34" charset="0"/>
                <a:ea typeface="+mn-ea"/>
                <a:cs typeface="+mn-cs"/>
              </a:rPr>
            </a:fld>
            <a:endParaRPr kumimoji="0" lang="en-US" altLang="en-US" sz="1000" b="0" i="0" u="none" strike="noStrike" kern="1200" cap="none" spc="0" normalizeH="0" baseline="0" noProof="0">
              <a:ln>
                <a:noFill/>
              </a:ln>
              <a:solidFill>
                <a:srgbClr val="F2F2F2"/>
              </a:solidFill>
              <a:effectLst>
                <a:outerShdw blurRad="38100" dist="38100" dir="2700000" algn="tl">
                  <a:srgbClr val="212123"/>
                </a:outerShdw>
              </a:effectLst>
              <a:uLnTx/>
              <a:uFillTx/>
              <a:latin typeface="Arial" panose="020B0604020202020204" pitchFamily="34" charset="0"/>
              <a:ea typeface="+mn-ea"/>
              <a:cs typeface="+mn-cs"/>
            </a:endParaRPr>
          </a:p>
        </p:txBody>
      </p:sp>
    </p:spTree>
  </p:cSld>
  <p:clrMap bg1="dk1" tx1="lt1" bg2="dk2" tx2="lt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 id="2147483852" r:id="rId12"/>
    <p:sldLayoutId id="2147483853" r:id="rId13"/>
    <p:sldLayoutId id="2147483854" r:id="rId14"/>
    <p:sldLayoutId id="2147483855" r:id="rId15"/>
    <p:sldLayoutId id="2147483856" r:id="rId16"/>
    <p:sldLayoutId id="2147483857" r:id="rId17"/>
  </p:sldLayoutIdLst>
  <p:transition spd="slow">
    <p:split orient="vert"/>
  </p:transition>
  <p:timing>
    <p:tnLst>
      <p:par>
        <p:cTn id="1" dur="indefinite" restart="never" nodeType="tmRoot"/>
      </p:par>
    </p:tnLst>
  </p:timing>
  <p:hf sldNum="0" hdr="0" ftr="0" dt="0"/>
  <p:txStyles>
    <p:titleStyle>
      <a:lvl1pPr algn="ctr" defTabSz="457200" rtl="0" eaLnBrk="0" fontAlgn="base" hangingPunct="0">
        <a:spcBef>
          <a:spcPct val="0"/>
        </a:spcBef>
        <a:spcAft>
          <a:spcPct val="0"/>
        </a:spcAft>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Trebuchet MS" panose="020B0603020202020204" pitchFamily="34" charset="0"/>
          <a:cs typeface="Trebuchet MS" panose="020B0603020202020204"/>
        </a:defRPr>
      </a:lvl1pPr>
      <a:lvl2pPr algn="ctr" defTabSz="457200" rtl="0" eaLnBrk="0" fontAlgn="base" hangingPunct="0">
        <a:spcBef>
          <a:spcPct val="0"/>
        </a:spcBef>
        <a:spcAft>
          <a:spcPct val="0"/>
        </a:spcAft>
        <a:defRPr sz="4000">
          <a:solidFill>
            <a:schemeClr val="tx2"/>
          </a:solidFill>
          <a:latin typeface="Calisto MT" panose="02040603050505030304" pitchFamily="18" charset="0"/>
          <a:ea typeface="Trebuchet MS" panose="020B0603020202020204" pitchFamily="34" charset="0"/>
          <a:cs typeface="Trebuchet MS" panose="020B0603020202020204" pitchFamily="34" charset="0"/>
        </a:defRPr>
      </a:lvl2pPr>
      <a:lvl3pPr algn="ctr" defTabSz="457200" rtl="0" eaLnBrk="0" fontAlgn="base" hangingPunct="0">
        <a:spcBef>
          <a:spcPct val="0"/>
        </a:spcBef>
        <a:spcAft>
          <a:spcPct val="0"/>
        </a:spcAft>
        <a:defRPr sz="4000">
          <a:solidFill>
            <a:schemeClr val="tx2"/>
          </a:solidFill>
          <a:latin typeface="Calisto MT" panose="02040603050505030304" pitchFamily="18" charset="0"/>
          <a:ea typeface="Trebuchet MS" panose="020B0603020202020204" pitchFamily="34" charset="0"/>
          <a:cs typeface="Trebuchet MS" panose="020B0603020202020204" pitchFamily="34" charset="0"/>
        </a:defRPr>
      </a:lvl3pPr>
      <a:lvl4pPr algn="ctr" defTabSz="457200" rtl="0" eaLnBrk="0" fontAlgn="base" hangingPunct="0">
        <a:spcBef>
          <a:spcPct val="0"/>
        </a:spcBef>
        <a:spcAft>
          <a:spcPct val="0"/>
        </a:spcAft>
        <a:defRPr sz="4000">
          <a:solidFill>
            <a:schemeClr val="tx2"/>
          </a:solidFill>
          <a:latin typeface="Calisto MT" panose="02040603050505030304" pitchFamily="18" charset="0"/>
          <a:ea typeface="Trebuchet MS" panose="020B0603020202020204" pitchFamily="34" charset="0"/>
          <a:cs typeface="Trebuchet MS" panose="020B0603020202020204" pitchFamily="34" charset="0"/>
        </a:defRPr>
      </a:lvl4pPr>
      <a:lvl5pPr algn="ctr" defTabSz="457200" rtl="0" eaLnBrk="0" fontAlgn="base" hangingPunct="0">
        <a:spcBef>
          <a:spcPct val="0"/>
        </a:spcBef>
        <a:spcAft>
          <a:spcPct val="0"/>
        </a:spcAft>
        <a:defRPr sz="4000">
          <a:solidFill>
            <a:schemeClr val="tx2"/>
          </a:solidFill>
          <a:latin typeface="Calisto MT" panose="02040603050505030304" pitchFamily="18" charset="0"/>
          <a:ea typeface="Trebuchet MS" panose="020B0603020202020204" pitchFamily="34" charset="0"/>
          <a:cs typeface="Trebuchet MS" panose="020B0603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4800" algn="l" defTabSz="457200" rtl="0" eaLnBrk="0" fontAlgn="base" hangingPunct="0">
        <a:spcBef>
          <a:spcPct val="20000"/>
        </a:spcBef>
        <a:spcAft>
          <a:spcPts val="600"/>
        </a:spcAft>
        <a:buClr>
          <a:schemeClr val="tx2"/>
        </a:buClr>
        <a:buSzPct val="70000"/>
        <a:buFont typeface="Wingdings 2" panose="05020102010507070707" pitchFamily="18"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19455" indent="-269875" algn="l" defTabSz="457200" rtl="0" eaLnBrk="0" fontAlgn="base" hangingPunct="0">
        <a:spcBef>
          <a:spcPct val="20000"/>
        </a:spcBef>
        <a:spcAft>
          <a:spcPts val="600"/>
        </a:spcAft>
        <a:buClr>
          <a:schemeClr val="tx2"/>
        </a:buClr>
        <a:buSzPct val="70000"/>
        <a:buFont typeface="Wingdings 2" panose="05020102010507070707" pitchFamily="18" charset="2"/>
        <a:buChar char=""/>
        <a:defRPr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5525" indent="-215900" algn="l" defTabSz="457200" rtl="0" eaLnBrk="0" fontAlgn="base" hangingPunct="0">
        <a:spcBef>
          <a:spcPct val="20000"/>
        </a:spcBef>
        <a:spcAft>
          <a:spcPts val="600"/>
        </a:spcAft>
        <a:buClr>
          <a:schemeClr val="tx2"/>
        </a:buClr>
        <a:buSzPct val="70000"/>
        <a:buFont typeface="Wingdings 2" panose="05020102010507070707" pitchFamily="18"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205" indent="-215900" algn="l" defTabSz="457200" rtl="0" eaLnBrk="0" fontAlgn="base" hangingPunct="0">
        <a:spcBef>
          <a:spcPct val="20000"/>
        </a:spcBef>
        <a:spcAft>
          <a:spcPts val="600"/>
        </a:spcAft>
        <a:buClr>
          <a:schemeClr val="tx2"/>
        </a:buClr>
        <a:buSzPct val="70000"/>
        <a:buFont typeface="Wingdings 2" panose="05020102010507070707" pitchFamily="18"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3225" indent="-215900" algn="l" defTabSz="457200" rtl="0" eaLnBrk="0" fontAlgn="base" hangingPunct="0">
        <a:spcBef>
          <a:spcPct val="20000"/>
        </a:spcBef>
        <a:spcAft>
          <a:spcPts val="600"/>
        </a:spcAft>
        <a:buClr>
          <a:schemeClr val="tx2"/>
        </a:buClr>
        <a:buSzPct val="70000"/>
        <a:buFont typeface="Wingdings 2" panose="05020102010507070707" pitchFamily="18"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855" indent="-228600" algn="l" defTabSz="457200" rtl="0" eaLnBrk="1" latinLnBrk="0" hangingPunct="1">
        <a:spcBef>
          <a:spcPct val="20000"/>
        </a:spcBef>
        <a:spcAft>
          <a:spcPts val="600"/>
        </a:spcAft>
        <a:buClr>
          <a:schemeClr val="tx2"/>
        </a:buClr>
        <a:buSzPct val="70000"/>
        <a:buFont typeface="Wingdings 2" panose="05020102010507070707" pitchFamily="18"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570" indent="-228600" algn="l" defTabSz="457200" rtl="0" eaLnBrk="1" latinLnBrk="0" hangingPunct="1">
        <a:spcBef>
          <a:spcPct val="20000"/>
        </a:spcBef>
        <a:spcAft>
          <a:spcPts val="600"/>
        </a:spcAft>
        <a:buClr>
          <a:schemeClr val="tx2"/>
        </a:buClr>
        <a:buSzPct val="70000"/>
        <a:buFont typeface="Wingdings 2" panose="05020102010507070707" pitchFamily="18"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8920" indent="-228600" algn="l" defTabSz="457200" rtl="0" eaLnBrk="1" latinLnBrk="0" hangingPunct="1">
        <a:spcBef>
          <a:spcPct val="20000"/>
        </a:spcBef>
        <a:spcAft>
          <a:spcPts val="600"/>
        </a:spcAft>
        <a:buClr>
          <a:schemeClr val="tx2"/>
        </a:buClr>
        <a:buSzPct val="70000"/>
        <a:buFont typeface="Wingdings 2" panose="05020102010507070707" pitchFamily="18"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420" indent="-228600" algn="l" defTabSz="457200" rtl="0" eaLnBrk="1" latinLnBrk="0" hangingPunct="1">
        <a:spcBef>
          <a:spcPct val="20000"/>
        </a:spcBef>
        <a:spcAft>
          <a:spcPts val="600"/>
        </a:spcAft>
        <a:buClr>
          <a:schemeClr val="tx2"/>
        </a:buClr>
        <a:buSzPct val="70000"/>
        <a:buFont typeface="Wingdings 2" panose="05020102010507070707" pitchFamily="18"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rotWithShape="0">
          <a:blip r:embed="rId18"/>
          <a:stretch>
            <a:fillRect/>
          </a:stretch>
        </a:blipFill>
        <a:effectLst/>
      </p:bgPr>
    </p:bg>
    <p:spTree>
      <p:nvGrpSpPr>
        <p:cNvPr id="1" name=""/>
        <p:cNvGrpSpPr/>
        <p:nvPr/>
      </p:nvGrpSpPr>
      <p:grpSpPr/>
      <p:sp>
        <p:nvSpPr>
          <p:cNvPr id="2" name="Title Placeholder 1"/>
          <p:cNvSpPr>
            <a:spLocks noGrp="1"/>
          </p:cNvSpPr>
          <p:nvPr>
            <p:ph type="title"/>
          </p:nvPr>
        </p:nvSpPr>
        <p:spPr>
          <a:xfrm>
            <a:off x="1141413" y="609600"/>
            <a:ext cx="9906000" cy="1905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41413" y="2667000"/>
            <a:ext cx="9906000" cy="3124200"/>
          </a:xfrm>
          <a:prstGeom prst="rect">
            <a:avLst/>
          </a:prstGeom>
        </p:spPr>
        <p:txBody>
          <a:bodyPr vert="horz" lIns="91440" tIns="45720" rIns="91440" bIns="45720" rtlCol="0" anchor="ctr">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2"/>
          </p:nvPr>
        </p:nvSpPr>
        <p:spPr>
          <a:xfrm>
            <a:off x="8837613" y="5883275"/>
            <a:ext cx="1600200"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pPr marL="0" marR="0" lvl="0" indent="0" algn="r" defTabSz="914400" rtl="0" eaLnBrk="0" fontAlgn="base" latinLnBrk="0" hangingPunct="0">
              <a:lnSpc>
                <a:spcPct val="100000"/>
              </a:lnSpc>
              <a:spcBef>
                <a:spcPct val="0"/>
              </a:spcBef>
              <a:spcAft>
                <a:spcPct val="0"/>
              </a:spcAft>
              <a:buClrTx/>
              <a:buSzTx/>
              <a:buFontTx/>
              <a:buNone/>
              <a:defRPr/>
            </a:pPr>
            <a:r>
              <a:rPr kumimoji="0" lang="en-US" altLang="en-US" sz="900" b="1" i="0" u="none" strike="noStrike" kern="1200" cap="none" spc="0" normalizeH="0" baseline="0" noProof="0">
                <a:ln>
                  <a:noFill/>
                </a:ln>
                <a:solidFill>
                  <a:schemeClr val="tx1">
                    <a:lumMod val="75000"/>
                  </a:schemeClr>
                </a:solidFill>
                <a:effectLst>
                  <a:outerShdw blurRad="50800" dist="38100" dir="2700000" algn="tl" rotWithShape="0">
                    <a:srgbClr val="000000">
                      <a:alpha val="43000"/>
                    </a:srgbClr>
                  </a:outerShdw>
                </a:effectLst>
                <a:uLnTx/>
                <a:uFillTx/>
                <a:latin typeface="+mn-lt"/>
                <a:ea typeface="+mn-ea"/>
                <a:cs typeface="+mn-cs"/>
              </a:rPr>
              <a:t>TTT - QTTqng</a:t>
            </a:r>
            <a:endParaRPr kumimoji="0" lang="en-US" altLang="en-US" sz="900" b="1" i="0" u="none" strike="noStrike" kern="1200" cap="none" spc="0" normalizeH="0" baseline="0" noProof="0">
              <a:ln>
                <a:noFill/>
              </a:ln>
              <a:solidFill>
                <a:schemeClr val="tx1">
                  <a:lumMod val="75000"/>
                </a:schemeClr>
              </a:solidFill>
              <a:effectLst>
                <a:outerShdw blurRad="50800" dist="38100" dir="2700000" algn="tl" rotWithShape="0">
                  <a:srgbClr val="000000">
                    <a:alpha val="43000"/>
                  </a:srgbClr>
                </a:outerShdw>
              </a:effectLst>
              <a:uLnTx/>
              <a:uFillTx/>
              <a:latin typeface="+mn-lt"/>
              <a:ea typeface="+mn-ea"/>
              <a:cs typeface="+mn-cs"/>
            </a:endParaRPr>
          </a:p>
        </p:txBody>
      </p:sp>
      <p:sp>
        <p:nvSpPr>
          <p:cNvPr id="5" name="Footer Placeholder 4"/>
          <p:cNvSpPr>
            <a:spLocks noGrp="1"/>
          </p:cNvSpPr>
          <p:nvPr>
            <p:ph type="ftr" sz="quarter" idx="3"/>
          </p:nvPr>
        </p:nvSpPr>
        <p:spPr>
          <a:xfrm>
            <a:off x="1141413" y="5883275"/>
            <a:ext cx="7543800" cy="365125"/>
          </a:xfrm>
          <a:prstGeom prst="rect">
            <a:avLst/>
          </a:prstGeom>
        </p:spPr>
        <p:txBody>
          <a:bodyPr vert="horz" lIns="91440" tIns="45720" rIns="91440" bIns="45720" rtlCol="0" anchor="ctr"/>
          <a:lstStyle>
            <a:lvl1pPr algn="l">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900" b="1" i="0" u="none" strike="noStrike" kern="1200" cap="none" spc="0" normalizeH="0" baseline="0" noProof="0">
              <a:ln>
                <a:noFill/>
              </a:ln>
              <a:solidFill>
                <a:schemeClr val="tx1">
                  <a:lumMod val="75000"/>
                </a:schemeClr>
              </a:solidFill>
              <a:effectLst>
                <a:outerShdw blurRad="50800" dist="38100" dir="2700000" algn="tl" rotWithShape="0">
                  <a:srgbClr val="000000">
                    <a:alpha val="43000"/>
                  </a:srgbClr>
                </a:outerShdw>
              </a:effectLst>
              <a:uLnTx/>
              <a:uFillTx/>
              <a:latin typeface="+mn-lt"/>
              <a:ea typeface="+mn-ea"/>
              <a:cs typeface="+mn-cs"/>
            </a:endParaRPr>
          </a:p>
        </p:txBody>
      </p:sp>
      <p:sp>
        <p:nvSpPr>
          <p:cNvPr id="6" name="Slide Number Placeholder 5"/>
          <p:cNvSpPr>
            <a:spLocks noGrp="1"/>
          </p:cNvSpPr>
          <p:nvPr>
            <p:ph type="sldNum" sz="quarter" idx="4"/>
          </p:nvPr>
        </p:nvSpPr>
        <p:spPr>
          <a:xfrm>
            <a:off x="10514013" y="5883275"/>
            <a:ext cx="550863" cy="365125"/>
          </a:xfrm>
          <a:prstGeom prst="rect">
            <a:avLst/>
          </a:prstGeom>
        </p:spPr>
        <p:txBody>
          <a:bodyPr vert="horz" wrap="square" lIns="91440" tIns="45720" rIns="91440" bIns="45720" numCol="1" anchor="ctr" anchorCtr="0" compatLnSpc="1"/>
          <a:lstStyle>
            <a:lvl1pPr algn="r">
              <a:defRPr sz="900" b="1" smtClean="0">
                <a:solidFill>
                  <a:srgbClr val="BFBFBF"/>
                </a:solidFill>
                <a:effectLst>
                  <a:outerShdw blurRad="38100" dist="38100" dir="2700000" algn="tl">
                    <a:srgbClr val="FFFFFF"/>
                  </a:outerShdw>
                </a:effectLst>
                <a:latin typeface="Century Gothic" panose="020B0502020202020204" pitchFamily="34" charset="0"/>
              </a:defRPr>
            </a:lvl1pPr>
          </a:lstStyle>
          <a:p>
            <a:pPr marL="0" marR="0" lvl="0" indent="0" algn="r" defTabSz="914400" rtl="0" eaLnBrk="0" fontAlgn="base" latinLnBrk="0" hangingPunct="0">
              <a:lnSpc>
                <a:spcPct val="100000"/>
              </a:lnSpc>
              <a:spcBef>
                <a:spcPct val="0"/>
              </a:spcBef>
              <a:spcAft>
                <a:spcPct val="0"/>
              </a:spcAft>
              <a:buClrTx/>
              <a:buSzTx/>
              <a:buFontTx/>
              <a:buNone/>
              <a:defRPr/>
            </a:pPr>
            <a:fld id="{5E30DD58-61FF-43F1-9625-EE8C5B97893C}" type="slidenum">
              <a:rPr kumimoji="0" lang="en-US" altLang="en-US" sz="900" b="1" i="0" u="none" strike="noStrike" kern="1200" cap="none" spc="0" normalizeH="0" baseline="0" noProof="0">
                <a:ln>
                  <a:noFill/>
                </a:ln>
                <a:solidFill>
                  <a:srgbClr val="BFBFBF"/>
                </a:solidFill>
                <a:effectLst>
                  <a:outerShdw blurRad="38100" dist="38100" dir="2700000" algn="tl">
                    <a:srgbClr val="FFFFFF"/>
                  </a:outerShdw>
                </a:effectLst>
                <a:uLnTx/>
                <a:uFillTx/>
                <a:latin typeface="Century Gothic" panose="020B0502020202020204" pitchFamily="34" charset="0"/>
                <a:ea typeface="+mn-ea"/>
                <a:cs typeface="+mn-cs"/>
              </a:rPr>
            </a:fld>
            <a:endParaRPr kumimoji="0" lang="en-US" altLang="en-US" sz="900" b="1" i="0" u="none" strike="noStrike" kern="1200" cap="none" spc="0" normalizeH="0" baseline="0" noProof="0">
              <a:ln>
                <a:noFill/>
              </a:ln>
              <a:solidFill>
                <a:srgbClr val="BFBFBF"/>
              </a:solidFill>
              <a:effectLst>
                <a:outerShdw blurRad="38100" dist="38100" dir="2700000" algn="tl">
                  <a:srgbClr val="FFFFFF"/>
                </a:outerShdw>
              </a:effectLst>
              <a:uLnTx/>
              <a:uFillTx/>
              <a:latin typeface="Century Gothic" panose="020B0502020202020204" pitchFamily="34" charset="0"/>
              <a:ea typeface="+mn-ea"/>
              <a:cs typeface="+mn-cs"/>
            </a:endParaRPr>
          </a:p>
        </p:txBody>
      </p:sp>
    </p:spTree>
  </p:cSld>
  <p:clrMap bg1="dk1" tx1="lt1" bg2="dk2" tx2="lt2" accent1="accent1" accent2="accent2" accent3="accent3" accent4="accent4" accent5="accent5" accent6="accent6" hlink="hlink" folHlink="folHlink"/>
  <p:sldLayoutIdLst>
    <p:sldLayoutId id="2147483859" r:id="rId1"/>
    <p:sldLayoutId id="2147483860" r:id="rId2"/>
    <p:sldLayoutId id="2147483861" r:id="rId3"/>
    <p:sldLayoutId id="2147483862" r:id="rId4"/>
    <p:sldLayoutId id="2147483863" r:id="rId5"/>
    <p:sldLayoutId id="2147483864" r:id="rId6"/>
    <p:sldLayoutId id="2147483865" r:id="rId7"/>
    <p:sldLayoutId id="2147483866" r:id="rId8"/>
    <p:sldLayoutId id="2147483867" r:id="rId9"/>
    <p:sldLayoutId id="2147483868" r:id="rId10"/>
    <p:sldLayoutId id="2147483869" r:id="rId11"/>
    <p:sldLayoutId id="2147483870" r:id="rId12"/>
    <p:sldLayoutId id="2147483871" r:id="rId13"/>
    <p:sldLayoutId id="2147483872" r:id="rId14"/>
    <p:sldLayoutId id="2147483873" r:id="rId15"/>
    <p:sldLayoutId id="2147483874" r:id="rId16"/>
    <p:sldLayoutId id="2147483875" r:id="rId17"/>
  </p:sldLayoutIdLst>
  <p:transition spd="slow">
    <p:split orient="vert"/>
  </p:transition>
  <p:timing>
    <p:tnLst>
      <p:par>
        <p:cTn id="1" dur="indefinite" restart="never" nodeType="tmRoot"/>
      </p:par>
    </p:tnLst>
  </p:timing>
  <p:hf sldNum="0" hdr="0" ftr="0" dt="0"/>
  <p:txStyles>
    <p:titleStyle>
      <a:lvl1pPr algn="l" defTabSz="457200" rtl="0" eaLnBrk="0" fontAlgn="base" hangingPunct="0">
        <a:spcBef>
          <a:spcPct val="0"/>
        </a:spcBef>
        <a:spcAft>
          <a:spcPct val="0"/>
        </a:spcAft>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algn="l" defTabSz="457200" rtl="0" eaLnBrk="0" fontAlgn="base" hangingPunct="0">
        <a:spcBef>
          <a:spcPct val="0"/>
        </a:spcBef>
        <a:spcAft>
          <a:spcPct val="0"/>
        </a:spcAft>
        <a:defRPr sz="3200">
          <a:solidFill>
            <a:schemeClr val="tx1"/>
          </a:solidFill>
          <a:latin typeface="Century Gothic" panose="020B0502020202020204" pitchFamily="34" charset="0"/>
        </a:defRPr>
      </a:lvl2pPr>
      <a:lvl3pPr algn="l" defTabSz="457200" rtl="0" eaLnBrk="0" fontAlgn="base" hangingPunct="0">
        <a:spcBef>
          <a:spcPct val="0"/>
        </a:spcBef>
        <a:spcAft>
          <a:spcPct val="0"/>
        </a:spcAft>
        <a:defRPr sz="3200">
          <a:solidFill>
            <a:schemeClr val="tx1"/>
          </a:solidFill>
          <a:latin typeface="Century Gothic" panose="020B0502020202020204" pitchFamily="34" charset="0"/>
        </a:defRPr>
      </a:lvl3pPr>
      <a:lvl4pPr algn="l" defTabSz="457200" rtl="0" eaLnBrk="0" fontAlgn="base" hangingPunct="0">
        <a:spcBef>
          <a:spcPct val="0"/>
        </a:spcBef>
        <a:spcAft>
          <a:spcPct val="0"/>
        </a:spcAft>
        <a:defRPr sz="3200">
          <a:solidFill>
            <a:schemeClr val="tx1"/>
          </a:solidFill>
          <a:latin typeface="Century Gothic" panose="020B0502020202020204" pitchFamily="34" charset="0"/>
        </a:defRPr>
      </a:lvl4pPr>
      <a:lvl5pPr algn="l" defTabSz="457200" rtl="0" eaLnBrk="0" fontAlgn="base" hangingPunct="0">
        <a:spcBef>
          <a:spcPct val="0"/>
        </a:spcBef>
        <a:spcAft>
          <a:spcPct val="0"/>
        </a:spcAft>
        <a:defRPr sz="3200">
          <a:solidFill>
            <a:schemeClr val="tx1"/>
          </a:solidFill>
          <a:latin typeface="Century Gothic" panose="020B0502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0" fontAlgn="base" hangingPunct="0">
        <a:spcBef>
          <a:spcPct val="20000"/>
        </a:spcBef>
        <a:spcAft>
          <a:spcPts val="600"/>
        </a:spcAft>
        <a:buClr>
          <a:schemeClr val="tx1"/>
        </a:buClr>
        <a:buSzPct val="100000"/>
        <a:buFont typeface="Arial" panose="020B0604020202020204" pitchFamily="34" charset="0"/>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0" fontAlgn="base" hangingPunct="0">
        <a:spcBef>
          <a:spcPct val="20000"/>
        </a:spcBef>
        <a:spcAft>
          <a:spcPts val="600"/>
        </a:spcAft>
        <a:buClr>
          <a:schemeClr val="tx1"/>
        </a:buClr>
        <a:buSzPct val="100000"/>
        <a:buFont typeface="Arial" panose="020B0604020202020204" pitchFamily="34" charset="0"/>
        <a:buChar char="•"/>
        <a:defRPr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0" fontAlgn="base" hangingPunct="0">
        <a:spcBef>
          <a:spcPct val="20000"/>
        </a:spcBef>
        <a:spcAft>
          <a:spcPts val="600"/>
        </a:spcAft>
        <a:buClr>
          <a:schemeClr val="tx1"/>
        </a:buClr>
        <a:buSzPct val="100000"/>
        <a:buFont typeface="Arial" panose="020B0604020202020204" pitchFamily="34" charset="0"/>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0" fontAlgn="base" hangingPunct="0">
        <a:spcBef>
          <a:spcPct val="20000"/>
        </a:spcBef>
        <a:spcAft>
          <a:spcPts val="600"/>
        </a:spcAft>
        <a:buClr>
          <a:schemeClr val="tx1"/>
        </a:buClr>
        <a:buSzPct val="100000"/>
        <a:buFont typeface="Arial" panose="020B0604020202020204" pitchFamily="34" charset="0"/>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0" fontAlgn="base" hangingPunct="0">
        <a:spcBef>
          <a:spcPct val="20000"/>
        </a:spcBef>
        <a:spcAft>
          <a:spcPts val="600"/>
        </a:spcAft>
        <a:buClr>
          <a:schemeClr val="tx1"/>
        </a:buClr>
        <a:buSzPct val="100000"/>
        <a:buFont typeface="Arial" panose="020B0604020202020204" pitchFamily="34" charset="0"/>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panose="020B0604020202020204"/>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panose="020B0604020202020204"/>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panose="020B0604020202020204"/>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panose="020B0604020202020204"/>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0">
          <a:blip r:embed="rId18"/>
          <a:stretch>
            <a:fillRect/>
          </a:stretch>
        </a:blipFill>
        <a:effectLst/>
      </p:bgPr>
    </p:bg>
    <p:spTree>
      <p:nvGrpSpPr>
        <p:cNvPr id="1" name=""/>
        <p:cNvGrpSpPr/>
        <p:nvPr/>
      </p:nvGrpSpPr>
      <p:grpSpPr/>
      <p:pic>
        <p:nvPicPr>
          <p:cNvPr id="2050" name="Picture 7"/>
          <p:cNvPicPr>
            <a:picLocks noChangeAspect="1"/>
          </p:cNvPicPr>
          <p:nvPr/>
        </p:nvPicPr>
        <p:blipFill>
          <a:blip r:embed="rId19"/>
          <a:srcRect l="3613"/>
          <a:stretch>
            <a:fillRect/>
          </a:stretch>
        </p:blipFill>
        <p:spPr>
          <a:xfrm>
            <a:off x="0" y="2670175"/>
            <a:ext cx="4037013" cy="4187825"/>
          </a:xfrm>
          <a:prstGeom prst="rect">
            <a:avLst/>
          </a:prstGeom>
          <a:noFill/>
          <a:ln w="9525">
            <a:noFill/>
          </a:ln>
        </p:spPr>
      </p:pic>
      <p:pic>
        <p:nvPicPr>
          <p:cNvPr id="2051" name="Picture 6"/>
          <p:cNvPicPr>
            <a:picLocks noChangeAspect="1"/>
          </p:cNvPicPr>
          <p:nvPr/>
        </p:nvPicPr>
        <p:blipFill>
          <a:blip r:embed="rId20"/>
          <a:srcRect l="35640"/>
          <a:stretch>
            <a:fillRect/>
          </a:stretch>
        </p:blipFill>
        <p:spPr>
          <a:xfrm>
            <a:off x="0" y="2892425"/>
            <a:ext cx="1522413" cy="2365375"/>
          </a:xfrm>
          <a:prstGeom prst="rect">
            <a:avLst/>
          </a:prstGeom>
          <a:noFill/>
          <a:ln w="9525">
            <a:noFill/>
          </a:ln>
        </p:spPr>
      </p:pic>
      <p:sp>
        <p:nvSpPr>
          <p:cNvPr id="16" name="Oval 15"/>
          <p:cNvSpPr/>
          <p:nvPr/>
        </p:nvSpPr>
        <p:spPr>
          <a:xfrm>
            <a:off x="8609012" y="1676400"/>
            <a:ext cx="2819400" cy="2819400"/>
          </a:xfrm>
          <a:prstGeom prst="ellipse">
            <a:avLst/>
          </a:prstGeom>
          <a:gradFill flip="none" rotWithShape="1">
            <a:gsLst>
              <a:gs pos="0">
                <a:schemeClr val="accent1">
                  <a:lumMod val="60000"/>
                  <a:lumOff val="40000"/>
                  <a:alpha val="7000"/>
                </a:schemeClr>
              </a:gs>
              <a:gs pos="69000">
                <a:schemeClr val="accent1">
                  <a:lumMod val="60000"/>
                  <a:lumOff val="40000"/>
                  <a:alpha val="0"/>
                </a:schemeClr>
              </a:gs>
              <a:gs pos="36000">
                <a:schemeClr val="accent1">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2055" name="Picture 8"/>
          <p:cNvPicPr>
            <a:picLocks noChangeAspect="1"/>
          </p:cNvPicPr>
          <p:nvPr/>
        </p:nvPicPr>
        <p:blipFill>
          <a:blip r:embed="rId21"/>
          <a:srcRect t="28712"/>
          <a:stretch>
            <a:fillRect/>
          </a:stretch>
        </p:blipFill>
        <p:spPr>
          <a:xfrm>
            <a:off x="7999413" y="0"/>
            <a:ext cx="1604962" cy="1143000"/>
          </a:xfrm>
          <a:prstGeom prst="rect">
            <a:avLst/>
          </a:prstGeom>
          <a:noFill/>
          <a:ln w="9525">
            <a:noFill/>
          </a:ln>
        </p:spPr>
      </p:pic>
      <p:pic>
        <p:nvPicPr>
          <p:cNvPr id="2056" name="Picture 9"/>
          <p:cNvPicPr>
            <a:picLocks noChangeAspect="1"/>
          </p:cNvPicPr>
          <p:nvPr/>
        </p:nvPicPr>
        <p:blipFill>
          <a:blip r:embed="rId22"/>
          <a:srcRect b="24199"/>
          <a:stretch>
            <a:fillRect/>
          </a:stretch>
        </p:blipFill>
        <p:spPr>
          <a:xfrm>
            <a:off x="8609013" y="6092825"/>
            <a:ext cx="993775" cy="765175"/>
          </a:xfrm>
          <a:prstGeom prst="rect">
            <a:avLst/>
          </a:prstGeom>
          <a:noFill/>
          <a:ln w="9525">
            <a:noFill/>
          </a:ln>
        </p:spPr>
      </p:pic>
      <p:sp>
        <p:nvSpPr>
          <p:cNvPr id="14" name="Rectangle 13"/>
          <p:cNvSpPr/>
          <p:nvPr/>
        </p:nvSpPr>
        <p:spPr>
          <a:xfrm>
            <a:off x="10437813"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058" name="Title Placeholder 1"/>
          <p:cNvSpPr>
            <a:spLocks noGrp="1"/>
          </p:cNvSpPr>
          <p:nvPr>
            <p:ph type="title"/>
          </p:nvPr>
        </p:nvSpPr>
        <p:spPr>
          <a:xfrm>
            <a:off x="646113" y="452438"/>
            <a:ext cx="9404350" cy="1400175"/>
          </a:xfrm>
          <a:prstGeom prst="rect">
            <a:avLst/>
          </a:prstGeom>
          <a:noFill/>
          <a:ln w="9525">
            <a:noFill/>
          </a:ln>
        </p:spPr>
        <p:txBody>
          <a:bodyPr/>
          <a:p>
            <a:pPr lvl="0"/>
            <a:r>
              <a:rPr lang="en-US" altLang="en-US" dirty="0"/>
              <a:t>Click to edit Master title style</a:t>
            </a:r>
            <a:endParaRPr lang="en-US" altLang="en-US" dirty="0"/>
          </a:p>
        </p:txBody>
      </p:sp>
      <p:sp>
        <p:nvSpPr>
          <p:cNvPr id="2059" name="Text Placeholder 2"/>
          <p:cNvSpPr>
            <a:spLocks noGrp="1"/>
          </p:cNvSpPr>
          <p:nvPr>
            <p:ph type="body" idx="1"/>
          </p:nvPr>
        </p:nvSpPr>
        <p:spPr>
          <a:xfrm>
            <a:off x="1103313" y="2052638"/>
            <a:ext cx="8947150" cy="4195762"/>
          </a:xfrm>
          <a:prstGeom prst="rect">
            <a:avLst/>
          </a:prstGeom>
          <a:noFill/>
          <a:ln w="9525">
            <a:noFill/>
          </a:ln>
        </p:spPr>
        <p:txBody>
          <a:bodyPr/>
          <a:p>
            <a:pPr lvl="0"/>
            <a:r>
              <a:rPr lang="en-US" altLang="en-US" dirty="0"/>
              <a:t>Click to edit Master text styles</a:t>
            </a:r>
            <a:endParaRPr lang="en-US" altLang="en-US" dirty="0"/>
          </a:p>
          <a:p>
            <a:pPr lvl="1"/>
            <a:r>
              <a:rPr lang="en-US" altLang="en-US" dirty="0"/>
              <a:t>Second level</a:t>
            </a:r>
            <a:endParaRPr lang="en-US" altLang="en-US" dirty="0"/>
          </a:p>
          <a:p>
            <a:pPr lvl="2"/>
            <a:r>
              <a:rPr lang="en-US" altLang="en-US" dirty="0"/>
              <a:t>Third level</a:t>
            </a:r>
            <a:endParaRPr lang="en-US" altLang="en-US" dirty="0"/>
          </a:p>
          <a:p>
            <a:pPr lvl="3"/>
            <a:r>
              <a:rPr lang="en-US" altLang="en-US" dirty="0"/>
              <a:t>Fourth level</a:t>
            </a:r>
            <a:endParaRPr lang="en-US" altLang="en-US" dirty="0"/>
          </a:p>
          <a:p>
            <a:pPr lvl="4"/>
            <a:r>
              <a:rPr lang="en-US" altLang="en-US" dirty="0"/>
              <a:t>Fifth level</a:t>
            </a:r>
            <a:endParaRPr lang="en-US" altLang="en-US" dirty="0"/>
          </a:p>
        </p:txBody>
      </p:sp>
      <p:sp>
        <p:nvSpPr>
          <p:cNvPr id="4" name="Date Placeholder 3"/>
          <p:cNvSpPr>
            <a:spLocks noGrp="1"/>
          </p:cNvSpPr>
          <p:nvPr>
            <p:ph type="dt" sz="half" idx="2"/>
          </p:nvPr>
        </p:nvSpPr>
        <p:spPr>
          <a:xfrm rot="5400000">
            <a:off x="10155238" y="1790700"/>
            <a:ext cx="990600" cy="304800"/>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en-US" sz="1100" b="0" i="0" u="none" strike="noStrike" kern="1200" cap="none" spc="0" normalizeH="0" baseline="0" noProof="0">
                <a:ln>
                  <a:noFill/>
                </a:ln>
                <a:solidFill>
                  <a:schemeClr val="tx1">
                    <a:tint val="75000"/>
                    <a:alpha val="60000"/>
                  </a:schemeClr>
                </a:solidFill>
                <a:effectLst/>
                <a:uLnTx/>
                <a:uFillTx/>
                <a:latin typeface="Arial" panose="020B0604020202020204" pitchFamily="34" charset="0"/>
                <a:ea typeface="+mn-ea"/>
                <a:cs typeface="+mn-cs"/>
              </a:rPr>
              <a:t>TTT - QTTqng</a:t>
            </a:r>
            <a:endParaRPr kumimoji="0" lang="en-US" altLang="en-US" sz="1100" b="0" i="0" u="none" strike="noStrike" kern="1200" cap="none" spc="0" normalizeH="0" baseline="0" noProof="0">
              <a:ln>
                <a:noFill/>
              </a:ln>
              <a:solidFill>
                <a:schemeClr val="tx1">
                  <a:tint val="75000"/>
                  <a:alpha val="60000"/>
                </a:scheme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rot="5400000">
            <a:off x="8951119" y="3225006"/>
            <a:ext cx="3859213" cy="304800"/>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100" b="0" i="0" u="none" strike="noStrike" kern="1200" cap="none" spc="0" normalizeH="0" baseline="0" noProof="0">
              <a:ln>
                <a:noFill/>
              </a:ln>
              <a:solidFill>
                <a:schemeClr val="tx1">
                  <a:tint val="75000"/>
                  <a:alpha val="60000"/>
                </a:scheme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10352088" y="295275"/>
            <a:ext cx="838200" cy="768350"/>
          </a:xfrm>
          <a:prstGeom prst="rect">
            <a:avLst/>
          </a:prstGeom>
        </p:spPr>
        <p:txBody>
          <a:bodyPr vert="horz" wrap="square" lIns="91440" tIns="45720" rIns="91440" bIns="45720" numCol="1" anchor="b" anchorCtr="0" compatLnSpc="1"/>
          <a:lstStyle>
            <a:lvl1pPr algn="ctr">
              <a:defRPr sz="2800" smtClean="0">
                <a:solidFill>
                  <a:srgbClr val="FFFFFF"/>
                </a:solidFill>
              </a:defRPr>
            </a:lvl1pPr>
          </a:lstStyle>
          <a:p>
            <a:pPr marL="0" marR="0" lvl="0" indent="0" algn="ctr" defTabSz="914400" rtl="0" eaLnBrk="0" fontAlgn="base" latinLnBrk="0" hangingPunct="0">
              <a:lnSpc>
                <a:spcPct val="100000"/>
              </a:lnSpc>
              <a:spcBef>
                <a:spcPct val="0"/>
              </a:spcBef>
              <a:spcAft>
                <a:spcPct val="0"/>
              </a:spcAft>
              <a:buClrTx/>
              <a:buSzTx/>
              <a:buFontTx/>
              <a:buNone/>
              <a:defRPr/>
            </a:pPr>
            <a:fld id="{F07D6200-4183-4171-ABBA-88B859A3B854}" type="slidenum">
              <a:rPr kumimoji="0" lang="en-US" altLang="en-US" sz="2800" b="0" i="0" u="none" strike="noStrike" kern="1200" cap="none" spc="0" normalizeH="0" baseline="0" noProof="0">
                <a:ln>
                  <a:noFill/>
                </a:ln>
                <a:solidFill>
                  <a:srgbClr val="FFFFFF"/>
                </a:solidFill>
                <a:effectLst/>
                <a:uLnTx/>
                <a:uFillTx/>
                <a:latin typeface="Arial" panose="020B0604020202020204" pitchFamily="34" charset="0"/>
                <a:ea typeface="+mn-ea"/>
                <a:cs typeface="+mn-cs"/>
              </a:rPr>
            </a:fld>
            <a:endParaRPr kumimoji="0" lang="en-US" altLang="en-US" sz="2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ransition spd="slow">
    <p:split orient="vert"/>
  </p:transition>
  <p:timing>
    <p:tnLst>
      <p:par>
        <p:cTn id="1" dur="indefinite" restart="never" nodeType="tmRoot"/>
      </p:par>
    </p:tnLst>
  </p:timing>
  <p:hf sldNum="0" hdr="0" ftr="0" dt="0"/>
  <p:txStyles>
    <p:titleStyle>
      <a:lvl1pPr algn="l" defTabSz="457200" rtl="0" eaLnBrk="0" fontAlgn="base" hangingPunct="0">
        <a:spcBef>
          <a:spcPct val="0"/>
        </a:spcBef>
        <a:spcAft>
          <a:spcPct val="0"/>
        </a:spcAft>
        <a:defRPr sz="4200" kern="1200">
          <a:solidFill>
            <a:schemeClr val="tx2"/>
          </a:solidFill>
          <a:latin typeface="+mj-lt"/>
          <a:ea typeface="+mj-ea"/>
          <a:cs typeface="+mj-cs"/>
        </a:defRPr>
      </a:lvl1pPr>
      <a:lvl2pPr algn="l" defTabSz="457200" rtl="0" eaLnBrk="0" fontAlgn="base" hangingPunct="0">
        <a:spcBef>
          <a:spcPct val="0"/>
        </a:spcBef>
        <a:spcAft>
          <a:spcPct val="0"/>
        </a:spcAft>
        <a:defRPr sz="4200">
          <a:solidFill>
            <a:schemeClr val="tx2"/>
          </a:solidFill>
          <a:latin typeface="Century Gothic" panose="020B0502020202020204" pitchFamily="34" charset="0"/>
        </a:defRPr>
      </a:lvl2pPr>
      <a:lvl3pPr algn="l" defTabSz="457200" rtl="0" eaLnBrk="0" fontAlgn="base" hangingPunct="0">
        <a:spcBef>
          <a:spcPct val="0"/>
        </a:spcBef>
        <a:spcAft>
          <a:spcPct val="0"/>
        </a:spcAft>
        <a:defRPr sz="4200">
          <a:solidFill>
            <a:schemeClr val="tx2"/>
          </a:solidFill>
          <a:latin typeface="Century Gothic" panose="020B0502020202020204" pitchFamily="34" charset="0"/>
        </a:defRPr>
      </a:lvl3pPr>
      <a:lvl4pPr algn="l" defTabSz="457200" rtl="0" eaLnBrk="0" fontAlgn="base" hangingPunct="0">
        <a:spcBef>
          <a:spcPct val="0"/>
        </a:spcBef>
        <a:spcAft>
          <a:spcPct val="0"/>
        </a:spcAft>
        <a:defRPr sz="4200">
          <a:solidFill>
            <a:schemeClr val="tx2"/>
          </a:solidFill>
          <a:latin typeface="Century Gothic" panose="020B0502020202020204" pitchFamily="34" charset="0"/>
        </a:defRPr>
      </a:lvl4pPr>
      <a:lvl5pPr algn="l" defTabSz="457200" rtl="0" eaLnBrk="0" fontAlgn="base" hangingPunct="0">
        <a:spcBef>
          <a:spcPct val="0"/>
        </a:spcBef>
        <a:spcAft>
          <a:spcPct val="0"/>
        </a:spcAft>
        <a:defRPr sz="4200">
          <a:solidFill>
            <a:schemeClr val="tx2"/>
          </a:solidFill>
          <a:latin typeface="Century Gothic" panose="020B0502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2000" kern="1200">
          <a:solidFill>
            <a:schemeClr val="tx1"/>
          </a:solidFill>
          <a:latin typeface="+mj-lt"/>
          <a:ea typeface="+mj-ea"/>
          <a:cs typeface="+mj-cs"/>
        </a:defRPr>
      </a:lvl1pPr>
      <a:lvl2pPr marL="742950" indent="-285750" algn="l" defTabSz="457200" rtl="0" eaLnBrk="0" fontAlgn="base" hangingPunct="0">
        <a:spcBef>
          <a:spcPts val="1000"/>
        </a:spcBef>
        <a:spcAft>
          <a:spcPct val="0"/>
        </a:spcAft>
        <a:buClr>
          <a:schemeClr val="accent1"/>
        </a:buClr>
        <a:buSzPct val="80000"/>
        <a:buFont typeface="Wingdings 3" panose="05040102010807070707" pitchFamily="18" charset="2"/>
        <a:buChar char=""/>
        <a:defRPr kern="1200">
          <a:solidFill>
            <a:schemeClr val="tx1"/>
          </a:solidFill>
          <a:latin typeface="+mj-lt"/>
          <a:ea typeface="+mj-ea"/>
          <a:cs typeface="+mj-cs"/>
        </a:defRPr>
      </a:lvl2pPr>
      <a:lvl3pPr marL="11430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600" kern="1200">
          <a:solidFill>
            <a:schemeClr val="tx1"/>
          </a:solidFill>
          <a:latin typeface="+mj-lt"/>
          <a:ea typeface="+mj-ea"/>
          <a:cs typeface="+mj-cs"/>
        </a:defRPr>
      </a:lvl3pPr>
      <a:lvl4pPr marL="16002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400" kern="1200">
          <a:solidFill>
            <a:schemeClr val="tx1"/>
          </a:solidFill>
          <a:latin typeface="+mj-lt"/>
          <a:ea typeface="+mj-ea"/>
          <a:cs typeface="+mj-cs"/>
        </a:defRPr>
      </a:lvl4pPr>
      <a:lvl5pPr marL="20574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40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panose="05040102010807070707" pitchFamily="18"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panose="05040102010807070707" pitchFamily="18"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panose="05040102010807070707" pitchFamily="18"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panose="05040102010807070707" pitchFamily="18"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rotWithShape="0">
          <a:blip r:embed="rId18"/>
          <a:stretch>
            <a:fillRect/>
          </a:stretch>
        </a:blipFill>
        <a:effectLst/>
      </p:bgPr>
    </p:bg>
    <p:spTree>
      <p:nvGrpSpPr>
        <p:cNvPr id="1" name=""/>
        <p:cNvGrpSpPr/>
        <p:nvPr/>
      </p:nvGrpSpPr>
      <p:grpSpPr/>
      <p:sp>
        <p:nvSpPr>
          <p:cNvPr id="2" name="Title Placeholder 1"/>
          <p:cNvSpPr>
            <a:spLocks noGrp="1"/>
          </p:cNvSpPr>
          <p:nvPr>
            <p:ph type="title"/>
          </p:nvPr>
        </p:nvSpPr>
        <p:spPr>
          <a:xfrm>
            <a:off x="914400" y="609600"/>
            <a:ext cx="10353675"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4400" y="2095500"/>
            <a:ext cx="10353675" cy="3695700"/>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2"/>
          </p:nvPr>
        </p:nvSpPr>
        <p:spPr>
          <a:xfrm>
            <a:off x="7678738" y="5883275"/>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pPr marL="0" marR="0" lvl="0" indent="0" algn="r" defTabSz="914400" rtl="0" eaLnBrk="0" fontAlgn="base" latinLnBrk="0" hangingPunct="0">
              <a:lnSpc>
                <a:spcPct val="100000"/>
              </a:lnSpc>
              <a:spcBef>
                <a:spcPct val="0"/>
              </a:spcBef>
              <a:spcAft>
                <a:spcPct val="0"/>
              </a:spcAft>
              <a:buClrTx/>
              <a:buSzTx/>
              <a:buFontTx/>
              <a:buNone/>
              <a:defRPr/>
            </a:pPr>
            <a:r>
              <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rPr>
              <a:t>TTT - QTTqng</a:t>
            </a:r>
            <a:endPar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914400" y="5883275"/>
            <a:ext cx="6672263" cy="365125"/>
          </a:xfrm>
          <a:prstGeom prst="rect">
            <a:avLst/>
          </a:prstGeom>
        </p:spPr>
        <p:txBody>
          <a:bodyPr vert="horz" lIns="91440" tIns="45720" rIns="91440" bIns="45720" rtlCol="0" anchor="ctr"/>
          <a:lstStyle>
            <a:lvl1pPr algn="l">
              <a:defRPr sz="1000">
                <a:solidFill>
                  <a:schemeClr val="tx1">
                    <a:tint val="75000"/>
                  </a:schemeClr>
                </a:solidFill>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10514013" y="5883275"/>
            <a:ext cx="754063" cy="365125"/>
          </a:xfrm>
          <a:prstGeom prst="rect">
            <a:avLst/>
          </a:prstGeom>
        </p:spPr>
        <p:txBody>
          <a:bodyPr vert="horz" wrap="square" lIns="91440" tIns="45720" rIns="91440" bIns="45720" numCol="1" anchor="ctr" anchorCtr="0" compatLnSpc="1"/>
          <a:lstStyle>
            <a:lvl1pPr algn="r">
              <a:defRPr sz="1000" smtClean="0">
                <a:solidFill>
                  <a:srgbClr val="FFFFFF"/>
                </a:solidFill>
              </a:defRPr>
            </a:lvl1pPr>
          </a:lstStyle>
          <a:p>
            <a:pPr marL="0" marR="0" lvl="0" indent="0" algn="r" defTabSz="914400" rtl="0" eaLnBrk="0" fontAlgn="base" latinLnBrk="0" hangingPunct="0">
              <a:lnSpc>
                <a:spcPct val="100000"/>
              </a:lnSpc>
              <a:spcBef>
                <a:spcPct val="0"/>
              </a:spcBef>
              <a:spcAft>
                <a:spcPct val="0"/>
              </a:spcAft>
              <a:buClrTx/>
              <a:buSzTx/>
              <a:buFontTx/>
              <a:buNone/>
              <a:defRPr/>
            </a:pPr>
            <a:fld id="{89982D12-8D94-4BC4-9CDE-89CFD2574BCA}" type="slidenum">
              <a:rPr kumimoji="0" lang="en-US" altLang="en-US" sz="1000" b="0" i="0" u="none" strike="noStrike" kern="1200" cap="none" spc="0" normalizeH="0" baseline="0" noProof="0">
                <a:ln>
                  <a:noFill/>
                </a:ln>
                <a:solidFill>
                  <a:srgbClr val="FFFFFF"/>
                </a:solidFill>
                <a:effectLst/>
                <a:uLnTx/>
                <a:uFillTx/>
                <a:latin typeface="Arial" panose="020B0604020202020204" pitchFamily="34" charset="0"/>
                <a:ea typeface="+mn-ea"/>
                <a:cs typeface="+mn-cs"/>
              </a:rPr>
            </a:fld>
            <a:endParaRPr kumimoji="0" lang="en-US" altLang="en-US" sz="10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Tree>
  </p:cSld>
  <p:clrMap bg1="dk1" tx1="lt1" bg2="dk2"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Lst>
  <p:transition spd="slow">
    <p:split orient="vert"/>
  </p:transition>
  <p:timing>
    <p:tnLst>
      <p:par>
        <p:cTn id="1" dur="indefinite" restart="never" nodeType="tmRoot"/>
      </p:par>
    </p:tnLst>
  </p:timing>
  <p:hf sldNum="0" hdr="0" ftr="0" dt="0"/>
  <p:txStyles>
    <p:titleStyle>
      <a:lvl1pPr algn="ctr" rtl="0" eaLnBrk="0" fontAlgn="base" hangingPunct="0">
        <a:lnSpc>
          <a:spcPct val="90000"/>
        </a:lnSpc>
        <a:spcBef>
          <a:spcPct val="0"/>
        </a:spcBef>
        <a:spcAft>
          <a:spcPct val="0"/>
        </a:spcAft>
        <a:defRPr sz="3400" b="1" kern="1200" cap="all">
          <a:solidFill>
            <a:schemeClr val="tx1"/>
          </a:solidFill>
          <a:effectLst>
            <a:outerShdw blurRad="50800" dist="63500" dir="2700000" algn="tl" rotWithShape="0">
              <a:srgbClr val="000000">
                <a:alpha val="48000"/>
              </a:srgbClr>
            </a:outerShdw>
          </a:effectLst>
          <a:latin typeface="+mj-lt"/>
          <a:ea typeface="+mj-ea"/>
          <a:cs typeface="+mj-cs"/>
        </a:defRPr>
      </a:lvl1pPr>
      <a:lvl2pPr algn="ctr" rtl="0" eaLnBrk="0" fontAlgn="base" hangingPunct="0">
        <a:lnSpc>
          <a:spcPct val="90000"/>
        </a:lnSpc>
        <a:spcBef>
          <a:spcPct val="0"/>
        </a:spcBef>
        <a:spcAft>
          <a:spcPct val="0"/>
        </a:spcAft>
        <a:defRPr sz="3400" b="1">
          <a:solidFill>
            <a:schemeClr val="tx1"/>
          </a:solidFill>
          <a:latin typeface="Bookman Old Style" panose="02050604050505020204" pitchFamily="18" charset="0"/>
        </a:defRPr>
      </a:lvl2pPr>
      <a:lvl3pPr algn="ctr" rtl="0" eaLnBrk="0" fontAlgn="base" hangingPunct="0">
        <a:lnSpc>
          <a:spcPct val="90000"/>
        </a:lnSpc>
        <a:spcBef>
          <a:spcPct val="0"/>
        </a:spcBef>
        <a:spcAft>
          <a:spcPct val="0"/>
        </a:spcAft>
        <a:defRPr sz="3400" b="1">
          <a:solidFill>
            <a:schemeClr val="tx1"/>
          </a:solidFill>
          <a:latin typeface="Bookman Old Style" panose="02050604050505020204" pitchFamily="18" charset="0"/>
        </a:defRPr>
      </a:lvl3pPr>
      <a:lvl4pPr algn="ctr" rtl="0" eaLnBrk="0" fontAlgn="base" hangingPunct="0">
        <a:lnSpc>
          <a:spcPct val="90000"/>
        </a:lnSpc>
        <a:spcBef>
          <a:spcPct val="0"/>
        </a:spcBef>
        <a:spcAft>
          <a:spcPct val="0"/>
        </a:spcAft>
        <a:defRPr sz="3400" b="1">
          <a:solidFill>
            <a:schemeClr val="tx1"/>
          </a:solidFill>
          <a:latin typeface="Bookman Old Style" panose="02050604050505020204" pitchFamily="18" charset="0"/>
        </a:defRPr>
      </a:lvl4pPr>
      <a:lvl5pPr algn="ctr" rtl="0" eaLnBrk="0" fontAlgn="base" hangingPunct="0">
        <a:lnSpc>
          <a:spcPct val="90000"/>
        </a:lnSpc>
        <a:spcBef>
          <a:spcPct val="0"/>
        </a:spcBef>
        <a:spcAft>
          <a:spcPct val="0"/>
        </a:spcAft>
        <a:defRPr sz="3400" b="1">
          <a:solidFill>
            <a:schemeClr val="tx1"/>
          </a:solidFill>
          <a:latin typeface="Bookman Old Style" panose="02050604050505020204" pitchFamily="18" charset="0"/>
        </a:defRPr>
      </a:lvl5pPr>
      <a:lvl6pPr marL="457200" algn="ctr" rtl="0" fontAlgn="base">
        <a:lnSpc>
          <a:spcPct val="90000"/>
        </a:lnSpc>
        <a:spcBef>
          <a:spcPct val="0"/>
        </a:spcBef>
        <a:spcAft>
          <a:spcPct val="0"/>
        </a:spcAft>
        <a:defRPr sz="3400" b="1">
          <a:solidFill>
            <a:schemeClr val="tx1"/>
          </a:solidFill>
          <a:latin typeface="Bookman Old Style" panose="02050604050505020204" pitchFamily="18" charset="0"/>
        </a:defRPr>
      </a:lvl6pPr>
      <a:lvl7pPr marL="914400" algn="ctr" rtl="0" fontAlgn="base">
        <a:lnSpc>
          <a:spcPct val="90000"/>
        </a:lnSpc>
        <a:spcBef>
          <a:spcPct val="0"/>
        </a:spcBef>
        <a:spcAft>
          <a:spcPct val="0"/>
        </a:spcAft>
        <a:defRPr sz="3400" b="1">
          <a:solidFill>
            <a:schemeClr val="tx1"/>
          </a:solidFill>
          <a:latin typeface="Bookman Old Style" panose="02050604050505020204" pitchFamily="18" charset="0"/>
        </a:defRPr>
      </a:lvl7pPr>
      <a:lvl8pPr marL="1371600" algn="ctr" rtl="0" fontAlgn="base">
        <a:lnSpc>
          <a:spcPct val="90000"/>
        </a:lnSpc>
        <a:spcBef>
          <a:spcPct val="0"/>
        </a:spcBef>
        <a:spcAft>
          <a:spcPct val="0"/>
        </a:spcAft>
        <a:defRPr sz="3400" b="1">
          <a:solidFill>
            <a:schemeClr val="tx1"/>
          </a:solidFill>
          <a:latin typeface="Bookman Old Style" panose="02050604050505020204" pitchFamily="18" charset="0"/>
        </a:defRPr>
      </a:lvl8pPr>
      <a:lvl9pPr marL="1828800" algn="ctr" rtl="0" fontAlgn="base">
        <a:lnSpc>
          <a:spcPct val="90000"/>
        </a:lnSpc>
        <a:spcBef>
          <a:spcPct val="0"/>
        </a:spcBef>
        <a:spcAft>
          <a:spcPct val="0"/>
        </a:spcAft>
        <a:defRPr sz="3400" b="1">
          <a:solidFill>
            <a:schemeClr val="tx1"/>
          </a:solidFill>
          <a:latin typeface="Bookman Old Style" panose="02050604050505020204" pitchFamily="18" charset="0"/>
        </a:defRPr>
      </a:lvl9pPr>
    </p:titleStyle>
    <p:bodyStyle>
      <a:lvl1pPr marL="228600" indent="-228600" algn="l" rtl="0" eaLnBrk="0" fontAlgn="base" hangingPunct="0">
        <a:lnSpc>
          <a:spcPct val="120000"/>
        </a:lnSpc>
        <a:spcBef>
          <a:spcPts val="1000"/>
        </a:spcBef>
        <a:spcAft>
          <a:spcPct val="0"/>
        </a:spcAft>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rtl="0" eaLnBrk="0" fontAlgn="base" hangingPunct="0">
        <a:lnSpc>
          <a:spcPct val="120000"/>
        </a:lnSpc>
        <a:spcBef>
          <a:spcPts val="500"/>
        </a:spcBef>
        <a:spcAft>
          <a:spcPct val="0"/>
        </a:spcAft>
        <a:buFont typeface="Arial" panose="020B0604020202020204" pitchFamily="34" charset="0"/>
        <a:buChar char="•"/>
        <a:defRPr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rtl="0" eaLnBrk="0" fontAlgn="base" hangingPunct="0">
        <a:lnSpc>
          <a:spcPct val="120000"/>
        </a:lnSpc>
        <a:spcBef>
          <a:spcPts val="500"/>
        </a:spcBef>
        <a:spcAft>
          <a:spcPct val="0"/>
        </a:spcAft>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rtl="0" eaLnBrk="0" fontAlgn="base" hangingPunct="0">
        <a:lnSpc>
          <a:spcPct val="120000"/>
        </a:lnSpc>
        <a:spcBef>
          <a:spcPts val="500"/>
        </a:spcBef>
        <a:spcAft>
          <a:spcPct val="0"/>
        </a:spcAft>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rtl="0" eaLnBrk="0" fontAlgn="base" hangingPunct="0">
        <a:lnSpc>
          <a:spcPct val="120000"/>
        </a:lnSpc>
        <a:spcBef>
          <a:spcPts val="500"/>
        </a:spcBef>
        <a:spcAft>
          <a:spcPct val="0"/>
        </a:spcAft>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rotWithShape="0">
          <a:blip r:embed="rId18"/>
          <a:stretch>
            <a:fillRect/>
          </a:stretch>
        </a:blipFill>
        <a:effectLst/>
      </p:bgPr>
    </p:bg>
    <p:spTree>
      <p:nvGrpSpPr>
        <p:cNvPr id="1" name=""/>
        <p:cNvGrpSpPr/>
        <p:nvPr/>
      </p:nvGrpSpPr>
      <p:grpSpPr/>
      <p:sp>
        <p:nvSpPr>
          <p:cNvPr id="2" name="Title Placeholder 1"/>
          <p:cNvSpPr>
            <a:spLocks noGrp="1"/>
          </p:cNvSpPr>
          <p:nvPr>
            <p:ph type="title"/>
          </p:nvPr>
        </p:nvSpPr>
        <p:spPr>
          <a:xfrm>
            <a:off x="914400" y="609600"/>
            <a:ext cx="10353675"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4400" y="2095500"/>
            <a:ext cx="10353675" cy="3695700"/>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2"/>
          </p:nvPr>
        </p:nvSpPr>
        <p:spPr>
          <a:xfrm>
            <a:off x="7678738" y="5883275"/>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pPr marL="0" marR="0" lvl="0" indent="0" algn="r" defTabSz="914400" rtl="0" eaLnBrk="0" fontAlgn="base" latinLnBrk="0" hangingPunct="0">
              <a:lnSpc>
                <a:spcPct val="100000"/>
              </a:lnSpc>
              <a:spcBef>
                <a:spcPct val="0"/>
              </a:spcBef>
              <a:spcAft>
                <a:spcPct val="0"/>
              </a:spcAft>
              <a:buClrTx/>
              <a:buSzTx/>
              <a:buFontTx/>
              <a:buNone/>
              <a:defRPr/>
            </a:pPr>
            <a:r>
              <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rPr>
              <a:t>TTT - QTTqng</a:t>
            </a:r>
            <a:endPar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914400" y="5883275"/>
            <a:ext cx="6672263" cy="365125"/>
          </a:xfrm>
          <a:prstGeom prst="rect">
            <a:avLst/>
          </a:prstGeom>
        </p:spPr>
        <p:txBody>
          <a:bodyPr vert="horz" lIns="91440" tIns="45720" rIns="91440" bIns="45720" rtlCol="0" anchor="ctr"/>
          <a:lstStyle>
            <a:lvl1pPr algn="l">
              <a:defRPr sz="1000">
                <a:solidFill>
                  <a:schemeClr val="tx1">
                    <a:tint val="75000"/>
                  </a:schemeClr>
                </a:solidFill>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10514013" y="5883275"/>
            <a:ext cx="754063" cy="365125"/>
          </a:xfrm>
          <a:prstGeom prst="rect">
            <a:avLst/>
          </a:prstGeom>
        </p:spPr>
        <p:txBody>
          <a:bodyPr vert="horz" wrap="square" lIns="91440" tIns="45720" rIns="91440" bIns="45720" numCol="1" anchor="ctr" anchorCtr="0" compatLnSpc="1"/>
          <a:lstStyle>
            <a:lvl1pPr algn="r">
              <a:defRPr sz="1000" smtClean="0">
                <a:solidFill>
                  <a:srgbClr val="FFFFFF"/>
                </a:solidFill>
              </a:defRPr>
            </a:lvl1pPr>
          </a:lstStyle>
          <a:p>
            <a:pPr marL="0" marR="0" lvl="0" indent="0" algn="r" defTabSz="914400" rtl="0" eaLnBrk="0" fontAlgn="base" latinLnBrk="0" hangingPunct="0">
              <a:lnSpc>
                <a:spcPct val="100000"/>
              </a:lnSpc>
              <a:spcBef>
                <a:spcPct val="0"/>
              </a:spcBef>
              <a:spcAft>
                <a:spcPct val="0"/>
              </a:spcAft>
              <a:buClrTx/>
              <a:buSzTx/>
              <a:buFontTx/>
              <a:buNone/>
              <a:defRPr/>
            </a:pPr>
            <a:fld id="{E4024F19-8F18-4B51-ADA1-93C03E5D6513}" type="slidenum">
              <a:rPr kumimoji="0" lang="en-US" altLang="en-US" sz="1000" b="0" i="0" u="none" strike="noStrike" kern="1200" cap="none" spc="0" normalizeH="0" baseline="0" noProof="0">
                <a:ln>
                  <a:noFill/>
                </a:ln>
                <a:solidFill>
                  <a:srgbClr val="FFFFFF"/>
                </a:solidFill>
                <a:effectLst/>
                <a:uLnTx/>
                <a:uFillTx/>
                <a:latin typeface="Arial" panose="020B0604020202020204" pitchFamily="34" charset="0"/>
                <a:ea typeface="+mn-ea"/>
                <a:cs typeface="+mn-cs"/>
              </a:rPr>
            </a:fld>
            <a:endParaRPr kumimoji="0" lang="en-US" altLang="en-US" sz="10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Tree>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Lst>
  <p:transition spd="slow">
    <p:split orient="vert"/>
  </p:transition>
  <p:timing>
    <p:tnLst>
      <p:par>
        <p:cTn id="1" dur="indefinite" restart="never" nodeType="tmRoot"/>
      </p:par>
    </p:tnLst>
  </p:timing>
  <p:hf sldNum="0" hdr="0" ftr="0" dt="0"/>
  <p:txStyles>
    <p:titleStyle>
      <a:lvl1pPr algn="ctr" rtl="0" eaLnBrk="0" fontAlgn="base" hangingPunct="0">
        <a:lnSpc>
          <a:spcPct val="90000"/>
        </a:lnSpc>
        <a:spcBef>
          <a:spcPct val="0"/>
        </a:spcBef>
        <a:spcAft>
          <a:spcPct val="0"/>
        </a:spcAft>
        <a:defRPr sz="3400" b="1" kern="1200" cap="all">
          <a:solidFill>
            <a:schemeClr val="tx1"/>
          </a:solidFill>
          <a:effectLst>
            <a:outerShdw blurRad="50800" dist="63500" dir="2700000" algn="tl" rotWithShape="0">
              <a:srgbClr val="000000">
                <a:alpha val="48000"/>
              </a:srgbClr>
            </a:outerShdw>
          </a:effectLst>
          <a:latin typeface="+mj-lt"/>
          <a:ea typeface="+mj-ea"/>
          <a:cs typeface="+mj-cs"/>
        </a:defRPr>
      </a:lvl1pPr>
      <a:lvl2pPr algn="ctr" rtl="0" eaLnBrk="0" fontAlgn="base" hangingPunct="0">
        <a:lnSpc>
          <a:spcPct val="90000"/>
        </a:lnSpc>
        <a:spcBef>
          <a:spcPct val="0"/>
        </a:spcBef>
        <a:spcAft>
          <a:spcPct val="0"/>
        </a:spcAft>
        <a:defRPr sz="3400" b="1">
          <a:solidFill>
            <a:schemeClr val="tx1"/>
          </a:solidFill>
          <a:latin typeface="Bookman Old Style" panose="02050604050505020204" pitchFamily="18" charset="0"/>
        </a:defRPr>
      </a:lvl2pPr>
      <a:lvl3pPr algn="ctr" rtl="0" eaLnBrk="0" fontAlgn="base" hangingPunct="0">
        <a:lnSpc>
          <a:spcPct val="90000"/>
        </a:lnSpc>
        <a:spcBef>
          <a:spcPct val="0"/>
        </a:spcBef>
        <a:spcAft>
          <a:spcPct val="0"/>
        </a:spcAft>
        <a:defRPr sz="3400" b="1">
          <a:solidFill>
            <a:schemeClr val="tx1"/>
          </a:solidFill>
          <a:latin typeface="Bookman Old Style" panose="02050604050505020204" pitchFamily="18" charset="0"/>
        </a:defRPr>
      </a:lvl3pPr>
      <a:lvl4pPr algn="ctr" rtl="0" eaLnBrk="0" fontAlgn="base" hangingPunct="0">
        <a:lnSpc>
          <a:spcPct val="90000"/>
        </a:lnSpc>
        <a:spcBef>
          <a:spcPct val="0"/>
        </a:spcBef>
        <a:spcAft>
          <a:spcPct val="0"/>
        </a:spcAft>
        <a:defRPr sz="3400" b="1">
          <a:solidFill>
            <a:schemeClr val="tx1"/>
          </a:solidFill>
          <a:latin typeface="Bookman Old Style" panose="02050604050505020204" pitchFamily="18" charset="0"/>
        </a:defRPr>
      </a:lvl4pPr>
      <a:lvl5pPr algn="ctr" rtl="0" eaLnBrk="0" fontAlgn="base" hangingPunct="0">
        <a:lnSpc>
          <a:spcPct val="90000"/>
        </a:lnSpc>
        <a:spcBef>
          <a:spcPct val="0"/>
        </a:spcBef>
        <a:spcAft>
          <a:spcPct val="0"/>
        </a:spcAft>
        <a:defRPr sz="3400" b="1">
          <a:solidFill>
            <a:schemeClr val="tx1"/>
          </a:solidFill>
          <a:latin typeface="Bookman Old Style" panose="02050604050505020204" pitchFamily="18" charset="0"/>
        </a:defRPr>
      </a:lvl5pPr>
      <a:lvl6pPr marL="457200" algn="ctr" rtl="0" fontAlgn="base">
        <a:lnSpc>
          <a:spcPct val="90000"/>
        </a:lnSpc>
        <a:spcBef>
          <a:spcPct val="0"/>
        </a:spcBef>
        <a:spcAft>
          <a:spcPct val="0"/>
        </a:spcAft>
        <a:defRPr sz="3400" b="1">
          <a:solidFill>
            <a:schemeClr val="tx1"/>
          </a:solidFill>
          <a:latin typeface="Bookman Old Style" panose="02050604050505020204" pitchFamily="18" charset="0"/>
        </a:defRPr>
      </a:lvl6pPr>
      <a:lvl7pPr marL="914400" algn="ctr" rtl="0" fontAlgn="base">
        <a:lnSpc>
          <a:spcPct val="90000"/>
        </a:lnSpc>
        <a:spcBef>
          <a:spcPct val="0"/>
        </a:spcBef>
        <a:spcAft>
          <a:spcPct val="0"/>
        </a:spcAft>
        <a:defRPr sz="3400" b="1">
          <a:solidFill>
            <a:schemeClr val="tx1"/>
          </a:solidFill>
          <a:latin typeface="Bookman Old Style" panose="02050604050505020204" pitchFamily="18" charset="0"/>
        </a:defRPr>
      </a:lvl7pPr>
      <a:lvl8pPr marL="1371600" algn="ctr" rtl="0" fontAlgn="base">
        <a:lnSpc>
          <a:spcPct val="90000"/>
        </a:lnSpc>
        <a:spcBef>
          <a:spcPct val="0"/>
        </a:spcBef>
        <a:spcAft>
          <a:spcPct val="0"/>
        </a:spcAft>
        <a:defRPr sz="3400" b="1">
          <a:solidFill>
            <a:schemeClr val="tx1"/>
          </a:solidFill>
          <a:latin typeface="Bookman Old Style" panose="02050604050505020204" pitchFamily="18" charset="0"/>
        </a:defRPr>
      </a:lvl8pPr>
      <a:lvl9pPr marL="1828800" algn="ctr" rtl="0" fontAlgn="base">
        <a:lnSpc>
          <a:spcPct val="90000"/>
        </a:lnSpc>
        <a:spcBef>
          <a:spcPct val="0"/>
        </a:spcBef>
        <a:spcAft>
          <a:spcPct val="0"/>
        </a:spcAft>
        <a:defRPr sz="3400" b="1">
          <a:solidFill>
            <a:schemeClr val="tx1"/>
          </a:solidFill>
          <a:latin typeface="Bookman Old Style" panose="02050604050505020204" pitchFamily="18" charset="0"/>
        </a:defRPr>
      </a:lvl9pPr>
    </p:titleStyle>
    <p:bodyStyle>
      <a:lvl1pPr marL="228600" indent="-228600" algn="l" rtl="0" eaLnBrk="0" fontAlgn="base" hangingPunct="0">
        <a:lnSpc>
          <a:spcPct val="120000"/>
        </a:lnSpc>
        <a:spcBef>
          <a:spcPts val="1000"/>
        </a:spcBef>
        <a:spcAft>
          <a:spcPct val="0"/>
        </a:spcAft>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rtl="0" eaLnBrk="0" fontAlgn="base" hangingPunct="0">
        <a:lnSpc>
          <a:spcPct val="120000"/>
        </a:lnSpc>
        <a:spcBef>
          <a:spcPts val="500"/>
        </a:spcBef>
        <a:spcAft>
          <a:spcPct val="0"/>
        </a:spcAft>
        <a:buFont typeface="Arial" panose="020B0604020202020204" pitchFamily="34" charset="0"/>
        <a:buChar char="•"/>
        <a:defRPr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rtl="0" eaLnBrk="0" fontAlgn="base" hangingPunct="0">
        <a:lnSpc>
          <a:spcPct val="120000"/>
        </a:lnSpc>
        <a:spcBef>
          <a:spcPts val="500"/>
        </a:spcBef>
        <a:spcAft>
          <a:spcPct val="0"/>
        </a:spcAft>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rtl="0" eaLnBrk="0" fontAlgn="base" hangingPunct="0">
        <a:lnSpc>
          <a:spcPct val="120000"/>
        </a:lnSpc>
        <a:spcBef>
          <a:spcPts val="500"/>
        </a:spcBef>
        <a:spcAft>
          <a:spcPct val="0"/>
        </a:spcAft>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rtl="0" eaLnBrk="0" fontAlgn="base" hangingPunct="0">
        <a:lnSpc>
          <a:spcPct val="120000"/>
        </a:lnSpc>
        <a:spcBef>
          <a:spcPts val="500"/>
        </a:spcBef>
        <a:spcAft>
          <a:spcPct val="0"/>
        </a:spcAft>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rotWithShape="0">
          <a:blip r:embed="rId18"/>
          <a:stretch>
            <a:fillRect/>
          </a:stretch>
        </a:blipFill>
        <a:effectLst/>
      </p:bgPr>
    </p:bg>
    <p:spTree>
      <p:nvGrpSpPr>
        <p:cNvPr id="1" name=""/>
        <p:cNvGrpSpPr/>
        <p:nvPr/>
      </p:nvGrpSpPr>
      <p:grpSpPr/>
      <p:sp>
        <p:nvSpPr>
          <p:cNvPr id="2" name="Title Placeholder 1"/>
          <p:cNvSpPr>
            <a:spLocks noGrp="1"/>
          </p:cNvSpPr>
          <p:nvPr>
            <p:ph type="title"/>
          </p:nvPr>
        </p:nvSpPr>
        <p:spPr>
          <a:xfrm>
            <a:off x="914400" y="609600"/>
            <a:ext cx="10353675"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4400" y="2095500"/>
            <a:ext cx="10353675" cy="3695700"/>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2"/>
          </p:nvPr>
        </p:nvSpPr>
        <p:spPr>
          <a:xfrm>
            <a:off x="7678738" y="5883275"/>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pPr marL="0" marR="0" lvl="0" indent="0" algn="r" defTabSz="914400" rtl="0" eaLnBrk="0" fontAlgn="base" latinLnBrk="0" hangingPunct="0">
              <a:lnSpc>
                <a:spcPct val="100000"/>
              </a:lnSpc>
              <a:spcBef>
                <a:spcPct val="0"/>
              </a:spcBef>
              <a:spcAft>
                <a:spcPct val="0"/>
              </a:spcAft>
              <a:buClrTx/>
              <a:buSzTx/>
              <a:buFontTx/>
              <a:buNone/>
              <a:defRPr/>
            </a:pPr>
            <a:r>
              <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rPr>
              <a:t>TTT - QTTqng</a:t>
            </a:r>
            <a:endPar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914400" y="5883275"/>
            <a:ext cx="6672263" cy="365125"/>
          </a:xfrm>
          <a:prstGeom prst="rect">
            <a:avLst/>
          </a:prstGeom>
        </p:spPr>
        <p:txBody>
          <a:bodyPr vert="horz" lIns="91440" tIns="45720" rIns="91440" bIns="45720" rtlCol="0" anchor="ctr"/>
          <a:lstStyle>
            <a:lvl1pPr algn="l">
              <a:defRPr sz="1000">
                <a:solidFill>
                  <a:schemeClr val="tx1">
                    <a:tint val="75000"/>
                  </a:schemeClr>
                </a:solidFill>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10514013" y="5883275"/>
            <a:ext cx="754063" cy="365125"/>
          </a:xfrm>
          <a:prstGeom prst="rect">
            <a:avLst/>
          </a:prstGeom>
        </p:spPr>
        <p:txBody>
          <a:bodyPr vert="horz" wrap="square" lIns="91440" tIns="45720" rIns="91440" bIns="45720" numCol="1" anchor="ctr" anchorCtr="0" compatLnSpc="1"/>
          <a:lstStyle>
            <a:lvl1pPr algn="r">
              <a:defRPr sz="1000" smtClean="0">
                <a:solidFill>
                  <a:srgbClr val="FFFFFF"/>
                </a:solidFill>
              </a:defRPr>
            </a:lvl1pPr>
          </a:lstStyle>
          <a:p>
            <a:pPr marL="0" marR="0" lvl="0" indent="0" algn="r" defTabSz="914400" rtl="0" eaLnBrk="0" fontAlgn="base" latinLnBrk="0" hangingPunct="0">
              <a:lnSpc>
                <a:spcPct val="100000"/>
              </a:lnSpc>
              <a:spcBef>
                <a:spcPct val="0"/>
              </a:spcBef>
              <a:spcAft>
                <a:spcPct val="0"/>
              </a:spcAft>
              <a:buClrTx/>
              <a:buSzTx/>
              <a:buFontTx/>
              <a:buNone/>
              <a:defRPr/>
            </a:pPr>
            <a:fld id="{D52DF0FF-C18F-43F4-AA90-7278A4752B49}" type="slidenum">
              <a:rPr kumimoji="0" lang="en-US" altLang="en-US" sz="1000" b="0" i="0" u="none" strike="noStrike" kern="1200" cap="none" spc="0" normalizeH="0" baseline="0" noProof="0">
                <a:ln>
                  <a:noFill/>
                </a:ln>
                <a:solidFill>
                  <a:srgbClr val="FFFFFF"/>
                </a:solidFill>
                <a:effectLst/>
                <a:uLnTx/>
                <a:uFillTx/>
                <a:latin typeface="Arial" panose="020B0604020202020204" pitchFamily="34" charset="0"/>
                <a:ea typeface="+mn-ea"/>
                <a:cs typeface="+mn-cs"/>
              </a:rPr>
            </a:fld>
            <a:endParaRPr kumimoji="0" lang="en-US" altLang="en-US" sz="10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Tree>
  </p:cSld>
  <p:clrMap bg1="dk1" tx1="lt1" bg2="dk2" tx2="lt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 id="2147483729" r:id="rId15"/>
    <p:sldLayoutId id="2147483730" r:id="rId16"/>
    <p:sldLayoutId id="2147483731" r:id="rId17"/>
  </p:sldLayoutIdLst>
  <p:transition spd="slow">
    <p:split orient="vert"/>
  </p:transition>
  <p:timing>
    <p:tnLst>
      <p:par>
        <p:cTn id="1" dur="indefinite" restart="never" nodeType="tmRoot"/>
      </p:par>
    </p:tnLst>
  </p:timing>
  <p:hf sldNum="0" hdr="0" ftr="0" dt="0"/>
  <p:txStyles>
    <p:titleStyle>
      <a:lvl1pPr algn="ctr" rtl="0" eaLnBrk="0" fontAlgn="base" hangingPunct="0">
        <a:lnSpc>
          <a:spcPct val="90000"/>
        </a:lnSpc>
        <a:spcBef>
          <a:spcPct val="0"/>
        </a:spcBef>
        <a:spcAft>
          <a:spcPct val="0"/>
        </a:spcAft>
        <a:defRPr sz="3400" b="1" kern="1200" cap="all">
          <a:solidFill>
            <a:schemeClr val="tx1"/>
          </a:solidFill>
          <a:effectLst>
            <a:outerShdw blurRad="50800" dist="63500" dir="2700000" algn="tl" rotWithShape="0">
              <a:srgbClr val="000000">
                <a:alpha val="48000"/>
              </a:srgbClr>
            </a:outerShdw>
          </a:effectLst>
          <a:latin typeface="+mj-lt"/>
          <a:ea typeface="+mj-ea"/>
          <a:cs typeface="+mj-cs"/>
        </a:defRPr>
      </a:lvl1pPr>
      <a:lvl2pPr algn="ctr" rtl="0" eaLnBrk="0" fontAlgn="base" hangingPunct="0">
        <a:lnSpc>
          <a:spcPct val="90000"/>
        </a:lnSpc>
        <a:spcBef>
          <a:spcPct val="0"/>
        </a:spcBef>
        <a:spcAft>
          <a:spcPct val="0"/>
        </a:spcAft>
        <a:defRPr sz="3400" b="1">
          <a:solidFill>
            <a:schemeClr val="tx1"/>
          </a:solidFill>
          <a:latin typeface="Bookman Old Style" panose="02050604050505020204" pitchFamily="18" charset="0"/>
        </a:defRPr>
      </a:lvl2pPr>
      <a:lvl3pPr algn="ctr" rtl="0" eaLnBrk="0" fontAlgn="base" hangingPunct="0">
        <a:lnSpc>
          <a:spcPct val="90000"/>
        </a:lnSpc>
        <a:spcBef>
          <a:spcPct val="0"/>
        </a:spcBef>
        <a:spcAft>
          <a:spcPct val="0"/>
        </a:spcAft>
        <a:defRPr sz="3400" b="1">
          <a:solidFill>
            <a:schemeClr val="tx1"/>
          </a:solidFill>
          <a:latin typeface="Bookman Old Style" panose="02050604050505020204" pitchFamily="18" charset="0"/>
        </a:defRPr>
      </a:lvl3pPr>
      <a:lvl4pPr algn="ctr" rtl="0" eaLnBrk="0" fontAlgn="base" hangingPunct="0">
        <a:lnSpc>
          <a:spcPct val="90000"/>
        </a:lnSpc>
        <a:spcBef>
          <a:spcPct val="0"/>
        </a:spcBef>
        <a:spcAft>
          <a:spcPct val="0"/>
        </a:spcAft>
        <a:defRPr sz="3400" b="1">
          <a:solidFill>
            <a:schemeClr val="tx1"/>
          </a:solidFill>
          <a:latin typeface="Bookman Old Style" panose="02050604050505020204" pitchFamily="18" charset="0"/>
        </a:defRPr>
      </a:lvl4pPr>
      <a:lvl5pPr algn="ctr" rtl="0" eaLnBrk="0" fontAlgn="base" hangingPunct="0">
        <a:lnSpc>
          <a:spcPct val="90000"/>
        </a:lnSpc>
        <a:spcBef>
          <a:spcPct val="0"/>
        </a:spcBef>
        <a:spcAft>
          <a:spcPct val="0"/>
        </a:spcAft>
        <a:defRPr sz="3400" b="1">
          <a:solidFill>
            <a:schemeClr val="tx1"/>
          </a:solidFill>
          <a:latin typeface="Bookman Old Style" panose="02050604050505020204" pitchFamily="18" charset="0"/>
        </a:defRPr>
      </a:lvl5pPr>
      <a:lvl6pPr marL="457200" algn="ctr" rtl="0" fontAlgn="base">
        <a:lnSpc>
          <a:spcPct val="90000"/>
        </a:lnSpc>
        <a:spcBef>
          <a:spcPct val="0"/>
        </a:spcBef>
        <a:spcAft>
          <a:spcPct val="0"/>
        </a:spcAft>
        <a:defRPr sz="3400" b="1">
          <a:solidFill>
            <a:schemeClr val="tx1"/>
          </a:solidFill>
          <a:latin typeface="Bookman Old Style" panose="02050604050505020204" pitchFamily="18" charset="0"/>
        </a:defRPr>
      </a:lvl6pPr>
      <a:lvl7pPr marL="914400" algn="ctr" rtl="0" fontAlgn="base">
        <a:lnSpc>
          <a:spcPct val="90000"/>
        </a:lnSpc>
        <a:spcBef>
          <a:spcPct val="0"/>
        </a:spcBef>
        <a:spcAft>
          <a:spcPct val="0"/>
        </a:spcAft>
        <a:defRPr sz="3400" b="1">
          <a:solidFill>
            <a:schemeClr val="tx1"/>
          </a:solidFill>
          <a:latin typeface="Bookman Old Style" panose="02050604050505020204" pitchFamily="18" charset="0"/>
        </a:defRPr>
      </a:lvl7pPr>
      <a:lvl8pPr marL="1371600" algn="ctr" rtl="0" fontAlgn="base">
        <a:lnSpc>
          <a:spcPct val="90000"/>
        </a:lnSpc>
        <a:spcBef>
          <a:spcPct val="0"/>
        </a:spcBef>
        <a:spcAft>
          <a:spcPct val="0"/>
        </a:spcAft>
        <a:defRPr sz="3400" b="1">
          <a:solidFill>
            <a:schemeClr val="tx1"/>
          </a:solidFill>
          <a:latin typeface="Bookman Old Style" panose="02050604050505020204" pitchFamily="18" charset="0"/>
        </a:defRPr>
      </a:lvl8pPr>
      <a:lvl9pPr marL="1828800" algn="ctr" rtl="0" fontAlgn="base">
        <a:lnSpc>
          <a:spcPct val="90000"/>
        </a:lnSpc>
        <a:spcBef>
          <a:spcPct val="0"/>
        </a:spcBef>
        <a:spcAft>
          <a:spcPct val="0"/>
        </a:spcAft>
        <a:defRPr sz="3400" b="1">
          <a:solidFill>
            <a:schemeClr val="tx1"/>
          </a:solidFill>
          <a:latin typeface="Bookman Old Style" panose="02050604050505020204" pitchFamily="18" charset="0"/>
        </a:defRPr>
      </a:lvl9pPr>
    </p:titleStyle>
    <p:bodyStyle>
      <a:lvl1pPr marL="228600" indent="-228600" algn="l" rtl="0" eaLnBrk="0" fontAlgn="base" hangingPunct="0">
        <a:lnSpc>
          <a:spcPct val="120000"/>
        </a:lnSpc>
        <a:spcBef>
          <a:spcPts val="1000"/>
        </a:spcBef>
        <a:spcAft>
          <a:spcPct val="0"/>
        </a:spcAft>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rtl="0" eaLnBrk="0" fontAlgn="base" hangingPunct="0">
        <a:lnSpc>
          <a:spcPct val="120000"/>
        </a:lnSpc>
        <a:spcBef>
          <a:spcPts val="500"/>
        </a:spcBef>
        <a:spcAft>
          <a:spcPct val="0"/>
        </a:spcAft>
        <a:buFont typeface="Arial" panose="020B0604020202020204" pitchFamily="34" charset="0"/>
        <a:buChar char="•"/>
        <a:defRPr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rtl="0" eaLnBrk="0" fontAlgn="base" hangingPunct="0">
        <a:lnSpc>
          <a:spcPct val="120000"/>
        </a:lnSpc>
        <a:spcBef>
          <a:spcPts val="500"/>
        </a:spcBef>
        <a:spcAft>
          <a:spcPct val="0"/>
        </a:spcAft>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rtl="0" eaLnBrk="0" fontAlgn="base" hangingPunct="0">
        <a:lnSpc>
          <a:spcPct val="120000"/>
        </a:lnSpc>
        <a:spcBef>
          <a:spcPts val="500"/>
        </a:spcBef>
        <a:spcAft>
          <a:spcPct val="0"/>
        </a:spcAft>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rtl="0" eaLnBrk="0" fontAlgn="base" hangingPunct="0">
        <a:lnSpc>
          <a:spcPct val="120000"/>
        </a:lnSpc>
        <a:spcBef>
          <a:spcPts val="500"/>
        </a:spcBef>
        <a:spcAft>
          <a:spcPct val="0"/>
        </a:spcAft>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rotWithShape="0">
          <a:blip r:embed="rId18"/>
          <a:stretch>
            <a:fillRect/>
          </a:stretch>
        </a:blipFill>
        <a:effectLst/>
      </p:bgPr>
    </p:bg>
    <p:spTree>
      <p:nvGrpSpPr>
        <p:cNvPr id="1" name=""/>
        <p:cNvGrpSpPr/>
        <p:nvPr/>
      </p:nvGrpSpPr>
      <p:grpSpPr/>
      <p:sp>
        <p:nvSpPr>
          <p:cNvPr id="2" name="Title Placeholder 1"/>
          <p:cNvSpPr>
            <a:spLocks noGrp="1"/>
          </p:cNvSpPr>
          <p:nvPr>
            <p:ph type="title"/>
          </p:nvPr>
        </p:nvSpPr>
        <p:spPr>
          <a:xfrm>
            <a:off x="914400" y="609600"/>
            <a:ext cx="10353675"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4400" y="2095500"/>
            <a:ext cx="10353675" cy="3695700"/>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2"/>
          </p:nvPr>
        </p:nvSpPr>
        <p:spPr>
          <a:xfrm>
            <a:off x="7678738" y="5883275"/>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pPr marL="0" marR="0" lvl="0" indent="0" algn="r" defTabSz="914400" rtl="0" eaLnBrk="0" fontAlgn="base" latinLnBrk="0" hangingPunct="0">
              <a:lnSpc>
                <a:spcPct val="100000"/>
              </a:lnSpc>
              <a:spcBef>
                <a:spcPct val="0"/>
              </a:spcBef>
              <a:spcAft>
                <a:spcPct val="0"/>
              </a:spcAft>
              <a:buClrTx/>
              <a:buSzTx/>
              <a:buFontTx/>
              <a:buNone/>
              <a:defRPr/>
            </a:pPr>
            <a:r>
              <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rPr>
              <a:t>TTT - QTTqng</a:t>
            </a:r>
            <a:endPar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914400" y="5883275"/>
            <a:ext cx="6672263" cy="365125"/>
          </a:xfrm>
          <a:prstGeom prst="rect">
            <a:avLst/>
          </a:prstGeom>
        </p:spPr>
        <p:txBody>
          <a:bodyPr vert="horz" lIns="91440" tIns="45720" rIns="91440" bIns="45720" rtlCol="0" anchor="ctr"/>
          <a:lstStyle>
            <a:lvl1pPr algn="l">
              <a:defRPr sz="1000">
                <a:solidFill>
                  <a:schemeClr val="tx1">
                    <a:tint val="75000"/>
                  </a:schemeClr>
                </a:solidFill>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10514013" y="5883275"/>
            <a:ext cx="754063" cy="365125"/>
          </a:xfrm>
          <a:prstGeom prst="rect">
            <a:avLst/>
          </a:prstGeom>
        </p:spPr>
        <p:txBody>
          <a:bodyPr vert="horz" wrap="square" lIns="91440" tIns="45720" rIns="91440" bIns="45720" numCol="1" anchor="ctr" anchorCtr="0" compatLnSpc="1"/>
          <a:lstStyle>
            <a:lvl1pPr algn="r">
              <a:defRPr sz="1000" smtClean="0">
                <a:solidFill>
                  <a:srgbClr val="FFFFFF"/>
                </a:solidFill>
              </a:defRPr>
            </a:lvl1pPr>
          </a:lstStyle>
          <a:p>
            <a:pPr marL="0" marR="0" lvl="0" indent="0" algn="r" defTabSz="914400" rtl="0" eaLnBrk="0" fontAlgn="base" latinLnBrk="0" hangingPunct="0">
              <a:lnSpc>
                <a:spcPct val="100000"/>
              </a:lnSpc>
              <a:spcBef>
                <a:spcPct val="0"/>
              </a:spcBef>
              <a:spcAft>
                <a:spcPct val="0"/>
              </a:spcAft>
              <a:buClrTx/>
              <a:buSzTx/>
              <a:buFontTx/>
              <a:buNone/>
              <a:defRPr/>
            </a:pPr>
            <a:fld id="{42D8BBFA-46B5-4D40-882D-08932C34EE26}" type="slidenum">
              <a:rPr kumimoji="0" lang="en-US" altLang="en-US" sz="1000" b="0" i="0" u="none" strike="noStrike" kern="1200" cap="none" spc="0" normalizeH="0" baseline="0" noProof="0">
                <a:ln>
                  <a:noFill/>
                </a:ln>
                <a:solidFill>
                  <a:srgbClr val="FFFFFF"/>
                </a:solidFill>
                <a:effectLst/>
                <a:uLnTx/>
                <a:uFillTx/>
                <a:latin typeface="Arial" panose="020B0604020202020204" pitchFamily="34" charset="0"/>
                <a:ea typeface="+mn-ea"/>
                <a:cs typeface="+mn-cs"/>
              </a:rPr>
            </a:fld>
            <a:endParaRPr kumimoji="0" lang="en-US" altLang="en-US" sz="10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Tree>
  </p:cSld>
  <p:clrMap bg1="dk1" tx1="lt1" bg2="dk2" tx2="lt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 id="2147483746" r:id="rId14"/>
    <p:sldLayoutId id="2147483747" r:id="rId15"/>
    <p:sldLayoutId id="2147483748" r:id="rId16"/>
    <p:sldLayoutId id="2147483749" r:id="rId17"/>
  </p:sldLayoutIdLst>
  <p:transition spd="slow">
    <p:split orient="vert"/>
  </p:transition>
  <p:timing>
    <p:tnLst>
      <p:par>
        <p:cTn id="1" dur="indefinite" restart="never" nodeType="tmRoot"/>
      </p:par>
    </p:tnLst>
  </p:timing>
  <p:hf sldNum="0" hdr="0" ftr="0" dt="0"/>
  <p:txStyles>
    <p:titleStyle>
      <a:lvl1pPr algn="ctr" rtl="0" eaLnBrk="0" fontAlgn="base" hangingPunct="0">
        <a:lnSpc>
          <a:spcPct val="90000"/>
        </a:lnSpc>
        <a:spcBef>
          <a:spcPct val="0"/>
        </a:spcBef>
        <a:spcAft>
          <a:spcPct val="0"/>
        </a:spcAft>
        <a:defRPr sz="3400" b="1" kern="1200" cap="all">
          <a:solidFill>
            <a:schemeClr val="tx1"/>
          </a:solidFill>
          <a:effectLst>
            <a:outerShdw blurRad="50800" dist="63500" dir="2700000" algn="tl" rotWithShape="0">
              <a:srgbClr val="000000">
                <a:alpha val="48000"/>
              </a:srgbClr>
            </a:outerShdw>
          </a:effectLst>
          <a:latin typeface="+mj-lt"/>
          <a:ea typeface="+mj-ea"/>
          <a:cs typeface="+mj-cs"/>
        </a:defRPr>
      </a:lvl1pPr>
      <a:lvl2pPr algn="ctr" rtl="0" eaLnBrk="0" fontAlgn="base" hangingPunct="0">
        <a:lnSpc>
          <a:spcPct val="90000"/>
        </a:lnSpc>
        <a:spcBef>
          <a:spcPct val="0"/>
        </a:spcBef>
        <a:spcAft>
          <a:spcPct val="0"/>
        </a:spcAft>
        <a:defRPr sz="3400" b="1">
          <a:solidFill>
            <a:schemeClr val="tx1"/>
          </a:solidFill>
          <a:latin typeface="Bookman Old Style" panose="02050604050505020204" pitchFamily="18" charset="0"/>
        </a:defRPr>
      </a:lvl2pPr>
      <a:lvl3pPr algn="ctr" rtl="0" eaLnBrk="0" fontAlgn="base" hangingPunct="0">
        <a:lnSpc>
          <a:spcPct val="90000"/>
        </a:lnSpc>
        <a:spcBef>
          <a:spcPct val="0"/>
        </a:spcBef>
        <a:spcAft>
          <a:spcPct val="0"/>
        </a:spcAft>
        <a:defRPr sz="3400" b="1">
          <a:solidFill>
            <a:schemeClr val="tx1"/>
          </a:solidFill>
          <a:latin typeface="Bookman Old Style" panose="02050604050505020204" pitchFamily="18" charset="0"/>
        </a:defRPr>
      </a:lvl3pPr>
      <a:lvl4pPr algn="ctr" rtl="0" eaLnBrk="0" fontAlgn="base" hangingPunct="0">
        <a:lnSpc>
          <a:spcPct val="90000"/>
        </a:lnSpc>
        <a:spcBef>
          <a:spcPct val="0"/>
        </a:spcBef>
        <a:spcAft>
          <a:spcPct val="0"/>
        </a:spcAft>
        <a:defRPr sz="3400" b="1">
          <a:solidFill>
            <a:schemeClr val="tx1"/>
          </a:solidFill>
          <a:latin typeface="Bookman Old Style" panose="02050604050505020204" pitchFamily="18" charset="0"/>
        </a:defRPr>
      </a:lvl4pPr>
      <a:lvl5pPr algn="ctr" rtl="0" eaLnBrk="0" fontAlgn="base" hangingPunct="0">
        <a:lnSpc>
          <a:spcPct val="90000"/>
        </a:lnSpc>
        <a:spcBef>
          <a:spcPct val="0"/>
        </a:spcBef>
        <a:spcAft>
          <a:spcPct val="0"/>
        </a:spcAft>
        <a:defRPr sz="3400" b="1">
          <a:solidFill>
            <a:schemeClr val="tx1"/>
          </a:solidFill>
          <a:latin typeface="Bookman Old Style" panose="02050604050505020204" pitchFamily="18" charset="0"/>
        </a:defRPr>
      </a:lvl5pPr>
      <a:lvl6pPr marL="457200" algn="ctr" rtl="0" fontAlgn="base">
        <a:lnSpc>
          <a:spcPct val="90000"/>
        </a:lnSpc>
        <a:spcBef>
          <a:spcPct val="0"/>
        </a:spcBef>
        <a:spcAft>
          <a:spcPct val="0"/>
        </a:spcAft>
        <a:defRPr sz="3400" b="1">
          <a:solidFill>
            <a:schemeClr val="tx1"/>
          </a:solidFill>
          <a:latin typeface="Bookman Old Style" panose="02050604050505020204" pitchFamily="18" charset="0"/>
        </a:defRPr>
      </a:lvl6pPr>
      <a:lvl7pPr marL="914400" algn="ctr" rtl="0" fontAlgn="base">
        <a:lnSpc>
          <a:spcPct val="90000"/>
        </a:lnSpc>
        <a:spcBef>
          <a:spcPct val="0"/>
        </a:spcBef>
        <a:spcAft>
          <a:spcPct val="0"/>
        </a:spcAft>
        <a:defRPr sz="3400" b="1">
          <a:solidFill>
            <a:schemeClr val="tx1"/>
          </a:solidFill>
          <a:latin typeface="Bookman Old Style" panose="02050604050505020204" pitchFamily="18" charset="0"/>
        </a:defRPr>
      </a:lvl7pPr>
      <a:lvl8pPr marL="1371600" algn="ctr" rtl="0" fontAlgn="base">
        <a:lnSpc>
          <a:spcPct val="90000"/>
        </a:lnSpc>
        <a:spcBef>
          <a:spcPct val="0"/>
        </a:spcBef>
        <a:spcAft>
          <a:spcPct val="0"/>
        </a:spcAft>
        <a:defRPr sz="3400" b="1">
          <a:solidFill>
            <a:schemeClr val="tx1"/>
          </a:solidFill>
          <a:latin typeface="Bookman Old Style" panose="02050604050505020204" pitchFamily="18" charset="0"/>
        </a:defRPr>
      </a:lvl8pPr>
      <a:lvl9pPr marL="1828800" algn="ctr" rtl="0" fontAlgn="base">
        <a:lnSpc>
          <a:spcPct val="90000"/>
        </a:lnSpc>
        <a:spcBef>
          <a:spcPct val="0"/>
        </a:spcBef>
        <a:spcAft>
          <a:spcPct val="0"/>
        </a:spcAft>
        <a:defRPr sz="3400" b="1">
          <a:solidFill>
            <a:schemeClr val="tx1"/>
          </a:solidFill>
          <a:latin typeface="Bookman Old Style" panose="02050604050505020204" pitchFamily="18" charset="0"/>
        </a:defRPr>
      </a:lvl9pPr>
    </p:titleStyle>
    <p:bodyStyle>
      <a:lvl1pPr marL="228600" indent="-228600" algn="l" rtl="0" eaLnBrk="0" fontAlgn="base" hangingPunct="0">
        <a:lnSpc>
          <a:spcPct val="120000"/>
        </a:lnSpc>
        <a:spcBef>
          <a:spcPts val="1000"/>
        </a:spcBef>
        <a:spcAft>
          <a:spcPct val="0"/>
        </a:spcAft>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rtl="0" eaLnBrk="0" fontAlgn="base" hangingPunct="0">
        <a:lnSpc>
          <a:spcPct val="120000"/>
        </a:lnSpc>
        <a:spcBef>
          <a:spcPts val="500"/>
        </a:spcBef>
        <a:spcAft>
          <a:spcPct val="0"/>
        </a:spcAft>
        <a:buFont typeface="Arial" panose="020B0604020202020204" pitchFamily="34" charset="0"/>
        <a:buChar char="•"/>
        <a:defRPr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rtl="0" eaLnBrk="0" fontAlgn="base" hangingPunct="0">
        <a:lnSpc>
          <a:spcPct val="120000"/>
        </a:lnSpc>
        <a:spcBef>
          <a:spcPts val="500"/>
        </a:spcBef>
        <a:spcAft>
          <a:spcPct val="0"/>
        </a:spcAft>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rtl="0" eaLnBrk="0" fontAlgn="base" hangingPunct="0">
        <a:lnSpc>
          <a:spcPct val="120000"/>
        </a:lnSpc>
        <a:spcBef>
          <a:spcPts val="500"/>
        </a:spcBef>
        <a:spcAft>
          <a:spcPct val="0"/>
        </a:spcAft>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rtl="0" eaLnBrk="0" fontAlgn="base" hangingPunct="0">
        <a:lnSpc>
          <a:spcPct val="120000"/>
        </a:lnSpc>
        <a:spcBef>
          <a:spcPts val="500"/>
        </a:spcBef>
        <a:spcAft>
          <a:spcPct val="0"/>
        </a:spcAft>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rotWithShape="0">
          <a:blip r:embed="rId18"/>
          <a:stretch>
            <a:fillRect/>
          </a:stretch>
        </a:blipFill>
        <a:effectLst/>
      </p:bgPr>
    </p:bg>
    <p:spTree>
      <p:nvGrpSpPr>
        <p:cNvPr id="1" name=""/>
        <p:cNvGrpSpPr/>
        <p:nvPr/>
      </p:nvGrpSpPr>
      <p:grpSpPr/>
      <p:sp>
        <p:nvSpPr>
          <p:cNvPr id="2" name="Title Placeholder 1"/>
          <p:cNvSpPr>
            <a:spLocks noGrp="1"/>
          </p:cNvSpPr>
          <p:nvPr>
            <p:ph type="title"/>
          </p:nvPr>
        </p:nvSpPr>
        <p:spPr>
          <a:xfrm>
            <a:off x="914400" y="609600"/>
            <a:ext cx="10353675"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4400" y="2095500"/>
            <a:ext cx="10353675" cy="3695700"/>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2"/>
          </p:nvPr>
        </p:nvSpPr>
        <p:spPr>
          <a:xfrm>
            <a:off x="7678738" y="5883275"/>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pPr marL="0" marR="0" lvl="0" indent="0" algn="r" defTabSz="914400" rtl="0" eaLnBrk="0" fontAlgn="base" latinLnBrk="0" hangingPunct="0">
              <a:lnSpc>
                <a:spcPct val="100000"/>
              </a:lnSpc>
              <a:spcBef>
                <a:spcPct val="0"/>
              </a:spcBef>
              <a:spcAft>
                <a:spcPct val="0"/>
              </a:spcAft>
              <a:buClrTx/>
              <a:buSzTx/>
              <a:buFontTx/>
              <a:buNone/>
              <a:defRPr/>
            </a:pPr>
            <a:r>
              <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rPr>
              <a:t>TTT - QTTqng</a:t>
            </a:r>
            <a:endPar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914400" y="5883275"/>
            <a:ext cx="6672263" cy="365125"/>
          </a:xfrm>
          <a:prstGeom prst="rect">
            <a:avLst/>
          </a:prstGeom>
        </p:spPr>
        <p:txBody>
          <a:bodyPr vert="horz" lIns="91440" tIns="45720" rIns="91440" bIns="45720" rtlCol="0" anchor="ctr"/>
          <a:lstStyle>
            <a:lvl1pPr algn="l">
              <a:defRPr sz="1000">
                <a:solidFill>
                  <a:schemeClr val="tx1">
                    <a:tint val="75000"/>
                  </a:schemeClr>
                </a:solidFill>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0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10514013" y="5883275"/>
            <a:ext cx="754063" cy="365125"/>
          </a:xfrm>
          <a:prstGeom prst="rect">
            <a:avLst/>
          </a:prstGeom>
        </p:spPr>
        <p:txBody>
          <a:bodyPr vert="horz" wrap="square" lIns="91440" tIns="45720" rIns="91440" bIns="45720" numCol="1" anchor="ctr" anchorCtr="0" compatLnSpc="1"/>
          <a:lstStyle>
            <a:lvl1pPr algn="r">
              <a:defRPr sz="1000" smtClean="0">
                <a:solidFill>
                  <a:srgbClr val="FFFFFF"/>
                </a:solidFill>
              </a:defRPr>
            </a:lvl1pPr>
          </a:lstStyle>
          <a:p>
            <a:pPr marL="0" marR="0" lvl="0" indent="0" algn="r" defTabSz="914400" rtl="0" eaLnBrk="0" fontAlgn="base" latinLnBrk="0" hangingPunct="0">
              <a:lnSpc>
                <a:spcPct val="100000"/>
              </a:lnSpc>
              <a:spcBef>
                <a:spcPct val="0"/>
              </a:spcBef>
              <a:spcAft>
                <a:spcPct val="0"/>
              </a:spcAft>
              <a:buClrTx/>
              <a:buSzTx/>
              <a:buFontTx/>
              <a:buNone/>
              <a:defRPr/>
            </a:pPr>
            <a:fld id="{2243CBD9-B215-43B6-8C52-2946A79A017C}" type="slidenum">
              <a:rPr kumimoji="0" lang="en-US" altLang="en-US" sz="1000" b="0" i="0" u="none" strike="noStrike" kern="1200" cap="none" spc="0" normalizeH="0" baseline="0" noProof="0">
                <a:ln>
                  <a:noFill/>
                </a:ln>
                <a:solidFill>
                  <a:srgbClr val="FFFFFF"/>
                </a:solidFill>
                <a:effectLst/>
                <a:uLnTx/>
                <a:uFillTx/>
                <a:latin typeface="Arial" panose="020B0604020202020204" pitchFamily="34" charset="0"/>
                <a:ea typeface="+mn-ea"/>
                <a:cs typeface="+mn-cs"/>
              </a:rPr>
            </a:fld>
            <a:endParaRPr kumimoji="0" lang="en-US" altLang="en-US" sz="10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Tree>
  </p:cSld>
  <p:clrMap bg1="dk1" tx1="lt1" bg2="dk2" tx2="lt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 id="2147483763" r:id="rId13"/>
    <p:sldLayoutId id="2147483764" r:id="rId14"/>
    <p:sldLayoutId id="2147483765" r:id="rId15"/>
    <p:sldLayoutId id="2147483766" r:id="rId16"/>
    <p:sldLayoutId id="2147483767" r:id="rId17"/>
  </p:sldLayoutIdLst>
  <p:transition spd="slow">
    <p:split orient="vert"/>
  </p:transition>
  <p:timing>
    <p:tnLst>
      <p:par>
        <p:cTn id="1" dur="indefinite" restart="never" nodeType="tmRoot"/>
      </p:par>
    </p:tnLst>
  </p:timing>
  <p:hf sldNum="0" hdr="0" ftr="0" dt="0"/>
  <p:txStyles>
    <p:titleStyle>
      <a:lvl1pPr algn="ctr" rtl="0" eaLnBrk="0" fontAlgn="base" hangingPunct="0">
        <a:lnSpc>
          <a:spcPct val="90000"/>
        </a:lnSpc>
        <a:spcBef>
          <a:spcPct val="0"/>
        </a:spcBef>
        <a:spcAft>
          <a:spcPct val="0"/>
        </a:spcAft>
        <a:defRPr sz="3400" b="1" kern="1200" cap="all">
          <a:solidFill>
            <a:schemeClr val="tx1"/>
          </a:solidFill>
          <a:effectLst>
            <a:outerShdw blurRad="50800" dist="63500" dir="2700000" algn="tl" rotWithShape="0">
              <a:srgbClr val="000000">
                <a:alpha val="48000"/>
              </a:srgbClr>
            </a:outerShdw>
          </a:effectLst>
          <a:latin typeface="+mj-lt"/>
          <a:ea typeface="+mj-ea"/>
          <a:cs typeface="+mj-cs"/>
        </a:defRPr>
      </a:lvl1pPr>
      <a:lvl2pPr algn="ctr" rtl="0" eaLnBrk="0" fontAlgn="base" hangingPunct="0">
        <a:lnSpc>
          <a:spcPct val="90000"/>
        </a:lnSpc>
        <a:spcBef>
          <a:spcPct val="0"/>
        </a:spcBef>
        <a:spcAft>
          <a:spcPct val="0"/>
        </a:spcAft>
        <a:defRPr sz="3400" b="1">
          <a:solidFill>
            <a:schemeClr val="tx1"/>
          </a:solidFill>
          <a:latin typeface="Bookman Old Style" panose="02050604050505020204" pitchFamily="18" charset="0"/>
        </a:defRPr>
      </a:lvl2pPr>
      <a:lvl3pPr algn="ctr" rtl="0" eaLnBrk="0" fontAlgn="base" hangingPunct="0">
        <a:lnSpc>
          <a:spcPct val="90000"/>
        </a:lnSpc>
        <a:spcBef>
          <a:spcPct val="0"/>
        </a:spcBef>
        <a:spcAft>
          <a:spcPct val="0"/>
        </a:spcAft>
        <a:defRPr sz="3400" b="1">
          <a:solidFill>
            <a:schemeClr val="tx1"/>
          </a:solidFill>
          <a:latin typeface="Bookman Old Style" panose="02050604050505020204" pitchFamily="18" charset="0"/>
        </a:defRPr>
      </a:lvl3pPr>
      <a:lvl4pPr algn="ctr" rtl="0" eaLnBrk="0" fontAlgn="base" hangingPunct="0">
        <a:lnSpc>
          <a:spcPct val="90000"/>
        </a:lnSpc>
        <a:spcBef>
          <a:spcPct val="0"/>
        </a:spcBef>
        <a:spcAft>
          <a:spcPct val="0"/>
        </a:spcAft>
        <a:defRPr sz="3400" b="1">
          <a:solidFill>
            <a:schemeClr val="tx1"/>
          </a:solidFill>
          <a:latin typeface="Bookman Old Style" panose="02050604050505020204" pitchFamily="18" charset="0"/>
        </a:defRPr>
      </a:lvl4pPr>
      <a:lvl5pPr algn="ctr" rtl="0" eaLnBrk="0" fontAlgn="base" hangingPunct="0">
        <a:lnSpc>
          <a:spcPct val="90000"/>
        </a:lnSpc>
        <a:spcBef>
          <a:spcPct val="0"/>
        </a:spcBef>
        <a:spcAft>
          <a:spcPct val="0"/>
        </a:spcAft>
        <a:defRPr sz="3400" b="1">
          <a:solidFill>
            <a:schemeClr val="tx1"/>
          </a:solidFill>
          <a:latin typeface="Bookman Old Style" panose="02050604050505020204" pitchFamily="18" charset="0"/>
        </a:defRPr>
      </a:lvl5pPr>
      <a:lvl6pPr marL="457200" algn="ctr" rtl="0" fontAlgn="base">
        <a:lnSpc>
          <a:spcPct val="90000"/>
        </a:lnSpc>
        <a:spcBef>
          <a:spcPct val="0"/>
        </a:spcBef>
        <a:spcAft>
          <a:spcPct val="0"/>
        </a:spcAft>
        <a:defRPr sz="3400" b="1">
          <a:solidFill>
            <a:schemeClr val="tx1"/>
          </a:solidFill>
          <a:latin typeface="Bookman Old Style" panose="02050604050505020204" pitchFamily="18" charset="0"/>
        </a:defRPr>
      </a:lvl6pPr>
      <a:lvl7pPr marL="914400" algn="ctr" rtl="0" fontAlgn="base">
        <a:lnSpc>
          <a:spcPct val="90000"/>
        </a:lnSpc>
        <a:spcBef>
          <a:spcPct val="0"/>
        </a:spcBef>
        <a:spcAft>
          <a:spcPct val="0"/>
        </a:spcAft>
        <a:defRPr sz="3400" b="1">
          <a:solidFill>
            <a:schemeClr val="tx1"/>
          </a:solidFill>
          <a:latin typeface="Bookman Old Style" panose="02050604050505020204" pitchFamily="18" charset="0"/>
        </a:defRPr>
      </a:lvl7pPr>
      <a:lvl8pPr marL="1371600" algn="ctr" rtl="0" fontAlgn="base">
        <a:lnSpc>
          <a:spcPct val="90000"/>
        </a:lnSpc>
        <a:spcBef>
          <a:spcPct val="0"/>
        </a:spcBef>
        <a:spcAft>
          <a:spcPct val="0"/>
        </a:spcAft>
        <a:defRPr sz="3400" b="1">
          <a:solidFill>
            <a:schemeClr val="tx1"/>
          </a:solidFill>
          <a:latin typeface="Bookman Old Style" panose="02050604050505020204" pitchFamily="18" charset="0"/>
        </a:defRPr>
      </a:lvl8pPr>
      <a:lvl9pPr marL="1828800" algn="ctr" rtl="0" fontAlgn="base">
        <a:lnSpc>
          <a:spcPct val="90000"/>
        </a:lnSpc>
        <a:spcBef>
          <a:spcPct val="0"/>
        </a:spcBef>
        <a:spcAft>
          <a:spcPct val="0"/>
        </a:spcAft>
        <a:defRPr sz="3400" b="1">
          <a:solidFill>
            <a:schemeClr val="tx1"/>
          </a:solidFill>
          <a:latin typeface="Bookman Old Style" panose="02050604050505020204" pitchFamily="18" charset="0"/>
        </a:defRPr>
      </a:lvl9pPr>
    </p:titleStyle>
    <p:bodyStyle>
      <a:lvl1pPr marL="228600" indent="-228600" algn="l" rtl="0" eaLnBrk="0" fontAlgn="base" hangingPunct="0">
        <a:lnSpc>
          <a:spcPct val="120000"/>
        </a:lnSpc>
        <a:spcBef>
          <a:spcPts val="1000"/>
        </a:spcBef>
        <a:spcAft>
          <a:spcPct val="0"/>
        </a:spcAft>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rtl="0" eaLnBrk="0" fontAlgn="base" hangingPunct="0">
        <a:lnSpc>
          <a:spcPct val="120000"/>
        </a:lnSpc>
        <a:spcBef>
          <a:spcPts val="500"/>
        </a:spcBef>
        <a:spcAft>
          <a:spcPct val="0"/>
        </a:spcAft>
        <a:buFont typeface="Arial" panose="020B0604020202020204" pitchFamily="34" charset="0"/>
        <a:buChar char="•"/>
        <a:defRPr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rtl="0" eaLnBrk="0" fontAlgn="base" hangingPunct="0">
        <a:lnSpc>
          <a:spcPct val="120000"/>
        </a:lnSpc>
        <a:spcBef>
          <a:spcPts val="500"/>
        </a:spcBef>
        <a:spcAft>
          <a:spcPct val="0"/>
        </a:spcAft>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rtl="0" eaLnBrk="0" fontAlgn="base" hangingPunct="0">
        <a:lnSpc>
          <a:spcPct val="120000"/>
        </a:lnSpc>
        <a:spcBef>
          <a:spcPts val="500"/>
        </a:spcBef>
        <a:spcAft>
          <a:spcPct val="0"/>
        </a:spcAft>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rtl="0" eaLnBrk="0" fontAlgn="base" hangingPunct="0">
        <a:lnSpc>
          <a:spcPct val="120000"/>
        </a:lnSpc>
        <a:spcBef>
          <a:spcPts val="500"/>
        </a:spcBef>
        <a:spcAft>
          <a:spcPct val="0"/>
        </a:spcAft>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rotWithShape="0">
          <a:blip r:embed="rId18"/>
          <a:stretch>
            <a:fillRect/>
          </a:stretch>
        </a:blipFill>
        <a:effectLst/>
      </p:bgPr>
    </p:bg>
    <p:spTree>
      <p:nvGrpSpPr>
        <p:cNvPr id="1" name=""/>
        <p:cNvGrpSpPr/>
        <p:nvPr/>
      </p:nvGrpSpPr>
      <p:grpSpPr/>
      <p:sp>
        <p:nvSpPr>
          <p:cNvPr id="2" name="Title Placeholder 1"/>
          <p:cNvSpPr>
            <a:spLocks noGrp="1"/>
          </p:cNvSpPr>
          <p:nvPr>
            <p:ph type="title"/>
          </p:nvPr>
        </p:nvSpPr>
        <p:spPr>
          <a:xfrm>
            <a:off x="685800" y="609600"/>
            <a:ext cx="10131425" cy="1455738"/>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8195" name="Text Placeholder 2"/>
          <p:cNvSpPr>
            <a:spLocks noGrp="1"/>
          </p:cNvSpPr>
          <p:nvPr>
            <p:ph type="body" idx="1"/>
          </p:nvPr>
        </p:nvSpPr>
        <p:spPr>
          <a:xfrm>
            <a:off x="685800" y="2141538"/>
            <a:ext cx="10131425" cy="3649662"/>
          </a:xfrm>
          <a:prstGeom prst="rect">
            <a:avLst/>
          </a:prstGeom>
          <a:noFill/>
          <a:ln w="9525">
            <a:noFill/>
          </a:ln>
        </p:spPr>
        <p:txBody>
          <a:bodyPr anchor="ctr" anchorCtr="0"/>
          <a:p>
            <a:pPr lvl="0"/>
            <a:r>
              <a:rPr lang="en-US" altLang="en-US" dirty="0"/>
              <a:t>Click to edit Master text styles</a:t>
            </a:r>
            <a:endParaRPr lang="en-US" altLang="en-US" dirty="0"/>
          </a:p>
          <a:p>
            <a:pPr lvl="1"/>
            <a:r>
              <a:rPr lang="en-US" altLang="en-US" dirty="0"/>
              <a:t>Second level</a:t>
            </a:r>
            <a:endParaRPr lang="en-US" altLang="en-US" dirty="0"/>
          </a:p>
          <a:p>
            <a:pPr lvl="2"/>
            <a:r>
              <a:rPr lang="en-US" altLang="en-US" dirty="0"/>
              <a:t>Third level</a:t>
            </a:r>
            <a:endParaRPr lang="en-US" altLang="en-US" dirty="0"/>
          </a:p>
          <a:p>
            <a:pPr lvl="3"/>
            <a:r>
              <a:rPr lang="en-US" altLang="en-US" dirty="0"/>
              <a:t>Fourth level</a:t>
            </a:r>
            <a:endParaRPr lang="en-US" altLang="en-US" dirty="0"/>
          </a:p>
          <a:p>
            <a:pPr lvl="4"/>
            <a:r>
              <a:rPr lang="en-US" altLang="en-US" dirty="0"/>
              <a:t>Fifth level</a:t>
            </a:r>
            <a:endParaRPr lang="en-US" altLang="en-US" dirty="0"/>
          </a:p>
        </p:txBody>
      </p:sp>
      <p:sp>
        <p:nvSpPr>
          <p:cNvPr id="4" name="Date Placeholder 3"/>
          <p:cNvSpPr>
            <a:spLocks noGrp="1"/>
          </p:cNvSpPr>
          <p:nvPr>
            <p:ph type="dt" sz="half" idx="2"/>
          </p:nvPr>
        </p:nvSpPr>
        <p:spPr>
          <a:xfrm>
            <a:off x="8589963"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pPr marL="0" marR="0" lvl="0" indent="0" algn="r" defTabSz="914400" rtl="0" eaLnBrk="0" fontAlgn="base" latinLnBrk="0" hangingPunct="0">
              <a:lnSpc>
                <a:spcPct val="100000"/>
              </a:lnSpc>
              <a:spcBef>
                <a:spcPct val="0"/>
              </a:spcBef>
              <a:spcAft>
                <a:spcPct val="0"/>
              </a:spcAft>
              <a:buClrTx/>
              <a:buSzTx/>
              <a:buFontTx/>
              <a:buNone/>
              <a:defRPr/>
            </a:pPr>
            <a:r>
              <a:rPr kumimoji="0" lang="en-US" altLang="en-US" sz="1000" b="0" i="0" u="none" strike="noStrike" kern="1200" cap="none" spc="0" normalizeH="0" baseline="0" noProof="0">
                <a:ln>
                  <a:noFill/>
                </a:ln>
                <a:solidFill>
                  <a:schemeClr val="tx1"/>
                </a:solidFill>
                <a:effectLst/>
                <a:uLnTx/>
                <a:uFillTx/>
                <a:latin typeface="+mn-lt"/>
                <a:ea typeface="+mn-ea"/>
                <a:cs typeface="+mn-cs"/>
              </a:rPr>
              <a:t>TTT - QTTqng</a:t>
            </a:r>
            <a:endParaRPr kumimoji="0" lang="en-US" altLang="en-US" sz="1000" b="0" i="0" u="none" strike="noStrike" kern="1200" cap="none" spc="0" normalizeH="0" baseline="0" noProof="0">
              <a:ln>
                <a:noFill/>
              </a:ln>
              <a:solidFill>
                <a:schemeClr val="tx1"/>
              </a:solidFill>
              <a:effectLst/>
              <a:uLnTx/>
              <a:uFillTx/>
              <a:latin typeface="+mn-lt"/>
              <a:ea typeface="+mn-ea"/>
              <a:cs typeface="+mn-cs"/>
            </a:endParaRPr>
          </a:p>
        </p:txBody>
      </p:sp>
      <p:sp>
        <p:nvSpPr>
          <p:cNvPr id="5" name="Footer Placeholder 4"/>
          <p:cNvSpPr>
            <a:spLocks noGrp="1"/>
          </p:cNvSpPr>
          <p:nvPr>
            <p:ph type="ftr" sz="quarter" idx="3"/>
          </p:nvPr>
        </p:nvSpPr>
        <p:spPr>
          <a:xfrm>
            <a:off x="685800" y="5870575"/>
            <a:ext cx="7827963"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000" b="0" i="0" u="none" strike="noStrike" kern="1200" cap="none" spc="0" normalizeH="0" baseline="0" noProof="0">
              <a:ln>
                <a:noFill/>
              </a:ln>
              <a:solidFill>
                <a:schemeClr val="tx1"/>
              </a:solidFill>
              <a:effectLst/>
              <a:uLnTx/>
              <a:uFillTx/>
              <a:latin typeface="+mn-lt"/>
              <a:ea typeface="+mn-ea"/>
              <a:cs typeface="+mn-cs"/>
            </a:endParaRPr>
          </a:p>
        </p:txBody>
      </p:sp>
      <p:sp>
        <p:nvSpPr>
          <p:cNvPr id="6" name="Slide Number Placeholder 5"/>
          <p:cNvSpPr>
            <a:spLocks noGrp="1"/>
          </p:cNvSpPr>
          <p:nvPr>
            <p:ph type="sldNum" sz="quarter" idx="4"/>
          </p:nvPr>
        </p:nvSpPr>
        <p:spPr>
          <a:xfrm>
            <a:off x="10266363" y="5870575"/>
            <a:ext cx="550863" cy="377825"/>
          </a:xfrm>
          <a:prstGeom prst="rect">
            <a:avLst/>
          </a:prstGeom>
        </p:spPr>
        <p:txBody>
          <a:bodyPr vert="horz" wrap="square" lIns="91440" tIns="45720" rIns="91440" bIns="45720" numCol="1" anchor="ctr" anchorCtr="0" compatLnSpc="1"/>
          <a:lstStyle>
            <a:lvl1pPr algn="r">
              <a:defRPr sz="1000" smtClean="0">
                <a:latin typeface="Calibri" panose="020F0502020204030204" pitchFamily="34" charset="0"/>
              </a:defRPr>
            </a:lvl1pPr>
          </a:lstStyle>
          <a:p>
            <a:pPr marL="0" marR="0" lvl="0" indent="0" algn="r" defTabSz="914400" rtl="0" eaLnBrk="0" fontAlgn="base" latinLnBrk="0" hangingPunct="0">
              <a:lnSpc>
                <a:spcPct val="100000"/>
              </a:lnSpc>
              <a:spcBef>
                <a:spcPct val="0"/>
              </a:spcBef>
              <a:spcAft>
                <a:spcPct val="0"/>
              </a:spcAft>
              <a:buClrTx/>
              <a:buSzTx/>
              <a:buFontTx/>
              <a:buNone/>
              <a:defRPr/>
            </a:pPr>
            <a:fld id="{B6307FD9-A811-4F48-AA38-1D942211710D}" type="slidenum">
              <a:rPr kumimoji="0" lang="en-US" altLang="en-US" sz="1000" b="0" i="0" u="none" strike="noStrike" kern="1200" cap="none" spc="0" normalizeH="0" baseline="0" noProof="0">
                <a:ln>
                  <a:noFill/>
                </a:ln>
                <a:solidFill>
                  <a:schemeClr val="tx1"/>
                </a:solidFill>
                <a:effectLst/>
                <a:uLnTx/>
                <a:uFillTx/>
                <a:latin typeface="Calibri" panose="020F0502020204030204" pitchFamily="34" charset="0"/>
                <a:ea typeface="+mn-ea"/>
                <a:cs typeface="+mn-cs"/>
              </a:rPr>
            </a:fld>
            <a:endParaRPr kumimoji="0" lang="en-US" altLang="en-US" sz="1000" b="0" i="0" u="none" strike="noStrike" kern="1200" cap="none" spc="0" normalizeH="0" baseline="0" noProof="0">
              <a:ln>
                <a:noFill/>
              </a:ln>
              <a:solidFill>
                <a:schemeClr val="tx1"/>
              </a:solidFill>
              <a:effectLst/>
              <a:uLnTx/>
              <a:uFillTx/>
              <a:latin typeface="Calibri" panose="020F0502020204030204" pitchFamily="34" charset="0"/>
              <a:ea typeface="+mn-ea"/>
              <a:cs typeface="+mn-cs"/>
            </a:endParaRPr>
          </a:p>
        </p:txBody>
      </p:sp>
    </p:spTree>
  </p:cSld>
  <p:clrMap bg1="dk1" tx1="lt1" bg2="dk2" tx2="lt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 id="2147483781" r:id="rId13"/>
    <p:sldLayoutId id="2147483782" r:id="rId14"/>
    <p:sldLayoutId id="2147483783" r:id="rId15"/>
    <p:sldLayoutId id="2147483784" r:id="rId16"/>
    <p:sldLayoutId id="2147483785" r:id="rId17"/>
  </p:sldLayoutIdLst>
  <p:transition spd="slow">
    <p:split orient="vert"/>
  </p:transition>
  <p:timing>
    <p:tnLst>
      <p:par>
        <p:cTn id="1" dur="indefinite" restart="never" nodeType="tmRoot"/>
      </p:par>
    </p:tnLst>
  </p:timing>
  <p:hf sldNum="0" hdr="0" ftr="0" dt="0"/>
  <p:txStyles>
    <p:titleStyle>
      <a:lvl1pPr algn="l" defTabSz="457200" rtl="0" eaLnBrk="0" fontAlgn="base" hangingPunct="0">
        <a:spcBef>
          <a:spcPct val="0"/>
        </a:spcBef>
        <a:spcAft>
          <a:spcPct val="0"/>
        </a:spcAft>
        <a:defRPr sz="3600" kern="1200" cap="all">
          <a:ln w="3175" cmpd="sng">
            <a:noFill/>
          </a:ln>
          <a:solidFill>
            <a:schemeClr val="tx1"/>
          </a:solidFill>
          <a:latin typeface="+mj-lt"/>
          <a:ea typeface="+mj-ea"/>
          <a:cs typeface="+mj-cs"/>
        </a:defRPr>
      </a:lvl1pPr>
      <a:lvl2pPr algn="l" defTabSz="457200" rtl="0" eaLnBrk="0" fontAlgn="base" hangingPunct="0">
        <a:spcBef>
          <a:spcPct val="0"/>
        </a:spcBef>
        <a:spcAft>
          <a:spcPct val="0"/>
        </a:spcAft>
        <a:defRPr sz="3600">
          <a:solidFill>
            <a:schemeClr val="tx1"/>
          </a:solidFill>
          <a:latin typeface="Calibri Light" panose="020F0302020204030204" pitchFamily="34" charset="0"/>
        </a:defRPr>
      </a:lvl2pPr>
      <a:lvl3pPr algn="l" defTabSz="457200" rtl="0" eaLnBrk="0" fontAlgn="base" hangingPunct="0">
        <a:spcBef>
          <a:spcPct val="0"/>
        </a:spcBef>
        <a:spcAft>
          <a:spcPct val="0"/>
        </a:spcAft>
        <a:defRPr sz="3600">
          <a:solidFill>
            <a:schemeClr val="tx1"/>
          </a:solidFill>
          <a:latin typeface="Calibri Light" panose="020F0302020204030204" pitchFamily="34" charset="0"/>
        </a:defRPr>
      </a:lvl3pPr>
      <a:lvl4pPr algn="l" defTabSz="457200" rtl="0" eaLnBrk="0" fontAlgn="base" hangingPunct="0">
        <a:spcBef>
          <a:spcPct val="0"/>
        </a:spcBef>
        <a:spcAft>
          <a:spcPct val="0"/>
        </a:spcAft>
        <a:defRPr sz="3600">
          <a:solidFill>
            <a:schemeClr val="tx1"/>
          </a:solidFill>
          <a:latin typeface="Calibri Light" panose="020F0302020204030204" pitchFamily="34" charset="0"/>
        </a:defRPr>
      </a:lvl4pPr>
      <a:lvl5pPr algn="l" defTabSz="457200" rtl="0" eaLnBrk="0" fontAlgn="base" hangingPunct="0">
        <a:spcBef>
          <a:spcPct val="0"/>
        </a:spcBef>
        <a:spcAft>
          <a:spcPct val="0"/>
        </a:spcAft>
        <a:defRPr sz="3600">
          <a:solidFill>
            <a:schemeClr val="tx1"/>
          </a:solidFill>
          <a:latin typeface="Calibri Light" panose="020F030202020403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0" fontAlgn="base" hangingPunct="0">
        <a:spcBef>
          <a:spcPct val="0"/>
        </a:spcBef>
        <a:spcAft>
          <a:spcPts val="1000"/>
        </a:spcAft>
        <a:buClr>
          <a:schemeClr val="tx1"/>
        </a:buClr>
        <a:buSzPct val="100000"/>
        <a:buFont typeface="Arial" panose="020B0604020202020204" pitchFamily="34" charset="0"/>
        <a:buChar char="•"/>
        <a:defRPr kern="1200">
          <a:solidFill>
            <a:schemeClr val="tx1"/>
          </a:solidFill>
          <a:latin typeface="+mn-lt"/>
          <a:ea typeface="+mn-ea"/>
          <a:cs typeface="+mn-cs"/>
        </a:defRPr>
      </a:lvl1pPr>
      <a:lvl2pPr marL="742950" indent="-285750" algn="l" defTabSz="457200" rtl="0" eaLnBrk="0" fontAlgn="base" hangingPunct="0">
        <a:spcBef>
          <a:spcPct val="0"/>
        </a:spcBef>
        <a:spcAft>
          <a:spcPts val="1000"/>
        </a:spcAft>
        <a:buClr>
          <a:schemeClr val="tx1"/>
        </a:buClr>
        <a:buSzPct val="100000"/>
        <a:buFont typeface="Arial" panose="020B0604020202020204" pitchFamily="34" charset="0"/>
        <a:buChar char="•"/>
        <a:defRPr sz="1600" kern="1200">
          <a:solidFill>
            <a:schemeClr val="tx1"/>
          </a:solidFill>
          <a:latin typeface="+mn-lt"/>
          <a:ea typeface="+mn-ea"/>
          <a:cs typeface="+mn-cs"/>
        </a:defRPr>
      </a:lvl2pPr>
      <a:lvl3pPr marL="1200150" indent="-285750" algn="l" defTabSz="457200" rtl="0" eaLnBrk="0" fontAlgn="base" hangingPunct="0">
        <a:spcBef>
          <a:spcPct val="0"/>
        </a:spcBef>
        <a:spcAft>
          <a:spcPts val="1000"/>
        </a:spcAft>
        <a:buClr>
          <a:schemeClr val="tx1"/>
        </a:buClr>
        <a:buSzPct val="100000"/>
        <a:buFont typeface="Arial" panose="020B0604020202020204" pitchFamily="34" charset="0"/>
        <a:buChar char="•"/>
        <a:defRPr sz="1400" kern="1200">
          <a:solidFill>
            <a:schemeClr val="tx1"/>
          </a:solidFill>
          <a:latin typeface="+mn-lt"/>
          <a:ea typeface="+mn-ea"/>
          <a:cs typeface="+mn-cs"/>
        </a:defRPr>
      </a:lvl3pPr>
      <a:lvl4pPr marL="1543050" indent="-171450" algn="l" defTabSz="457200" rtl="0" eaLnBrk="0" fontAlgn="base" hangingPunct="0">
        <a:spcBef>
          <a:spcPct val="0"/>
        </a:spcBef>
        <a:spcAft>
          <a:spcPts val="1000"/>
        </a:spcAft>
        <a:buClr>
          <a:schemeClr val="tx1"/>
        </a:buClr>
        <a:buSzPct val="100000"/>
        <a:buFont typeface="Arial" panose="020B0604020202020204" pitchFamily="34" charset="0"/>
        <a:buChar char="•"/>
        <a:defRPr sz="1200" kern="1200">
          <a:solidFill>
            <a:schemeClr val="tx1"/>
          </a:solidFill>
          <a:latin typeface="+mn-lt"/>
          <a:ea typeface="+mn-ea"/>
          <a:cs typeface="+mn-cs"/>
        </a:defRPr>
      </a:lvl4pPr>
      <a:lvl5pPr marL="2000250" indent="-171450" algn="l" defTabSz="457200" rtl="0" eaLnBrk="0" fontAlgn="base" hangingPunct="0">
        <a:spcBef>
          <a:spcPct val="0"/>
        </a:spcBef>
        <a:spcAft>
          <a:spcPts val="1000"/>
        </a:spcAft>
        <a:buClr>
          <a:schemeClr val="tx1"/>
        </a:buClr>
        <a:buSzPct val="100000"/>
        <a:buFont typeface="Arial" panose="020B0604020202020204" pitchFamily="34" charset="0"/>
        <a:buChar char="•"/>
        <a:defRPr sz="1200" kern="1200">
          <a:solidFill>
            <a:schemeClr val="tx1"/>
          </a:solidFill>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panose="020B0604020202020204"/>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panose="020B0604020202020204"/>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panose="020B0604020202020204"/>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panose="020B0604020202020204"/>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rotWithShape="0">
          <a:blip r:embed="rId18"/>
          <a:stretch>
            <a:fillRect/>
          </a:stretch>
        </a:blipFill>
        <a:effectLst/>
      </p:bgPr>
    </p:bg>
    <p:spTree>
      <p:nvGrpSpPr>
        <p:cNvPr id="1" name=""/>
        <p:cNvGrpSpPr/>
        <p:nvPr/>
      </p:nvGrpSpPr>
      <p:grpSpPr/>
      <p:pic>
        <p:nvPicPr>
          <p:cNvPr id="9218" name="Picture 7"/>
          <p:cNvPicPr>
            <a:picLocks noChangeAspect="1"/>
          </p:cNvPicPr>
          <p:nvPr/>
        </p:nvPicPr>
        <p:blipFill>
          <a:blip r:embed="rId19"/>
          <a:srcRect l="3613"/>
          <a:stretch>
            <a:fillRect/>
          </a:stretch>
        </p:blipFill>
        <p:spPr>
          <a:xfrm>
            <a:off x="0" y="2670175"/>
            <a:ext cx="4037013" cy="4187825"/>
          </a:xfrm>
          <a:prstGeom prst="rect">
            <a:avLst/>
          </a:prstGeom>
          <a:noFill/>
          <a:ln w="9525">
            <a:noFill/>
          </a:ln>
        </p:spPr>
      </p:pic>
      <p:pic>
        <p:nvPicPr>
          <p:cNvPr id="9219" name="Picture 6"/>
          <p:cNvPicPr>
            <a:picLocks noChangeAspect="1"/>
          </p:cNvPicPr>
          <p:nvPr/>
        </p:nvPicPr>
        <p:blipFill>
          <a:blip r:embed="rId20"/>
          <a:srcRect l="35640"/>
          <a:stretch>
            <a:fillRect/>
          </a:stretch>
        </p:blipFill>
        <p:spPr>
          <a:xfrm>
            <a:off x="0" y="2892425"/>
            <a:ext cx="1522413" cy="2365375"/>
          </a:xfrm>
          <a:prstGeom prst="rect">
            <a:avLst/>
          </a:prstGeom>
          <a:noFill/>
          <a:ln w="9525">
            <a:noFill/>
          </a:ln>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223" name="Picture 8"/>
          <p:cNvPicPr>
            <a:picLocks noChangeAspect="1"/>
          </p:cNvPicPr>
          <p:nvPr/>
        </p:nvPicPr>
        <p:blipFill>
          <a:blip r:embed="rId21"/>
          <a:srcRect t="28813"/>
          <a:stretch>
            <a:fillRect/>
          </a:stretch>
        </p:blipFill>
        <p:spPr>
          <a:xfrm>
            <a:off x="7999413" y="0"/>
            <a:ext cx="1603375" cy="1141413"/>
          </a:xfrm>
          <a:prstGeom prst="rect">
            <a:avLst/>
          </a:prstGeom>
          <a:noFill/>
          <a:ln w="9525">
            <a:noFill/>
          </a:ln>
        </p:spPr>
      </p:pic>
      <p:pic>
        <p:nvPicPr>
          <p:cNvPr id="9224" name="Picture 9"/>
          <p:cNvPicPr>
            <a:picLocks noChangeAspect="1"/>
          </p:cNvPicPr>
          <p:nvPr/>
        </p:nvPicPr>
        <p:blipFill>
          <a:blip r:embed="rId22"/>
          <a:srcRect b="23320"/>
          <a:stretch>
            <a:fillRect/>
          </a:stretch>
        </p:blipFill>
        <p:spPr>
          <a:xfrm>
            <a:off x="8605838" y="6096000"/>
            <a:ext cx="993775" cy="762000"/>
          </a:xfrm>
          <a:prstGeom prst="rect">
            <a:avLst/>
          </a:prstGeom>
          <a:noFill/>
          <a:ln w="9525">
            <a:noFill/>
          </a:ln>
        </p:spPr>
      </p:pic>
      <p:sp>
        <p:nvSpPr>
          <p:cNvPr id="14" name="Rectangle 13"/>
          <p:cNvSpPr/>
          <p:nvPr/>
        </p:nvSpPr>
        <p:spPr>
          <a:xfrm>
            <a:off x="10437813"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9226" name="Title Placeholder 1"/>
          <p:cNvSpPr>
            <a:spLocks noGrp="1"/>
          </p:cNvSpPr>
          <p:nvPr>
            <p:ph type="title"/>
          </p:nvPr>
        </p:nvSpPr>
        <p:spPr>
          <a:xfrm>
            <a:off x="646113" y="452438"/>
            <a:ext cx="9404350" cy="1400175"/>
          </a:xfrm>
          <a:prstGeom prst="rect">
            <a:avLst/>
          </a:prstGeom>
          <a:noFill/>
          <a:ln w="9525">
            <a:noFill/>
          </a:ln>
        </p:spPr>
        <p:txBody>
          <a:bodyPr/>
          <a:p>
            <a:pPr lvl="0"/>
            <a:r>
              <a:rPr lang="en-US" altLang="en-US" dirty="0"/>
              <a:t>Click to edit Master title style</a:t>
            </a:r>
            <a:endParaRPr lang="en-US" altLang="en-US" dirty="0"/>
          </a:p>
        </p:txBody>
      </p:sp>
      <p:sp>
        <p:nvSpPr>
          <p:cNvPr id="9227" name="Text Placeholder 2"/>
          <p:cNvSpPr>
            <a:spLocks noGrp="1"/>
          </p:cNvSpPr>
          <p:nvPr>
            <p:ph type="body" idx="1"/>
          </p:nvPr>
        </p:nvSpPr>
        <p:spPr>
          <a:xfrm>
            <a:off x="1103313" y="2052638"/>
            <a:ext cx="8947150" cy="4195762"/>
          </a:xfrm>
          <a:prstGeom prst="rect">
            <a:avLst/>
          </a:prstGeom>
          <a:noFill/>
          <a:ln w="9525">
            <a:noFill/>
          </a:ln>
        </p:spPr>
        <p:txBody>
          <a:bodyPr/>
          <a:p>
            <a:pPr lvl="0"/>
            <a:r>
              <a:rPr lang="en-US" altLang="en-US" dirty="0"/>
              <a:t>Click to edit Master text styles</a:t>
            </a:r>
            <a:endParaRPr lang="en-US" altLang="en-US" dirty="0"/>
          </a:p>
          <a:p>
            <a:pPr lvl="1"/>
            <a:r>
              <a:rPr lang="en-US" altLang="en-US" dirty="0"/>
              <a:t>Second level</a:t>
            </a:r>
            <a:endParaRPr lang="en-US" altLang="en-US" dirty="0"/>
          </a:p>
          <a:p>
            <a:pPr lvl="2"/>
            <a:r>
              <a:rPr lang="en-US" altLang="en-US" dirty="0"/>
              <a:t>Third level</a:t>
            </a:r>
            <a:endParaRPr lang="en-US" altLang="en-US" dirty="0"/>
          </a:p>
          <a:p>
            <a:pPr lvl="3"/>
            <a:r>
              <a:rPr lang="en-US" altLang="en-US" dirty="0"/>
              <a:t>Fourth level</a:t>
            </a:r>
            <a:endParaRPr lang="en-US" altLang="en-US" dirty="0"/>
          </a:p>
          <a:p>
            <a:pPr lvl="4"/>
            <a:r>
              <a:rPr lang="en-US" altLang="en-US" dirty="0"/>
              <a:t>Fifth level</a:t>
            </a:r>
            <a:endParaRPr lang="en-US" altLang="en-US" dirty="0"/>
          </a:p>
        </p:txBody>
      </p:sp>
      <p:sp>
        <p:nvSpPr>
          <p:cNvPr id="4" name="Date Placeholder 3"/>
          <p:cNvSpPr>
            <a:spLocks noGrp="1"/>
          </p:cNvSpPr>
          <p:nvPr>
            <p:ph type="dt" sz="half" idx="2"/>
          </p:nvPr>
        </p:nvSpPr>
        <p:spPr>
          <a:xfrm rot="5400000">
            <a:off x="10155238" y="1790700"/>
            <a:ext cx="990600" cy="304800"/>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en-US" sz="1100" b="0" i="0" u="none" strike="noStrike" kern="1200" cap="none" spc="0" normalizeH="0" baseline="0" noProof="0">
                <a:ln>
                  <a:noFill/>
                </a:ln>
                <a:solidFill>
                  <a:schemeClr val="tx1">
                    <a:tint val="75000"/>
                    <a:alpha val="60000"/>
                  </a:schemeClr>
                </a:solidFill>
                <a:effectLst/>
                <a:uLnTx/>
                <a:uFillTx/>
                <a:latin typeface="Arial" panose="020B0604020202020204" pitchFamily="34" charset="0"/>
                <a:ea typeface="+mn-ea"/>
                <a:cs typeface="+mn-cs"/>
              </a:rPr>
              <a:t>TTT - QTTqng</a:t>
            </a:r>
            <a:endParaRPr kumimoji="0" lang="en-US" altLang="en-US" sz="1100" b="0" i="0" u="none" strike="noStrike" kern="1200" cap="none" spc="0" normalizeH="0" baseline="0" noProof="0">
              <a:ln>
                <a:noFill/>
              </a:ln>
              <a:solidFill>
                <a:schemeClr val="tx1">
                  <a:tint val="75000"/>
                  <a:alpha val="60000"/>
                </a:scheme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rot="5400000">
            <a:off x="8951119" y="3225006"/>
            <a:ext cx="3859213" cy="304800"/>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100" b="0" i="0" u="none" strike="noStrike" kern="1200" cap="none" spc="0" normalizeH="0" baseline="0" noProof="0">
              <a:ln>
                <a:noFill/>
              </a:ln>
              <a:solidFill>
                <a:schemeClr val="tx1">
                  <a:tint val="75000"/>
                  <a:alpha val="60000"/>
                </a:scheme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bwMode="gray">
          <a:xfrm>
            <a:off x="10352088" y="295275"/>
            <a:ext cx="838200" cy="768350"/>
          </a:xfrm>
          <a:prstGeom prst="rect">
            <a:avLst/>
          </a:prstGeom>
        </p:spPr>
        <p:txBody>
          <a:bodyPr vert="horz" wrap="square" lIns="91440" tIns="45720" rIns="91440" bIns="45720" numCol="1" anchor="b" anchorCtr="0" compatLnSpc="1"/>
          <a:lstStyle>
            <a:lvl1pPr algn="ctr">
              <a:defRPr sz="2800" smtClean="0">
                <a:solidFill>
                  <a:srgbClr val="FFFFFF"/>
                </a:solidFill>
              </a:defRPr>
            </a:lvl1pPr>
          </a:lstStyle>
          <a:p>
            <a:pPr marL="0" marR="0" lvl="0" indent="0" algn="ctr" defTabSz="914400" rtl="0" eaLnBrk="0" fontAlgn="base" latinLnBrk="0" hangingPunct="0">
              <a:lnSpc>
                <a:spcPct val="100000"/>
              </a:lnSpc>
              <a:spcBef>
                <a:spcPct val="0"/>
              </a:spcBef>
              <a:spcAft>
                <a:spcPct val="0"/>
              </a:spcAft>
              <a:buClrTx/>
              <a:buSzTx/>
              <a:buFontTx/>
              <a:buNone/>
              <a:defRPr/>
            </a:pPr>
            <a:fld id="{1A6BEAD4-991D-48EA-BCB1-54FD448F216F}" type="slidenum">
              <a:rPr kumimoji="0" lang="en-US" altLang="en-US" sz="2800" b="0" i="0" u="none" strike="noStrike" kern="1200" cap="none" spc="0" normalizeH="0" baseline="0" noProof="0">
                <a:ln>
                  <a:noFill/>
                </a:ln>
                <a:solidFill>
                  <a:srgbClr val="FFFFFF"/>
                </a:solidFill>
                <a:effectLst/>
                <a:uLnTx/>
                <a:uFillTx/>
                <a:latin typeface="Arial" panose="020B0604020202020204" pitchFamily="34" charset="0"/>
                <a:ea typeface="+mn-ea"/>
                <a:cs typeface="+mn-cs"/>
              </a:rPr>
            </a:fld>
            <a:endParaRPr kumimoji="0" lang="en-US" altLang="en-US" sz="2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Tree>
  </p:cSld>
  <p:clrMap bg1="dk1" tx1="lt1" bg2="dk2" tx2="lt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 id="2147483798" r:id="rId12"/>
    <p:sldLayoutId id="2147483799" r:id="rId13"/>
    <p:sldLayoutId id="2147483800" r:id="rId14"/>
    <p:sldLayoutId id="2147483801" r:id="rId15"/>
    <p:sldLayoutId id="2147483802" r:id="rId16"/>
    <p:sldLayoutId id="2147483803" r:id="rId17"/>
  </p:sldLayoutIdLst>
  <p:transition spd="slow">
    <p:split orient="vert"/>
  </p:transition>
  <p:timing>
    <p:tnLst>
      <p:par>
        <p:cTn id="1" dur="indefinite" restart="never" nodeType="tmRoot"/>
      </p:par>
    </p:tnLst>
  </p:timing>
  <p:hf sldNum="0" hdr="0" ftr="0" dt="0"/>
  <p:txStyles>
    <p:titleStyle>
      <a:lvl1pPr algn="l" defTabSz="457200" rtl="0" eaLnBrk="0" fontAlgn="base" hangingPunct="0">
        <a:spcBef>
          <a:spcPct val="0"/>
        </a:spcBef>
        <a:spcAft>
          <a:spcPct val="0"/>
        </a:spcAft>
        <a:defRPr sz="4200" kern="1200">
          <a:solidFill>
            <a:schemeClr val="tx2"/>
          </a:solidFill>
          <a:latin typeface="+mj-lt"/>
          <a:ea typeface="+mj-ea"/>
          <a:cs typeface="+mj-cs"/>
        </a:defRPr>
      </a:lvl1pPr>
      <a:lvl2pPr algn="l" defTabSz="457200" rtl="0" eaLnBrk="0" fontAlgn="base" hangingPunct="0">
        <a:spcBef>
          <a:spcPct val="0"/>
        </a:spcBef>
        <a:spcAft>
          <a:spcPct val="0"/>
        </a:spcAft>
        <a:defRPr sz="4200">
          <a:solidFill>
            <a:schemeClr val="tx2"/>
          </a:solidFill>
          <a:latin typeface="Century Gothic" panose="020B0502020202020204" pitchFamily="34" charset="0"/>
        </a:defRPr>
      </a:lvl2pPr>
      <a:lvl3pPr algn="l" defTabSz="457200" rtl="0" eaLnBrk="0" fontAlgn="base" hangingPunct="0">
        <a:spcBef>
          <a:spcPct val="0"/>
        </a:spcBef>
        <a:spcAft>
          <a:spcPct val="0"/>
        </a:spcAft>
        <a:defRPr sz="4200">
          <a:solidFill>
            <a:schemeClr val="tx2"/>
          </a:solidFill>
          <a:latin typeface="Century Gothic" panose="020B0502020202020204" pitchFamily="34" charset="0"/>
        </a:defRPr>
      </a:lvl3pPr>
      <a:lvl4pPr algn="l" defTabSz="457200" rtl="0" eaLnBrk="0" fontAlgn="base" hangingPunct="0">
        <a:spcBef>
          <a:spcPct val="0"/>
        </a:spcBef>
        <a:spcAft>
          <a:spcPct val="0"/>
        </a:spcAft>
        <a:defRPr sz="4200">
          <a:solidFill>
            <a:schemeClr val="tx2"/>
          </a:solidFill>
          <a:latin typeface="Century Gothic" panose="020B0502020202020204" pitchFamily="34" charset="0"/>
        </a:defRPr>
      </a:lvl4pPr>
      <a:lvl5pPr algn="l" defTabSz="457200" rtl="0" eaLnBrk="0" fontAlgn="base" hangingPunct="0">
        <a:spcBef>
          <a:spcPct val="0"/>
        </a:spcBef>
        <a:spcAft>
          <a:spcPct val="0"/>
        </a:spcAft>
        <a:defRPr sz="4200">
          <a:solidFill>
            <a:schemeClr val="tx2"/>
          </a:solidFill>
          <a:latin typeface="Century Gothic" panose="020B0502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0" fontAlgn="base" hangingPunct="0">
        <a:spcBef>
          <a:spcPts val="1000"/>
        </a:spcBef>
        <a:spcAft>
          <a:spcPct val="0"/>
        </a:spcAft>
        <a:buClr>
          <a:srgbClr val="8AD0D6"/>
        </a:buClr>
        <a:buSzPct val="80000"/>
        <a:buFont typeface="Wingdings 3" panose="05040102010807070707" pitchFamily="18" charset="2"/>
        <a:buChar char=""/>
        <a:defRPr sz="2000" kern="1200">
          <a:solidFill>
            <a:schemeClr val="tx1"/>
          </a:solidFill>
          <a:latin typeface="+mj-lt"/>
          <a:ea typeface="+mj-ea"/>
          <a:cs typeface="+mj-cs"/>
        </a:defRPr>
      </a:lvl1pPr>
      <a:lvl2pPr marL="742950" indent="-285750" algn="l" defTabSz="457200" rtl="0" eaLnBrk="0" fontAlgn="base" hangingPunct="0">
        <a:spcBef>
          <a:spcPts val="1000"/>
        </a:spcBef>
        <a:spcAft>
          <a:spcPct val="0"/>
        </a:spcAft>
        <a:buClr>
          <a:srgbClr val="8AD0D6"/>
        </a:buClr>
        <a:buSzPct val="80000"/>
        <a:buFont typeface="Wingdings 3" panose="05040102010807070707" pitchFamily="18" charset="2"/>
        <a:buChar char=""/>
        <a:defRPr kern="1200">
          <a:solidFill>
            <a:schemeClr val="tx1"/>
          </a:solidFill>
          <a:latin typeface="+mj-lt"/>
          <a:ea typeface="+mj-ea"/>
          <a:cs typeface="+mj-cs"/>
        </a:defRPr>
      </a:lvl2pPr>
      <a:lvl3pPr marL="1143000" indent="-228600" algn="l" defTabSz="457200" rtl="0" eaLnBrk="0" fontAlgn="base" hangingPunct="0">
        <a:spcBef>
          <a:spcPts val="1000"/>
        </a:spcBef>
        <a:spcAft>
          <a:spcPct val="0"/>
        </a:spcAft>
        <a:buClr>
          <a:srgbClr val="8AD0D6"/>
        </a:buClr>
        <a:buSzPct val="80000"/>
        <a:buFont typeface="Wingdings 3" panose="05040102010807070707" pitchFamily="18" charset="2"/>
        <a:buChar char=""/>
        <a:defRPr sz="1600" kern="1200">
          <a:solidFill>
            <a:schemeClr val="tx1"/>
          </a:solidFill>
          <a:latin typeface="+mj-lt"/>
          <a:ea typeface="+mj-ea"/>
          <a:cs typeface="+mj-cs"/>
        </a:defRPr>
      </a:lvl3pPr>
      <a:lvl4pPr marL="1600200" indent="-228600" algn="l" defTabSz="457200" rtl="0" eaLnBrk="0" fontAlgn="base" hangingPunct="0">
        <a:spcBef>
          <a:spcPts val="1000"/>
        </a:spcBef>
        <a:spcAft>
          <a:spcPct val="0"/>
        </a:spcAft>
        <a:buClr>
          <a:srgbClr val="8AD0D6"/>
        </a:buClr>
        <a:buSzPct val="80000"/>
        <a:buFont typeface="Wingdings 3" panose="05040102010807070707" pitchFamily="18" charset="2"/>
        <a:buChar char=""/>
        <a:defRPr sz="1400" kern="1200">
          <a:solidFill>
            <a:schemeClr val="tx1"/>
          </a:solidFill>
          <a:latin typeface="+mj-lt"/>
          <a:ea typeface="+mj-ea"/>
          <a:cs typeface="+mj-cs"/>
        </a:defRPr>
      </a:lvl4pPr>
      <a:lvl5pPr marL="2057400" indent="-228600" algn="l" defTabSz="457200" rtl="0" eaLnBrk="0" fontAlgn="base" hangingPunct="0">
        <a:spcBef>
          <a:spcPts val="1000"/>
        </a:spcBef>
        <a:spcAft>
          <a:spcPct val="0"/>
        </a:spcAft>
        <a:buClr>
          <a:srgbClr val="8AD0D6"/>
        </a:buClr>
        <a:buSzPct val="80000"/>
        <a:buFont typeface="Wingdings 3" panose="05040102010807070707" pitchFamily="18" charset="2"/>
        <a:buChar char=""/>
        <a:defRPr sz="1400" kern="1200">
          <a:solidFill>
            <a:schemeClr val="tx1"/>
          </a:solidFill>
          <a:latin typeface="+mj-lt"/>
          <a:ea typeface="+mj-ea"/>
          <a:cs typeface="+mj-cs"/>
        </a:defRPr>
      </a:lvl5pPr>
      <a:lvl6pPr marL="2505710" indent="-228600" algn="l" defTabSz="457200" rtl="0" eaLnBrk="1" latinLnBrk="0" hangingPunct="1">
        <a:spcBef>
          <a:spcPts val="1000"/>
        </a:spcBef>
        <a:spcAft>
          <a:spcPts val="0"/>
        </a:spcAft>
        <a:buClr>
          <a:schemeClr val="bg2">
            <a:lumMod val="40000"/>
            <a:lumOff val="60000"/>
          </a:schemeClr>
        </a:buClr>
        <a:buSzPct val="80000"/>
        <a:buFont typeface="Wingdings 3" panose="05040102010807070707" pitchFamily="18"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panose="05040102010807070707" pitchFamily="18"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panose="05040102010807070707" pitchFamily="18"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panose="05040102010807070707" pitchFamily="18"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35.xml"/><Relationship Id="rId1" Type="http://schemas.openxmlformats.org/officeDocument/2006/relationships/image" Target="../media/image28.pn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34.pn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34.pn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35.pn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52.xml"/><Relationship Id="rId1" Type="http://schemas.openxmlformats.org/officeDocument/2006/relationships/image" Target="../media/image36.pn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52.xml"/><Relationship Id="rId1" Type="http://schemas.openxmlformats.org/officeDocument/2006/relationships/image" Target="../media/image36.pn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52.xml"/><Relationship Id="rId1" Type="http://schemas.openxmlformats.org/officeDocument/2006/relationships/image" Target="../media/image35.pn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52.xml"/><Relationship Id="rId1" Type="http://schemas.openxmlformats.org/officeDocument/2006/relationships/image" Target="../media/image35.pn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52.xml"/><Relationship Id="rId1" Type="http://schemas.openxmlformats.org/officeDocument/2006/relationships/image" Target="../media/image35.pn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52.xml"/><Relationship Id="rId1" Type="http://schemas.openxmlformats.org/officeDocument/2006/relationships/image" Target="../media/image3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2.xml.rels><?xml version="1.0" encoding="UTF-8" standalone="yes"?>
<Relationships xmlns="http://schemas.openxmlformats.org/package/2006/relationships"><Relationship Id="rId5" Type="http://schemas.openxmlformats.org/officeDocument/2006/relationships/slideLayout" Target="../slideLayouts/slideLayout35.xml"/><Relationship Id="rId4" Type="http://schemas.openxmlformats.org/officeDocument/2006/relationships/image" Target="../media/image29.png"/><Relationship Id="rId3" Type="http://schemas.openxmlformats.org/officeDocument/2006/relationships/tags" Target="../tags/tag1.xml"/><Relationship Id="rId2" Type="http://schemas.microsoft.com/office/2007/relationships/media" Target="file:///D:\PABOL\3.%20SINH%2012\Menden%20cu&#7897;c%20&#273;&#7901;i%20v&#224;%20s&#7921;%20nghi&#7879;p.mp4" TargetMode="External"/><Relationship Id="rId1" Type="http://schemas.openxmlformats.org/officeDocument/2006/relationships/video" Target="file:///D:\PABOL\3.%20SINH%2012\Menden%20cu&#7897;c%20&#273;&#7901;i%20v&#224;%20s&#7921;%20nghi&#7879;p.mp4" TargetMode="Externa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103.xml"/><Relationship Id="rId1" Type="http://schemas.openxmlformats.org/officeDocument/2006/relationships/image" Target="../media/image37.pn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103.xml"/><Relationship Id="rId1"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86.xml"/><Relationship Id="rId2" Type="http://schemas.openxmlformats.org/officeDocument/2006/relationships/image" Target="../media/image39.png"/><Relationship Id="rId1"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86.xml"/><Relationship Id="rId2" Type="http://schemas.openxmlformats.org/officeDocument/2006/relationships/image" Target="../media/image39.png"/><Relationship Id="rId1"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86.xml"/><Relationship Id="rId2" Type="http://schemas.openxmlformats.org/officeDocument/2006/relationships/image" Target="../media/image39.png"/><Relationship Id="rId1" Type="http://schemas.openxmlformats.org/officeDocument/2006/relationships/image" Target="../media/image38.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86.xml"/><Relationship Id="rId2" Type="http://schemas.openxmlformats.org/officeDocument/2006/relationships/image" Target="../media/image39.png"/><Relationship Id="rId1" Type="http://schemas.openxmlformats.org/officeDocument/2006/relationships/image" Target="../media/image40.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86.xml"/><Relationship Id="rId2" Type="http://schemas.openxmlformats.org/officeDocument/2006/relationships/image" Target="../media/image39.png"/><Relationship Id="rId1" Type="http://schemas.openxmlformats.org/officeDocument/2006/relationships/image" Target="../media/image4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0.xml"/></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137.xml"/><Relationship Id="rId1" Type="http://schemas.openxmlformats.org/officeDocument/2006/relationships/image" Target="../media/image41.png"/></Relationships>
</file>

<file path=ppt/slides/_rels/slide3.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7.xml"/><Relationship Id="rId2" Type="http://schemas.openxmlformats.org/officeDocument/2006/relationships/image" Target="../media/image31.png"/><Relationship Id="rId1" Type="http://schemas.openxmlformats.org/officeDocument/2006/relationships/image" Target="../media/image30.jpeg"/></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137.xml"/><Relationship Id="rId1" Type="http://schemas.openxmlformats.org/officeDocument/2006/relationships/image" Target="../media/image4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7.xml"/></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137.xml"/><Relationship Id="rId1" Type="http://schemas.openxmlformats.org/officeDocument/2006/relationships/image" Target="../media/image35.png"/></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137.xml"/><Relationship Id="rId1" Type="http://schemas.openxmlformats.org/officeDocument/2006/relationships/image" Target="../media/image40.png"/></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137.xml"/><Relationship Id="rId1" Type="http://schemas.openxmlformats.org/officeDocument/2006/relationships/image" Target="../media/image43.png"/></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137.xml"/><Relationship Id="rId1" Type="http://schemas.openxmlformats.org/officeDocument/2006/relationships/image" Target="../media/image44.png"/></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154.xml"/><Relationship Id="rId1" Type="http://schemas.openxmlformats.org/officeDocument/2006/relationships/image" Target="../media/image45.png"/></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69.xml"/><Relationship Id="rId1" Type="http://schemas.openxmlformats.org/officeDocument/2006/relationships/image" Target="../media/image4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69.xml"/><Relationship Id="rId1" Type="http://schemas.openxmlformats.org/officeDocument/2006/relationships/image" Target="../media/image47.png"/></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35.xml"/><Relationship Id="rId1" Type="http://schemas.openxmlformats.org/officeDocument/2006/relationships/image" Target="../media/image47.png"/></Relationships>
</file>

<file path=ppt/slides/_rels/slide42.xml.rels><?xml version="1.0" encoding="UTF-8" standalone="yes"?>
<Relationships xmlns="http://schemas.openxmlformats.org/package/2006/relationships"><Relationship Id="rId2" Type="http://schemas.openxmlformats.org/officeDocument/2006/relationships/slideLayout" Target="../slideLayouts/slideLayout69.xml"/><Relationship Id="rId1" Type="http://schemas.openxmlformats.org/officeDocument/2006/relationships/image" Target="../media/image48.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71.xml"/></Relationships>
</file>

<file path=ppt/slides/_rels/slide44.xml.rels><?xml version="1.0" encoding="UTF-8" standalone="yes"?>
<Relationships xmlns="http://schemas.openxmlformats.org/package/2006/relationships"><Relationship Id="rId2" Type="http://schemas.openxmlformats.org/officeDocument/2006/relationships/slideLayout" Target="../slideLayouts/slideLayout171.xml"/><Relationship Id="rId1" Type="http://schemas.openxmlformats.org/officeDocument/2006/relationships/image" Target="../media/image48.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71.xml"/></Relationships>
</file>

<file path=ppt/slides/_rels/slide46.xml.rels><?xml version="1.0" encoding="UTF-8" standalone="yes"?>
<Relationships xmlns="http://schemas.openxmlformats.org/package/2006/relationships"><Relationship Id="rId2" Type="http://schemas.openxmlformats.org/officeDocument/2006/relationships/slideLayout" Target="../slideLayouts/slideLayout171.xml"/><Relationship Id="rId1" Type="http://schemas.openxmlformats.org/officeDocument/2006/relationships/image" Target="../media/image49.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0.xml"/></Relationships>
</file>

<file path=ppt/slides/_rels/slide48.xml.rels><?xml version="1.0" encoding="UTF-8" standalone="yes"?>
<Relationships xmlns="http://schemas.openxmlformats.org/package/2006/relationships"><Relationship Id="rId2" Type="http://schemas.openxmlformats.org/officeDocument/2006/relationships/slideLayout" Target="../slideLayouts/slideLayout171.xml"/><Relationship Id="rId1" Type="http://schemas.openxmlformats.org/officeDocument/2006/relationships/image" Target="../media/image50.png"/></Relationships>
</file>

<file path=ppt/slides/_rels/slide49.xml.rels><?xml version="1.0" encoding="UTF-8" standalone="yes"?>
<Relationships xmlns="http://schemas.openxmlformats.org/package/2006/relationships"><Relationship Id="rId2" Type="http://schemas.openxmlformats.org/officeDocument/2006/relationships/slideLayout" Target="../slideLayouts/slideLayout154.xml"/><Relationship Id="rId1" Type="http://schemas.openxmlformats.org/officeDocument/2006/relationships/image" Target="../media/image5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0.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88.xml"/></Relationships>
</file>

<file path=ppt/slides/_rels/slide51.xml.rels><?xml version="1.0" encoding="UTF-8" standalone="yes"?>
<Relationships xmlns="http://schemas.openxmlformats.org/package/2006/relationships"><Relationship Id="rId2" Type="http://schemas.openxmlformats.org/officeDocument/2006/relationships/slideLayout" Target="../slideLayouts/slideLayout205.xml"/><Relationship Id="rId1" Type="http://schemas.openxmlformats.org/officeDocument/2006/relationships/image" Target="../media/image51.png"/></Relationships>
</file>

<file path=ppt/slides/_rels/slide52.xml.rels><?xml version="1.0" encoding="UTF-8" standalone="yes"?>
<Relationships xmlns="http://schemas.openxmlformats.org/package/2006/relationships"><Relationship Id="rId2" Type="http://schemas.openxmlformats.org/officeDocument/2006/relationships/slideLayout" Target="../slideLayouts/slideLayout205.xml"/><Relationship Id="rId1" Type="http://schemas.openxmlformats.org/officeDocument/2006/relationships/image" Target="../media/image52.png"/></Relationships>
</file>

<file path=ppt/slides/_rels/slide53.xml.rels><?xml version="1.0" encoding="UTF-8" standalone="yes"?>
<Relationships xmlns="http://schemas.openxmlformats.org/package/2006/relationships"><Relationship Id="rId2" Type="http://schemas.openxmlformats.org/officeDocument/2006/relationships/slideLayout" Target="../slideLayouts/slideLayout205.xml"/><Relationship Id="rId1" Type="http://schemas.openxmlformats.org/officeDocument/2006/relationships/image" Target="../media/image53.png"/></Relationships>
</file>

<file path=ppt/slides/_rels/slide54.xml.rels><?xml version="1.0" encoding="UTF-8" standalone="yes"?>
<Relationships xmlns="http://schemas.openxmlformats.org/package/2006/relationships"><Relationship Id="rId2" Type="http://schemas.openxmlformats.org/officeDocument/2006/relationships/slideLayout" Target="../slideLayouts/slideLayout205.xml"/><Relationship Id="rId1" Type="http://schemas.openxmlformats.org/officeDocument/2006/relationships/image" Target="../media/image54.pn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35.xml"/><Relationship Id="rId1" Type="http://schemas.openxmlformats.org/officeDocument/2006/relationships/image" Target="../media/image3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33.pn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35.xml"/><Relationship Id="rId1"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p:sp>
        <p:nvSpPr>
          <p:cNvPr id="69634" name="Rectangle 3"/>
          <p:cNvSpPr/>
          <p:nvPr/>
        </p:nvSpPr>
        <p:spPr>
          <a:xfrm>
            <a:off x="228600" y="1371600"/>
            <a:ext cx="5562600" cy="3786188"/>
          </a:xfrm>
          <a:prstGeom prst="rect">
            <a:avLst/>
          </a:prstGeom>
          <a:noFill/>
          <a:ln w="9525">
            <a:noFill/>
          </a:ln>
        </p:spPr>
        <p:txBody>
          <a:bodyPr>
            <a:spAutoFit/>
          </a:bodyPr>
          <a:lstStyle>
            <a:lvl1pPr marL="228600" indent="-228600" algn="l" rtl="0" eaLnBrk="0" fontAlgn="base" hangingPunct="0">
              <a:lnSpc>
                <a:spcPct val="120000"/>
              </a:lnSpc>
              <a:spcBef>
                <a:spcPts val="1000"/>
              </a:spcBef>
              <a:spcAft>
                <a:spcPct val="0"/>
              </a:spcAft>
              <a:buFont typeface="Arial" panose="020B0604020202020204" pitchFamily="34" charset="0"/>
              <a:buChar char="•"/>
              <a:defRPr sz="2000" kern="1200">
                <a:solidFill>
                  <a:schemeClr val="tx1"/>
                </a:solidFill>
                <a:effectLst/>
                <a:latin typeface="+mn-lt"/>
                <a:ea typeface="+mn-ea"/>
                <a:cs typeface="+mn-cs"/>
              </a:defRPr>
            </a:lvl1pPr>
            <a:lvl2pPr marL="685800" indent="-228600" algn="l" rtl="0" eaLnBrk="0" fontAlgn="base" hangingPunct="0">
              <a:lnSpc>
                <a:spcPct val="120000"/>
              </a:lnSpc>
              <a:spcBef>
                <a:spcPts val="500"/>
              </a:spcBef>
              <a:spcAft>
                <a:spcPct val="0"/>
              </a:spcAft>
              <a:buFont typeface="Arial" panose="020B0604020202020204" pitchFamily="34" charset="0"/>
              <a:buChar char="•"/>
              <a:defRPr kern="1200">
                <a:solidFill>
                  <a:schemeClr val="tx1"/>
                </a:solidFill>
                <a:effectLst/>
                <a:latin typeface="+mn-lt"/>
                <a:ea typeface="+mn-ea"/>
                <a:cs typeface="+mn-cs"/>
              </a:defRPr>
            </a:lvl2pPr>
            <a:lvl3pPr marL="1143000" indent="-228600" algn="l" rtl="0" eaLnBrk="0" fontAlgn="base" hangingPunct="0">
              <a:lnSpc>
                <a:spcPct val="120000"/>
              </a:lnSpc>
              <a:spcBef>
                <a:spcPts val="500"/>
              </a:spcBef>
              <a:spcAft>
                <a:spcPct val="0"/>
              </a:spcAft>
              <a:buFont typeface="Arial" panose="020B0604020202020204" pitchFamily="34" charset="0"/>
              <a:buChar char="•"/>
              <a:defRPr sz="1600" kern="1200">
                <a:solidFill>
                  <a:schemeClr val="tx1"/>
                </a:solidFill>
                <a:effectLst/>
                <a:latin typeface="+mn-lt"/>
                <a:ea typeface="+mn-ea"/>
                <a:cs typeface="+mn-cs"/>
              </a:defRPr>
            </a:lvl3pPr>
            <a:lvl4pPr marL="1600200" indent="-228600" algn="l" rtl="0" eaLnBrk="0" fontAlgn="base" hangingPunct="0">
              <a:lnSpc>
                <a:spcPct val="120000"/>
              </a:lnSpc>
              <a:spcBef>
                <a:spcPts val="500"/>
              </a:spcBef>
              <a:spcAft>
                <a:spcPct val="0"/>
              </a:spcAft>
              <a:buFont typeface="Arial" panose="020B0604020202020204" pitchFamily="34" charset="0"/>
              <a:buChar char="•"/>
              <a:defRPr sz="1400" kern="1200">
                <a:solidFill>
                  <a:schemeClr val="tx1"/>
                </a:solidFill>
                <a:effectLst/>
                <a:latin typeface="+mn-lt"/>
                <a:ea typeface="+mn-ea"/>
                <a:cs typeface="+mn-cs"/>
              </a:defRPr>
            </a:lvl4pPr>
            <a:lvl5pPr marL="2057400" indent="-228600" algn="l" rtl="0" eaLnBrk="0" fontAlgn="base" hangingPunct="0">
              <a:lnSpc>
                <a:spcPct val="120000"/>
              </a:lnSpc>
              <a:spcBef>
                <a:spcPts val="500"/>
              </a:spcBef>
              <a:spcAft>
                <a:spcPct val="0"/>
              </a:spcAft>
              <a:buFont typeface="Arial" panose="020B0604020202020204" pitchFamily="34" charset="0"/>
              <a:buChar char="•"/>
              <a:defRPr sz="1200" kern="1200">
                <a:solidFill>
                  <a:schemeClr val="tx1"/>
                </a:solidFill>
                <a:effectLst/>
                <a:latin typeface="+mn-lt"/>
                <a:ea typeface="+mn-ea"/>
                <a:cs typeface="+mn-cs"/>
              </a:defRPr>
            </a:lvl5pPr>
          </a:lstStyle>
          <a:p>
            <a:pPr marL="0" lvl="0" indent="0" algn="ctr">
              <a:lnSpc>
                <a:spcPct val="100000"/>
              </a:lnSpc>
              <a:spcBef>
                <a:spcPct val="0"/>
              </a:spcBef>
              <a:buFontTx/>
              <a:buNone/>
            </a:pPr>
            <a:r>
              <a:rPr lang="en-US" altLang="en-US" sz="4800" b="1" dirty="0">
                <a:latin typeface="Times New Roman" panose="02020603050405020304" pitchFamily="18" charset="0"/>
                <a:cs typeface="Times New Roman" panose="02020603050405020304" pitchFamily="18" charset="0"/>
              </a:rPr>
              <a:t>B</a:t>
            </a:r>
            <a:r>
              <a:rPr lang="en-US" altLang="en-US" sz="4800" b="1" dirty="0">
                <a:latin typeface="Times New Roman" panose="02020603050405020304" pitchFamily="18" charset="0"/>
                <a:ea typeface="Times New Roman" panose="02020603050405020304" pitchFamily="18" charset="0"/>
              </a:rPr>
              <a:t>à</a:t>
            </a:r>
            <a:r>
              <a:rPr lang="en-US" altLang="en-US" sz="4800" b="1" dirty="0">
                <a:latin typeface="Times New Roman" panose="02020603050405020304" pitchFamily="18" charset="0"/>
                <a:cs typeface="Times New Roman" panose="02020603050405020304" pitchFamily="18" charset="0"/>
              </a:rPr>
              <a:t>i </a:t>
            </a:r>
            <a:r>
              <a:rPr lang="it-IT" altLang="en-US" sz="4800" b="1" dirty="0">
                <a:latin typeface="Times New Roman" panose="02020603050405020304" pitchFamily="18" charset="0"/>
                <a:cs typeface="Times New Roman" panose="02020603050405020304" pitchFamily="18" charset="0"/>
              </a:rPr>
              <a:t>7. </a:t>
            </a:r>
            <a:endParaRPr lang="it-IT" altLang="en-US" sz="4800" b="1" dirty="0">
              <a:latin typeface="Times New Roman" panose="02020603050405020304" pitchFamily="18" charset="0"/>
              <a:cs typeface="Times New Roman" panose="02020603050405020304" pitchFamily="18" charset="0"/>
            </a:endParaRPr>
          </a:p>
          <a:p>
            <a:pPr marL="0" lvl="0" indent="0" algn="ctr">
              <a:lnSpc>
                <a:spcPct val="100000"/>
              </a:lnSpc>
              <a:spcBef>
                <a:spcPct val="0"/>
              </a:spcBef>
              <a:buFontTx/>
              <a:buNone/>
            </a:pPr>
            <a:r>
              <a:rPr lang="it-IT" altLang="en-US" sz="4800" b="1" dirty="0">
                <a:solidFill>
                  <a:srgbClr val="FFC000"/>
                </a:solidFill>
                <a:latin typeface="Times New Roman" panose="02020603050405020304" pitchFamily="18" charset="0"/>
                <a:cs typeface="Times New Roman" panose="02020603050405020304" pitchFamily="18" charset="0"/>
              </a:rPr>
              <a:t>DI TRUYỀN MENDEL VÀ MỞ RỘNG HỌC THUYẾT MENDEL </a:t>
            </a:r>
            <a:endParaRPr lang="en-US" altLang="en-US" sz="2400" dirty="0">
              <a:solidFill>
                <a:srgbClr val="FFC000"/>
              </a:solidFill>
              <a:latin typeface="Arial" panose="020B0604020202020204" pitchFamily="34" charset="0"/>
              <a:ea typeface="Arial" panose="020B0604020202020204" pitchFamily="34" charset="0"/>
            </a:endParaRPr>
          </a:p>
        </p:txBody>
      </p:sp>
      <p:pic>
        <p:nvPicPr>
          <p:cNvPr id="69635" name="Picture 1"/>
          <p:cNvPicPr>
            <a:picLocks noChangeAspect="1"/>
          </p:cNvPicPr>
          <p:nvPr/>
        </p:nvPicPr>
        <p:blipFill>
          <a:blip r:embed="rId1"/>
          <a:stretch>
            <a:fillRect/>
          </a:stretch>
        </p:blipFill>
        <p:spPr>
          <a:xfrm>
            <a:off x="5791200" y="1035050"/>
            <a:ext cx="5603875" cy="4748213"/>
          </a:xfrm>
          <a:prstGeom prst="rect">
            <a:avLst/>
          </a:prstGeom>
          <a:noFill/>
          <a:ln w="9525">
            <a:noFill/>
          </a:ln>
        </p:spPr>
      </p:pic>
    </p:spTree>
  </p:cSld>
  <p:clrMapOvr>
    <a:masterClrMapping/>
  </p:clrMapOvr>
  <p:transition spd="slow">
    <p:split orient="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TextBox 6"/>
          <p:cNvSpPr txBox="1"/>
          <p:nvPr/>
        </p:nvSpPr>
        <p:spPr>
          <a:xfrm>
            <a:off x="0" y="100013"/>
            <a:ext cx="6324600" cy="523875"/>
          </a:xfrm>
          <a:prstGeom prst="rect">
            <a:avLst/>
          </a:prstGeom>
          <a:noFill/>
          <a:ln w="9525">
            <a:noFill/>
          </a:ln>
        </p:spPr>
        <p:txBody>
          <a:bodyPr>
            <a:spAutoFit/>
          </a:bodyPr>
          <a:lstStyle>
            <a:lvl1pPr marL="342900" indent="-3429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2000" kern="1200">
                <a:solidFill>
                  <a:schemeClr val="tx1"/>
                </a:solidFill>
                <a:latin typeface="+mj-lt"/>
                <a:ea typeface="+mj-ea"/>
                <a:cs typeface="+mj-cs"/>
              </a:defRPr>
            </a:lvl1pPr>
            <a:lvl2pPr marL="742950" indent="-285750" algn="l" defTabSz="457200" rtl="0" eaLnBrk="0" fontAlgn="base" hangingPunct="0">
              <a:spcBef>
                <a:spcPts val="1000"/>
              </a:spcBef>
              <a:spcAft>
                <a:spcPct val="0"/>
              </a:spcAft>
              <a:buClr>
                <a:schemeClr val="accent1"/>
              </a:buClr>
              <a:buSzPct val="80000"/>
              <a:buFont typeface="Wingdings 3" panose="05040102010807070707" pitchFamily="18" charset="2"/>
              <a:buChar char=""/>
              <a:defRPr kern="1200">
                <a:solidFill>
                  <a:schemeClr val="tx1"/>
                </a:solidFill>
                <a:latin typeface="+mj-lt"/>
                <a:ea typeface="+mj-ea"/>
                <a:cs typeface="+mj-cs"/>
              </a:defRPr>
            </a:lvl2pPr>
            <a:lvl3pPr marL="11430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600" kern="1200">
                <a:solidFill>
                  <a:schemeClr val="tx1"/>
                </a:solidFill>
                <a:latin typeface="+mj-lt"/>
                <a:ea typeface="+mj-ea"/>
                <a:cs typeface="+mj-cs"/>
              </a:defRPr>
            </a:lvl3pPr>
            <a:lvl4pPr marL="16002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400" kern="1200">
                <a:solidFill>
                  <a:schemeClr val="tx1"/>
                </a:solidFill>
                <a:latin typeface="+mj-lt"/>
                <a:ea typeface="+mj-ea"/>
                <a:cs typeface="+mj-cs"/>
              </a:defRPr>
            </a:lvl4pPr>
            <a:lvl5pPr marL="20574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400" kern="1200">
                <a:solidFill>
                  <a:schemeClr val="tx1"/>
                </a:solidFill>
                <a:latin typeface="+mj-lt"/>
                <a:ea typeface="+mj-ea"/>
                <a:cs typeface="+mj-cs"/>
              </a:defRPr>
            </a:lvl5pPr>
          </a:lstStyle>
          <a:p>
            <a:pPr marL="0" lvl="0" indent="0" eaLnBrk="1" hangingPunct="1">
              <a:spcBef>
                <a:spcPct val="0"/>
              </a:spcBef>
              <a:buClrTx/>
              <a:buSzTx/>
              <a:buFontTx/>
              <a:buNone/>
            </a:pPr>
            <a:r>
              <a:rPr lang="nn-NO" altLang="en-US" sz="2800" b="1" dirty="0">
                <a:solidFill>
                  <a:srgbClr val="FFFF00"/>
                </a:solidFill>
                <a:latin typeface="Times New Roman" panose="02020603050405020304" pitchFamily="18" charset="0"/>
                <a:cs typeface="Times New Roman" panose="02020603050405020304" pitchFamily="18" charset="0"/>
              </a:rPr>
              <a:t>3. Lai một tính trạng của Mendel</a:t>
            </a:r>
            <a:endParaRPr lang="en-US" altLang="en-US" sz="2800" b="1" dirty="0">
              <a:solidFill>
                <a:srgbClr val="FFFF00"/>
              </a:solidFill>
              <a:latin typeface="Times New Roman" panose="02020603050405020304" pitchFamily="18" charset="0"/>
              <a:ea typeface="Times New Roman" panose="02020603050405020304" pitchFamily="18" charset="0"/>
            </a:endParaRPr>
          </a:p>
        </p:txBody>
      </p:sp>
      <p:pic>
        <p:nvPicPr>
          <p:cNvPr id="79875" name="Picture 3"/>
          <p:cNvPicPr>
            <a:picLocks noChangeAspect="1"/>
          </p:cNvPicPr>
          <p:nvPr/>
        </p:nvPicPr>
        <p:blipFill>
          <a:blip r:embed="rId1"/>
          <a:stretch>
            <a:fillRect/>
          </a:stretch>
        </p:blipFill>
        <p:spPr>
          <a:xfrm>
            <a:off x="7315200" y="228600"/>
            <a:ext cx="4703763" cy="3905250"/>
          </a:xfrm>
          <a:prstGeom prst="rect">
            <a:avLst/>
          </a:prstGeom>
          <a:noFill/>
          <a:ln w="9525">
            <a:noFill/>
          </a:ln>
        </p:spPr>
      </p:pic>
      <p:sp>
        <p:nvSpPr>
          <p:cNvPr id="9" name="TextBox 8"/>
          <p:cNvSpPr txBox="1"/>
          <p:nvPr/>
        </p:nvSpPr>
        <p:spPr>
          <a:xfrm>
            <a:off x="173038" y="623888"/>
            <a:ext cx="7142162" cy="3553460"/>
          </a:xfrm>
          <a:prstGeom prst="rect">
            <a:avLst/>
          </a:prstGeom>
          <a:noFill/>
          <a:ln w="9525">
            <a:noFill/>
          </a:ln>
        </p:spPr>
        <p:txBody>
          <a:bodyPr>
            <a:spAutoFit/>
          </a:bodyPr>
          <a:lstStyle>
            <a:lvl1pPr marL="342900" indent="-3429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2000" kern="1200">
                <a:solidFill>
                  <a:schemeClr val="tx1"/>
                </a:solidFill>
                <a:latin typeface="+mj-lt"/>
                <a:ea typeface="+mj-ea"/>
                <a:cs typeface="+mj-cs"/>
              </a:defRPr>
            </a:lvl1pPr>
            <a:lvl2pPr marL="742950" indent="-285750" algn="l" defTabSz="457200" rtl="0" eaLnBrk="0" fontAlgn="base" hangingPunct="0">
              <a:spcBef>
                <a:spcPts val="1000"/>
              </a:spcBef>
              <a:spcAft>
                <a:spcPct val="0"/>
              </a:spcAft>
              <a:buClr>
                <a:schemeClr val="accent1"/>
              </a:buClr>
              <a:buSzPct val="80000"/>
              <a:buFont typeface="Wingdings 3" panose="05040102010807070707" pitchFamily="18" charset="2"/>
              <a:buChar char=""/>
              <a:defRPr kern="1200">
                <a:solidFill>
                  <a:schemeClr val="tx1"/>
                </a:solidFill>
                <a:latin typeface="+mj-lt"/>
                <a:ea typeface="+mj-ea"/>
                <a:cs typeface="+mj-cs"/>
              </a:defRPr>
            </a:lvl2pPr>
            <a:lvl3pPr marL="11430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600" kern="1200">
                <a:solidFill>
                  <a:schemeClr val="tx1"/>
                </a:solidFill>
                <a:latin typeface="+mj-lt"/>
                <a:ea typeface="+mj-ea"/>
                <a:cs typeface="+mj-cs"/>
              </a:defRPr>
            </a:lvl3pPr>
            <a:lvl4pPr marL="16002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400" kern="1200">
                <a:solidFill>
                  <a:schemeClr val="tx1"/>
                </a:solidFill>
                <a:latin typeface="+mj-lt"/>
                <a:ea typeface="+mj-ea"/>
                <a:cs typeface="+mj-cs"/>
              </a:defRPr>
            </a:lvl4pPr>
            <a:lvl5pPr marL="20574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400" kern="1200">
                <a:solidFill>
                  <a:schemeClr val="tx1"/>
                </a:solidFill>
                <a:latin typeface="+mj-lt"/>
                <a:ea typeface="+mj-ea"/>
                <a:cs typeface="+mj-cs"/>
              </a:defRPr>
            </a:lvl5pPr>
          </a:lstStyle>
          <a:p>
            <a:pPr marL="0" lvl="0" indent="0" eaLnBrk="1" hangingPunct="1">
              <a:spcBef>
                <a:spcPct val="0"/>
              </a:spcBef>
              <a:buClrTx/>
              <a:buSzTx/>
              <a:buFontTx/>
              <a:buNone/>
            </a:pPr>
            <a:r>
              <a:rPr lang="vi-VN" altLang="en-US" sz="2500" dirty="0">
                <a:solidFill>
                  <a:srgbClr val="FFFF00"/>
                </a:solidFill>
                <a:latin typeface="Times New Roman" panose="02020603050405020304" pitchFamily="18" charset="0"/>
                <a:cs typeface="Times New Roman" panose="02020603050405020304" pitchFamily="18" charset="0"/>
              </a:rPr>
              <a:t>a. Quan sát, nhận định, giải thích kết quả thí nghiệm Mendel – lai một tính trạng:</a:t>
            </a:r>
            <a:r>
              <a:rPr lang="en-US" altLang="vi-VN" sz="2500" dirty="0">
                <a:solidFill>
                  <a:srgbClr val="FFFF00"/>
                </a:solidFill>
                <a:latin typeface="Times New Roman" panose="02020603050405020304" pitchFamily="18" charset="0"/>
                <a:cs typeface="Times New Roman" panose="02020603050405020304" pitchFamily="18" charset="0"/>
              </a:rPr>
              <a:t>( Nhóm 1)</a:t>
            </a:r>
            <a:endParaRPr lang="vi-VN" altLang="en-US" sz="2500" dirty="0">
              <a:solidFill>
                <a:srgbClr val="FFFF00"/>
              </a:solidFill>
              <a:latin typeface="Times New Roman" panose="02020603050405020304" pitchFamily="18" charset="0"/>
              <a:cs typeface="Times New Roman" panose="02020603050405020304" pitchFamily="18" charset="0"/>
            </a:endParaRPr>
          </a:p>
          <a:p>
            <a:pPr marL="0" lvl="0" indent="0" eaLnBrk="1" hangingPunct="1">
              <a:spcBef>
                <a:spcPct val="0"/>
              </a:spcBef>
              <a:buClrTx/>
              <a:buSzTx/>
              <a:buFontTx/>
              <a:buNone/>
            </a:pPr>
            <a:r>
              <a:rPr lang="vi-VN" altLang="en-US" sz="2500" dirty="0">
                <a:latin typeface="Times New Roman" panose="02020603050405020304" pitchFamily="18" charset="0"/>
                <a:cs typeface="Times New Roman" panose="02020603050405020304" pitchFamily="18" charset="0"/>
              </a:rPr>
              <a:t>1/Sự xuất hiện kiểu hình ở F1 như thế n</a:t>
            </a:r>
            <a:r>
              <a:rPr lang="vi-VN" altLang="en-US" sz="2500" dirty="0">
                <a:latin typeface="Times New Roman" panose="02020603050405020304" pitchFamily="18" charset="0"/>
                <a:ea typeface="Times New Roman" panose="02020603050405020304" pitchFamily="18" charset="0"/>
              </a:rPr>
              <a:t>à</a:t>
            </a:r>
            <a:r>
              <a:rPr lang="vi-VN" altLang="en-US" sz="2500" dirty="0">
                <a:latin typeface="Times New Roman" panose="02020603050405020304" pitchFamily="18" charset="0"/>
                <a:cs typeface="Times New Roman" panose="02020603050405020304" pitchFamily="18" charset="0"/>
              </a:rPr>
              <a:t>o?    </a:t>
            </a:r>
            <a:endParaRPr lang="vi-VN" altLang="en-US" sz="2500" dirty="0">
              <a:latin typeface="Times New Roman" panose="02020603050405020304" pitchFamily="18" charset="0"/>
              <a:cs typeface="Times New Roman" panose="02020603050405020304" pitchFamily="18" charset="0"/>
            </a:endParaRPr>
          </a:p>
          <a:p>
            <a:pPr marL="0" lvl="0" indent="0" eaLnBrk="1" hangingPunct="1">
              <a:spcBef>
                <a:spcPct val="0"/>
              </a:spcBef>
              <a:buClrTx/>
              <a:buSzTx/>
              <a:buFontTx/>
              <a:buNone/>
            </a:pPr>
            <a:r>
              <a:rPr lang="vi-VN" altLang="en-US" sz="2500" dirty="0">
                <a:latin typeface="Times New Roman" panose="02020603050405020304" pitchFamily="18" charset="0"/>
                <a:cs typeface="Times New Roman" panose="02020603050405020304" pitchFamily="18" charset="0"/>
              </a:rPr>
              <a:t>   Tính trạng xuất hiện, không xuất hiện ở F1 được gọi l</a:t>
            </a:r>
            <a:r>
              <a:rPr lang="vi-VN" altLang="en-US" sz="2500" dirty="0">
                <a:latin typeface="Times New Roman" panose="02020603050405020304" pitchFamily="18" charset="0"/>
                <a:ea typeface="Times New Roman" panose="02020603050405020304" pitchFamily="18" charset="0"/>
              </a:rPr>
              <a:t>à</a:t>
            </a:r>
            <a:r>
              <a:rPr lang="vi-VN" altLang="en-US" sz="2500" dirty="0">
                <a:latin typeface="Times New Roman" panose="02020603050405020304" pitchFamily="18" charset="0"/>
                <a:cs typeface="Times New Roman" panose="02020603050405020304" pitchFamily="18" charset="0"/>
              </a:rPr>
              <a:t> gì? 	</a:t>
            </a:r>
            <a:endParaRPr lang="vi-VN" altLang="en-US" sz="2500" dirty="0">
              <a:latin typeface="Times New Roman" panose="02020603050405020304" pitchFamily="18" charset="0"/>
              <a:cs typeface="Times New Roman" panose="02020603050405020304" pitchFamily="18" charset="0"/>
            </a:endParaRPr>
          </a:p>
          <a:p>
            <a:pPr marL="0" lvl="0" indent="0" eaLnBrk="1" hangingPunct="1">
              <a:spcBef>
                <a:spcPct val="0"/>
              </a:spcBef>
              <a:buClrTx/>
              <a:buSzTx/>
              <a:buFontTx/>
              <a:buNone/>
            </a:pPr>
            <a:r>
              <a:rPr lang="vi-VN" altLang="en-US" sz="2500" dirty="0">
                <a:latin typeface="Times New Roman" panose="02020603050405020304" pitchFamily="18" charset="0"/>
                <a:cs typeface="Times New Roman" panose="02020603050405020304" pitchFamily="18" charset="0"/>
              </a:rPr>
              <a:t>2/ Tính trạng lặn (trắng) không xuất hiện F1 nhưng lại xuất hiện trở lại F2. Tại sao vậy? </a:t>
            </a:r>
            <a:endParaRPr lang="en-US" altLang="en-US" sz="2500" dirty="0">
              <a:latin typeface="Times New Roman" panose="02020603050405020304" pitchFamily="18" charset="0"/>
              <a:cs typeface="Times New Roman" panose="02020603050405020304" pitchFamily="18" charset="0"/>
            </a:endParaRPr>
          </a:p>
          <a:p>
            <a:pPr marL="0" lvl="0" indent="0" eaLnBrk="1" hangingPunct="1">
              <a:spcBef>
                <a:spcPct val="0"/>
              </a:spcBef>
              <a:buClrTx/>
              <a:buSzTx/>
              <a:buFontTx/>
              <a:buNone/>
            </a:pPr>
            <a:r>
              <a:rPr lang="vi-VN" altLang="en-US" sz="2500" dirty="0">
                <a:latin typeface="Times New Roman" panose="02020603050405020304" pitchFamily="18" charset="0"/>
                <a:cs typeface="Times New Roman" panose="02020603050405020304" pitchFamily="18" charset="0"/>
              </a:rPr>
              <a:t>3/ Từ F2 sang F3 thì Mendel thực hiện như thế n</a:t>
            </a:r>
            <a:r>
              <a:rPr lang="vi-VN" altLang="en-US" sz="2500" dirty="0">
                <a:latin typeface="Times New Roman" panose="02020603050405020304" pitchFamily="18" charset="0"/>
                <a:ea typeface="Times New Roman" panose="02020603050405020304" pitchFamily="18" charset="0"/>
              </a:rPr>
              <a:t>à</a:t>
            </a:r>
            <a:r>
              <a:rPr lang="vi-VN" altLang="en-US" sz="2500" dirty="0">
                <a:latin typeface="Times New Roman" panose="02020603050405020304" pitchFamily="18" charset="0"/>
                <a:cs typeface="Times New Roman" panose="02020603050405020304" pitchFamily="18" charset="0"/>
              </a:rPr>
              <a:t>o? Vì sao phải thực hiện như vậy (mục tiêu l</a:t>
            </a:r>
            <a:r>
              <a:rPr lang="vi-VN" altLang="en-US" sz="2500" dirty="0">
                <a:latin typeface="Times New Roman" panose="02020603050405020304" pitchFamily="18" charset="0"/>
                <a:ea typeface="Times New Roman" panose="02020603050405020304" pitchFamily="18" charset="0"/>
              </a:rPr>
              <a:t>à</a:t>
            </a:r>
            <a:r>
              <a:rPr lang="vi-VN" altLang="en-US" sz="2500" dirty="0">
                <a:latin typeface="Times New Roman" panose="02020603050405020304" pitchFamily="18" charset="0"/>
                <a:cs typeface="Times New Roman" panose="02020603050405020304" pitchFamily="18" charset="0"/>
              </a:rPr>
              <a:t> gì)?	</a:t>
            </a:r>
            <a:endParaRPr lang="vi-VN" altLang="en-US" sz="2500" dirty="0">
              <a:latin typeface="Times New Roman" panose="02020603050405020304" pitchFamily="18" charset="0"/>
              <a:ea typeface="Times New Roman" panose="02020603050405020304" pitchFamily="18" charset="0"/>
            </a:endParaRPr>
          </a:p>
        </p:txBody>
      </p:sp>
      <p:sp>
        <p:nvSpPr>
          <p:cNvPr id="10" name="TextBox 9"/>
          <p:cNvSpPr txBox="1"/>
          <p:nvPr/>
        </p:nvSpPr>
        <p:spPr>
          <a:xfrm>
            <a:off x="217488" y="4179888"/>
            <a:ext cx="11974512" cy="2678112"/>
          </a:xfrm>
          <a:prstGeom prst="rect">
            <a:avLst/>
          </a:prstGeom>
          <a:noFill/>
          <a:ln w="9525">
            <a:noFill/>
          </a:ln>
        </p:spPr>
        <p:txBody>
          <a:bodyPr>
            <a:spAutoFit/>
          </a:bodyPr>
          <a:lstStyle>
            <a:lvl1pPr marL="342900" indent="-3429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2000" kern="1200">
                <a:solidFill>
                  <a:schemeClr val="tx1"/>
                </a:solidFill>
                <a:latin typeface="+mj-lt"/>
                <a:ea typeface="+mj-ea"/>
                <a:cs typeface="+mj-cs"/>
              </a:defRPr>
            </a:lvl1pPr>
            <a:lvl2pPr marL="742950" indent="-285750" algn="l" defTabSz="457200" rtl="0" eaLnBrk="0" fontAlgn="base" hangingPunct="0">
              <a:spcBef>
                <a:spcPts val="1000"/>
              </a:spcBef>
              <a:spcAft>
                <a:spcPct val="0"/>
              </a:spcAft>
              <a:buClr>
                <a:schemeClr val="accent1"/>
              </a:buClr>
              <a:buSzPct val="80000"/>
              <a:buFont typeface="Wingdings 3" panose="05040102010807070707" pitchFamily="18" charset="2"/>
              <a:buChar char=""/>
              <a:defRPr kern="1200">
                <a:solidFill>
                  <a:schemeClr val="tx1"/>
                </a:solidFill>
                <a:latin typeface="+mj-lt"/>
                <a:ea typeface="+mj-ea"/>
                <a:cs typeface="+mj-cs"/>
              </a:defRPr>
            </a:lvl2pPr>
            <a:lvl3pPr marL="11430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600" kern="1200">
                <a:solidFill>
                  <a:schemeClr val="tx1"/>
                </a:solidFill>
                <a:latin typeface="+mj-lt"/>
                <a:ea typeface="+mj-ea"/>
                <a:cs typeface="+mj-cs"/>
              </a:defRPr>
            </a:lvl3pPr>
            <a:lvl4pPr marL="16002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400" kern="1200">
                <a:solidFill>
                  <a:schemeClr val="tx1"/>
                </a:solidFill>
                <a:latin typeface="+mj-lt"/>
                <a:ea typeface="+mj-ea"/>
                <a:cs typeface="+mj-cs"/>
              </a:defRPr>
            </a:lvl4pPr>
            <a:lvl5pPr marL="20574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400" kern="1200">
                <a:solidFill>
                  <a:schemeClr val="tx1"/>
                </a:solidFill>
                <a:latin typeface="+mj-lt"/>
                <a:ea typeface="+mj-ea"/>
                <a:cs typeface="+mj-cs"/>
              </a:defRPr>
            </a:lvl5pPr>
          </a:lstStyle>
          <a:p>
            <a:pPr marL="0" lvl="0" indent="0" eaLnBrk="1" hangingPunct="1">
              <a:spcBef>
                <a:spcPct val="0"/>
              </a:spcBef>
              <a:buClrTx/>
              <a:buSzTx/>
              <a:buFontTx/>
              <a:buNone/>
            </a:pPr>
            <a:r>
              <a:rPr lang="vi-VN" altLang="en-US" sz="2400" dirty="0">
                <a:latin typeface="Times New Roman" panose="02020603050405020304" pitchFamily="18" charset="0"/>
                <a:cs typeface="Times New Roman" panose="02020603050405020304" pitchFamily="18" charset="0"/>
              </a:rPr>
              <a:t>- Kết quả lai từ F2 sang F3:</a:t>
            </a:r>
            <a:endParaRPr lang="vi-VN" altLang="en-US" sz="2400" dirty="0">
              <a:latin typeface="Times New Roman" panose="02020603050405020304" pitchFamily="18" charset="0"/>
              <a:cs typeface="Times New Roman" panose="02020603050405020304" pitchFamily="18" charset="0"/>
            </a:endParaRPr>
          </a:p>
          <a:p>
            <a:pPr marL="0" lvl="0" indent="0" eaLnBrk="1" hangingPunct="1">
              <a:spcBef>
                <a:spcPct val="0"/>
              </a:spcBef>
              <a:buClrTx/>
              <a:buSzTx/>
              <a:buFontTx/>
              <a:buNone/>
            </a:pPr>
            <a:r>
              <a:rPr lang="vi-VN" altLang="en-US" sz="2400" dirty="0">
                <a:latin typeface="Times New Roman" panose="02020603050405020304" pitchFamily="18" charset="0"/>
                <a:cs typeface="Times New Roman" panose="02020603050405020304" pitchFamily="18" charset="0"/>
              </a:rPr>
              <a:t>+ Đem số cây cho hoa tím ở F2 tự thụ phấn thì:</a:t>
            </a:r>
            <a:endParaRPr lang="vi-VN" altLang="en-US" sz="2400" dirty="0">
              <a:latin typeface="Times New Roman" panose="02020603050405020304" pitchFamily="18" charset="0"/>
              <a:cs typeface="Times New Roman" panose="02020603050405020304" pitchFamily="18" charset="0"/>
            </a:endParaRPr>
          </a:p>
          <a:p>
            <a:pPr marL="0" lvl="0" indent="0" eaLnBrk="1" hangingPunct="1">
              <a:spcBef>
                <a:spcPct val="0"/>
              </a:spcBef>
              <a:buClrTx/>
              <a:buSzTx/>
              <a:buFontTx/>
              <a:buNone/>
            </a:pPr>
            <a:r>
              <a:rPr lang="en-US" altLang="en-US" sz="2400" dirty="0">
                <a:latin typeface="Times New Roman" panose="02020603050405020304" pitchFamily="18" charset="0"/>
                <a:cs typeface="Times New Roman" panose="02020603050405020304" pitchFamily="18" charset="0"/>
              </a:rPr>
              <a:t>	</a:t>
            </a:r>
            <a:r>
              <a:rPr lang="vi-VN" altLang="en-US" sz="2400" dirty="0">
                <a:latin typeface="Times New Roman" panose="02020603050405020304" pitchFamily="18" charset="0"/>
                <a:cs typeface="Times New Roman" panose="02020603050405020304" pitchFamily="18" charset="0"/>
              </a:rPr>
              <a:t>++ 1/3 số hoa tím F2 tự thụ → F3: 	</a:t>
            </a:r>
            <a:endParaRPr lang="vi-VN" altLang="en-US" sz="2400" dirty="0">
              <a:latin typeface="Times New Roman" panose="02020603050405020304" pitchFamily="18" charset="0"/>
              <a:cs typeface="Times New Roman" panose="02020603050405020304" pitchFamily="18" charset="0"/>
            </a:endParaRPr>
          </a:p>
          <a:p>
            <a:pPr marL="0" lvl="0" indent="0" eaLnBrk="1" hangingPunct="1">
              <a:spcBef>
                <a:spcPct val="0"/>
              </a:spcBef>
              <a:buClrTx/>
              <a:buSzTx/>
              <a:buFontTx/>
              <a:buNone/>
            </a:pPr>
            <a:r>
              <a:rPr lang="vi-VN" altLang="en-US" sz="2400" dirty="0">
                <a:latin typeface="Times New Roman" panose="02020603050405020304" pitchFamily="18" charset="0"/>
                <a:cs typeface="Times New Roman" panose="02020603050405020304" pitchFamily="18" charset="0"/>
              </a:rPr>
              <a:t>    </a:t>
            </a:r>
            <a:r>
              <a:rPr lang="en-US" altLang="en-US" sz="2400" dirty="0">
                <a:latin typeface="Times New Roman" panose="02020603050405020304" pitchFamily="18" charset="0"/>
                <a:cs typeface="Times New Roman" panose="02020603050405020304" pitchFamily="18" charset="0"/>
              </a:rPr>
              <a:t>		</a:t>
            </a:r>
            <a:r>
              <a:rPr lang="vi-VN" altLang="en-US" sz="2400" dirty="0">
                <a:latin typeface="Times New Roman" panose="02020603050405020304" pitchFamily="18" charset="0"/>
                <a:cs typeface="Times New Roman" panose="02020603050405020304" pitchFamily="18" charset="0"/>
              </a:rPr>
              <a:t>=&gt; số cây tím ở F2 n</a:t>
            </a:r>
            <a:r>
              <a:rPr lang="vi-VN" altLang="en-US" sz="2400" dirty="0">
                <a:latin typeface="Times New Roman" panose="02020603050405020304" pitchFamily="18" charset="0"/>
                <a:ea typeface="Times New Roman" panose="02020603050405020304" pitchFamily="18" charset="0"/>
              </a:rPr>
              <a:t>à</a:t>
            </a:r>
            <a:r>
              <a:rPr lang="vi-VN" altLang="en-US" sz="2400" dirty="0">
                <a:latin typeface="Times New Roman" panose="02020603050405020304" pitchFamily="18" charset="0"/>
                <a:cs typeface="Times New Roman" panose="02020603050405020304" pitchFamily="18" charset="0"/>
              </a:rPr>
              <a:t>y có cấu trúc di truyền thuần chủng như ở thế hệ P = KG 	</a:t>
            </a:r>
            <a:endParaRPr lang="vi-VN" altLang="en-US" sz="2400" dirty="0">
              <a:latin typeface="Times New Roman" panose="02020603050405020304" pitchFamily="18" charset="0"/>
              <a:cs typeface="Times New Roman" panose="02020603050405020304" pitchFamily="18" charset="0"/>
            </a:endParaRPr>
          </a:p>
          <a:p>
            <a:pPr marL="0" lvl="0" indent="0" eaLnBrk="1" hangingPunct="1">
              <a:spcBef>
                <a:spcPct val="0"/>
              </a:spcBef>
              <a:buClrTx/>
              <a:buSzTx/>
              <a:buFontTx/>
              <a:buNone/>
            </a:pPr>
            <a:r>
              <a:rPr lang="vi-VN" altLang="en-US" sz="2400" dirty="0">
                <a:latin typeface="Times New Roman" panose="02020603050405020304" pitchFamily="18" charset="0"/>
                <a:cs typeface="Times New Roman" panose="02020603050405020304" pitchFamily="18" charset="0"/>
              </a:rPr>
              <a:t> </a:t>
            </a:r>
            <a:r>
              <a:rPr lang="en-US" altLang="en-US" sz="2400" dirty="0">
                <a:latin typeface="Times New Roman" panose="02020603050405020304" pitchFamily="18" charset="0"/>
                <a:cs typeface="Times New Roman" panose="02020603050405020304" pitchFamily="18" charset="0"/>
              </a:rPr>
              <a:t>	</a:t>
            </a:r>
            <a:r>
              <a:rPr lang="vi-VN" altLang="en-US" sz="2400" dirty="0">
                <a:latin typeface="Times New Roman" panose="02020603050405020304" pitchFamily="18" charset="0"/>
                <a:cs typeface="Times New Roman" panose="02020603050405020304" pitchFamily="18" charset="0"/>
              </a:rPr>
              <a:t>++ 2/3 số hoa tím F2 tự thụ → F3: 	 </a:t>
            </a:r>
            <a:endParaRPr lang="vi-VN" altLang="en-US" sz="2400" dirty="0">
              <a:latin typeface="Times New Roman" panose="02020603050405020304" pitchFamily="18" charset="0"/>
              <a:cs typeface="Times New Roman" panose="02020603050405020304" pitchFamily="18" charset="0"/>
            </a:endParaRPr>
          </a:p>
          <a:p>
            <a:pPr marL="0" lvl="0" indent="0" eaLnBrk="1" hangingPunct="1">
              <a:spcBef>
                <a:spcPct val="0"/>
              </a:spcBef>
              <a:buClrTx/>
              <a:buSzTx/>
              <a:buFontTx/>
              <a:buNone/>
            </a:pPr>
            <a:r>
              <a:rPr lang="vi-VN" altLang="en-US" sz="2400" dirty="0">
                <a:latin typeface="Times New Roman" panose="02020603050405020304" pitchFamily="18" charset="0"/>
                <a:cs typeface="Times New Roman" panose="02020603050405020304" pitchFamily="18" charset="0"/>
              </a:rPr>
              <a:t>=&gt; số cây tím F2 n</a:t>
            </a:r>
            <a:r>
              <a:rPr lang="vi-VN" altLang="en-US" sz="2400" dirty="0">
                <a:latin typeface="Times New Roman" panose="02020603050405020304" pitchFamily="18" charset="0"/>
                <a:ea typeface="Times New Roman" panose="02020603050405020304" pitchFamily="18" charset="0"/>
              </a:rPr>
              <a:t>à</a:t>
            </a:r>
            <a:r>
              <a:rPr lang="vi-VN" altLang="en-US" sz="2400" dirty="0">
                <a:latin typeface="Times New Roman" panose="02020603050405020304" pitchFamily="18" charset="0"/>
                <a:cs typeface="Times New Roman" panose="02020603050405020304" pitchFamily="18" charset="0"/>
              </a:rPr>
              <a:t>y có cấu trúc di truyền không thuần chủng như ở thế hệ P = 	</a:t>
            </a:r>
            <a:endParaRPr lang="vi-VN" altLang="en-US" sz="2400" dirty="0">
              <a:latin typeface="Times New Roman" panose="02020603050405020304" pitchFamily="18" charset="0"/>
              <a:cs typeface="Times New Roman" panose="02020603050405020304" pitchFamily="18" charset="0"/>
            </a:endParaRPr>
          </a:p>
          <a:p>
            <a:pPr marL="0" lvl="0" indent="0" eaLnBrk="1" hangingPunct="1">
              <a:spcBef>
                <a:spcPct val="0"/>
              </a:spcBef>
              <a:buClrTx/>
              <a:buSzTx/>
              <a:buFontTx/>
              <a:buNone/>
            </a:pPr>
            <a:r>
              <a:rPr lang="vi-VN" altLang="en-US" sz="2400" dirty="0">
                <a:latin typeface="Times New Roman" panose="02020603050405020304" pitchFamily="18" charset="0"/>
                <a:cs typeface="Times New Roman" panose="02020603050405020304" pitchFamily="18" charset="0"/>
              </a:rPr>
              <a:t>+ Đem số cây cho hoa trắng F2 tự thụ phấn thì → F3 : 	</a:t>
            </a:r>
            <a:endParaRPr lang="vi-VN" altLang="en-US" sz="2400" dirty="0">
              <a:latin typeface="Times New Roman" panose="02020603050405020304" pitchFamily="18" charset="0"/>
              <a:ea typeface="Times New Roman" panose="02020603050405020304" pitchFamily="18" charset="0"/>
            </a:endParaRP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xEl>
                                              <p:charRg st="83" end="130"/>
                                            </p:txEl>
                                          </p:spTgt>
                                        </p:tgtEl>
                                        <p:attrNameLst>
                                          <p:attrName>style.visibility</p:attrName>
                                        </p:attrNameLst>
                                      </p:cBhvr>
                                      <p:to>
                                        <p:strVal val="visible"/>
                                      </p:to>
                                    </p:set>
                                    <p:animEffect transition="in" filter="wipe(left)">
                                      <p:cBhvr>
                                        <p:cTn id="7" dur="500"/>
                                        <p:tgtEl>
                                          <p:spTgt spid="9">
                                            <p:txEl>
                                              <p:charRg st="83" end="13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xEl>
                                              <p:charRg st="130" end="194"/>
                                            </p:txEl>
                                          </p:spTgt>
                                        </p:tgtEl>
                                        <p:attrNameLst>
                                          <p:attrName>style.visibility</p:attrName>
                                        </p:attrNameLst>
                                      </p:cBhvr>
                                      <p:to>
                                        <p:strVal val="visible"/>
                                      </p:to>
                                    </p:set>
                                    <p:animEffect transition="in" filter="wipe(left)">
                                      <p:cBhvr>
                                        <p:cTn id="12" dur="500"/>
                                        <p:tgtEl>
                                          <p:spTgt spid="9">
                                            <p:txEl>
                                              <p:charRg st="130" end="19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9">
                                            <p:txEl>
                                              <p:charRg st="194" end="285"/>
                                            </p:txEl>
                                          </p:spTgt>
                                        </p:tgtEl>
                                        <p:attrNameLst>
                                          <p:attrName>style.visibility</p:attrName>
                                        </p:attrNameLst>
                                      </p:cBhvr>
                                      <p:to>
                                        <p:strVal val="visible"/>
                                      </p:to>
                                    </p:set>
                                    <p:animEffect transition="in" filter="wipe(left)">
                                      <p:cBhvr>
                                        <p:cTn id="17" dur="500"/>
                                        <p:tgtEl>
                                          <p:spTgt spid="9">
                                            <p:txEl>
                                              <p:charRg st="194" end="28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9">
                                            <p:txEl>
                                              <p:charRg st="285" end="385"/>
                                            </p:txEl>
                                          </p:spTgt>
                                        </p:tgtEl>
                                        <p:attrNameLst>
                                          <p:attrName>style.visibility</p:attrName>
                                        </p:attrNameLst>
                                      </p:cBhvr>
                                      <p:to>
                                        <p:strVal val="visible"/>
                                      </p:to>
                                    </p:set>
                                    <p:animEffect transition="in" filter="wipe(left)">
                                      <p:cBhvr>
                                        <p:cTn id="22" dur="500"/>
                                        <p:tgtEl>
                                          <p:spTgt spid="9">
                                            <p:txEl>
                                              <p:charRg st="285" end="38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0">
                                            <p:txEl>
                                              <p:charRg st="0" end="29"/>
                                            </p:txEl>
                                          </p:spTgt>
                                        </p:tgtEl>
                                        <p:attrNameLst>
                                          <p:attrName>style.visibility</p:attrName>
                                        </p:attrNameLst>
                                      </p:cBhvr>
                                      <p:to>
                                        <p:strVal val="visible"/>
                                      </p:to>
                                    </p:set>
                                    <p:animEffect transition="in" filter="wipe(left)">
                                      <p:cBhvr>
                                        <p:cTn id="27" dur="500"/>
                                        <p:tgtEl>
                                          <p:spTgt spid="10">
                                            <p:txEl>
                                              <p:charRg st="0" end="29"/>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0">
                                            <p:txEl>
                                              <p:charRg st="29" end="76"/>
                                            </p:txEl>
                                          </p:spTgt>
                                        </p:tgtEl>
                                        <p:attrNameLst>
                                          <p:attrName>style.visibility</p:attrName>
                                        </p:attrNameLst>
                                      </p:cBhvr>
                                      <p:to>
                                        <p:strVal val="visible"/>
                                      </p:to>
                                    </p:set>
                                    <p:animEffect transition="in" filter="wipe(left)">
                                      <p:cBhvr>
                                        <p:cTn id="32" dur="500"/>
                                        <p:tgtEl>
                                          <p:spTgt spid="10">
                                            <p:txEl>
                                              <p:charRg st="29" end="7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0">
                                            <p:txEl>
                                              <p:charRg st="76" end="113"/>
                                            </p:txEl>
                                          </p:spTgt>
                                        </p:tgtEl>
                                        <p:attrNameLst>
                                          <p:attrName>style.visibility</p:attrName>
                                        </p:attrNameLst>
                                      </p:cBhvr>
                                      <p:to>
                                        <p:strVal val="visible"/>
                                      </p:to>
                                    </p:set>
                                    <p:animEffect transition="in" filter="wipe(left)">
                                      <p:cBhvr>
                                        <p:cTn id="37" dur="500"/>
                                        <p:tgtEl>
                                          <p:spTgt spid="10">
                                            <p:txEl>
                                              <p:charRg st="76" end="11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0">
                                            <p:txEl>
                                              <p:charRg st="113" end="198"/>
                                            </p:txEl>
                                          </p:spTgt>
                                        </p:tgtEl>
                                        <p:attrNameLst>
                                          <p:attrName>style.visibility</p:attrName>
                                        </p:attrNameLst>
                                      </p:cBhvr>
                                      <p:to>
                                        <p:strVal val="visible"/>
                                      </p:to>
                                    </p:set>
                                    <p:animEffect transition="in" filter="wipe(left)">
                                      <p:cBhvr>
                                        <p:cTn id="42" dur="500"/>
                                        <p:tgtEl>
                                          <p:spTgt spid="10">
                                            <p:txEl>
                                              <p:charRg st="113" end="19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10">
                                            <p:txEl>
                                              <p:charRg st="198" end="237"/>
                                            </p:txEl>
                                          </p:spTgt>
                                        </p:tgtEl>
                                        <p:attrNameLst>
                                          <p:attrName>style.visibility</p:attrName>
                                        </p:attrNameLst>
                                      </p:cBhvr>
                                      <p:to>
                                        <p:strVal val="visible"/>
                                      </p:to>
                                    </p:set>
                                    <p:animEffect transition="in" filter="wipe(left)">
                                      <p:cBhvr>
                                        <p:cTn id="47" dur="500"/>
                                        <p:tgtEl>
                                          <p:spTgt spid="10">
                                            <p:txEl>
                                              <p:charRg st="198" end="23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10">
                                            <p:txEl>
                                              <p:charRg st="237" end="317"/>
                                            </p:txEl>
                                          </p:spTgt>
                                        </p:tgtEl>
                                        <p:attrNameLst>
                                          <p:attrName>style.visibility</p:attrName>
                                        </p:attrNameLst>
                                      </p:cBhvr>
                                      <p:to>
                                        <p:strVal val="visible"/>
                                      </p:to>
                                    </p:set>
                                    <p:animEffect transition="in" filter="wipe(left)">
                                      <p:cBhvr>
                                        <p:cTn id="52" dur="500"/>
                                        <p:tgtEl>
                                          <p:spTgt spid="10">
                                            <p:txEl>
                                              <p:charRg st="237" end="317"/>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10">
                                            <p:txEl>
                                              <p:charRg st="317" end="372"/>
                                            </p:txEl>
                                          </p:spTgt>
                                        </p:tgtEl>
                                        <p:attrNameLst>
                                          <p:attrName>style.visibility</p:attrName>
                                        </p:attrNameLst>
                                      </p:cBhvr>
                                      <p:to>
                                        <p:strVal val="visible"/>
                                      </p:to>
                                    </p:set>
                                    <p:animEffect transition="in" filter="wipe(left)">
                                      <p:cBhvr>
                                        <p:cTn id="57" dur="500"/>
                                        <p:tgtEl>
                                          <p:spTgt spid="10">
                                            <p:txEl>
                                              <p:charRg st="317" end="37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TextBox 6"/>
          <p:cNvSpPr txBox="1"/>
          <p:nvPr/>
        </p:nvSpPr>
        <p:spPr>
          <a:xfrm>
            <a:off x="0" y="100013"/>
            <a:ext cx="6324600" cy="523875"/>
          </a:xfrm>
          <a:prstGeom prst="rect">
            <a:avLst/>
          </a:prstGeom>
          <a:noFill/>
          <a:ln w="9525">
            <a:noFill/>
          </a:ln>
        </p:spPr>
        <p:txBody>
          <a:bodyPr>
            <a:spAutoFit/>
          </a:bodyPr>
          <a:lstStyle>
            <a:lvl1pPr marL="342900" indent="-3429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2000" kern="1200">
                <a:solidFill>
                  <a:schemeClr val="tx1"/>
                </a:solidFill>
                <a:latin typeface="+mj-lt"/>
                <a:ea typeface="+mj-ea"/>
                <a:cs typeface="+mj-cs"/>
              </a:defRPr>
            </a:lvl1pPr>
            <a:lvl2pPr marL="742950" indent="-285750" algn="l" defTabSz="457200" rtl="0" eaLnBrk="0" fontAlgn="base" hangingPunct="0">
              <a:spcBef>
                <a:spcPts val="1000"/>
              </a:spcBef>
              <a:spcAft>
                <a:spcPct val="0"/>
              </a:spcAft>
              <a:buClr>
                <a:schemeClr val="accent1"/>
              </a:buClr>
              <a:buSzPct val="80000"/>
              <a:buFont typeface="Wingdings 3" panose="05040102010807070707" pitchFamily="18" charset="2"/>
              <a:buChar char=""/>
              <a:defRPr kern="1200">
                <a:solidFill>
                  <a:schemeClr val="tx1"/>
                </a:solidFill>
                <a:latin typeface="+mj-lt"/>
                <a:ea typeface="+mj-ea"/>
                <a:cs typeface="+mj-cs"/>
              </a:defRPr>
            </a:lvl2pPr>
            <a:lvl3pPr marL="11430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600" kern="1200">
                <a:solidFill>
                  <a:schemeClr val="tx1"/>
                </a:solidFill>
                <a:latin typeface="+mj-lt"/>
                <a:ea typeface="+mj-ea"/>
                <a:cs typeface="+mj-cs"/>
              </a:defRPr>
            </a:lvl3pPr>
            <a:lvl4pPr marL="16002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400" kern="1200">
                <a:solidFill>
                  <a:schemeClr val="tx1"/>
                </a:solidFill>
                <a:latin typeface="+mj-lt"/>
                <a:ea typeface="+mj-ea"/>
                <a:cs typeface="+mj-cs"/>
              </a:defRPr>
            </a:lvl4pPr>
            <a:lvl5pPr marL="20574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400" kern="1200">
                <a:solidFill>
                  <a:schemeClr val="tx1"/>
                </a:solidFill>
                <a:latin typeface="+mj-lt"/>
                <a:ea typeface="+mj-ea"/>
                <a:cs typeface="+mj-cs"/>
              </a:defRPr>
            </a:lvl5pPr>
          </a:lstStyle>
          <a:p>
            <a:pPr marL="0" lvl="0" indent="0" eaLnBrk="1" hangingPunct="1">
              <a:spcBef>
                <a:spcPct val="0"/>
              </a:spcBef>
              <a:buClrTx/>
              <a:buSzTx/>
              <a:buFontTx/>
              <a:buNone/>
            </a:pPr>
            <a:r>
              <a:rPr lang="nn-NO" altLang="en-US" sz="2800" b="1" dirty="0">
                <a:solidFill>
                  <a:srgbClr val="FFFF00"/>
                </a:solidFill>
                <a:latin typeface="Times New Roman" panose="02020603050405020304" pitchFamily="18" charset="0"/>
                <a:cs typeface="Times New Roman" panose="02020603050405020304" pitchFamily="18" charset="0"/>
              </a:rPr>
              <a:t>3. Lai một tính trạng của Mendel</a:t>
            </a:r>
            <a:endParaRPr lang="en-US" altLang="en-US" sz="2800" b="1" dirty="0">
              <a:solidFill>
                <a:srgbClr val="FFFF00"/>
              </a:solidFill>
              <a:latin typeface="Times New Roman" panose="02020603050405020304" pitchFamily="18" charset="0"/>
              <a:ea typeface="Times New Roman" panose="02020603050405020304" pitchFamily="18" charset="0"/>
            </a:endParaRPr>
          </a:p>
        </p:txBody>
      </p:sp>
      <p:pic>
        <p:nvPicPr>
          <p:cNvPr id="80899" name="Picture 3"/>
          <p:cNvPicPr>
            <a:picLocks noChangeAspect="1"/>
          </p:cNvPicPr>
          <p:nvPr/>
        </p:nvPicPr>
        <p:blipFill>
          <a:blip r:embed="rId1"/>
          <a:stretch>
            <a:fillRect/>
          </a:stretch>
        </p:blipFill>
        <p:spPr>
          <a:xfrm>
            <a:off x="6329363" y="336550"/>
            <a:ext cx="5689600" cy="4724400"/>
          </a:xfrm>
          <a:prstGeom prst="rect">
            <a:avLst/>
          </a:prstGeom>
          <a:noFill/>
          <a:ln w="9525">
            <a:noFill/>
          </a:ln>
        </p:spPr>
      </p:pic>
      <p:sp>
        <p:nvSpPr>
          <p:cNvPr id="9" name="TextBox 8"/>
          <p:cNvSpPr txBox="1"/>
          <p:nvPr/>
        </p:nvSpPr>
        <p:spPr>
          <a:xfrm>
            <a:off x="173038" y="623888"/>
            <a:ext cx="5922962" cy="6631305"/>
          </a:xfrm>
          <a:prstGeom prst="rect">
            <a:avLst/>
          </a:prstGeom>
          <a:noFill/>
          <a:ln w="9525">
            <a:noFill/>
          </a:ln>
        </p:spPr>
        <p:txBody>
          <a:bodyPr>
            <a:spAutoFit/>
          </a:bodyPr>
          <a:lstStyle>
            <a:lvl1pPr marL="342900" indent="-3429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2000" kern="1200">
                <a:solidFill>
                  <a:schemeClr val="tx1"/>
                </a:solidFill>
                <a:latin typeface="+mj-lt"/>
                <a:ea typeface="+mj-ea"/>
                <a:cs typeface="+mj-cs"/>
              </a:defRPr>
            </a:lvl1pPr>
            <a:lvl2pPr marL="742950" indent="-285750" algn="l" defTabSz="457200" rtl="0" eaLnBrk="0" fontAlgn="base" hangingPunct="0">
              <a:spcBef>
                <a:spcPts val="1000"/>
              </a:spcBef>
              <a:spcAft>
                <a:spcPct val="0"/>
              </a:spcAft>
              <a:buClr>
                <a:schemeClr val="accent1"/>
              </a:buClr>
              <a:buSzPct val="80000"/>
              <a:buFont typeface="Wingdings 3" panose="05040102010807070707" pitchFamily="18" charset="2"/>
              <a:buChar char=""/>
              <a:defRPr kern="1200">
                <a:solidFill>
                  <a:schemeClr val="tx1"/>
                </a:solidFill>
                <a:latin typeface="+mj-lt"/>
                <a:ea typeface="+mj-ea"/>
                <a:cs typeface="+mj-cs"/>
              </a:defRPr>
            </a:lvl2pPr>
            <a:lvl3pPr marL="11430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600" kern="1200">
                <a:solidFill>
                  <a:schemeClr val="tx1"/>
                </a:solidFill>
                <a:latin typeface="+mj-lt"/>
                <a:ea typeface="+mj-ea"/>
                <a:cs typeface="+mj-cs"/>
              </a:defRPr>
            </a:lvl3pPr>
            <a:lvl4pPr marL="16002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400" kern="1200">
                <a:solidFill>
                  <a:schemeClr val="tx1"/>
                </a:solidFill>
                <a:latin typeface="+mj-lt"/>
                <a:ea typeface="+mj-ea"/>
                <a:cs typeface="+mj-cs"/>
              </a:defRPr>
            </a:lvl4pPr>
            <a:lvl5pPr marL="20574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400" kern="1200">
                <a:solidFill>
                  <a:schemeClr val="tx1"/>
                </a:solidFill>
                <a:latin typeface="+mj-lt"/>
                <a:ea typeface="+mj-ea"/>
                <a:cs typeface="+mj-cs"/>
              </a:defRPr>
            </a:lvl5pPr>
          </a:lstStyle>
          <a:p>
            <a:pPr marL="0" lvl="0" indent="0" algn="just" eaLnBrk="1" hangingPunct="1">
              <a:spcBef>
                <a:spcPct val="0"/>
              </a:spcBef>
              <a:buClrTx/>
              <a:buSzTx/>
              <a:buFontTx/>
              <a:buNone/>
            </a:pPr>
            <a:r>
              <a:rPr lang="vi-VN" altLang="en-US" sz="2500" dirty="0">
                <a:solidFill>
                  <a:srgbClr val="FFFF00"/>
                </a:solidFill>
                <a:latin typeface="Times New Roman" panose="02020603050405020304" pitchFamily="18" charset="0"/>
                <a:cs typeface="Times New Roman" panose="02020603050405020304" pitchFamily="18" charset="0"/>
              </a:rPr>
              <a:t>b. Đề xuất giả thuyết mới của Mendel: </a:t>
            </a:r>
            <a:r>
              <a:rPr lang="en-US" altLang="vi-VN" sz="2500" dirty="0">
                <a:solidFill>
                  <a:srgbClr val="FFFF00"/>
                </a:solidFill>
                <a:latin typeface="Times New Roman" panose="02020603050405020304" pitchFamily="18" charset="0"/>
                <a:cs typeface="Times New Roman" panose="02020603050405020304" pitchFamily="18" charset="0"/>
              </a:rPr>
              <a:t>( Nhóm 2)</a:t>
            </a:r>
            <a:endParaRPr lang="vi-VN" altLang="en-US" sz="2500" dirty="0">
              <a:solidFill>
                <a:srgbClr val="FFFF00"/>
              </a:solidFill>
              <a:latin typeface="Times New Roman" panose="02020603050405020304" pitchFamily="18" charset="0"/>
              <a:cs typeface="Times New Roman" panose="02020603050405020304" pitchFamily="18" charset="0"/>
            </a:endParaRPr>
          </a:p>
          <a:p>
            <a:pPr marL="0" lvl="0" indent="0" algn="just" eaLnBrk="1" hangingPunct="1">
              <a:spcBef>
                <a:spcPct val="0"/>
              </a:spcBef>
              <a:buClrTx/>
              <a:buSzTx/>
              <a:buFontTx/>
              <a:buNone/>
            </a:pPr>
            <a:r>
              <a:rPr lang="en-US" altLang="en-US" sz="2500" dirty="0">
                <a:latin typeface="Times New Roman" panose="02020603050405020304" pitchFamily="18" charset="0"/>
                <a:cs typeface="Times New Roman" panose="02020603050405020304" pitchFamily="18" charset="0"/>
              </a:rPr>
              <a:t>	</a:t>
            </a:r>
            <a:r>
              <a:rPr lang="vi-VN" altLang="en-US" sz="2500" dirty="0">
                <a:latin typeface="Times New Roman" panose="02020603050405020304" pitchFamily="18" charset="0"/>
                <a:cs typeface="Times New Roman" panose="02020603050405020304" pitchFamily="18" charset="0"/>
              </a:rPr>
              <a:t>Mỗi tính trạng của cây do một cặp nhân tố di truyền, ở DT hiện đại thì được gọi l</a:t>
            </a:r>
            <a:r>
              <a:rPr lang="vi-VN" altLang="en-US" sz="2500" dirty="0">
                <a:latin typeface="Times New Roman" panose="02020603050405020304" pitchFamily="18" charset="0"/>
                <a:ea typeface="Times New Roman" panose="02020603050405020304" pitchFamily="18" charset="0"/>
              </a:rPr>
              <a:t>à</a:t>
            </a:r>
            <a:r>
              <a:rPr lang="vi-VN" altLang="en-US" sz="2500" dirty="0">
                <a:latin typeface="Times New Roman" panose="02020603050405020304" pitchFamily="18" charset="0"/>
                <a:cs typeface="Times New Roman" panose="02020603050405020304" pitchFamily="18" charset="0"/>
              </a:rPr>
              <a:t> gì?	</a:t>
            </a:r>
            <a:endParaRPr lang="vi-VN" altLang="en-US" sz="2500" dirty="0">
              <a:latin typeface="Times New Roman" panose="02020603050405020304" pitchFamily="18" charset="0"/>
              <a:cs typeface="Times New Roman" panose="02020603050405020304" pitchFamily="18" charset="0"/>
            </a:endParaRPr>
          </a:p>
          <a:p>
            <a:pPr marL="0" lvl="0" indent="0" algn="just" eaLnBrk="1" hangingPunct="1">
              <a:spcBef>
                <a:spcPct val="0"/>
              </a:spcBef>
              <a:buClrTx/>
              <a:buSzTx/>
              <a:buFontTx/>
              <a:buNone/>
            </a:pPr>
            <a:r>
              <a:rPr lang="en-US" altLang="en-US" sz="2500" dirty="0">
                <a:latin typeface="Times New Roman" panose="02020603050405020304" pitchFamily="18" charset="0"/>
                <a:cs typeface="Times New Roman" panose="02020603050405020304" pitchFamily="18" charset="0"/>
              </a:rPr>
              <a:t>	</a:t>
            </a:r>
            <a:r>
              <a:rPr lang="vi-VN" altLang="en-US" sz="2500" dirty="0">
                <a:latin typeface="Times New Roman" panose="02020603050405020304" pitchFamily="18" charset="0"/>
                <a:cs typeface="Times New Roman" panose="02020603050405020304" pitchFamily="18" charset="0"/>
              </a:rPr>
              <a:t>+ Các nhân tố di truyền tồn như thế n</a:t>
            </a:r>
            <a:r>
              <a:rPr lang="vi-VN" altLang="en-US" sz="2500" dirty="0">
                <a:latin typeface="Times New Roman" panose="02020603050405020304" pitchFamily="18" charset="0"/>
                <a:ea typeface="Times New Roman" panose="02020603050405020304" pitchFamily="18" charset="0"/>
              </a:rPr>
              <a:t>à</a:t>
            </a:r>
            <a:r>
              <a:rPr lang="vi-VN" altLang="en-US" sz="2500" dirty="0">
                <a:latin typeface="Times New Roman" panose="02020603050405020304" pitchFamily="18" charset="0"/>
                <a:cs typeface="Times New Roman" panose="02020603050405020304" pitchFamily="18" charset="0"/>
              </a:rPr>
              <a:t>o trong tế b</a:t>
            </a:r>
            <a:r>
              <a:rPr lang="vi-VN" altLang="en-US" sz="2500" dirty="0">
                <a:latin typeface="Times New Roman" panose="02020603050405020304" pitchFamily="18" charset="0"/>
                <a:ea typeface="Times New Roman" panose="02020603050405020304" pitchFamily="18" charset="0"/>
              </a:rPr>
              <a:t>à</a:t>
            </a:r>
            <a:r>
              <a:rPr lang="vi-VN" altLang="en-US" sz="2500" dirty="0">
                <a:latin typeface="Times New Roman" panose="02020603050405020304" pitchFamily="18" charset="0"/>
                <a:cs typeface="Times New Roman" panose="02020603050405020304" pitchFamily="18" charset="0"/>
              </a:rPr>
              <a:t>o?</a:t>
            </a:r>
            <a:endParaRPr lang="vi-VN" altLang="en-US" sz="2500" dirty="0">
              <a:latin typeface="Times New Roman" panose="02020603050405020304" pitchFamily="18" charset="0"/>
              <a:cs typeface="Times New Roman" panose="02020603050405020304" pitchFamily="18" charset="0"/>
            </a:endParaRPr>
          </a:p>
          <a:p>
            <a:pPr marL="0" lvl="0" indent="0" algn="just" eaLnBrk="1" hangingPunct="1">
              <a:spcBef>
                <a:spcPct val="0"/>
              </a:spcBef>
              <a:buClrTx/>
              <a:buSzTx/>
              <a:buFontTx/>
              <a:buNone/>
            </a:pPr>
            <a:r>
              <a:rPr lang="en-US" altLang="en-US" sz="2500" dirty="0">
                <a:latin typeface="Times New Roman" panose="02020603050405020304" pitchFamily="18" charset="0"/>
                <a:cs typeface="Times New Roman" panose="02020603050405020304" pitchFamily="18" charset="0"/>
              </a:rPr>
              <a:t>	</a:t>
            </a:r>
            <a:r>
              <a:rPr lang="vi-VN" altLang="en-US" sz="2500" dirty="0">
                <a:latin typeface="Times New Roman" panose="02020603050405020304" pitchFamily="18" charset="0"/>
                <a:cs typeface="Times New Roman" panose="02020603050405020304" pitchFamily="18" charset="0"/>
              </a:rPr>
              <a:t>+ Các nhân tố DT được truyền như thế n</a:t>
            </a:r>
            <a:r>
              <a:rPr lang="vi-VN" altLang="en-US" sz="2500" dirty="0">
                <a:latin typeface="Times New Roman" panose="02020603050405020304" pitchFamily="18" charset="0"/>
                <a:ea typeface="Times New Roman" panose="02020603050405020304" pitchFamily="18" charset="0"/>
              </a:rPr>
              <a:t>à</a:t>
            </a:r>
            <a:r>
              <a:rPr lang="vi-VN" altLang="en-US" sz="2500" dirty="0">
                <a:latin typeface="Times New Roman" panose="02020603050405020304" pitchFamily="18" charset="0"/>
                <a:cs typeface="Times New Roman" panose="02020603050405020304" pitchFamily="18" charset="0"/>
              </a:rPr>
              <a:t>o trong tế b</a:t>
            </a:r>
            <a:r>
              <a:rPr lang="vi-VN" altLang="en-US" sz="2500" dirty="0">
                <a:latin typeface="Times New Roman" panose="02020603050405020304" pitchFamily="18" charset="0"/>
                <a:ea typeface="Times New Roman" panose="02020603050405020304" pitchFamily="18" charset="0"/>
              </a:rPr>
              <a:t>à</a:t>
            </a:r>
            <a:r>
              <a:rPr lang="vi-VN" altLang="en-US" sz="2500" dirty="0">
                <a:latin typeface="Times New Roman" panose="02020603050405020304" pitchFamily="18" charset="0"/>
                <a:cs typeface="Times New Roman" panose="02020603050405020304" pitchFamily="18" charset="0"/>
              </a:rPr>
              <a:t>o?</a:t>
            </a:r>
            <a:endParaRPr lang="vi-VN" altLang="en-US" sz="2500" dirty="0">
              <a:latin typeface="Times New Roman" panose="02020603050405020304" pitchFamily="18" charset="0"/>
              <a:cs typeface="Times New Roman" panose="02020603050405020304" pitchFamily="18" charset="0"/>
            </a:endParaRPr>
          </a:p>
          <a:p>
            <a:pPr marL="0" lvl="0" indent="0" algn="just" eaLnBrk="1" hangingPunct="1">
              <a:spcBef>
                <a:spcPct val="0"/>
              </a:spcBef>
              <a:buClrTx/>
              <a:buSzTx/>
              <a:buFontTx/>
              <a:buNone/>
            </a:pPr>
            <a:r>
              <a:rPr lang="en-US" altLang="en-US" sz="2500" dirty="0">
                <a:latin typeface="Times New Roman" panose="02020603050405020304" pitchFamily="18" charset="0"/>
                <a:cs typeface="Times New Roman" panose="02020603050405020304" pitchFamily="18" charset="0"/>
              </a:rPr>
              <a:t>	</a:t>
            </a:r>
            <a:r>
              <a:rPr lang="vi-VN" altLang="en-US" sz="2500" dirty="0">
                <a:latin typeface="Times New Roman" panose="02020603050405020304" pitchFamily="18" charset="0"/>
                <a:cs typeface="Times New Roman" panose="02020603050405020304" pitchFamily="18" charset="0"/>
              </a:rPr>
              <a:t>+ Mỗi cây F1 sẽ tạo ra những giao tử mang những nhân tố di truyền như thế n</a:t>
            </a:r>
            <a:r>
              <a:rPr lang="vi-VN" altLang="en-US" sz="2500" dirty="0">
                <a:latin typeface="Times New Roman" panose="02020603050405020304" pitchFamily="18" charset="0"/>
                <a:ea typeface="Times New Roman" panose="02020603050405020304" pitchFamily="18" charset="0"/>
              </a:rPr>
              <a:t>à</a:t>
            </a:r>
            <a:r>
              <a:rPr lang="vi-VN" altLang="en-US" sz="2500" dirty="0">
                <a:latin typeface="Times New Roman" panose="02020603050405020304" pitchFamily="18" charset="0"/>
                <a:cs typeface="Times New Roman" panose="02020603050405020304" pitchFamily="18" charset="0"/>
              </a:rPr>
              <a:t>o? </a:t>
            </a:r>
            <a:endParaRPr lang="en-US" altLang="en-US" sz="2500" dirty="0">
              <a:latin typeface="Times New Roman" panose="02020603050405020304" pitchFamily="18" charset="0"/>
              <a:cs typeface="Times New Roman" panose="02020603050405020304" pitchFamily="18" charset="0"/>
            </a:endParaRPr>
          </a:p>
          <a:p>
            <a:pPr marL="0" lvl="0" indent="0" algn="just" eaLnBrk="1" hangingPunct="1">
              <a:spcBef>
                <a:spcPct val="0"/>
              </a:spcBef>
              <a:buClrTx/>
              <a:buSzTx/>
              <a:buFontTx/>
              <a:buNone/>
            </a:pPr>
            <a:r>
              <a:rPr lang="vi-VN" altLang="en-US" sz="2500" dirty="0">
                <a:solidFill>
                  <a:srgbClr val="FFFF00"/>
                </a:solidFill>
                <a:latin typeface="Times New Roman" panose="02020603050405020304" pitchFamily="18" charset="0"/>
                <a:cs typeface="Times New Roman" panose="02020603050405020304" pitchFamily="18" charset="0"/>
              </a:rPr>
              <a:t>c. Kiểm chứng giả thuyết: </a:t>
            </a:r>
            <a:endParaRPr lang="vi-VN" altLang="en-US" sz="2500" dirty="0">
              <a:solidFill>
                <a:srgbClr val="FFFF00"/>
              </a:solidFill>
              <a:latin typeface="Times New Roman" panose="02020603050405020304" pitchFamily="18" charset="0"/>
              <a:cs typeface="Times New Roman" panose="02020603050405020304" pitchFamily="18" charset="0"/>
            </a:endParaRPr>
          </a:p>
          <a:p>
            <a:pPr marL="0" lvl="0" indent="0" algn="just" eaLnBrk="1" hangingPunct="1">
              <a:spcBef>
                <a:spcPct val="0"/>
              </a:spcBef>
              <a:buClrTx/>
              <a:buSzTx/>
              <a:buFontTx/>
              <a:buNone/>
            </a:pPr>
            <a:r>
              <a:rPr lang="vi-VN" altLang="en-US" sz="2500" dirty="0">
                <a:latin typeface="Times New Roman" panose="02020603050405020304" pitchFamily="18" charset="0"/>
                <a:cs typeface="Times New Roman" panose="02020603050405020304" pitchFamily="18" charset="0"/>
              </a:rPr>
              <a:t>Cho cây F1 hoa tím </a:t>
            </a:r>
            <a:r>
              <a:rPr lang="en-US" altLang="en-US" sz="2500" dirty="0">
                <a:latin typeface="Times New Roman" panose="02020603050405020304" pitchFamily="18" charset="0"/>
                <a:cs typeface="Times New Roman" panose="02020603050405020304" pitchFamily="18" charset="0"/>
              </a:rPr>
              <a:t>x </a:t>
            </a:r>
            <a:r>
              <a:rPr lang="vi-VN" altLang="en-US" sz="2500" dirty="0">
                <a:latin typeface="Times New Roman" panose="02020603050405020304" pitchFamily="18" charset="0"/>
                <a:cs typeface="Times New Roman" panose="02020603050405020304" pitchFamily="18" charset="0"/>
              </a:rPr>
              <a:t>cây hoa trắng thuần chủng → Fa: 1/2 số cây có hoa tím, 1/2 số cây cho hoa trắng</a:t>
            </a:r>
            <a:endParaRPr lang="vi-VN" altLang="en-US" sz="2500" dirty="0">
              <a:latin typeface="Times New Roman" panose="02020603050405020304" pitchFamily="18" charset="0"/>
              <a:cs typeface="Times New Roman" panose="02020603050405020304" pitchFamily="18" charset="0"/>
            </a:endParaRPr>
          </a:p>
          <a:p>
            <a:pPr marL="0" lvl="0" indent="0" algn="just" eaLnBrk="1" hangingPunct="1">
              <a:spcBef>
                <a:spcPct val="0"/>
              </a:spcBef>
              <a:buClrTx/>
              <a:buSzTx/>
              <a:buFontTx/>
              <a:buNone/>
            </a:pPr>
            <a:r>
              <a:rPr lang="vi-VN" altLang="en-US" sz="2500" dirty="0">
                <a:latin typeface="Times New Roman" panose="02020603050405020304" pitchFamily="18" charset="0"/>
                <a:cs typeface="Times New Roman" panose="02020603050405020304" pitchFamily="18" charset="0"/>
              </a:rPr>
              <a:t>→ F1: mang 2 loại NTDT </a:t>
            </a:r>
            <a:r>
              <a:rPr lang="en-US" altLang="en-US" sz="2500" dirty="0">
                <a:latin typeface="Times New Roman" panose="02020603050405020304" pitchFamily="18" charset="0"/>
                <a:cs typeface="Times New Roman" panose="02020603050405020304" pitchFamily="18" charset="0"/>
              </a:rPr>
              <a:t>?</a:t>
            </a:r>
            <a:endParaRPr lang="vi-VN" altLang="en-US" sz="2500" dirty="0">
              <a:latin typeface="Times New Roman" panose="02020603050405020304" pitchFamily="18" charset="0"/>
              <a:cs typeface="Times New Roman" panose="02020603050405020304" pitchFamily="18" charset="0"/>
            </a:endParaRPr>
          </a:p>
          <a:p>
            <a:pPr marL="0" lvl="0" indent="0" algn="just" eaLnBrk="1" hangingPunct="1">
              <a:spcBef>
                <a:spcPct val="0"/>
              </a:spcBef>
              <a:buClrTx/>
              <a:buSzTx/>
              <a:buFontTx/>
              <a:buNone/>
            </a:pPr>
            <a:endParaRPr lang="vi-VN" altLang="en-US" sz="2500" dirty="0">
              <a:latin typeface="Times New Roman" panose="02020603050405020304" pitchFamily="18" charset="0"/>
              <a:ea typeface="Times New Roman" panose="02020603050405020304" pitchFamily="18" charset="0"/>
            </a:endParaRP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xEl>
                                              <p:charRg st="39" end="128"/>
                                            </p:txEl>
                                          </p:spTgt>
                                        </p:tgtEl>
                                        <p:attrNameLst>
                                          <p:attrName>style.visibility</p:attrName>
                                        </p:attrNameLst>
                                      </p:cBhvr>
                                      <p:to>
                                        <p:strVal val="visible"/>
                                      </p:to>
                                    </p:set>
                                    <p:animEffect transition="in" filter="wipe(left)">
                                      <p:cBhvr>
                                        <p:cTn id="7" dur="500"/>
                                        <p:tgtEl>
                                          <p:spTgt spid="9">
                                            <p:txEl>
                                              <p:charRg st="39" end="128"/>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xEl>
                                              <p:charRg st="128" end="183"/>
                                            </p:txEl>
                                          </p:spTgt>
                                        </p:tgtEl>
                                        <p:attrNameLst>
                                          <p:attrName>style.visibility</p:attrName>
                                        </p:attrNameLst>
                                      </p:cBhvr>
                                      <p:to>
                                        <p:strVal val="visible"/>
                                      </p:to>
                                    </p:set>
                                    <p:animEffect transition="in" filter="wipe(left)">
                                      <p:cBhvr>
                                        <p:cTn id="12" dur="500"/>
                                        <p:tgtEl>
                                          <p:spTgt spid="9">
                                            <p:txEl>
                                              <p:charRg st="128" end="18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9">
                                            <p:txEl>
                                              <p:charRg st="183" end="239"/>
                                            </p:txEl>
                                          </p:spTgt>
                                        </p:tgtEl>
                                        <p:attrNameLst>
                                          <p:attrName>style.visibility</p:attrName>
                                        </p:attrNameLst>
                                      </p:cBhvr>
                                      <p:to>
                                        <p:strVal val="visible"/>
                                      </p:to>
                                    </p:set>
                                    <p:animEffect transition="in" filter="wipe(left)">
                                      <p:cBhvr>
                                        <p:cTn id="17" dur="500"/>
                                        <p:tgtEl>
                                          <p:spTgt spid="9">
                                            <p:txEl>
                                              <p:charRg st="183" end="239"/>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9">
                                            <p:txEl>
                                              <p:charRg st="239" end="320"/>
                                            </p:txEl>
                                          </p:spTgt>
                                        </p:tgtEl>
                                        <p:attrNameLst>
                                          <p:attrName>style.visibility</p:attrName>
                                        </p:attrNameLst>
                                      </p:cBhvr>
                                      <p:to>
                                        <p:strVal val="visible"/>
                                      </p:to>
                                    </p:set>
                                    <p:animEffect transition="in" filter="wipe(left)">
                                      <p:cBhvr>
                                        <p:cTn id="22" dur="500"/>
                                        <p:tgtEl>
                                          <p:spTgt spid="9">
                                            <p:txEl>
                                              <p:charRg st="239" end="32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9">
                                            <p:txEl>
                                              <p:charRg st="320" end="347"/>
                                            </p:txEl>
                                          </p:spTgt>
                                        </p:tgtEl>
                                        <p:attrNameLst>
                                          <p:attrName>style.visibility</p:attrName>
                                        </p:attrNameLst>
                                      </p:cBhvr>
                                      <p:to>
                                        <p:strVal val="visible"/>
                                      </p:to>
                                    </p:set>
                                    <p:animEffect transition="in" filter="wipe(left)">
                                      <p:cBhvr>
                                        <p:cTn id="27" dur="500"/>
                                        <p:tgtEl>
                                          <p:spTgt spid="9">
                                            <p:txEl>
                                              <p:charRg st="320" end="34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9">
                                            <p:txEl>
                                              <p:charRg st="347" end="448"/>
                                            </p:txEl>
                                          </p:spTgt>
                                        </p:tgtEl>
                                        <p:attrNameLst>
                                          <p:attrName>style.visibility</p:attrName>
                                        </p:attrNameLst>
                                      </p:cBhvr>
                                      <p:to>
                                        <p:strVal val="visible"/>
                                      </p:to>
                                    </p:set>
                                    <p:animEffect transition="in" filter="wipe(left)">
                                      <p:cBhvr>
                                        <p:cTn id="32" dur="500"/>
                                        <p:tgtEl>
                                          <p:spTgt spid="9">
                                            <p:txEl>
                                              <p:charRg st="347" end="448"/>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9">
                                            <p:txEl>
                                              <p:charRg st="448" end="473"/>
                                            </p:txEl>
                                          </p:spTgt>
                                        </p:tgtEl>
                                        <p:attrNameLst>
                                          <p:attrName>style.visibility</p:attrName>
                                        </p:attrNameLst>
                                      </p:cBhvr>
                                      <p:to>
                                        <p:strVal val="visible"/>
                                      </p:to>
                                    </p:set>
                                    <p:animEffect transition="in" filter="wipe(left)">
                                      <p:cBhvr>
                                        <p:cTn id="37" dur="500"/>
                                        <p:tgtEl>
                                          <p:spTgt spid="9">
                                            <p:txEl>
                                              <p:charRg st="448" end="47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TextBox 6"/>
          <p:cNvSpPr txBox="1"/>
          <p:nvPr/>
        </p:nvSpPr>
        <p:spPr>
          <a:xfrm>
            <a:off x="211138" y="127000"/>
            <a:ext cx="6324600" cy="953135"/>
          </a:xfrm>
          <a:prstGeom prst="rect">
            <a:avLst/>
          </a:prstGeom>
          <a:noFill/>
          <a:ln w="9525">
            <a:noFill/>
          </a:ln>
        </p:spPr>
        <p:txBody>
          <a:bodyPr>
            <a:spAutoFit/>
          </a:bodyPr>
          <a:lstStyle>
            <a:lvl1pPr marL="342900" indent="-3429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2000" kern="1200">
                <a:solidFill>
                  <a:schemeClr val="tx1"/>
                </a:solidFill>
                <a:latin typeface="+mj-lt"/>
                <a:ea typeface="+mj-ea"/>
                <a:cs typeface="+mj-cs"/>
              </a:defRPr>
            </a:lvl1pPr>
            <a:lvl2pPr marL="742950" indent="-285750" algn="l" defTabSz="457200" rtl="0" eaLnBrk="0" fontAlgn="base" hangingPunct="0">
              <a:spcBef>
                <a:spcPts val="1000"/>
              </a:spcBef>
              <a:spcAft>
                <a:spcPct val="0"/>
              </a:spcAft>
              <a:buClr>
                <a:schemeClr val="accent1"/>
              </a:buClr>
              <a:buSzPct val="80000"/>
              <a:buFont typeface="Wingdings 3" panose="05040102010807070707" pitchFamily="18" charset="2"/>
              <a:buChar char=""/>
              <a:defRPr kern="1200">
                <a:solidFill>
                  <a:schemeClr val="tx1"/>
                </a:solidFill>
                <a:latin typeface="+mj-lt"/>
                <a:ea typeface="+mj-ea"/>
                <a:cs typeface="+mj-cs"/>
              </a:defRPr>
            </a:lvl2pPr>
            <a:lvl3pPr marL="11430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600" kern="1200">
                <a:solidFill>
                  <a:schemeClr val="tx1"/>
                </a:solidFill>
                <a:latin typeface="+mj-lt"/>
                <a:ea typeface="+mj-ea"/>
                <a:cs typeface="+mj-cs"/>
              </a:defRPr>
            </a:lvl3pPr>
            <a:lvl4pPr marL="16002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400" kern="1200">
                <a:solidFill>
                  <a:schemeClr val="tx1"/>
                </a:solidFill>
                <a:latin typeface="+mj-lt"/>
                <a:ea typeface="+mj-ea"/>
                <a:cs typeface="+mj-cs"/>
              </a:defRPr>
            </a:lvl4pPr>
            <a:lvl5pPr marL="20574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400" kern="1200">
                <a:solidFill>
                  <a:schemeClr val="tx1"/>
                </a:solidFill>
                <a:latin typeface="+mj-lt"/>
                <a:ea typeface="+mj-ea"/>
                <a:cs typeface="+mj-cs"/>
              </a:defRPr>
            </a:lvl5pPr>
          </a:lstStyle>
          <a:p>
            <a:pPr marL="0" lvl="0" indent="0" eaLnBrk="1" hangingPunct="1">
              <a:spcBef>
                <a:spcPct val="0"/>
              </a:spcBef>
              <a:buClrTx/>
              <a:buSzTx/>
              <a:buNone/>
            </a:pPr>
            <a:r>
              <a:rPr lang="vi-VN" altLang="en-US" sz="2800" b="1" dirty="0">
                <a:solidFill>
                  <a:srgbClr val="FFFF00"/>
                </a:solidFill>
                <a:latin typeface="Times New Roman" panose="02020603050405020304" pitchFamily="18" charset="0"/>
                <a:cs typeface="Times New Roman" panose="02020603050405020304" pitchFamily="18" charset="0"/>
              </a:rPr>
              <a:t>d. Cơ sở tế b</a:t>
            </a:r>
            <a:r>
              <a:rPr lang="vi-VN" altLang="en-US" sz="2800" b="1" dirty="0">
                <a:solidFill>
                  <a:srgbClr val="FFFF00"/>
                </a:solidFill>
                <a:latin typeface="Times New Roman" panose="02020603050405020304" pitchFamily="18" charset="0"/>
                <a:ea typeface="Times New Roman" panose="02020603050405020304" pitchFamily="18" charset="0"/>
              </a:rPr>
              <a:t>à</a:t>
            </a:r>
            <a:r>
              <a:rPr lang="vi-VN" altLang="en-US" sz="2800" b="1" dirty="0">
                <a:solidFill>
                  <a:srgbClr val="FFFF00"/>
                </a:solidFill>
                <a:latin typeface="Times New Roman" panose="02020603050405020304" pitchFamily="18" charset="0"/>
                <a:cs typeface="Times New Roman" panose="02020603050405020304" pitchFamily="18" charset="0"/>
              </a:rPr>
              <a:t>o học của những cơ thể tương ứng trên</a:t>
            </a:r>
            <a:r>
              <a:rPr lang="en-US" altLang="vi-VN" sz="2800" b="1" dirty="0">
                <a:solidFill>
                  <a:srgbClr val="FFFF00"/>
                </a:solidFill>
                <a:latin typeface="Times New Roman" panose="02020603050405020304" pitchFamily="18" charset="0"/>
                <a:cs typeface="Times New Roman" panose="02020603050405020304" pitchFamily="18" charset="0"/>
              </a:rPr>
              <a:t>( Nhóm 3,4)</a:t>
            </a:r>
            <a:endParaRPr lang="en-US" altLang="vi-VN" sz="28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81923" name="TextBox 8"/>
          <p:cNvSpPr txBox="1"/>
          <p:nvPr/>
        </p:nvSpPr>
        <p:spPr>
          <a:xfrm>
            <a:off x="206375" y="1081088"/>
            <a:ext cx="5922963" cy="5478462"/>
          </a:xfrm>
          <a:prstGeom prst="rect">
            <a:avLst/>
          </a:prstGeom>
          <a:noFill/>
          <a:ln w="9525">
            <a:noFill/>
          </a:ln>
        </p:spPr>
        <p:txBody>
          <a:bodyPr>
            <a:spAutoFit/>
          </a:bodyPr>
          <a:lstStyle>
            <a:lvl1pPr marL="342900" indent="-3429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2000" kern="1200">
                <a:solidFill>
                  <a:schemeClr val="tx1"/>
                </a:solidFill>
                <a:latin typeface="+mj-lt"/>
                <a:ea typeface="+mj-ea"/>
                <a:cs typeface="+mj-cs"/>
              </a:defRPr>
            </a:lvl1pPr>
            <a:lvl2pPr marL="742950" indent="-285750" algn="l" defTabSz="457200" rtl="0" eaLnBrk="0" fontAlgn="base" hangingPunct="0">
              <a:spcBef>
                <a:spcPts val="1000"/>
              </a:spcBef>
              <a:spcAft>
                <a:spcPct val="0"/>
              </a:spcAft>
              <a:buClr>
                <a:schemeClr val="accent1"/>
              </a:buClr>
              <a:buSzPct val="80000"/>
              <a:buFont typeface="Wingdings 3" panose="05040102010807070707" pitchFamily="18" charset="2"/>
              <a:buChar char=""/>
              <a:defRPr kern="1200">
                <a:solidFill>
                  <a:schemeClr val="tx1"/>
                </a:solidFill>
                <a:latin typeface="+mj-lt"/>
                <a:ea typeface="+mj-ea"/>
                <a:cs typeface="+mj-cs"/>
              </a:defRPr>
            </a:lvl2pPr>
            <a:lvl3pPr marL="11430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600" kern="1200">
                <a:solidFill>
                  <a:schemeClr val="tx1"/>
                </a:solidFill>
                <a:latin typeface="+mj-lt"/>
                <a:ea typeface="+mj-ea"/>
                <a:cs typeface="+mj-cs"/>
              </a:defRPr>
            </a:lvl3pPr>
            <a:lvl4pPr marL="16002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400" kern="1200">
                <a:solidFill>
                  <a:schemeClr val="tx1"/>
                </a:solidFill>
                <a:latin typeface="+mj-lt"/>
                <a:ea typeface="+mj-ea"/>
                <a:cs typeface="+mj-cs"/>
              </a:defRPr>
            </a:lvl4pPr>
            <a:lvl5pPr marL="20574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400" kern="1200">
                <a:solidFill>
                  <a:schemeClr val="tx1"/>
                </a:solidFill>
                <a:latin typeface="+mj-lt"/>
                <a:ea typeface="+mj-ea"/>
                <a:cs typeface="+mj-cs"/>
              </a:defRPr>
            </a:lvl5pPr>
          </a:lstStyle>
          <a:p>
            <a:pPr marL="0" lvl="0" indent="0" algn="just" eaLnBrk="1" hangingPunct="1">
              <a:spcBef>
                <a:spcPct val="0"/>
              </a:spcBef>
              <a:buClrTx/>
              <a:buSzTx/>
              <a:buFontTx/>
              <a:buNone/>
            </a:pPr>
            <a:r>
              <a:rPr lang="vi-VN" altLang="en-US" sz="2500" b="1" dirty="0">
                <a:latin typeface="Times New Roman" panose="02020603050405020304" pitchFamily="18" charset="0"/>
                <a:cs typeface="Times New Roman" panose="02020603050405020304" pitchFamily="18" charset="0"/>
              </a:rPr>
              <a:t>Hãy viết kiểu gene (kí hiệu yếu tố quy định tính trạng trên cơ thể sinh vật theo DT hiện đại) cho thí nghiệm của Mendel?</a:t>
            </a:r>
            <a:endParaRPr lang="en-US" altLang="en-US" sz="2500" b="1" dirty="0">
              <a:latin typeface="Times New Roman" panose="02020603050405020304" pitchFamily="18" charset="0"/>
              <a:cs typeface="Times New Roman" panose="02020603050405020304" pitchFamily="18" charset="0"/>
            </a:endParaRPr>
          </a:p>
          <a:p>
            <a:pPr marL="0" lvl="0" indent="0" algn="just" eaLnBrk="1" hangingPunct="1">
              <a:spcBef>
                <a:spcPct val="0"/>
              </a:spcBef>
              <a:buClrTx/>
              <a:buSzTx/>
              <a:buFontTx/>
              <a:buNone/>
            </a:pPr>
            <a:endParaRPr lang="en-US" altLang="en-US" sz="2500" b="1" dirty="0">
              <a:latin typeface="Times New Roman" panose="02020603050405020304" pitchFamily="18" charset="0"/>
              <a:cs typeface="Times New Roman" panose="02020603050405020304" pitchFamily="18" charset="0"/>
            </a:endParaRPr>
          </a:p>
          <a:p>
            <a:pPr marL="0" lvl="0" indent="0" algn="just" eaLnBrk="1" hangingPunct="1">
              <a:spcBef>
                <a:spcPct val="0"/>
              </a:spcBef>
              <a:buClrTx/>
              <a:buSzTx/>
              <a:buFontTx/>
              <a:buNone/>
            </a:pPr>
            <a:r>
              <a:rPr lang="vi-VN" altLang="en-US" sz="2500" dirty="0">
                <a:latin typeface="Times New Roman" panose="02020603050405020304" pitchFamily="18" charset="0"/>
                <a:cs typeface="Times New Roman" panose="02020603050405020304" pitchFamily="18" charset="0"/>
              </a:rPr>
              <a:t>Sơ đồ lai:        Quy ước: A: tím, a: trắng</a:t>
            </a:r>
            <a:endParaRPr lang="vi-VN" altLang="en-US" sz="2500" dirty="0">
              <a:latin typeface="Times New Roman" panose="02020603050405020304" pitchFamily="18" charset="0"/>
              <a:cs typeface="Times New Roman" panose="02020603050405020304" pitchFamily="18" charset="0"/>
            </a:endParaRPr>
          </a:p>
          <a:p>
            <a:pPr marL="0" lvl="0" indent="0" algn="just" eaLnBrk="1" hangingPunct="1">
              <a:spcBef>
                <a:spcPct val="0"/>
              </a:spcBef>
              <a:buClrTx/>
              <a:buSzTx/>
              <a:buFontTx/>
              <a:buNone/>
            </a:pPr>
            <a:r>
              <a:rPr lang="vi-VN" altLang="en-US" sz="2500" dirty="0">
                <a:latin typeface="Times New Roman" panose="02020603050405020304" pitchFamily="18" charset="0"/>
                <a:cs typeface="Times New Roman" panose="02020603050405020304" pitchFamily="18" charset="0"/>
              </a:rPr>
              <a:t>Pt/c 	</a:t>
            </a:r>
            <a:endParaRPr lang="vi-VN" altLang="en-US" sz="2500" dirty="0">
              <a:latin typeface="Times New Roman" panose="02020603050405020304" pitchFamily="18" charset="0"/>
              <a:cs typeface="Times New Roman" panose="02020603050405020304" pitchFamily="18" charset="0"/>
            </a:endParaRPr>
          </a:p>
          <a:p>
            <a:pPr marL="0" lvl="0" indent="0" algn="just" eaLnBrk="1" hangingPunct="1">
              <a:spcBef>
                <a:spcPct val="0"/>
              </a:spcBef>
              <a:buClrTx/>
              <a:buSzTx/>
              <a:buFontTx/>
              <a:buNone/>
            </a:pPr>
            <a:r>
              <a:rPr lang="vi-VN" altLang="en-US" sz="2500" dirty="0">
                <a:latin typeface="Times New Roman" panose="02020603050405020304" pitchFamily="18" charset="0"/>
                <a:cs typeface="Times New Roman" panose="02020603050405020304" pitchFamily="18" charset="0"/>
              </a:rPr>
              <a:t>G. 		</a:t>
            </a:r>
            <a:endParaRPr lang="vi-VN" altLang="en-US" sz="2500" dirty="0">
              <a:latin typeface="Times New Roman" panose="02020603050405020304" pitchFamily="18" charset="0"/>
              <a:cs typeface="Times New Roman" panose="02020603050405020304" pitchFamily="18" charset="0"/>
            </a:endParaRPr>
          </a:p>
          <a:p>
            <a:pPr marL="0" lvl="0" indent="0" algn="just" eaLnBrk="1" hangingPunct="1">
              <a:spcBef>
                <a:spcPct val="0"/>
              </a:spcBef>
              <a:buClrTx/>
              <a:buSzTx/>
              <a:buFontTx/>
              <a:buNone/>
            </a:pPr>
            <a:r>
              <a:rPr lang="vi-VN" altLang="en-US" sz="2500" dirty="0">
                <a:latin typeface="Times New Roman" panose="02020603050405020304" pitchFamily="18" charset="0"/>
                <a:cs typeface="Times New Roman" panose="02020603050405020304" pitchFamily="18" charset="0"/>
              </a:rPr>
              <a:t>F1: 		</a:t>
            </a:r>
            <a:endParaRPr lang="vi-VN" altLang="en-US" sz="2500" dirty="0">
              <a:latin typeface="Times New Roman" panose="02020603050405020304" pitchFamily="18" charset="0"/>
              <a:cs typeface="Times New Roman" panose="02020603050405020304" pitchFamily="18" charset="0"/>
            </a:endParaRPr>
          </a:p>
          <a:p>
            <a:pPr marL="0" lvl="0" indent="0" algn="just" eaLnBrk="1" hangingPunct="1">
              <a:spcBef>
                <a:spcPct val="0"/>
              </a:spcBef>
              <a:buClrTx/>
              <a:buSzTx/>
              <a:buFontTx/>
              <a:buNone/>
            </a:pPr>
            <a:r>
              <a:rPr lang="vi-VN" altLang="en-US" sz="2500" dirty="0">
                <a:latin typeface="Times New Roman" panose="02020603050405020304" pitchFamily="18" charset="0"/>
                <a:cs typeface="Times New Roman" panose="02020603050405020304" pitchFamily="18" charset="0"/>
              </a:rPr>
              <a:t>F1 </a:t>
            </a:r>
            <a:r>
              <a:rPr lang="en-US" altLang="en-US" sz="2500" dirty="0">
                <a:latin typeface="Times New Roman" panose="02020603050405020304" pitchFamily="18" charset="0"/>
                <a:cs typeface="Times New Roman" panose="02020603050405020304" pitchFamily="18" charset="0"/>
              </a:rPr>
              <a:t>x </a:t>
            </a:r>
            <a:r>
              <a:rPr lang="vi-VN" altLang="en-US" sz="2500" dirty="0">
                <a:latin typeface="Times New Roman" panose="02020603050405020304" pitchFamily="18" charset="0"/>
                <a:cs typeface="Times New Roman" panose="02020603050405020304" pitchFamily="18" charset="0"/>
              </a:rPr>
              <a:t> F1: 	</a:t>
            </a:r>
            <a:endParaRPr lang="vi-VN" altLang="en-US" sz="2500" dirty="0">
              <a:latin typeface="Times New Roman" panose="02020603050405020304" pitchFamily="18" charset="0"/>
              <a:cs typeface="Times New Roman" panose="02020603050405020304" pitchFamily="18" charset="0"/>
            </a:endParaRPr>
          </a:p>
          <a:p>
            <a:pPr marL="0" lvl="0" indent="0" algn="just" eaLnBrk="1" hangingPunct="1">
              <a:spcBef>
                <a:spcPct val="0"/>
              </a:spcBef>
              <a:buClrTx/>
              <a:buSzTx/>
              <a:buFontTx/>
              <a:buNone/>
            </a:pPr>
            <a:r>
              <a:rPr lang="vi-VN" altLang="en-US" sz="2500" dirty="0">
                <a:latin typeface="Times New Roman" panose="02020603050405020304" pitchFamily="18" charset="0"/>
                <a:cs typeface="Times New Roman" panose="02020603050405020304" pitchFamily="18" charset="0"/>
              </a:rPr>
              <a:t>G.		</a:t>
            </a:r>
            <a:endParaRPr lang="vi-VN" altLang="en-US" sz="2500" dirty="0">
              <a:latin typeface="Times New Roman" panose="02020603050405020304" pitchFamily="18" charset="0"/>
              <a:cs typeface="Times New Roman" panose="02020603050405020304" pitchFamily="18" charset="0"/>
            </a:endParaRPr>
          </a:p>
          <a:p>
            <a:pPr marL="0" lvl="0" indent="0" algn="just" eaLnBrk="1" hangingPunct="1">
              <a:spcBef>
                <a:spcPct val="0"/>
              </a:spcBef>
              <a:buClrTx/>
              <a:buSzTx/>
              <a:buFontTx/>
              <a:buNone/>
            </a:pPr>
            <a:r>
              <a:rPr lang="vi-VN" altLang="en-US" sz="2500" dirty="0">
                <a:latin typeface="Times New Roman" panose="02020603050405020304" pitchFamily="18" charset="0"/>
                <a:cs typeface="Times New Roman" panose="02020603050405020304" pitchFamily="18" charset="0"/>
              </a:rPr>
              <a:t>F2: 		</a:t>
            </a:r>
            <a:endParaRPr lang="vi-VN" altLang="en-US" sz="2500" dirty="0">
              <a:latin typeface="Times New Roman" panose="02020603050405020304" pitchFamily="18" charset="0"/>
              <a:cs typeface="Times New Roman" panose="02020603050405020304" pitchFamily="18" charset="0"/>
            </a:endParaRPr>
          </a:p>
          <a:p>
            <a:pPr marL="0" lvl="0" indent="0" algn="just" eaLnBrk="1" hangingPunct="1">
              <a:spcBef>
                <a:spcPct val="0"/>
              </a:spcBef>
              <a:buClrTx/>
              <a:buSzTx/>
              <a:buFontTx/>
              <a:buNone/>
            </a:pPr>
            <a:r>
              <a:rPr lang="vi-VN" altLang="en-US" sz="2500" dirty="0">
                <a:latin typeface="Times New Roman" panose="02020603050405020304" pitchFamily="18" charset="0"/>
                <a:cs typeface="Times New Roman" panose="02020603050405020304" pitchFamily="18" charset="0"/>
              </a:rPr>
              <a:t>TLKG: 	</a:t>
            </a:r>
            <a:endParaRPr lang="vi-VN" altLang="en-US" sz="2500" dirty="0">
              <a:latin typeface="Times New Roman" panose="02020603050405020304" pitchFamily="18" charset="0"/>
              <a:cs typeface="Times New Roman" panose="02020603050405020304" pitchFamily="18" charset="0"/>
            </a:endParaRPr>
          </a:p>
          <a:p>
            <a:pPr marL="0" lvl="0" indent="0" algn="just" eaLnBrk="1" hangingPunct="1">
              <a:spcBef>
                <a:spcPct val="0"/>
              </a:spcBef>
              <a:buClrTx/>
              <a:buSzTx/>
              <a:buFontTx/>
              <a:buNone/>
            </a:pPr>
            <a:r>
              <a:rPr lang="vi-VN" altLang="en-US" sz="2500" dirty="0">
                <a:latin typeface="Times New Roman" panose="02020603050405020304" pitchFamily="18" charset="0"/>
                <a:cs typeface="Times New Roman" panose="02020603050405020304" pitchFamily="18" charset="0"/>
              </a:rPr>
              <a:t>TKHK: 	</a:t>
            </a:r>
            <a:endParaRPr lang="vi-VN" altLang="en-US" sz="2500" dirty="0">
              <a:latin typeface="Times New Roman" panose="02020603050405020304" pitchFamily="18" charset="0"/>
              <a:cs typeface="Times New Roman" panose="02020603050405020304" pitchFamily="18" charset="0"/>
            </a:endParaRPr>
          </a:p>
          <a:p>
            <a:pPr marL="0" lvl="0" indent="0" algn="just" eaLnBrk="1" hangingPunct="1">
              <a:spcBef>
                <a:spcPct val="0"/>
              </a:spcBef>
              <a:buClrTx/>
              <a:buSzTx/>
              <a:buFontTx/>
              <a:buNone/>
            </a:pPr>
            <a:endParaRPr lang="vi-VN" altLang="en-US" sz="2500" dirty="0">
              <a:latin typeface="Times New Roman" panose="02020603050405020304" pitchFamily="18" charset="0"/>
              <a:ea typeface="Times New Roman" panose="02020603050405020304" pitchFamily="18" charset="0"/>
            </a:endParaRPr>
          </a:p>
        </p:txBody>
      </p:sp>
      <p:pic>
        <p:nvPicPr>
          <p:cNvPr id="81924" name="Picture 1"/>
          <p:cNvPicPr>
            <a:picLocks noChangeAspect="1"/>
          </p:cNvPicPr>
          <p:nvPr/>
        </p:nvPicPr>
        <p:blipFill>
          <a:blip r:embed="rId1"/>
          <a:stretch>
            <a:fillRect/>
          </a:stretch>
        </p:blipFill>
        <p:spPr>
          <a:xfrm>
            <a:off x="6151563" y="381000"/>
            <a:ext cx="6003925" cy="6019800"/>
          </a:xfrm>
          <a:prstGeom prst="rect">
            <a:avLst/>
          </a:prstGeom>
          <a:noFill/>
          <a:ln w="9525">
            <a:noFill/>
          </a:ln>
        </p:spPr>
      </p:pic>
      <p:sp>
        <p:nvSpPr>
          <p:cNvPr id="3" name="TextBox 2"/>
          <p:cNvSpPr txBox="1"/>
          <p:nvPr/>
        </p:nvSpPr>
        <p:spPr>
          <a:xfrm>
            <a:off x="92075" y="6176963"/>
            <a:ext cx="6324600" cy="523875"/>
          </a:xfrm>
          <a:prstGeom prst="rect">
            <a:avLst/>
          </a:prstGeom>
          <a:noFill/>
          <a:ln w="9525">
            <a:noFill/>
          </a:ln>
        </p:spPr>
        <p:txBody>
          <a:bodyPr>
            <a:spAutoFit/>
          </a:bodyPr>
          <a:lstStyle>
            <a:lvl1pPr marL="342900" indent="-3429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2000" kern="1200">
                <a:solidFill>
                  <a:schemeClr val="tx1"/>
                </a:solidFill>
                <a:latin typeface="+mj-lt"/>
                <a:ea typeface="+mj-ea"/>
                <a:cs typeface="+mj-cs"/>
              </a:defRPr>
            </a:lvl1pPr>
            <a:lvl2pPr marL="742950" indent="-285750" algn="l" defTabSz="457200" rtl="0" eaLnBrk="0" fontAlgn="base" hangingPunct="0">
              <a:spcBef>
                <a:spcPts val="1000"/>
              </a:spcBef>
              <a:spcAft>
                <a:spcPct val="0"/>
              </a:spcAft>
              <a:buClr>
                <a:schemeClr val="accent1"/>
              </a:buClr>
              <a:buSzPct val="80000"/>
              <a:buFont typeface="Wingdings 3" panose="05040102010807070707" pitchFamily="18" charset="2"/>
              <a:buChar char=""/>
              <a:defRPr kern="1200">
                <a:solidFill>
                  <a:schemeClr val="tx1"/>
                </a:solidFill>
                <a:latin typeface="+mj-lt"/>
                <a:ea typeface="+mj-ea"/>
                <a:cs typeface="+mj-cs"/>
              </a:defRPr>
            </a:lvl2pPr>
            <a:lvl3pPr marL="11430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600" kern="1200">
                <a:solidFill>
                  <a:schemeClr val="tx1"/>
                </a:solidFill>
                <a:latin typeface="+mj-lt"/>
                <a:ea typeface="+mj-ea"/>
                <a:cs typeface="+mj-cs"/>
              </a:defRPr>
            </a:lvl3pPr>
            <a:lvl4pPr marL="16002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400" kern="1200">
                <a:solidFill>
                  <a:schemeClr val="tx1"/>
                </a:solidFill>
                <a:latin typeface="+mj-lt"/>
                <a:ea typeface="+mj-ea"/>
                <a:cs typeface="+mj-cs"/>
              </a:defRPr>
            </a:lvl4pPr>
            <a:lvl5pPr marL="20574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400" kern="1200">
                <a:solidFill>
                  <a:schemeClr val="tx1"/>
                </a:solidFill>
                <a:latin typeface="+mj-lt"/>
                <a:ea typeface="+mj-ea"/>
                <a:cs typeface="+mj-cs"/>
              </a:defRPr>
            </a:lvl5pPr>
          </a:lstStyle>
          <a:p>
            <a:pPr marL="0" lvl="0" indent="0" eaLnBrk="1" hangingPunct="1">
              <a:spcBef>
                <a:spcPct val="0"/>
              </a:spcBef>
              <a:buClrTx/>
              <a:buSzTx/>
              <a:buNone/>
            </a:pPr>
            <a:r>
              <a:rPr lang="vi-VN" altLang="en-US" sz="2800" b="1" dirty="0">
                <a:solidFill>
                  <a:srgbClr val="FFFF00"/>
                </a:solidFill>
                <a:latin typeface="Times New Roman" panose="02020603050405020304" pitchFamily="18" charset="0"/>
                <a:cs typeface="Times New Roman" panose="02020603050405020304" pitchFamily="18" charset="0"/>
              </a:rPr>
              <a:t>e. Đề xuất quy luật di truyền</a:t>
            </a:r>
            <a:r>
              <a:rPr lang="en-US" altLang="en-US" sz="2800" b="1" dirty="0">
                <a:solidFill>
                  <a:srgbClr val="FFFF00"/>
                </a:solidFill>
                <a:latin typeface="Times New Roman" panose="02020603050405020304" pitchFamily="18" charset="0"/>
                <a:cs typeface="Times New Roman" panose="02020603050405020304" pitchFamily="18" charset="0"/>
              </a:rPr>
              <a:t>?</a:t>
            </a:r>
            <a:r>
              <a:rPr lang="vi-VN" altLang="en-US" sz="2800" b="1" dirty="0">
                <a:solidFill>
                  <a:srgbClr val="FFFF00"/>
                </a:solidFill>
                <a:latin typeface="Times New Roman" panose="02020603050405020304" pitchFamily="18" charset="0"/>
                <a:cs typeface="Times New Roman" panose="02020603050405020304" pitchFamily="18" charset="0"/>
              </a:rPr>
              <a:t> 	</a:t>
            </a:r>
            <a:endParaRPr lang="en-US" altLang="en-US" sz="2800" b="1" dirty="0">
              <a:solidFill>
                <a:srgbClr val="FFFF00"/>
              </a:solidFill>
              <a:latin typeface="Times New Roman" panose="02020603050405020304" pitchFamily="18" charset="0"/>
              <a:ea typeface="Times New Roman" panose="02020603050405020304" pitchFamily="18" charset="0"/>
            </a:endParaRPr>
          </a:p>
        </p:txBody>
      </p:sp>
    </p:spTree>
  </p:cSld>
  <p:clrMapOvr>
    <a:masterClrMapping/>
  </p:clrMapOvr>
  <p:transition spd="slow">
    <p:split orient="ver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TextBox 6"/>
          <p:cNvSpPr txBox="1"/>
          <p:nvPr/>
        </p:nvSpPr>
        <p:spPr>
          <a:xfrm>
            <a:off x="0" y="100013"/>
            <a:ext cx="6324600" cy="523875"/>
          </a:xfrm>
          <a:prstGeom prst="rect">
            <a:avLst/>
          </a:prstGeom>
          <a:noFill/>
          <a:ln w="9525">
            <a:noFill/>
          </a:ln>
        </p:spPr>
        <p:txBody>
          <a:bodyPr>
            <a:spAutoFit/>
          </a:bodyPr>
          <a:lstStyle>
            <a:lvl1pPr marL="228600" indent="-228600" algn="l" rtl="0" eaLnBrk="0" fontAlgn="base" hangingPunct="0">
              <a:lnSpc>
                <a:spcPct val="120000"/>
              </a:lnSpc>
              <a:spcBef>
                <a:spcPts val="1000"/>
              </a:spcBef>
              <a:spcAft>
                <a:spcPct val="0"/>
              </a:spcAft>
              <a:buFont typeface="Arial" panose="020B0604020202020204" pitchFamily="34" charset="0"/>
              <a:buChar char="•"/>
              <a:defRPr sz="2000" kern="1200">
                <a:solidFill>
                  <a:schemeClr val="tx1"/>
                </a:solidFill>
                <a:effectLst/>
                <a:latin typeface="+mn-lt"/>
                <a:ea typeface="+mn-ea"/>
                <a:cs typeface="+mn-cs"/>
              </a:defRPr>
            </a:lvl1pPr>
            <a:lvl2pPr marL="685800" indent="-228600" algn="l" rtl="0" eaLnBrk="0" fontAlgn="base" hangingPunct="0">
              <a:lnSpc>
                <a:spcPct val="120000"/>
              </a:lnSpc>
              <a:spcBef>
                <a:spcPts val="500"/>
              </a:spcBef>
              <a:spcAft>
                <a:spcPct val="0"/>
              </a:spcAft>
              <a:buFont typeface="Arial" panose="020B0604020202020204" pitchFamily="34" charset="0"/>
              <a:buChar char="•"/>
              <a:defRPr kern="1200">
                <a:solidFill>
                  <a:schemeClr val="tx1"/>
                </a:solidFill>
                <a:effectLst/>
                <a:latin typeface="+mn-lt"/>
                <a:ea typeface="+mn-ea"/>
                <a:cs typeface="+mn-cs"/>
              </a:defRPr>
            </a:lvl2pPr>
            <a:lvl3pPr marL="1143000" indent="-228600" algn="l" rtl="0" eaLnBrk="0" fontAlgn="base" hangingPunct="0">
              <a:lnSpc>
                <a:spcPct val="120000"/>
              </a:lnSpc>
              <a:spcBef>
                <a:spcPts val="500"/>
              </a:spcBef>
              <a:spcAft>
                <a:spcPct val="0"/>
              </a:spcAft>
              <a:buFont typeface="Arial" panose="020B0604020202020204" pitchFamily="34" charset="0"/>
              <a:buChar char="•"/>
              <a:defRPr sz="1600" kern="1200">
                <a:solidFill>
                  <a:schemeClr val="tx1"/>
                </a:solidFill>
                <a:effectLst/>
                <a:latin typeface="+mn-lt"/>
                <a:ea typeface="+mn-ea"/>
                <a:cs typeface="+mn-cs"/>
              </a:defRPr>
            </a:lvl3pPr>
            <a:lvl4pPr marL="1600200" indent="-228600" algn="l" rtl="0" eaLnBrk="0" fontAlgn="base" hangingPunct="0">
              <a:lnSpc>
                <a:spcPct val="120000"/>
              </a:lnSpc>
              <a:spcBef>
                <a:spcPts val="500"/>
              </a:spcBef>
              <a:spcAft>
                <a:spcPct val="0"/>
              </a:spcAft>
              <a:buFont typeface="Arial" panose="020B0604020202020204" pitchFamily="34" charset="0"/>
              <a:buChar char="•"/>
              <a:defRPr sz="1400" kern="1200">
                <a:solidFill>
                  <a:schemeClr val="tx1"/>
                </a:solidFill>
                <a:effectLst/>
                <a:latin typeface="+mn-lt"/>
                <a:ea typeface="+mn-ea"/>
                <a:cs typeface="+mn-cs"/>
              </a:defRPr>
            </a:lvl4pPr>
            <a:lvl5pPr marL="2057400" indent="-228600" algn="l" rtl="0" eaLnBrk="0" fontAlgn="base" hangingPunct="0">
              <a:lnSpc>
                <a:spcPct val="120000"/>
              </a:lnSpc>
              <a:spcBef>
                <a:spcPts val="500"/>
              </a:spcBef>
              <a:spcAft>
                <a:spcPct val="0"/>
              </a:spcAft>
              <a:buFont typeface="Arial" panose="020B0604020202020204" pitchFamily="34" charset="0"/>
              <a:buChar char="•"/>
              <a:defRPr sz="1200" kern="1200">
                <a:solidFill>
                  <a:schemeClr val="tx1"/>
                </a:solidFill>
                <a:effectLst/>
                <a:latin typeface="+mn-lt"/>
                <a:ea typeface="+mn-ea"/>
                <a:cs typeface="+mn-cs"/>
              </a:defRPr>
            </a:lvl5pPr>
          </a:lstStyle>
          <a:p>
            <a:pPr marL="0" lvl="0" indent="0" defTabSz="457200" eaLnBrk="1" hangingPunct="1">
              <a:lnSpc>
                <a:spcPct val="100000"/>
              </a:lnSpc>
              <a:spcBef>
                <a:spcPct val="0"/>
              </a:spcBef>
              <a:buFontTx/>
              <a:buNone/>
            </a:pPr>
            <a:r>
              <a:rPr lang="nn-NO" altLang="en-US" sz="2800" b="1" dirty="0">
                <a:solidFill>
                  <a:srgbClr val="FFFF00"/>
                </a:solidFill>
                <a:latin typeface="Times New Roman" panose="02020603050405020304" pitchFamily="18" charset="0"/>
                <a:cs typeface="Times New Roman" panose="02020603050405020304" pitchFamily="18" charset="0"/>
              </a:rPr>
              <a:t>3. Lai một tính trạng của Mendel</a:t>
            </a:r>
            <a:endParaRPr lang="en-US" altLang="en-US" sz="2800" b="1" dirty="0">
              <a:solidFill>
                <a:srgbClr val="FFFF00"/>
              </a:solidFill>
              <a:latin typeface="Times New Roman" panose="02020603050405020304" pitchFamily="18" charset="0"/>
              <a:ea typeface="Times New Roman" panose="02020603050405020304" pitchFamily="18" charset="0"/>
            </a:endParaRPr>
          </a:p>
        </p:txBody>
      </p:sp>
      <p:sp>
        <p:nvSpPr>
          <p:cNvPr id="83971" name="TextBox 8"/>
          <p:cNvSpPr txBox="1"/>
          <p:nvPr/>
        </p:nvSpPr>
        <p:spPr>
          <a:xfrm>
            <a:off x="173038" y="623888"/>
            <a:ext cx="5846762" cy="5478462"/>
          </a:xfrm>
          <a:prstGeom prst="rect">
            <a:avLst/>
          </a:prstGeom>
          <a:noFill/>
          <a:ln w="9525">
            <a:noFill/>
          </a:ln>
        </p:spPr>
        <p:txBody>
          <a:bodyPr>
            <a:spAutoFit/>
          </a:bodyPr>
          <a:lstStyle>
            <a:lvl1pPr marL="228600" indent="-228600" algn="l" rtl="0" eaLnBrk="0" fontAlgn="base" hangingPunct="0">
              <a:lnSpc>
                <a:spcPct val="120000"/>
              </a:lnSpc>
              <a:spcBef>
                <a:spcPts val="1000"/>
              </a:spcBef>
              <a:spcAft>
                <a:spcPct val="0"/>
              </a:spcAft>
              <a:buFont typeface="Arial" panose="020B0604020202020204" pitchFamily="34" charset="0"/>
              <a:buChar char="•"/>
              <a:defRPr sz="2000" kern="1200">
                <a:solidFill>
                  <a:schemeClr val="tx1"/>
                </a:solidFill>
                <a:effectLst/>
                <a:latin typeface="+mn-lt"/>
                <a:ea typeface="+mn-ea"/>
                <a:cs typeface="+mn-cs"/>
              </a:defRPr>
            </a:lvl1pPr>
            <a:lvl2pPr marL="685800" indent="-228600" algn="l" rtl="0" eaLnBrk="0" fontAlgn="base" hangingPunct="0">
              <a:lnSpc>
                <a:spcPct val="120000"/>
              </a:lnSpc>
              <a:spcBef>
                <a:spcPts val="500"/>
              </a:spcBef>
              <a:spcAft>
                <a:spcPct val="0"/>
              </a:spcAft>
              <a:buFont typeface="Arial" panose="020B0604020202020204" pitchFamily="34" charset="0"/>
              <a:buChar char="•"/>
              <a:defRPr kern="1200">
                <a:solidFill>
                  <a:schemeClr val="tx1"/>
                </a:solidFill>
                <a:effectLst/>
                <a:latin typeface="+mn-lt"/>
                <a:ea typeface="+mn-ea"/>
                <a:cs typeface="+mn-cs"/>
              </a:defRPr>
            </a:lvl2pPr>
            <a:lvl3pPr marL="1143000" indent="-228600" algn="l" rtl="0" eaLnBrk="0" fontAlgn="base" hangingPunct="0">
              <a:lnSpc>
                <a:spcPct val="120000"/>
              </a:lnSpc>
              <a:spcBef>
                <a:spcPts val="500"/>
              </a:spcBef>
              <a:spcAft>
                <a:spcPct val="0"/>
              </a:spcAft>
              <a:buFont typeface="Arial" panose="020B0604020202020204" pitchFamily="34" charset="0"/>
              <a:buChar char="•"/>
              <a:defRPr sz="1600" kern="1200">
                <a:solidFill>
                  <a:schemeClr val="tx1"/>
                </a:solidFill>
                <a:effectLst/>
                <a:latin typeface="+mn-lt"/>
                <a:ea typeface="+mn-ea"/>
                <a:cs typeface="+mn-cs"/>
              </a:defRPr>
            </a:lvl3pPr>
            <a:lvl4pPr marL="1600200" indent="-228600" algn="l" rtl="0" eaLnBrk="0" fontAlgn="base" hangingPunct="0">
              <a:lnSpc>
                <a:spcPct val="120000"/>
              </a:lnSpc>
              <a:spcBef>
                <a:spcPts val="500"/>
              </a:spcBef>
              <a:spcAft>
                <a:spcPct val="0"/>
              </a:spcAft>
              <a:buFont typeface="Arial" panose="020B0604020202020204" pitchFamily="34" charset="0"/>
              <a:buChar char="•"/>
              <a:defRPr sz="1400" kern="1200">
                <a:solidFill>
                  <a:schemeClr val="tx1"/>
                </a:solidFill>
                <a:effectLst/>
                <a:latin typeface="+mn-lt"/>
                <a:ea typeface="+mn-ea"/>
                <a:cs typeface="+mn-cs"/>
              </a:defRPr>
            </a:lvl4pPr>
            <a:lvl5pPr marL="2057400" indent="-228600" algn="l" rtl="0" eaLnBrk="0" fontAlgn="base" hangingPunct="0">
              <a:lnSpc>
                <a:spcPct val="120000"/>
              </a:lnSpc>
              <a:spcBef>
                <a:spcPts val="500"/>
              </a:spcBef>
              <a:spcAft>
                <a:spcPct val="0"/>
              </a:spcAft>
              <a:buFont typeface="Arial" panose="020B0604020202020204" pitchFamily="34" charset="0"/>
              <a:buChar char="•"/>
              <a:defRPr sz="1200" kern="1200">
                <a:solidFill>
                  <a:schemeClr val="tx1"/>
                </a:solidFill>
                <a:effectLst/>
                <a:latin typeface="+mn-lt"/>
                <a:ea typeface="+mn-ea"/>
                <a:cs typeface="+mn-cs"/>
              </a:defRPr>
            </a:lvl5pPr>
          </a:lstStyle>
          <a:p>
            <a:pPr marL="0" lvl="0" indent="0" defTabSz="457200" eaLnBrk="1" hangingPunct="1">
              <a:lnSpc>
                <a:spcPct val="100000"/>
              </a:lnSpc>
              <a:spcBef>
                <a:spcPct val="0"/>
              </a:spcBef>
              <a:buFontTx/>
              <a:buNone/>
            </a:pPr>
            <a:r>
              <a:rPr lang="vi-VN" altLang="en-US" sz="2500" dirty="0">
                <a:solidFill>
                  <a:srgbClr val="FFFF00"/>
                </a:solidFill>
                <a:latin typeface="Times New Roman" panose="02020603050405020304" pitchFamily="18" charset="0"/>
                <a:cs typeface="Times New Roman" panose="02020603050405020304" pitchFamily="18" charset="0"/>
              </a:rPr>
              <a:t>a. Quan sát, nhận định, giải thích kết quả thí nghiệm Mendel – lai một tính trạng:</a:t>
            </a:r>
            <a:endParaRPr lang="vi-VN" altLang="en-US" sz="2500" dirty="0">
              <a:solidFill>
                <a:srgbClr val="FFFF00"/>
              </a:solidFill>
              <a:latin typeface="Times New Roman" panose="02020603050405020304" pitchFamily="18" charset="0"/>
              <a:cs typeface="Times New Roman" panose="02020603050405020304" pitchFamily="18" charset="0"/>
            </a:endParaRPr>
          </a:p>
          <a:p>
            <a:pPr marL="0" lvl="0" indent="0" defTabSz="457200" eaLnBrk="1" hangingPunct="1">
              <a:lnSpc>
                <a:spcPct val="100000"/>
              </a:lnSpc>
              <a:spcBef>
                <a:spcPct val="0"/>
              </a:spcBef>
              <a:buFontTx/>
              <a:buNone/>
            </a:pPr>
            <a:r>
              <a:rPr lang="vi-VN" altLang="en-US" sz="2500" dirty="0">
                <a:solidFill>
                  <a:srgbClr val="FFFF00"/>
                </a:solidFill>
                <a:latin typeface="Times New Roman" panose="02020603050405020304" pitchFamily="18" charset="0"/>
                <a:cs typeface="Times New Roman" panose="02020603050405020304" pitchFamily="18" charset="0"/>
              </a:rPr>
              <a:t>1/Sự xuất hiện kiểu hình ở F1 như thế n</a:t>
            </a:r>
            <a:r>
              <a:rPr lang="vi-VN" altLang="en-US" sz="2500" dirty="0">
                <a:solidFill>
                  <a:srgbClr val="FFFF00"/>
                </a:solidFill>
                <a:latin typeface="Times New Roman" panose="02020603050405020304" pitchFamily="18" charset="0"/>
                <a:ea typeface="Times New Roman" panose="02020603050405020304" pitchFamily="18" charset="0"/>
              </a:rPr>
              <a:t>à</a:t>
            </a:r>
            <a:r>
              <a:rPr lang="vi-VN" altLang="en-US" sz="2500" dirty="0">
                <a:solidFill>
                  <a:srgbClr val="FFFF00"/>
                </a:solidFill>
                <a:latin typeface="Times New Roman" panose="02020603050405020304" pitchFamily="18" charset="0"/>
                <a:cs typeface="Times New Roman" panose="02020603050405020304" pitchFamily="18" charset="0"/>
              </a:rPr>
              <a:t>o?    </a:t>
            </a:r>
            <a:endParaRPr lang="vi-VN" altLang="en-US" sz="2500" dirty="0">
              <a:solidFill>
                <a:srgbClr val="FFFF00"/>
              </a:solidFill>
              <a:latin typeface="Times New Roman" panose="02020603050405020304" pitchFamily="18" charset="0"/>
              <a:cs typeface="Times New Roman" panose="02020603050405020304" pitchFamily="18" charset="0"/>
            </a:endParaRPr>
          </a:p>
          <a:p>
            <a:pPr marL="0" lvl="0" indent="0" defTabSz="457200" eaLnBrk="1" hangingPunct="1">
              <a:lnSpc>
                <a:spcPct val="100000"/>
              </a:lnSpc>
              <a:spcBef>
                <a:spcPct val="0"/>
              </a:spcBef>
              <a:buFontTx/>
              <a:buNone/>
            </a:pPr>
            <a:r>
              <a:rPr lang="vi-VN" altLang="en-US" sz="2500" dirty="0">
                <a:latin typeface="Times New Roman" panose="02020603050405020304" pitchFamily="18" charset="0"/>
                <a:cs typeface="Times New Roman" panose="02020603050405020304" pitchFamily="18" charset="0"/>
              </a:rPr>
              <a:t>- Ở F1 chỉ xuất hiện một trong hai đặc tính của bố hoặc mẹ:</a:t>
            </a:r>
            <a:endParaRPr lang="vi-VN" altLang="en-US" sz="2500" dirty="0">
              <a:latin typeface="Times New Roman" panose="02020603050405020304" pitchFamily="18" charset="0"/>
              <a:cs typeface="Times New Roman" panose="02020603050405020304" pitchFamily="18" charset="0"/>
            </a:endParaRPr>
          </a:p>
          <a:p>
            <a:pPr marL="0" lvl="0" indent="0" defTabSz="457200" eaLnBrk="1" hangingPunct="1">
              <a:lnSpc>
                <a:spcPct val="100000"/>
              </a:lnSpc>
              <a:spcBef>
                <a:spcPct val="0"/>
              </a:spcBef>
              <a:buFontTx/>
              <a:buNone/>
            </a:pPr>
            <a:r>
              <a:rPr lang="vi-VN" altLang="en-US" sz="2500" dirty="0">
                <a:latin typeface="Times New Roman" panose="02020603050405020304" pitchFamily="18" charset="0"/>
                <a:cs typeface="Times New Roman" panose="02020603050405020304" pitchFamily="18" charset="0"/>
              </a:rPr>
              <a:t>+ Đặc tính xuất hiện ở F1 → đặc tính trội (A).</a:t>
            </a:r>
            <a:endParaRPr lang="vi-VN" altLang="en-US" sz="2500" dirty="0">
              <a:latin typeface="Times New Roman" panose="02020603050405020304" pitchFamily="18" charset="0"/>
              <a:cs typeface="Times New Roman" panose="02020603050405020304" pitchFamily="18" charset="0"/>
            </a:endParaRPr>
          </a:p>
          <a:p>
            <a:pPr marL="0" lvl="0" indent="0" defTabSz="457200" eaLnBrk="1" hangingPunct="1">
              <a:lnSpc>
                <a:spcPct val="100000"/>
              </a:lnSpc>
              <a:spcBef>
                <a:spcPct val="0"/>
              </a:spcBef>
              <a:buFontTx/>
              <a:buNone/>
            </a:pPr>
            <a:r>
              <a:rPr lang="vi-VN" altLang="en-US" sz="2500" dirty="0">
                <a:latin typeface="Times New Roman" panose="02020603050405020304" pitchFamily="18" charset="0"/>
                <a:cs typeface="Times New Roman" panose="02020603050405020304" pitchFamily="18" charset="0"/>
              </a:rPr>
              <a:t>+ Đặc tính không xuất hiện ở F1 → đặc tính lặn (a).</a:t>
            </a:r>
            <a:endParaRPr lang="vi-VN" altLang="en-US" sz="2500" dirty="0">
              <a:latin typeface="Times New Roman" panose="02020603050405020304" pitchFamily="18" charset="0"/>
              <a:cs typeface="Times New Roman" panose="02020603050405020304" pitchFamily="18" charset="0"/>
            </a:endParaRPr>
          </a:p>
          <a:p>
            <a:pPr marL="0" lvl="0" indent="0" defTabSz="457200" eaLnBrk="1" hangingPunct="1">
              <a:lnSpc>
                <a:spcPct val="100000"/>
              </a:lnSpc>
              <a:spcBef>
                <a:spcPct val="0"/>
              </a:spcBef>
              <a:buFontTx/>
              <a:buNone/>
            </a:pPr>
            <a:r>
              <a:rPr lang="vi-VN" altLang="en-US" sz="2500" dirty="0">
                <a:solidFill>
                  <a:srgbClr val="FFFF00"/>
                </a:solidFill>
                <a:latin typeface="Times New Roman" panose="02020603050405020304" pitchFamily="18" charset="0"/>
                <a:cs typeface="Times New Roman" panose="02020603050405020304" pitchFamily="18" charset="0"/>
              </a:rPr>
              <a:t>2/ Tính trạng lặn (trắng) không xuất hiện F1 nhưng lại xuất hiện trở lại F2. Tại sao vậy?</a:t>
            </a:r>
            <a:endParaRPr lang="vi-VN" altLang="en-US" sz="2500" dirty="0">
              <a:solidFill>
                <a:srgbClr val="FFFF00"/>
              </a:solidFill>
              <a:latin typeface="Times New Roman" panose="02020603050405020304" pitchFamily="18" charset="0"/>
              <a:cs typeface="Times New Roman" panose="02020603050405020304" pitchFamily="18" charset="0"/>
            </a:endParaRPr>
          </a:p>
          <a:p>
            <a:pPr marL="0" lvl="0" indent="0" defTabSz="457200" eaLnBrk="1" hangingPunct="1">
              <a:lnSpc>
                <a:spcPct val="100000"/>
              </a:lnSpc>
              <a:spcBef>
                <a:spcPct val="0"/>
              </a:spcBef>
              <a:buFontTx/>
              <a:buNone/>
            </a:pPr>
            <a:r>
              <a:rPr lang="vi-VN" altLang="en-US" sz="2500" dirty="0">
                <a:latin typeface="Times New Roman" panose="02020603050405020304" pitchFamily="18" charset="0"/>
                <a:cs typeface="Times New Roman" panose="02020603050405020304" pitchFamily="18" charset="0"/>
              </a:rPr>
              <a:t>- Ở F2, đặc tính lặn tái xuất hiện  =&gt;  VCDT quy định tính trạng không ho</a:t>
            </a:r>
            <a:r>
              <a:rPr lang="vi-VN" altLang="en-US" sz="2500" dirty="0">
                <a:latin typeface="Times New Roman" panose="02020603050405020304" pitchFamily="18" charset="0"/>
                <a:ea typeface="Times New Roman" panose="02020603050405020304" pitchFamily="18" charset="0"/>
              </a:rPr>
              <a:t>à</a:t>
            </a:r>
            <a:r>
              <a:rPr lang="vi-VN" altLang="en-US" sz="2500" dirty="0">
                <a:latin typeface="Times New Roman" panose="02020603050405020304" pitchFamily="18" charset="0"/>
                <a:cs typeface="Times New Roman" panose="02020603050405020304" pitchFamily="18" charset="0"/>
              </a:rPr>
              <a:t> trộn v</a:t>
            </a:r>
            <a:r>
              <a:rPr lang="vi-VN" altLang="en-US" sz="2500" dirty="0">
                <a:latin typeface="Times New Roman" panose="02020603050405020304" pitchFamily="18" charset="0"/>
                <a:ea typeface="Times New Roman" panose="02020603050405020304" pitchFamily="18" charset="0"/>
              </a:rPr>
              <a:t>à</a:t>
            </a:r>
            <a:r>
              <a:rPr lang="vi-VN" altLang="en-US" sz="2500" dirty="0">
                <a:latin typeface="Times New Roman" panose="02020603050405020304" pitchFamily="18" charset="0"/>
                <a:cs typeface="Times New Roman" panose="02020603050405020304" pitchFamily="18" charset="0"/>
              </a:rPr>
              <a:t>o nhau.</a:t>
            </a:r>
            <a:endParaRPr lang="vi-VN" altLang="en-US" sz="2500" dirty="0">
              <a:latin typeface="Times New Roman" panose="02020603050405020304" pitchFamily="18" charset="0"/>
              <a:ea typeface="Times New Roman" panose="02020603050405020304" pitchFamily="18" charset="0"/>
            </a:endParaRPr>
          </a:p>
        </p:txBody>
      </p:sp>
      <p:pic>
        <p:nvPicPr>
          <p:cNvPr id="83972" name="Picture 1"/>
          <p:cNvPicPr>
            <a:picLocks noChangeAspect="1"/>
          </p:cNvPicPr>
          <p:nvPr/>
        </p:nvPicPr>
        <p:blipFill>
          <a:blip r:embed="rId1"/>
          <a:stretch>
            <a:fillRect/>
          </a:stretch>
        </p:blipFill>
        <p:spPr>
          <a:xfrm>
            <a:off x="6189663" y="100013"/>
            <a:ext cx="6048375" cy="6657975"/>
          </a:xfrm>
          <a:prstGeom prst="rect">
            <a:avLst/>
          </a:prstGeom>
          <a:noFill/>
          <a:ln w="9525">
            <a:noFill/>
          </a:ln>
        </p:spPr>
      </p:pic>
    </p:spTree>
  </p:cSld>
  <p:clrMapOvr>
    <a:masterClrMapping/>
  </p:clrMapOvr>
  <p:transition spd="slow">
    <p:split orient="ver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TextBox 6"/>
          <p:cNvSpPr txBox="1"/>
          <p:nvPr/>
        </p:nvSpPr>
        <p:spPr>
          <a:xfrm>
            <a:off x="0" y="100013"/>
            <a:ext cx="6324600" cy="523875"/>
          </a:xfrm>
          <a:prstGeom prst="rect">
            <a:avLst/>
          </a:prstGeom>
          <a:noFill/>
          <a:ln w="9525">
            <a:noFill/>
          </a:ln>
        </p:spPr>
        <p:txBody>
          <a:bodyPr>
            <a:spAutoFit/>
          </a:bodyPr>
          <a:lstStyle>
            <a:lvl1pPr marL="228600" indent="-228600" algn="l" rtl="0" eaLnBrk="0" fontAlgn="base" hangingPunct="0">
              <a:lnSpc>
                <a:spcPct val="120000"/>
              </a:lnSpc>
              <a:spcBef>
                <a:spcPts val="1000"/>
              </a:spcBef>
              <a:spcAft>
                <a:spcPct val="0"/>
              </a:spcAft>
              <a:buFont typeface="Arial" panose="020B0604020202020204" pitchFamily="34" charset="0"/>
              <a:buChar char="•"/>
              <a:defRPr sz="2000" kern="1200">
                <a:solidFill>
                  <a:schemeClr val="tx1"/>
                </a:solidFill>
                <a:effectLst/>
                <a:latin typeface="+mn-lt"/>
                <a:ea typeface="+mn-ea"/>
                <a:cs typeface="+mn-cs"/>
              </a:defRPr>
            </a:lvl1pPr>
            <a:lvl2pPr marL="685800" indent="-228600" algn="l" rtl="0" eaLnBrk="0" fontAlgn="base" hangingPunct="0">
              <a:lnSpc>
                <a:spcPct val="120000"/>
              </a:lnSpc>
              <a:spcBef>
                <a:spcPts val="500"/>
              </a:spcBef>
              <a:spcAft>
                <a:spcPct val="0"/>
              </a:spcAft>
              <a:buFont typeface="Arial" panose="020B0604020202020204" pitchFamily="34" charset="0"/>
              <a:buChar char="•"/>
              <a:defRPr kern="1200">
                <a:solidFill>
                  <a:schemeClr val="tx1"/>
                </a:solidFill>
                <a:effectLst/>
                <a:latin typeface="+mn-lt"/>
                <a:ea typeface="+mn-ea"/>
                <a:cs typeface="+mn-cs"/>
              </a:defRPr>
            </a:lvl2pPr>
            <a:lvl3pPr marL="1143000" indent="-228600" algn="l" rtl="0" eaLnBrk="0" fontAlgn="base" hangingPunct="0">
              <a:lnSpc>
                <a:spcPct val="120000"/>
              </a:lnSpc>
              <a:spcBef>
                <a:spcPts val="500"/>
              </a:spcBef>
              <a:spcAft>
                <a:spcPct val="0"/>
              </a:spcAft>
              <a:buFont typeface="Arial" panose="020B0604020202020204" pitchFamily="34" charset="0"/>
              <a:buChar char="•"/>
              <a:defRPr sz="1600" kern="1200">
                <a:solidFill>
                  <a:schemeClr val="tx1"/>
                </a:solidFill>
                <a:effectLst/>
                <a:latin typeface="+mn-lt"/>
                <a:ea typeface="+mn-ea"/>
                <a:cs typeface="+mn-cs"/>
              </a:defRPr>
            </a:lvl3pPr>
            <a:lvl4pPr marL="1600200" indent="-228600" algn="l" rtl="0" eaLnBrk="0" fontAlgn="base" hangingPunct="0">
              <a:lnSpc>
                <a:spcPct val="120000"/>
              </a:lnSpc>
              <a:spcBef>
                <a:spcPts val="500"/>
              </a:spcBef>
              <a:spcAft>
                <a:spcPct val="0"/>
              </a:spcAft>
              <a:buFont typeface="Arial" panose="020B0604020202020204" pitchFamily="34" charset="0"/>
              <a:buChar char="•"/>
              <a:defRPr sz="1400" kern="1200">
                <a:solidFill>
                  <a:schemeClr val="tx1"/>
                </a:solidFill>
                <a:effectLst/>
                <a:latin typeface="+mn-lt"/>
                <a:ea typeface="+mn-ea"/>
                <a:cs typeface="+mn-cs"/>
              </a:defRPr>
            </a:lvl4pPr>
            <a:lvl5pPr marL="2057400" indent="-228600" algn="l" rtl="0" eaLnBrk="0" fontAlgn="base" hangingPunct="0">
              <a:lnSpc>
                <a:spcPct val="120000"/>
              </a:lnSpc>
              <a:spcBef>
                <a:spcPts val="500"/>
              </a:spcBef>
              <a:spcAft>
                <a:spcPct val="0"/>
              </a:spcAft>
              <a:buFont typeface="Arial" panose="020B0604020202020204" pitchFamily="34" charset="0"/>
              <a:buChar char="•"/>
              <a:defRPr sz="1200" kern="1200">
                <a:solidFill>
                  <a:schemeClr val="tx1"/>
                </a:solidFill>
                <a:effectLst/>
                <a:latin typeface="+mn-lt"/>
                <a:ea typeface="+mn-ea"/>
                <a:cs typeface="+mn-cs"/>
              </a:defRPr>
            </a:lvl5pPr>
          </a:lstStyle>
          <a:p>
            <a:pPr marL="0" lvl="0" indent="0" defTabSz="457200" eaLnBrk="1" hangingPunct="1">
              <a:lnSpc>
                <a:spcPct val="100000"/>
              </a:lnSpc>
              <a:spcBef>
                <a:spcPct val="0"/>
              </a:spcBef>
              <a:buFontTx/>
              <a:buNone/>
            </a:pPr>
            <a:r>
              <a:rPr lang="nn-NO" altLang="en-US" sz="2800" b="1" dirty="0">
                <a:solidFill>
                  <a:srgbClr val="FFFF00"/>
                </a:solidFill>
                <a:latin typeface="Times New Roman" panose="02020603050405020304" pitchFamily="18" charset="0"/>
                <a:cs typeface="Times New Roman" panose="02020603050405020304" pitchFamily="18" charset="0"/>
              </a:rPr>
              <a:t>3. Lai một tính trạng của Mendel</a:t>
            </a:r>
            <a:endParaRPr lang="en-US" altLang="en-US" sz="2800" b="1" dirty="0">
              <a:solidFill>
                <a:srgbClr val="FFFF00"/>
              </a:solidFill>
              <a:latin typeface="Times New Roman" panose="02020603050405020304" pitchFamily="18" charset="0"/>
              <a:ea typeface="Times New Roman" panose="02020603050405020304" pitchFamily="18" charset="0"/>
            </a:endParaRPr>
          </a:p>
        </p:txBody>
      </p:sp>
      <p:sp>
        <p:nvSpPr>
          <p:cNvPr id="9" name="TextBox 8"/>
          <p:cNvSpPr txBox="1"/>
          <p:nvPr/>
        </p:nvSpPr>
        <p:spPr>
          <a:xfrm>
            <a:off x="173038" y="623888"/>
            <a:ext cx="6324600" cy="5862320"/>
          </a:xfrm>
          <a:prstGeom prst="rect">
            <a:avLst/>
          </a:prstGeom>
          <a:noFill/>
          <a:ln w="9525">
            <a:noFill/>
          </a:ln>
        </p:spPr>
        <p:txBody>
          <a:bodyPr>
            <a:spAutoFit/>
          </a:bodyPr>
          <a:lstStyle>
            <a:lvl1pPr marL="228600" indent="-228600" algn="l" rtl="0" eaLnBrk="0" fontAlgn="base" hangingPunct="0">
              <a:lnSpc>
                <a:spcPct val="120000"/>
              </a:lnSpc>
              <a:spcBef>
                <a:spcPts val="1000"/>
              </a:spcBef>
              <a:spcAft>
                <a:spcPct val="0"/>
              </a:spcAft>
              <a:buFont typeface="Arial" panose="020B0604020202020204" pitchFamily="34" charset="0"/>
              <a:buChar char="•"/>
              <a:defRPr sz="2000" kern="1200">
                <a:solidFill>
                  <a:schemeClr val="tx1"/>
                </a:solidFill>
                <a:effectLst/>
                <a:latin typeface="+mn-lt"/>
                <a:ea typeface="+mn-ea"/>
                <a:cs typeface="+mn-cs"/>
              </a:defRPr>
            </a:lvl1pPr>
            <a:lvl2pPr marL="685800" indent="-228600" algn="l" rtl="0" eaLnBrk="0" fontAlgn="base" hangingPunct="0">
              <a:lnSpc>
                <a:spcPct val="120000"/>
              </a:lnSpc>
              <a:spcBef>
                <a:spcPts val="500"/>
              </a:spcBef>
              <a:spcAft>
                <a:spcPct val="0"/>
              </a:spcAft>
              <a:buFont typeface="Arial" panose="020B0604020202020204" pitchFamily="34" charset="0"/>
              <a:buChar char="•"/>
              <a:defRPr kern="1200">
                <a:solidFill>
                  <a:schemeClr val="tx1"/>
                </a:solidFill>
                <a:effectLst/>
                <a:latin typeface="+mn-lt"/>
                <a:ea typeface="+mn-ea"/>
                <a:cs typeface="+mn-cs"/>
              </a:defRPr>
            </a:lvl2pPr>
            <a:lvl3pPr marL="1143000" indent="-228600" algn="l" rtl="0" eaLnBrk="0" fontAlgn="base" hangingPunct="0">
              <a:lnSpc>
                <a:spcPct val="120000"/>
              </a:lnSpc>
              <a:spcBef>
                <a:spcPts val="500"/>
              </a:spcBef>
              <a:spcAft>
                <a:spcPct val="0"/>
              </a:spcAft>
              <a:buFont typeface="Arial" panose="020B0604020202020204" pitchFamily="34" charset="0"/>
              <a:buChar char="•"/>
              <a:defRPr sz="1600" kern="1200">
                <a:solidFill>
                  <a:schemeClr val="tx1"/>
                </a:solidFill>
                <a:effectLst/>
                <a:latin typeface="+mn-lt"/>
                <a:ea typeface="+mn-ea"/>
                <a:cs typeface="+mn-cs"/>
              </a:defRPr>
            </a:lvl3pPr>
            <a:lvl4pPr marL="1600200" indent="-228600" algn="l" rtl="0" eaLnBrk="0" fontAlgn="base" hangingPunct="0">
              <a:lnSpc>
                <a:spcPct val="120000"/>
              </a:lnSpc>
              <a:spcBef>
                <a:spcPts val="500"/>
              </a:spcBef>
              <a:spcAft>
                <a:spcPct val="0"/>
              </a:spcAft>
              <a:buFont typeface="Arial" panose="020B0604020202020204" pitchFamily="34" charset="0"/>
              <a:buChar char="•"/>
              <a:defRPr sz="1400" kern="1200">
                <a:solidFill>
                  <a:schemeClr val="tx1"/>
                </a:solidFill>
                <a:effectLst/>
                <a:latin typeface="+mn-lt"/>
                <a:ea typeface="+mn-ea"/>
                <a:cs typeface="+mn-cs"/>
              </a:defRPr>
            </a:lvl4pPr>
            <a:lvl5pPr marL="2057400" indent="-228600" algn="l" rtl="0" eaLnBrk="0" fontAlgn="base" hangingPunct="0">
              <a:lnSpc>
                <a:spcPct val="120000"/>
              </a:lnSpc>
              <a:spcBef>
                <a:spcPts val="500"/>
              </a:spcBef>
              <a:spcAft>
                <a:spcPct val="0"/>
              </a:spcAft>
              <a:buFont typeface="Arial" panose="020B0604020202020204" pitchFamily="34" charset="0"/>
              <a:buChar char="•"/>
              <a:defRPr sz="1200" kern="1200">
                <a:solidFill>
                  <a:schemeClr val="tx1"/>
                </a:solidFill>
                <a:effectLst/>
                <a:latin typeface="+mn-lt"/>
                <a:ea typeface="+mn-ea"/>
                <a:cs typeface="+mn-cs"/>
              </a:defRPr>
            </a:lvl5pPr>
          </a:lstStyle>
          <a:p>
            <a:pPr marL="0" lvl="0" indent="0" defTabSz="457200" eaLnBrk="1" hangingPunct="1">
              <a:lnSpc>
                <a:spcPct val="100000"/>
              </a:lnSpc>
              <a:spcBef>
                <a:spcPct val="0"/>
              </a:spcBef>
              <a:buFontTx/>
              <a:buNone/>
            </a:pPr>
            <a:r>
              <a:rPr lang="vi-VN" altLang="en-US" sz="2500" dirty="0">
                <a:solidFill>
                  <a:srgbClr val="FFFF00"/>
                </a:solidFill>
                <a:latin typeface="Times New Roman" panose="02020603050405020304" pitchFamily="18" charset="0"/>
                <a:cs typeface="Times New Roman" panose="02020603050405020304" pitchFamily="18" charset="0"/>
              </a:rPr>
              <a:t>3/ Từ F2 sang F3 thì Mendel thực hiện như thế n</a:t>
            </a:r>
            <a:r>
              <a:rPr lang="vi-VN" altLang="en-US" sz="2500" dirty="0">
                <a:solidFill>
                  <a:srgbClr val="FFFF00"/>
                </a:solidFill>
                <a:latin typeface="Times New Roman" panose="02020603050405020304" pitchFamily="18" charset="0"/>
                <a:ea typeface="Times New Roman" panose="02020603050405020304" pitchFamily="18" charset="0"/>
              </a:rPr>
              <a:t>à</a:t>
            </a:r>
            <a:r>
              <a:rPr lang="vi-VN" altLang="en-US" sz="2500" dirty="0">
                <a:solidFill>
                  <a:srgbClr val="FFFF00"/>
                </a:solidFill>
                <a:latin typeface="Times New Roman" panose="02020603050405020304" pitchFamily="18" charset="0"/>
                <a:cs typeface="Times New Roman" panose="02020603050405020304" pitchFamily="18" charset="0"/>
              </a:rPr>
              <a:t>o? Vì sao phải thực hiện như vậy (mục tiêu l</a:t>
            </a:r>
            <a:r>
              <a:rPr lang="vi-VN" altLang="en-US" sz="2500" dirty="0">
                <a:solidFill>
                  <a:srgbClr val="FFFF00"/>
                </a:solidFill>
                <a:latin typeface="Times New Roman" panose="02020603050405020304" pitchFamily="18" charset="0"/>
                <a:ea typeface="Times New Roman" panose="02020603050405020304" pitchFamily="18" charset="0"/>
              </a:rPr>
              <a:t>à</a:t>
            </a:r>
            <a:r>
              <a:rPr lang="vi-VN" altLang="en-US" sz="2500" dirty="0">
                <a:solidFill>
                  <a:srgbClr val="FFFF00"/>
                </a:solidFill>
                <a:latin typeface="Times New Roman" panose="02020603050405020304" pitchFamily="18" charset="0"/>
                <a:cs typeface="Times New Roman" panose="02020603050405020304" pitchFamily="18" charset="0"/>
              </a:rPr>
              <a:t> gì)?	</a:t>
            </a:r>
            <a:endParaRPr lang="vi-VN" altLang="en-US" sz="2500" dirty="0">
              <a:solidFill>
                <a:srgbClr val="FFFF00"/>
              </a:solidFill>
              <a:latin typeface="Times New Roman" panose="02020603050405020304" pitchFamily="18" charset="0"/>
              <a:cs typeface="Times New Roman" panose="02020603050405020304" pitchFamily="18" charset="0"/>
            </a:endParaRPr>
          </a:p>
          <a:p>
            <a:pPr marL="0" lvl="0" indent="0" defTabSz="457200" eaLnBrk="1" hangingPunct="1">
              <a:lnSpc>
                <a:spcPct val="100000"/>
              </a:lnSpc>
              <a:spcBef>
                <a:spcPct val="0"/>
              </a:spcBef>
              <a:buFontTx/>
              <a:buNone/>
            </a:pPr>
            <a:r>
              <a:rPr lang="vi-VN" altLang="en-US" sz="2500" dirty="0">
                <a:latin typeface="Times New Roman" panose="02020603050405020304" pitchFamily="18" charset="0"/>
                <a:cs typeface="Times New Roman" panose="02020603050405020304" pitchFamily="18" charset="0"/>
              </a:rPr>
              <a:t>- Kết quả lai từ F2 sang F3:</a:t>
            </a:r>
            <a:endParaRPr lang="vi-VN" altLang="en-US" sz="2500" dirty="0">
              <a:latin typeface="Times New Roman" panose="02020603050405020304" pitchFamily="18" charset="0"/>
              <a:cs typeface="Times New Roman" panose="02020603050405020304" pitchFamily="18" charset="0"/>
            </a:endParaRPr>
          </a:p>
          <a:p>
            <a:pPr marL="0" lvl="0" indent="0" defTabSz="457200" eaLnBrk="1" hangingPunct="1">
              <a:lnSpc>
                <a:spcPct val="100000"/>
              </a:lnSpc>
              <a:spcBef>
                <a:spcPct val="0"/>
              </a:spcBef>
              <a:buFontTx/>
              <a:buNone/>
            </a:pPr>
            <a:r>
              <a:rPr lang="vi-VN" altLang="en-US" sz="2500" dirty="0">
                <a:latin typeface="Times New Roman" panose="02020603050405020304" pitchFamily="18" charset="0"/>
                <a:cs typeface="Times New Roman" panose="02020603050405020304" pitchFamily="18" charset="0"/>
              </a:rPr>
              <a:t>+ Đem số cây cho hoa tím ở F2 tự thụ phấn thì:</a:t>
            </a:r>
            <a:endParaRPr lang="vi-VN" altLang="en-US" sz="2500" dirty="0">
              <a:latin typeface="Times New Roman" panose="02020603050405020304" pitchFamily="18" charset="0"/>
              <a:cs typeface="Times New Roman" panose="02020603050405020304" pitchFamily="18" charset="0"/>
            </a:endParaRPr>
          </a:p>
          <a:p>
            <a:pPr marL="0" lvl="0" indent="0" defTabSz="457200" eaLnBrk="1" hangingPunct="1">
              <a:lnSpc>
                <a:spcPct val="100000"/>
              </a:lnSpc>
              <a:spcBef>
                <a:spcPct val="0"/>
              </a:spcBef>
              <a:buFontTx/>
              <a:buNone/>
            </a:pPr>
            <a:r>
              <a:rPr lang="en-US" altLang="en-US" sz="2500" dirty="0">
                <a:latin typeface="Times New Roman" panose="02020603050405020304" pitchFamily="18" charset="0"/>
                <a:cs typeface="Times New Roman" panose="02020603050405020304" pitchFamily="18" charset="0"/>
              </a:rPr>
              <a:t>	</a:t>
            </a:r>
            <a:r>
              <a:rPr lang="vi-VN" altLang="en-US" sz="2500" dirty="0">
                <a:latin typeface="Times New Roman" panose="02020603050405020304" pitchFamily="18" charset="0"/>
                <a:cs typeface="Times New Roman" panose="02020603050405020304" pitchFamily="18" charset="0"/>
              </a:rPr>
              <a:t>++ 1/3 số hoa tím F2 tự thụ → F3: 100% cây cho hoa tím </a:t>
            </a:r>
            <a:endParaRPr lang="vi-VN" altLang="en-US" sz="2500" dirty="0">
              <a:latin typeface="Times New Roman" panose="02020603050405020304" pitchFamily="18" charset="0"/>
              <a:cs typeface="Times New Roman" panose="02020603050405020304" pitchFamily="18" charset="0"/>
            </a:endParaRPr>
          </a:p>
          <a:p>
            <a:pPr marL="0" lvl="0" indent="0" defTabSz="457200" eaLnBrk="1" hangingPunct="1">
              <a:lnSpc>
                <a:spcPct val="100000"/>
              </a:lnSpc>
              <a:spcBef>
                <a:spcPct val="0"/>
              </a:spcBef>
              <a:buFontTx/>
              <a:buNone/>
            </a:pPr>
            <a:r>
              <a:rPr lang="vi-VN" altLang="en-US" sz="2500" dirty="0">
                <a:latin typeface="Times New Roman" panose="02020603050405020304" pitchFamily="18" charset="0"/>
                <a:cs typeface="Times New Roman" panose="02020603050405020304" pitchFamily="18" charset="0"/>
              </a:rPr>
              <a:t>    =&gt; số cây tím ở F2 n</a:t>
            </a:r>
            <a:r>
              <a:rPr lang="vi-VN" altLang="en-US" sz="2500" dirty="0">
                <a:latin typeface="Times New Roman" panose="02020603050405020304" pitchFamily="18" charset="0"/>
                <a:ea typeface="Times New Roman" panose="02020603050405020304" pitchFamily="18" charset="0"/>
              </a:rPr>
              <a:t>à</a:t>
            </a:r>
            <a:r>
              <a:rPr lang="vi-VN" altLang="en-US" sz="2500" dirty="0">
                <a:latin typeface="Times New Roman" panose="02020603050405020304" pitchFamily="18" charset="0"/>
                <a:cs typeface="Times New Roman" panose="02020603050405020304" pitchFamily="18" charset="0"/>
              </a:rPr>
              <a:t>y có cấu trúc di truyền thuần chủng như ở thế hệ P = KG đồng hợp.</a:t>
            </a:r>
            <a:endParaRPr lang="vi-VN" altLang="en-US" sz="2500" dirty="0">
              <a:latin typeface="Times New Roman" panose="02020603050405020304" pitchFamily="18" charset="0"/>
              <a:cs typeface="Times New Roman" panose="02020603050405020304" pitchFamily="18" charset="0"/>
            </a:endParaRPr>
          </a:p>
          <a:p>
            <a:pPr marL="0" lvl="0" indent="0" defTabSz="457200" eaLnBrk="1" hangingPunct="1">
              <a:lnSpc>
                <a:spcPct val="100000"/>
              </a:lnSpc>
              <a:spcBef>
                <a:spcPct val="0"/>
              </a:spcBef>
              <a:buFontTx/>
              <a:buNone/>
            </a:pPr>
            <a:r>
              <a:rPr lang="vi-VN" altLang="en-US" sz="2500" dirty="0">
                <a:latin typeface="Times New Roman" panose="02020603050405020304" pitchFamily="18" charset="0"/>
                <a:cs typeface="Times New Roman" panose="02020603050405020304" pitchFamily="18" charset="0"/>
              </a:rPr>
              <a:t> </a:t>
            </a:r>
            <a:r>
              <a:rPr lang="en-US" altLang="en-US" sz="2500" dirty="0">
                <a:latin typeface="Times New Roman" panose="02020603050405020304" pitchFamily="18" charset="0"/>
                <a:cs typeface="Times New Roman" panose="02020603050405020304" pitchFamily="18" charset="0"/>
              </a:rPr>
              <a:t>	</a:t>
            </a:r>
            <a:r>
              <a:rPr lang="vi-VN" altLang="en-US" sz="2500" dirty="0">
                <a:latin typeface="Times New Roman" panose="02020603050405020304" pitchFamily="18" charset="0"/>
                <a:cs typeface="Times New Roman" panose="02020603050405020304" pitchFamily="18" charset="0"/>
              </a:rPr>
              <a:t>++ 2/3 số hoa tím F2 tự thụ → F3: 3/4 cây cho hoa tím : ¼ cây cho hoa trắn</a:t>
            </a:r>
            <a:r>
              <a:rPr lang="en-US" altLang="vi-VN" sz="2500" dirty="0">
                <a:latin typeface="Times New Roman" panose="02020603050405020304" pitchFamily="18" charset="0"/>
                <a:cs typeface="Times New Roman" panose="02020603050405020304" pitchFamily="18" charset="0"/>
              </a:rPr>
              <a:t>g</a:t>
            </a:r>
            <a:r>
              <a:rPr lang="vi-VN" altLang="en-US" sz="2500" dirty="0">
                <a:latin typeface="Times New Roman" panose="02020603050405020304" pitchFamily="18" charset="0"/>
                <a:cs typeface="Times New Roman" panose="02020603050405020304" pitchFamily="18" charset="0"/>
              </a:rPr>
              <a:t> </a:t>
            </a:r>
            <a:endParaRPr lang="vi-VN" altLang="en-US" sz="2500" dirty="0">
              <a:latin typeface="Times New Roman" panose="02020603050405020304" pitchFamily="18" charset="0"/>
              <a:cs typeface="Times New Roman" panose="02020603050405020304" pitchFamily="18" charset="0"/>
            </a:endParaRPr>
          </a:p>
          <a:p>
            <a:pPr marL="0" lvl="0" indent="0" defTabSz="457200" eaLnBrk="1" hangingPunct="1">
              <a:lnSpc>
                <a:spcPct val="100000"/>
              </a:lnSpc>
              <a:spcBef>
                <a:spcPct val="0"/>
              </a:spcBef>
              <a:buFontTx/>
              <a:buNone/>
            </a:pPr>
            <a:r>
              <a:rPr lang="vi-VN" altLang="en-US" sz="2500" dirty="0">
                <a:latin typeface="Times New Roman" panose="02020603050405020304" pitchFamily="18" charset="0"/>
                <a:cs typeface="Times New Roman" panose="02020603050405020304" pitchFamily="18" charset="0"/>
              </a:rPr>
              <a:t>	=&gt; số cây tím F2 n</a:t>
            </a:r>
            <a:r>
              <a:rPr lang="vi-VN" altLang="en-US" sz="2500" dirty="0">
                <a:latin typeface="Times New Roman" panose="02020603050405020304" pitchFamily="18" charset="0"/>
                <a:ea typeface="Times New Roman" panose="02020603050405020304" pitchFamily="18" charset="0"/>
              </a:rPr>
              <a:t>à</a:t>
            </a:r>
            <a:r>
              <a:rPr lang="vi-VN" altLang="en-US" sz="2500" dirty="0">
                <a:latin typeface="Times New Roman" panose="02020603050405020304" pitchFamily="18" charset="0"/>
                <a:cs typeface="Times New Roman" panose="02020603050405020304" pitchFamily="18" charset="0"/>
              </a:rPr>
              <a:t>y có cấu trúc di truyền không thuần chủng như ở thế hệ P = KG dị hợp.</a:t>
            </a:r>
            <a:endParaRPr lang="vi-VN" altLang="en-US" sz="2500" dirty="0">
              <a:latin typeface="Times New Roman" panose="02020603050405020304" pitchFamily="18" charset="0"/>
              <a:cs typeface="Times New Roman" panose="02020603050405020304" pitchFamily="18" charset="0"/>
            </a:endParaRPr>
          </a:p>
          <a:p>
            <a:pPr marL="0" lvl="0" indent="0" defTabSz="457200" eaLnBrk="1" hangingPunct="1">
              <a:lnSpc>
                <a:spcPct val="100000"/>
              </a:lnSpc>
              <a:spcBef>
                <a:spcPct val="0"/>
              </a:spcBef>
              <a:buFontTx/>
              <a:buNone/>
            </a:pPr>
            <a:r>
              <a:rPr lang="vi-VN" altLang="en-US" sz="2500" dirty="0">
                <a:latin typeface="Times New Roman" panose="02020603050405020304" pitchFamily="18" charset="0"/>
                <a:cs typeface="Times New Roman" panose="02020603050405020304" pitchFamily="18" charset="0"/>
              </a:rPr>
              <a:t>+ Đem số cây cho hoa trắng F2 tự thụ phấn thì → F3 : 100% cây cho hoa trắng</a:t>
            </a:r>
            <a:endParaRPr lang="vi-VN" altLang="en-US" sz="2500" dirty="0">
              <a:latin typeface="Times New Roman" panose="02020603050405020304" pitchFamily="18" charset="0"/>
              <a:ea typeface="Times New Roman" panose="02020603050405020304" pitchFamily="18" charset="0"/>
            </a:endParaRPr>
          </a:p>
        </p:txBody>
      </p:sp>
      <p:pic>
        <p:nvPicPr>
          <p:cNvPr id="84996" name="Picture 1"/>
          <p:cNvPicPr>
            <a:picLocks noChangeAspect="1"/>
          </p:cNvPicPr>
          <p:nvPr/>
        </p:nvPicPr>
        <p:blipFill>
          <a:blip r:embed="rId1"/>
          <a:stretch>
            <a:fillRect/>
          </a:stretch>
        </p:blipFill>
        <p:spPr>
          <a:xfrm>
            <a:off x="6494463" y="100013"/>
            <a:ext cx="5654675" cy="6224587"/>
          </a:xfrm>
          <a:prstGeom prst="rect">
            <a:avLst/>
          </a:prstGeom>
          <a:noFill/>
          <a:ln w="9525">
            <a:noFill/>
          </a:ln>
        </p:spPr>
      </p:pic>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xEl>
                                              <p:charRg st="100" end="129"/>
                                            </p:txEl>
                                          </p:spTgt>
                                        </p:tgtEl>
                                        <p:attrNameLst>
                                          <p:attrName>style.visibility</p:attrName>
                                        </p:attrNameLst>
                                      </p:cBhvr>
                                      <p:to>
                                        <p:strVal val="visible"/>
                                      </p:to>
                                    </p:set>
                                    <p:animEffect transition="in" filter="wipe(left)">
                                      <p:cBhvr>
                                        <p:cTn id="7" dur="500"/>
                                        <p:tgtEl>
                                          <p:spTgt spid="9">
                                            <p:txEl>
                                              <p:charRg st="100" end="129"/>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xEl>
                                              <p:charRg st="129" end="176"/>
                                            </p:txEl>
                                          </p:spTgt>
                                        </p:tgtEl>
                                        <p:attrNameLst>
                                          <p:attrName>style.visibility</p:attrName>
                                        </p:attrNameLst>
                                      </p:cBhvr>
                                      <p:to>
                                        <p:strVal val="visible"/>
                                      </p:to>
                                    </p:set>
                                    <p:animEffect transition="in" filter="wipe(left)">
                                      <p:cBhvr>
                                        <p:cTn id="12" dur="500"/>
                                        <p:tgtEl>
                                          <p:spTgt spid="9">
                                            <p:txEl>
                                              <p:charRg st="129" end="176"/>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9">
                                            <p:txEl>
                                              <p:charRg st="176" end="233"/>
                                            </p:txEl>
                                          </p:spTgt>
                                        </p:tgtEl>
                                        <p:attrNameLst>
                                          <p:attrName>style.visibility</p:attrName>
                                        </p:attrNameLst>
                                      </p:cBhvr>
                                      <p:to>
                                        <p:strVal val="visible"/>
                                      </p:to>
                                    </p:set>
                                    <p:animEffect transition="in" filter="wipe(left)">
                                      <p:cBhvr>
                                        <p:cTn id="17" dur="500"/>
                                        <p:tgtEl>
                                          <p:spTgt spid="9">
                                            <p:txEl>
                                              <p:charRg st="176" end="23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9">
                                            <p:txEl>
                                              <p:charRg st="233" end="324"/>
                                            </p:txEl>
                                          </p:spTgt>
                                        </p:tgtEl>
                                        <p:attrNameLst>
                                          <p:attrName>style.visibility</p:attrName>
                                        </p:attrNameLst>
                                      </p:cBhvr>
                                      <p:to>
                                        <p:strVal val="visible"/>
                                      </p:to>
                                    </p:set>
                                    <p:animEffect transition="in" filter="wipe(left)">
                                      <p:cBhvr>
                                        <p:cTn id="22" dur="500"/>
                                        <p:tgtEl>
                                          <p:spTgt spid="9">
                                            <p:txEl>
                                              <p:charRg st="233" end="32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9">
                                            <p:txEl>
                                              <p:charRg st="324" end="402"/>
                                            </p:txEl>
                                          </p:spTgt>
                                        </p:tgtEl>
                                        <p:attrNameLst>
                                          <p:attrName>style.visibility</p:attrName>
                                        </p:attrNameLst>
                                      </p:cBhvr>
                                      <p:to>
                                        <p:strVal val="visible"/>
                                      </p:to>
                                    </p:set>
                                    <p:animEffect transition="in" filter="wipe(left)">
                                      <p:cBhvr>
                                        <p:cTn id="27" dur="500"/>
                                        <p:tgtEl>
                                          <p:spTgt spid="9">
                                            <p:txEl>
                                              <p:charRg st="324" end="40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9">
                                            <p:txEl>
                                              <p:charRg st="402" end="492"/>
                                            </p:txEl>
                                          </p:spTgt>
                                        </p:tgtEl>
                                        <p:attrNameLst>
                                          <p:attrName>style.visibility</p:attrName>
                                        </p:attrNameLst>
                                      </p:cBhvr>
                                      <p:to>
                                        <p:strVal val="visible"/>
                                      </p:to>
                                    </p:set>
                                    <p:animEffect transition="in" filter="wipe(left)">
                                      <p:cBhvr>
                                        <p:cTn id="32" dur="500"/>
                                        <p:tgtEl>
                                          <p:spTgt spid="9">
                                            <p:txEl>
                                              <p:charRg st="402" end="49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9">
                                            <p:txEl>
                                              <p:charRg st="492" end="568"/>
                                            </p:txEl>
                                          </p:spTgt>
                                        </p:tgtEl>
                                        <p:attrNameLst>
                                          <p:attrName>style.visibility</p:attrName>
                                        </p:attrNameLst>
                                      </p:cBhvr>
                                      <p:to>
                                        <p:strVal val="visible"/>
                                      </p:to>
                                    </p:set>
                                    <p:animEffect transition="in" filter="wipe(left)">
                                      <p:cBhvr>
                                        <p:cTn id="37" dur="500"/>
                                        <p:tgtEl>
                                          <p:spTgt spid="9">
                                            <p:txEl>
                                              <p:charRg st="492" end="56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 name="TextBox 8"/>
          <p:cNvSpPr txBox="1"/>
          <p:nvPr/>
        </p:nvSpPr>
        <p:spPr>
          <a:xfrm>
            <a:off x="149225" y="368300"/>
            <a:ext cx="5922963" cy="5862638"/>
          </a:xfrm>
          <a:prstGeom prst="rect">
            <a:avLst/>
          </a:prstGeom>
          <a:noFill/>
        </p:spPr>
        <p:txBody>
          <a:bodyPr>
            <a:spAutoFit/>
          </a:bodyPr>
          <a:p>
            <a:pPr algn="just" defTabSz="457200" eaLnBrk="1" hangingPunct="1">
              <a:buNone/>
            </a:pPr>
            <a:r>
              <a:rPr lang="vi-VN" altLang="x-none" sz="2500" b="1" dirty="0">
                <a:solidFill>
                  <a:srgbClr val="FFFF00"/>
                </a:solidFill>
                <a:latin typeface="Times New Roman" panose="02020603050405020304" pitchFamily="18" charset="0"/>
                <a:cs typeface="Times New Roman" panose="02020603050405020304" pitchFamily="18" charset="0"/>
              </a:rPr>
              <a:t>b. Đề xuất giả thuyết mới: </a:t>
            </a:r>
            <a:endParaRPr lang="vi-VN" altLang="x-none" sz="2500" b="1" dirty="0">
              <a:solidFill>
                <a:srgbClr val="FFFF00"/>
              </a:solidFill>
              <a:latin typeface="Times New Roman" panose="02020603050405020304" pitchFamily="18" charset="0"/>
              <a:cs typeface="Times New Roman" panose="02020603050405020304" pitchFamily="18" charset="0"/>
            </a:endParaRPr>
          </a:p>
          <a:p>
            <a:pPr algn="just" defTabSz="457200" eaLnBrk="1" hangingPunct="1">
              <a:buNone/>
            </a:pPr>
            <a:r>
              <a:rPr lang="vi-VN" altLang="x-none" sz="2500" dirty="0">
                <a:solidFill>
                  <a:srgbClr val="FFFFFF"/>
                </a:solidFill>
                <a:latin typeface="Times New Roman" panose="02020603050405020304" pitchFamily="18" charset="0"/>
                <a:cs typeface="Times New Roman" panose="02020603050405020304" pitchFamily="18" charset="0"/>
              </a:rPr>
              <a:t>Mỗi tính trạng của cây phải do một cặp nhân tố di truyền (ng</a:t>
            </a:r>
            <a:r>
              <a:rPr lang="vi-VN" altLang="x-none" sz="2500" dirty="0">
                <a:solidFill>
                  <a:srgbClr val="FFFFFF"/>
                </a:solidFill>
                <a:latin typeface="Times New Roman" panose="02020603050405020304" pitchFamily="18" charset="0"/>
                <a:ea typeface="Times New Roman" panose="02020603050405020304" pitchFamily="18" charset="0"/>
              </a:rPr>
              <a:t>à</a:t>
            </a:r>
            <a:r>
              <a:rPr lang="vi-VN" altLang="x-none" sz="2500" dirty="0">
                <a:solidFill>
                  <a:srgbClr val="FFFFFF"/>
                </a:solidFill>
                <a:latin typeface="Times New Roman" panose="02020603050405020304" pitchFamily="18" charset="0"/>
                <a:cs typeface="Times New Roman" panose="02020603050405020304" pitchFamily="18" charset="0"/>
              </a:rPr>
              <a:t>y nay gọi l</a:t>
            </a:r>
            <a:r>
              <a:rPr lang="vi-VN" altLang="x-none" sz="2500" dirty="0">
                <a:solidFill>
                  <a:srgbClr val="FFFFFF"/>
                </a:solidFill>
                <a:latin typeface="Times New Roman" panose="02020603050405020304" pitchFamily="18" charset="0"/>
                <a:ea typeface="Times New Roman" panose="02020603050405020304" pitchFamily="18" charset="0"/>
              </a:rPr>
              <a:t>à</a:t>
            </a:r>
            <a:r>
              <a:rPr lang="vi-VN" altLang="x-none" sz="2500" dirty="0">
                <a:solidFill>
                  <a:srgbClr val="FFFFFF"/>
                </a:solidFill>
                <a:latin typeface="Times New Roman" panose="02020603050405020304" pitchFamily="18" charset="0"/>
                <a:cs typeface="Times New Roman" panose="02020603050405020304" pitchFamily="18" charset="0"/>
              </a:rPr>
              <a:t> gene) quy định:</a:t>
            </a:r>
            <a:endParaRPr lang="vi-VN" altLang="x-none" sz="2500" dirty="0">
              <a:solidFill>
                <a:srgbClr val="FFFFFF"/>
              </a:solidFill>
              <a:latin typeface="Times New Roman" panose="02020603050405020304" pitchFamily="18" charset="0"/>
              <a:cs typeface="Times New Roman" panose="02020603050405020304" pitchFamily="18" charset="0"/>
            </a:endParaRPr>
          </a:p>
          <a:p>
            <a:pPr algn="just" defTabSz="457200" eaLnBrk="1" hangingPunct="1">
              <a:buNone/>
            </a:pPr>
            <a:r>
              <a:rPr lang="vi-VN" altLang="x-none" sz="2500" dirty="0">
                <a:solidFill>
                  <a:srgbClr val="FFFFFF"/>
                </a:solidFill>
                <a:latin typeface="Times New Roman" panose="02020603050405020304" pitchFamily="18" charset="0"/>
                <a:cs typeface="Times New Roman" panose="02020603050405020304" pitchFamily="18" charset="0"/>
              </a:rPr>
              <a:t>+ Các nhân tố di truyền tồn tại riêng rẽ không pha trộn với nhau.</a:t>
            </a:r>
            <a:endParaRPr lang="vi-VN" altLang="x-none" sz="2500" dirty="0">
              <a:solidFill>
                <a:srgbClr val="FFFFFF"/>
              </a:solidFill>
              <a:latin typeface="Times New Roman" panose="02020603050405020304" pitchFamily="18" charset="0"/>
              <a:cs typeface="Times New Roman" panose="02020603050405020304" pitchFamily="18" charset="0"/>
            </a:endParaRPr>
          </a:p>
          <a:p>
            <a:pPr algn="just" defTabSz="457200" eaLnBrk="1" hangingPunct="1">
              <a:buNone/>
            </a:pPr>
            <a:r>
              <a:rPr lang="vi-VN" altLang="x-none" sz="2500" dirty="0">
                <a:solidFill>
                  <a:srgbClr val="FFFFFF"/>
                </a:solidFill>
                <a:latin typeface="Times New Roman" panose="02020603050405020304" pitchFamily="18" charset="0"/>
                <a:cs typeface="Times New Roman" panose="02020603050405020304" pitchFamily="18" charset="0"/>
              </a:rPr>
              <a:t>+ Các nhân tố DT được truyền nguyên vẹn ( = không hòa trộn) từ bố mẹ, qua giao tử, sang con cái. </a:t>
            </a:r>
            <a:endParaRPr lang="vi-VN" altLang="x-none" sz="2500" dirty="0">
              <a:solidFill>
                <a:srgbClr val="FFFFFF"/>
              </a:solidFill>
              <a:latin typeface="Times New Roman" panose="02020603050405020304" pitchFamily="18" charset="0"/>
              <a:cs typeface="Times New Roman" panose="02020603050405020304" pitchFamily="18" charset="0"/>
            </a:endParaRPr>
          </a:p>
          <a:p>
            <a:pPr algn="just" defTabSz="457200" eaLnBrk="1" hangingPunct="1">
              <a:buNone/>
            </a:pPr>
            <a:r>
              <a:rPr lang="vi-VN" altLang="x-none" sz="2500" dirty="0">
                <a:solidFill>
                  <a:srgbClr val="FFFFFF"/>
                </a:solidFill>
                <a:latin typeface="Times New Roman" panose="02020603050405020304" pitchFamily="18" charset="0"/>
                <a:cs typeface="Times New Roman" panose="02020603050405020304" pitchFamily="18" charset="0"/>
              </a:rPr>
              <a:t>+ Mỗi cây F1 sẽ tạo ra hai loại giao tử với tỉ lệ bằng nhau, mỗi giao tử chỉ chứa một trong hai nhân tố di truyền, hoặc của bố, hoặc mẹ. </a:t>
            </a:r>
            <a:endParaRPr lang="vi-VN" altLang="x-none" sz="2500" dirty="0">
              <a:solidFill>
                <a:srgbClr val="FFFFFF"/>
              </a:solidFill>
              <a:latin typeface="Times New Roman" panose="02020603050405020304" pitchFamily="18" charset="0"/>
              <a:cs typeface="Times New Roman" panose="02020603050405020304" pitchFamily="18" charset="0"/>
            </a:endParaRPr>
          </a:p>
          <a:p>
            <a:pPr algn="just" defTabSz="457200" eaLnBrk="1" hangingPunct="1">
              <a:buNone/>
            </a:pPr>
            <a:r>
              <a:rPr lang="vi-VN" altLang="x-none" sz="2500" dirty="0">
                <a:solidFill>
                  <a:srgbClr val="FFFFFF"/>
                </a:solidFill>
                <a:latin typeface="Times New Roman" panose="02020603050405020304" pitchFamily="18" charset="0"/>
                <a:cs typeface="Times New Roman" panose="02020603050405020304" pitchFamily="18" charset="0"/>
              </a:rPr>
              <a:t>+ Sự kết hợp ngẫu nhiên của các giao tử trong quá trình thụ tinh dẫn đến sự phân li tính trạng ở đời con.</a:t>
            </a:r>
            <a:endParaRPr lang="vi-VN" altLang="x-none" sz="2500" dirty="0">
              <a:solidFill>
                <a:srgbClr val="FFFFFF"/>
              </a:solidFill>
              <a:latin typeface="Times New Roman" panose="02020603050405020304" pitchFamily="18" charset="0"/>
              <a:ea typeface="Times New Roman" panose="02020603050405020304" pitchFamily="18" charset="0"/>
            </a:endParaRPr>
          </a:p>
        </p:txBody>
      </p:sp>
      <p:pic>
        <p:nvPicPr>
          <p:cNvPr id="86019" name="Picture 1"/>
          <p:cNvPicPr>
            <a:picLocks noChangeAspect="1"/>
          </p:cNvPicPr>
          <p:nvPr/>
        </p:nvPicPr>
        <p:blipFill>
          <a:blip r:embed="rId1"/>
          <a:stretch>
            <a:fillRect/>
          </a:stretch>
        </p:blipFill>
        <p:spPr>
          <a:xfrm>
            <a:off x="6297613" y="381000"/>
            <a:ext cx="5857875" cy="5873750"/>
          </a:xfrm>
          <a:prstGeom prst="rect">
            <a:avLst/>
          </a:prstGeom>
          <a:noFill/>
          <a:ln w="9525">
            <a:noFill/>
          </a:ln>
        </p:spPr>
      </p:pic>
    </p:spTree>
  </p:cSld>
  <p:clrMapOvr>
    <a:masterClrMapping/>
  </p:clrMapOvr>
  <p:transition spd="slow">
    <p:split orient="ver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 name="TextBox 8"/>
          <p:cNvSpPr txBox="1"/>
          <p:nvPr/>
        </p:nvSpPr>
        <p:spPr>
          <a:xfrm>
            <a:off x="149225" y="368300"/>
            <a:ext cx="5922963" cy="4400550"/>
          </a:xfrm>
          <a:prstGeom prst="rect">
            <a:avLst/>
          </a:prstGeom>
          <a:noFill/>
          <a:ln w="9525">
            <a:noFill/>
          </a:ln>
        </p:spPr>
        <p:txBody>
          <a:bodyPr>
            <a:spAutoFit/>
          </a:bodyPr>
          <a:lstStyle>
            <a:lvl1pPr marL="228600" indent="-228600" algn="l" rtl="0" eaLnBrk="0" fontAlgn="base" hangingPunct="0">
              <a:lnSpc>
                <a:spcPct val="120000"/>
              </a:lnSpc>
              <a:spcBef>
                <a:spcPts val="1000"/>
              </a:spcBef>
              <a:spcAft>
                <a:spcPct val="0"/>
              </a:spcAft>
              <a:buFont typeface="Arial" panose="020B0604020202020204" pitchFamily="34" charset="0"/>
              <a:buChar char="•"/>
              <a:defRPr sz="2000" kern="1200">
                <a:solidFill>
                  <a:schemeClr val="tx1"/>
                </a:solidFill>
                <a:effectLst/>
                <a:latin typeface="+mn-lt"/>
                <a:ea typeface="+mn-ea"/>
                <a:cs typeface="+mn-cs"/>
              </a:defRPr>
            </a:lvl1pPr>
            <a:lvl2pPr marL="685800" indent="-228600" algn="l" rtl="0" eaLnBrk="0" fontAlgn="base" hangingPunct="0">
              <a:lnSpc>
                <a:spcPct val="120000"/>
              </a:lnSpc>
              <a:spcBef>
                <a:spcPts val="500"/>
              </a:spcBef>
              <a:spcAft>
                <a:spcPct val="0"/>
              </a:spcAft>
              <a:buFont typeface="Arial" panose="020B0604020202020204" pitchFamily="34" charset="0"/>
              <a:buChar char="•"/>
              <a:defRPr kern="1200">
                <a:solidFill>
                  <a:schemeClr val="tx1"/>
                </a:solidFill>
                <a:effectLst/>
                <a:latin typeface="+mn-lt"/>
                <a:ea typeface="+mn-ea"/>
                <a:cs typeface="+mn-cs"/>
              </a:defRPr>
            </a:lvl2pPr>
            <a:lvl3pPr marL="1143000" indent="-228600" algn="l" rtl="0" eaLnBrk="0" fontAlgn="base" hangingPunct="0">
              <a:lnSpc>
                <a:spcPct val="120000"/>
              </a:lnSpc>
              <a:spcBef>
                <a:spcPts val="500"/>
              </a:spcBef>
              <a:spcAft>
                <a:spcPct val="0"/>
              </a:spcAft>
              <a:buFont typeface="Arial" panose="020B0604020202020204" pitchFamily="34" charset="0"/>
              <a:buChar char="•"/>
              <a:defRPr sz="1600" kern="1200">
                <a:solidFill>
                  <a:schemeClr val="tx1"/>
                </a:solidFill>
                <a:effectLst/>
                <a:latin typeface="+mn-lt"/>
                <a:ea typeface="+mn-ea"/>
                <a:cs typeface="+mn-cs"/>
              </a:defRPr>
            </a:lvl3pPr>
            <a:lvl4pPr marL="1600200" indent="-228600" algn="l" rtl="0" eaLnBrk="0" fontAlgn="base" hangingPunct="0">
              <a:lnSpc>
                <a:spcPct val="120000"/>
              </a:lnSpc>
              <a:spcBef>
                <a:spcPts val="500"/>
              </a:spcBef>
              <a:spcAft>
                <a:spcPct val="0"/>
              </a:spcAft>
              <a:buFont typeface="Arial" panose="020B0604020202020204" pitchFamily="34" charset="0"/>
              <a:buChar char="•"/>
              <a:defRPr sz="1400" kern="1200">
                <a:solidFill>
                  <a:schemeClr val="tx1"/>
                </a:solidFill>
                <a:effectLst/>
                <a:latin typeface="+mn-lt"/>
                <a:ea typeface="+mn-ea"/>
                <a:cs typeface="+mn-cs"/>
              </a:defRPr>
            </a:lvl4pPr>
            <a:lvl5pPr marL="2057400" indent="-228600" algn="l" rtl="0" eaLnBrk="0" fontAlgn="base" hangingPunct="0">
              <a:lnSpc>
                <a:spcPct val="120000"/>
              </a:lnSpc>
              <a:spcBef>
                <a:spcPts val="500"/>
              </a:spcBef>
              <a:spcAft>
                <a:spcPct val="0"/>
              </a:spcAft>
              <a:buFont typeface="Arial" panose="020B0604020202020204" pitchFamily="34" charset="0"/>
              <a:buChar char="•"/>
              <a:defRPr sz="1200" kern="1200">
                <a:solidFill>
                  <a:schemeClr val="tx1"/>
                </a:solidFill>
                <a:effectLst/>
                <a:latin typeface="+mn-lt"/>
                <a:ea typeface="+mn-ea"/>
                <a:cs typeface="+mn-cs"/>
              </a:defRPr>
            </a:lvl5pPr>
          </a:lstStyle>
          <a:p>
            <a:pPr marL="0" lvl="0" indent="0" algn="just" defTabSz="457200" eaLnBrk="1" hangingPunct="1">
              <a:lnSpc>
                <a:spcPct val="100000"/>
              </a:lnSpc>
              <a:spcBef>
                <a:spcPct val="0"/>
              </a:spcBef>
              <a:buFontTx/>
              <a:buNone/>
            </a:pPr>
            <a:r>
              <a:rPr lang="vi-VN" altLang="en-US" sz="2800" b="1" dirty="0">
                <a:solidFill>
                  <a:srgbClr val="FFFF00"/>
                </a:solidFill>
                <a:latin typeface="Times New Roman" panose="02020603050405020304" pitchFamily="18" charset="0"/>
                <a:cs typeface="Times New Roman" panose="02020603050405020304" pitchFamily="18" charset="0"/>
              </a:rPr>
              <a:t>c. Kiểm chứng giả thuyết: </a:t>
            </a:r>
            <a:endParaRPr lang="vi-VN" altLang="en-US" sz="2800" b="1" dirty="0">
              <a:solidFill>
                <a:srgbClr val="FFFF00"/>
              </a:solidFill>
              <a:latin typeface="Times New Roman" panose="02020603050405020304" pitchFamily="18" charset="0"/>
              <a:cs typeface="Times New Roman" panose="02020603050405020304" pitchFamily="18" charset="0"/>
            </a:endParaRPr>
          </a:p>
          <a:p>
            <a:pPr marL="0" lvl="0" indent="0" algn="just" defTabSz="457200" eaLnBrk="1" hangingPunct="1">
              <a:lnSpc>
                <a:spcPct val="100000"/>
              </a:lnSpc>
              <a:spcBef>
                <a:spcPct val="0"/>
              </a:spcBef>
              <a:buFontTx/>
              <a:buNone/>
            </a:pPr>
            <a:r>
              <a:rPr lang="vi-VN" altLang="en-US" sz="2800" dirty="0">
                <a:latin typeface="Times New Roman" panose="02020603050405020304" pitchFamily="18" charset="0"/>
                <a:cs typeface="Times New Roman" panose="02020603050405020304" pitchFamily="18" charset="0"/>
              </a:rPr>
              <a:t>Cho cây F1 hoa tím lai </a:t>
            </a:r>
            <a:r>
              <a:rPr lang="en-US" altLang="en-US" sz="2800" dirty="0">
                <a:latin typeface="Times New Roman" panose="02020603050405020304" pitchFamily="18" charset="0"/>
                <a:cs typeface="Times New Roman" panose="02020603050405020304" pitchFamily="18" charset="0"/>
              </a:rPr>
              <a:t>x</a:t>
            </a:r>
            <a:r>
              <a:rPr lang="vi-VN" altLang="en-US" sz="2800" dirty="0">
                <a:latin typeface="Times New Roman" panose="02020603050405020304" pitchFamily="18" charset="0"/>
                <a:cs typeface="Times New Roman" panose="02020603050405020304" pitchFamily="18" charset="0"/>
              </a:rPr>
              <a:t> cây hoa trắng thuần chủng </a:t>
            </a:r>
            <a:r>
              <a:rPr lang="en-US" altLang="en-US" sz="2800" dirty="0">
                <a:solidFill>
                  <a:srgbClr val="FF0000"/>
                </a:solidFill>
                <a:latin typeface="Times New Roman" panose="02020603050405020304" pitchFamily="18" charset="0"/>
                <a:cs typeface="Times New Roman" panose="02020603050405020304" pitchFamily="18" charset="0"/>
              </a:rPr>
              <a:t>( Lai phân tích)</a:t>
            </a:r>
            <a:endParaRPr lang="en-US" altLang="en-US" sz="2800" dirty="0">
              <a:solidFill>
                <a:srgbClr val="FF0000"/>
              </a:solidFill>
              <a:latin typeface="Times New Roman" panose="02020603050405020304" pitchFamily="18" charset="0"/>
              <a:cs typeface="Times New Roman" panose="02020603050405020304" pitchFamily="18" charset="0"/>
            </a:endParaRPr>
          </a:p>
          <a:p>
            <a:pPr marL="0" lvl="0" indent="0" algn="just" defTabSz="457200" eaLnBrk="1" hangingPunct="1">
              <a:lnSpc>
                <a:spcPct val="100000"/>
              </a:lnSpc>
              <a:spcBef>
                <a:spcPct val="0"/>
              </a:spcBef>
              <a:buFontTx/>
              <a:buNone/>
            </a:pPr>
            <a:r>
              <a:rPr lang="vi-VN" altLang="en-US" sz="2800" dirty="0">
                <a:latin typeface="Times New Roman" panose="02020603050405020304" pitchFamily="18" charset="0"/>
                <a:cs typeface="Times New Roman" panose="02020603050405020304" pitchFamily="18" charset="0"/>
              </a:rPr>
              <a:t>→ Fa: 1/2 số cây có hoa tím, 1/2 số cây cho hoa trắng</a:t>
            </a:r>
            <a:endParaRPr lang="vi-VN" altLang="en-US" sz="2800" dirty="0">
              <a:latin typeface="Times New Roman" panose="02020603050405020304" pitchFamily="18" charset="0"/>
              <a:cs typeface="Times New Roman" panose="02020603050405020304" pitchFamily="18" charset="0"/>
            </a:endParaRPr>
          </a:p>
          <a:p>
            <a:pPr marL="0" lvl="0" indent="0" algn="just" defTabSz="457200" eaLnBrk="1" hangingPunct="1">
              <a:lnSpc>
                <a:spcPct val="100000"/>
              </a:lnSpc>
              <a:spcBef>
                <a:spcPct val="0"/>
              </a:spcBef>
              <a:buFontTx/>
              <a:buNone/>
            </a:pPr>
            <a:r>
              <a:rPr lang="vi-VN" altLang="en-US" sz="2800" dirty="0">
                <a:latin typeface="Times New Roman" panose="02020603050405020304" pitchFamily="18" charset="0"/>
                <a:cs typeface="Times New Roman" panose="02020603050405020304" pitchFamily="18" charset="0"/>
              </a:rPr>
              <a:t>→ F1: mang 2 loại NTDT (= Aa)</a:t>
            </a:r>
            <a:endParaRPr lang="vi-VN" altLang="en-US" sz="2800" dirty="0">
              <a:latin typeface="Times New Roman" panose="02020603050405020304" pitchFamily="18" charset="0"/>
              <a:cs typeface="Times New Roman" panose="02020603050405020304" pitchFamily="18" charset="0"/>
            </a:endParaRPr>
          </a:p>
          <a:p>
            <a:pPr marL="0" lvl="0" indent="0" algn="just" defTabSz="457200" eaLnBrk="1" hangingPunct="1">
              <a:lnSpc>
                <a:spcPct val="100000"/>
              </a:lnSpc>
              <a:spcBef>
                <a:spcPct val="0"/>
              </a:spcBef>
              <a:buFontTx/>
              <a:buNone/>
            </a:pPr>
            <a:r>
              <a:rPr lang="vi-VN" altLang="en-US" sz="2800" dirty="0">
                <a:latin typeface="Times New Roman" panose="02020603050405020304" pitchFamily="18" charset="0"/>
                <a:cs typeface="Times New Roman" panose="02020603050405020304" pitchFamily="18" charset="0"/>
              </a:rPr>
              <a:t>Cho cây F1 hoa tím lai </a:t>
            </a:r>
            <a:r>
              <a:rPr lang="en-US" altLang="en-US" sz="2800" dirty="0">
                <a:latin typeface="Times New Roman" panose="02020603050405020304" pitchFamily="18" charset="0"/>
                <a:cs typeface="Times New Roman" panose="02020603050405020304" pitchFamily="18" charset="0"/>
              </a:rPr>
              <a:t>x</a:t>
            </a:r>
            <a:r>
              <a:rPr lang="vi-VN" altLang="en-US" sz="2800" dirty="0">
                <a:latin typeface="Times New Roman" panose="02020603050405020304" pitchFamily="18" charset="0"/>
                <a:cs typeface="Times New Roman" panose="02020603050405020304" pitchFamily="18" charset="0"/>
              </a:rPr>
              <a:t> cây hoa trắng thuần chủng </a:t>
            </a:r>
            <a:endParaRPr lang="en-US" altLang="en-US" sz="2800" dirty="0">
              <a:latin typeface="Times New Roman" panose="02020603050405020304" pitchFamily="18" charset="0"/>
              <a:cs typeface="Times New Roman" panose="02020603050405020304" pitchFamily="18" charset="0"/>
            </a:endParaRPr>
          </a:p>
          <a:p>
            <a:pPr marL="0" lvl="0" indent="0" algn="just" defTabSz="457200" eaLnBrk="1" hangingPunct="1">
              <a:lnSpc>
                <a:spcPct val="100000"/>
              </a:lnSpc>
              <a:spcBef>
                <a:spcPct val="0"/>
              </a:spcBef>
              <a:buFontTx/>
              <a:buNone/>
            </a:pPr>
            <a:r>
              <a:rPr lang="vi-VN" altLang="en-US" sz="2800" dirty="0">
                <a:latin typeface="Times New Roman" panose="02020603050405020304" pitchFamily="18" charset="0"/>
                <a:cs typeface="Times New Roman" panose="02020603050405020304" pitchFamily="18" charset="0"/>
              </a:rPr>
              <a:t>→ Fa: 100% số cây có hoa tím </a:t>
            </a:r>
            <a:endParaRPr lang="en-US" altLang="en-US" sz="2800" dirty="0">
              <a:latin typeface="Times New Roman" panose="02020603050405020304" pitchFamily="18" charset="0"/>
              <a:cs typeface="Times New Roman" panose="02020603050405020304" pitchFamily="18" charset="0"/>
            </a:endParaRPr>
          </a:p>
          <a:p>
            <a:pPr marL="0" lvl="0" indent="0" algn="just" defTabSz="457200" eaLnBrk="1" hangingPunct="1">
              <a:lnSpc>
                <a:spcPct val="100000"/>
              </a:lnSpc>
              <a:spcBef>
                <a:spcPct val="0"/>
              </a:spcBef>
              <a:buFontTx/>
              <a:buNone/>
            </a:pPr>
            <a:r>
              <a:rPr lang="vi-VN" altLang="en-US" sz="2800" dirty="0">
                <a:latin typeface="Times New Roman" panose="02020603050405020304" pitchFamily="18" charset="0"/>
                <a:cs typeface="Times New Roman" panose="02020603050405020304" pitchFamily="18" charset="0"/>
              </a:rPr>
              <a:t>→ F1: mang 1 loại NTDT trội (= AA)</a:t>
            </a:r>
            <a:endParaRPr lang="vi-VN" altLang="en-US" sz="2800" dirty="0">
              <a:latin typeface="Times New Roman" panose="02020603050405020304" pitchFamily="18" charset="0"/>
              <a:ea typeface="Times New Roman" panose="02020603050405020304" pitchFamily="18" charset="0"/>
            </a:endParaRPr>
          </a:p>
        </p:txBody>
      </p:sp>
      <p:pic>
        <p:nvPicPr>
          <p:cNvPr id="87043" name="Picture 1"/>
          <p:cNvPicPr>
            <a:picLocks noChangeAspect="1"/>
          </p:cNvPicPr>
          <p:nvPr/>
        </p:nvPicPr>
        <p:blipFill>
          <a:blip r:embed="rId1"/>
          <a:stretch>
            <a:fillRect/>
          </a:stretch>
        </p:blipFill>
        <p:spPr>
          <a:xfrm>
            <a:off x="6297613" y="381000"/>
            <a:ext cx="5857875" cy="5873750"/>
          </a:xfrm>
          <a:prstGeom prst="rect">
            <a:avLst/>
          </a:prstGeom>
          <a:noFill/>
          <a:ln w="9525">
            <a:noFill/>
          </a:ln>
        </p:spPr>
      </p:pic>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xEl>
                                              <p:charRg st="27" end="95"/>
                                            </p:txEl>
                                          </p:spTgt>
                                        </p:tgtEl>
                                        <p:attrNameLst>
                                          <p:attrName>style.visibility</p:attrName>
                                        </p:attrNameLst>
                                      </p:cBhvr>
                                      <p:to>
                                        <p:strVal val="visible"/>
                                      </p:to>
                                    </p:set>
                                    <p:animEffect transition="in" filter="wipe(left)">
                                      <p:cBhvr>
                                        <p:cTn id="7" dur="500"/>
                                        <p:tgtEl>
                                          <p:spTgt spid="9">
                                            <p:txEl>
                                              <p:charRg st="27" end="95"/>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xEl>
                                              <p:charRg st="95" end="149"/>
                                            </p:txEl>
                                          </p:spTgt>
                                        </p:tgtEl>
                                        <p:attrNameLst>
                                          <p:attrName>style.visibility</p:attrName>
                                        </p:attrNameLst>
                                      </p:cBhvr>
                                      <p:to>
                                        <p:strVal val="visible"/>
                                      </p:to>
                                    </p:set>
                                    <p:animEffect transition="in" filter="wipe(left)">
                                      <p:cBhvr>
                                        <p:cTn id="12" dur="500"/>
                                        <p:tgtEl>
                                          <p:spTgt spid="9">
                                            <p:txEl>
                                              <p:charRg st="95" end="149"/>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9">
                                            <p:txEl>
                                              <p:charRg st="149" end="179"/>
                                            </p:txEl>
                                          </p:spTgt>
                                        </p:tgtEl>
                                        <p:attrNameLst>
                                          <p:attrName>style.visibility</p:attrName>
                                        </p:attrNameLst>
                                      </p:cBhvr>
                                      <p:to>
                                        <p:strVal val="visible"/>
                                      </p:to>
                                    </p:set>
                                    <p:animEffect transition="in" filter="wipe(left)">
                                      <p:cBhvr>
                                        <p:cTn id="17" dur="500"/>
                                        <p:tgtEl>
                                          <p:spTgt spid="9">
                                            <p:txEl>
                                              <p:charRg st="149" end="179"/>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9">
                                            <p:txEl>
                                              <p:charRg st="179" end="231"/>
                                            </p:txEl>
                                          </p:spTgt>
                                        </p:tgtEl>
                                        <p:attrNameLst>
                                          <p:attrName>style.visibility</p:attrName>
                                        </p:attrNameLst>
                                      </p:cBhvr>
                                      <p:to>
                                        <p:strVal val="visible"/>
                                      </p:to>
                                    </p:set>
                                    <p:animEffect transition="in" filter="wipe(left)">
                                      <p:cBhvr>
                                        <p:cTn id="22" dur="500"/>
                                        <p:tgtEl>
                                          <p:spTgt spid="9">
                                            <p:txEl>
                                              <p:charRg st="179" end="23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9">
                                            <p:txEl>
                                              <p:charRg st="231" end="261"/>
                                            </p:txEl>
                                          </p:spTgt>
                                        </p:tgtEl>
                                        <p:attrNameLst>
                                          <p:attrName>style.visibility</p:attrName>
                                        </p:attrNameLst>
                                      </p:cBhvr>
                                      <p:to>
                                        <p:strVal val="visible"/>
                                      </p:to>
                                    </p:set>
                                    <p:animEffect transition="in" filter="wipe(left)">
                                      <p:cBhvr>
                                        <p:cTn id="27" dur="500"/>
                                        <p:tgtEl>
                                          <p:spTgt spid="9">
                                            <p:txEl>
                                              <p:charRg st="231" end="26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9">
                                            <p:txEl>
                                              <p:charRg st="261" end="296"/>
                                            </p:txEl>
                                          </p:spTgt>
                                        </p:tgtEl>
                                        <p:attrNameLst>
                                          <p:attrName>style.visibility</p:attrName>
                                        </p:attrNameLst>
                                      </p:cBhvr>
                                      <p:to>
                                        <p:strVal val="visible"/>
                                      </p:to>
                                    </p:set>
                                    <p:animEffect transition="in" filter="wipe(left)">
                                      <p:cBhvr>
                                        <p:cTn id="32" dur="500"/>
                                        <p:tgtEl>
                                          <p:spTgt spid="9">
                                            <p:txEl>
                                              <p:charRg st="261" end="29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 name="TextBox 8"/>
          <p:cNvSpPr txBox="1"/>
          <p:nvPr/>
        </p:nvSpPr>
        <p:spPr>
          <a:xfrm>
            <a:off x="15875" y="0"/>
            <a:ext cx="7026275" cy="6616700"/>
          </a:xfrm>
          <a:prstGeom prst="rect">
            <a:avLst/>
          </a:prstGeom>
          <a:noFill/>
          <a:ln w="9525">
            <a:noFill/>
          </a:ln>
        </p:spPr>
        <p:txBody>
          <a:bodyPr>
            <a:spAutoFit/>
          </a:bodyPr>
          <a:lstStyle>
            <a:lvl1pPr marL="228600" indent="-228600" algn="l" rtl="0" eaLnBrk="0" fontAlgn="base" hangingPunct="0">
              <a:lnSpc>
                <a:spcPct val="120000"/>
              </a:lnSpc>
              <a:spcBef>
                <a:spcPts val="1000"/>
              </a:spcBef>
              <a:spcAft>
                <a:spcPct val="0"/>
              </a:spcAft>
              <a:buFont typeface="Arial" panose="020B0604020202020204" pitchFamily="34" charset="0"/>
              <a:buChar char="•"/>
              <a:defRPr sz="2000" kern="1200">
                <a:solidFill>
                  <a:schemeClr val="tx1"/>
                </a:solidFill>
                <a:effectLst/>
                <a:latin typeface="+mn-lt"/>
                <a:ea typeface="+mn-ea"/>
                <a:cs typeface="+mn-cs"/>
              </a:defRPr>
            </a:lvl1pPr>
            <a:lvl2pPr marL="685800" indent="-228600" algn="l" rtl="0" eaLnBrk="0" fontAlgn="base" hangingPunct="0">
              <a:lnSpc>
                <a:spcPct val="120000"/>
              </a:lnSpc>
              <a:spcBef>
                <a:spcPts val="500"/>
              </a:spcBef>
              <a:spcAft>
                <a:spcPct val="0"/>
              </a:spcAft>
              <a:buFont typeface="Arial" panose="020B0604020202020204" pitchFamily="34" charset="0"/>
              <a:buChar char="•"/>
              <a:defRPr kern="1200">
                <a:solidFill>
                  <a:schemeClr val="tx1"/>
                </a:solidFill>
                <a:effectLst/>
                <a:latin typeface="+mn-lt"/>
                <a:ea typeface="+mn-ea"/>
                <a:cs typeface="+mn-cs"/>
              </a:defRPr>
            </a:lvl2pPr>
            <a:lvl3pPr marL="1143000" indent="-228600" algn="l" rtl="0" eaLnBrk="0" fontAlgn="base" hangingPunct="0">
              <a:lnSpc>
                <a:spcPct val="120000"/>
              </a:lnSpc>
              <a:spcBef>
                <a:spcPts val="500"/>
              </a:spcBef>
              <a:spcAft>
                <a:spcPct val="0"/>
              </a:spcAft>
              <a:buFont typeface="Arial" panose="020B0604020202020204" pitchFamily="34" charset="0"/>
              <a:buChar char="•"/>
              <a:defRPr sz="1600" kern="1200">
                <a:solidFill>
                  <a:schemeClr val="tx1"/>
                </a:solidFill>
                <a:effectLst/>
                <a:latin typeface="+mn-lt"/>
                <a:ea typeface="+mn-ea"/>
                <a:cs typeface="+mn-cs"/>
              </a:defRPr>
            </a:lvl3pPr>
            <a:lvl4pPr marL="1600200" indent="-228600" algn="l" rtl="0" eaLnBrk="0" fontAlgn="base" hangingPunct="0">
              <a:lnSpc>
                <a:spcPct val="120000"/>
              </a:lnSpc>
              <a:spcBef>
                <a:spcPts val="500"/>
              </a:spcBef>
              <a:spcAft>
                <a:spcPct val="0"/>
              </a:spcAft>
              <a:buFont typeface="Arial" panose="020B0604020202020204" pitchFamily="34" charset="0"/>
              <a:buChar char="•"/>
              <a:defRPr sz="1400" kern="1200">
                <a:solidFill>
                  <a:schemeClr val="tx1"/>
                </a:solidFill>
                <a:effectLst/>
                <a:latin typeface="+mn-lt"/>
                <a:ea typeface="+mn-ea"/>
                <a:cs typeface="+mn-cs"/>
              </a:defRPr>
            </a:lvl4pPr>
            <a:lvl5pPr marL="2057400" indent="-228600" algn="l" rtl="0" eaLnBrk="0" fontAlgn="base" hangingPunct="0">
              <a:lnSpc>
                <a:spcPct val="120000"/>
              </a:lnSpc>
              <a:spcBef>
                <a:spcPts val="500"/>
              </a:spcBef>
              <a:spcAft>
                <a:spcPct val="0"/>
              </a:spcAft>
              <a:buFont typeface="Arial" panose="020B0604020202020204" pitchFamily="34" charset="0"/>
              <a:buChar char="•"/>
              <a:defRPr sz="1200" kern="1200">
                <a:solidFill>
                  <a:schemeClr val="tx1"/>
                </a:solidFill>
                <a:effectLst/>
                <a:latin typeface="+mn-lt"/>
                <a:ea typeface="+mn-ea"/>
                <a:cs typeface="+mn-cs"/>
              </a:defRPr>
            </a:lvl5pPr>
          </a:lstStyle>
          <a:p>
            <a:pPr marL="0" lvl="0" indent="0" algn="just" defTabSz="457200" eaLnBrk="1" hangingPunct="1">
              <a:lnSpc>
                <a:spcPct val="100000"/>
              </a:lnSpc>
              <a:spcBef>
                <a:spcPct val="0"/>
              </a:spcBef>
              <a:buFontTx/>
              <a:buNone/>
            </a:pPr>
            <a:r>
              <a:rPr lang="vi-VN" altLang="en-US" sz="2800" b="1" dirty="0">
                <a:solidFill>
                  <a:srgbClr val="FFFF00"/>
                </a:solidFill>
                <a:latin typeface="Times New Roman" panose="02020603050405020304" pitchFamily="18" charset="0"/>
                <a:cs typeface="Times New Roman" panose="02020603050405020304" pitchFamily="18" charset="0"/>
              </a:rPr>
              <a:t>d. Cơ sở tế b</a:t>
            </a:r>
            <a:r>
              <a:rPr lang="vi-VN" altLang="en-US" sz="2800" b="1" dirty="0">
                <a:solidFill>
                  <a:srgbClr val="FFFF00"/>
                </a:solidFill>
                <a:latin typeface="Times New Roman" panose="02020603050405020304" pitchFamily="18" charset="0"/>
                <a:ea typeface="Times New Roman" panose="02020603050405020304" pitchFamily="18" charset="0"/>
              </a:rPr>
              <a:t>à</a:t>
            </a:r>
            <a:r>
              <a:rPr lang="vi-VN" altLang="en-US" sz="2800" b="1" dirty="0">
                <a:solidFill>
                  <a:srgbClr val="FFFF00"/>
                </a:solidFill>
                <a:latin typeface="Times New Roman" panose="02020603050405020304" pitchFamily="18" charset="0"/>
                <a:cs typeface="Times New Roman" panose="02020603050405020304" pitchFamily="18" charset="0"/>
              </a:rPr>
              <a:t>o học của quy luật phân li </a:t>
            </a:r>
            <a:endParaRPr lang="vi-VN" altLang="en-US" sz="2800" b="1" dirty="0">
              <a:solidFill>
                <a:srgbClr val="FFFF00"/>
              </a:solidFill>
              <a:latin typeface="Times New Roman" panose="02020603050405020304" pitchFamily="18" charset="0"/>
              <a:cs typeface="Times New Roman" panose="02020603050405020304" pitchFamily="18" charset="0"/>
            </a:endParaRPr>
          </a:p>
          <a:p>
            <a:pPr marL="0" lvl="0" indent="0" algn="just" defTabSz="457200" eaLnBrk="1" hangingPunct="1">
              <a:lnSpc>
                <a:spcPct val="100000"/>
              </a:lnSpc>
              <a:spcBef>
                <a:spcPct val="0"/>
              </a:spcBef>
              <a:buFontTx/>
              <a:buNone/>
            </a:pPr>
            <a:r>
              <a:rPr lang="en-US" altLang="en-US" dirty="0">
                <a:latin typeface="Times New Roman" panose="02020603050405020304" pitchFamily="18" charset="0"/>
                <a:cs typeface="Times New Roman" panose="02020603050405020304" pitchFamily="18" charset="0"/>
              </a:rPr>
              <a:t>- </a:t>
            </a:r>
            <a:r>
              <a:rPr lang="vi-VN" altLang="en-US" dirty="0">
                <a:latin typeface="Times New Roman" panose="02020603050405020304" pitchFamily="18" charset="0"/>
                <a:cs typeface="Times New Roman" panose="02020603050405020304" pitchFamily="18" charset="0"/>
              </a:rPr>
              <a:t>Nhân tố di truyền/Mendel l</a:t>
            </a:r>
            <a:r>
              <a:rPr lang="vi-VN" altLang="en-US" dirty="0">
                <a:latin typeface="Times New Roman" panose="02020603050405020304" pitchFamily="18" charset="0"/>
                <a:ea typeface="Times New Roman" panose="02020603050405020304" pitchFamily="18" charset="0"/>
              </a:rPr>
              <a:t>à</a:t>
            </a:r>
            <a:r>
              <a:rPr lang="vi-VN" altLang="en-US" dirty="0">
                <a:latin typeface="Times New Roman" panose="02020603050405020304" pitchFamily="18" charset="0"/>
                <a:cs typeface="Times New Roman" panose="02020603050405020304" pitchFamily="18" charset="0"/>
              </a:rPr>
              <a:t> gene. </a:t>
            </a:r>
            <a:endParaRPr lang="vi-VN" altLang="en-US" dirty="0">
              <a:latin typeface="Times New Roman" panose="02020603050405020304" pitchFamily="18" charset="0"/>
              <a:cs typeface="Times New Roman" panose="02020603050405020304" pitchFamily="18" charset="0"/>
            </a:endParaRPr>
          </a:p>
          <a:p>
            <a:pPr marL="0" lvl="0" indent="0" algn="just" defTabSz="457200" eaLnBrk="1" hangingPunct="1">
              <a:lnSpc>
                <a:spcPct val="100000"/>
              </a:lnSpc>
              <a:spcBef>
                <a:spcPct val="0"/>
              </a:spcBef>
              <a:buFontTx/>
              <a:buNone/>
            </a:pPr>
            <a:r>
              <a:rPr lang="en-US" altLang="en-US" dirty="0">
                <a:latin typeface="Times New Roman" panose="02020603050405020304" pitchFamily="18" charset="0"/>
                <a:cs typeface="Times New Roman" panose="02020603050405020304" pitchFamily="18" charset="0"/>
              </a:rPr>
              <a:t>- </a:t>
            </a:r>
            <a:r>
              <a:rPr lang="vi-VN" altLang="en-US" dirty="0">
                <a:latin typeface="Times New Roman" panose="02020603050405020304" pitchFamily="18" charset="0"/>
                <a:cs typeface="Times New Roman" panose="02020603050405020304" pitchFamily="18" charset="0"/>
              </a:rPr>
              <a:t>Trong tế b</a:t>
            </a:r>
            <a:r>
              <a:rPr lang="vi-VN" altLang="en-US" dirty="0">
                <a:latin typeface="Times New Roman" panose="02020603050405020304" pitchFamily="18" charset="0"/>
                <a:ea typeface="Times New Roman" panose="02020603050405020304" pitchFamily="18" charset="0"/>
              </a:rPr>
              <a:t>à</a:t>
            </a:r>
            <a:r>
              <a:rPr lang="vi-VN" altLang="en-US" dirty="0">
                <a:latin typeface="Times New Roman" panose="02020603050405020304" pitchFamily="18" charset="0"/>
                <a:cs typeface="Times New Roman" panose="02020603050405020304" pitchFamily="18" charset="0"/>
              </a:rPr>
              <a:t>o lưỡng bội, NST tồn tại từng cặp → alelle mỗi gene cũng tồn tại từng cặp (đồng hợp (AA, aa) hoặc dị hợp (Aa)). </a:t>
            </a:r>
            <a:endParaRPr lang="vi-VN" altLang="en-US" dirty="0">
              <a:latin typeface="Times New Roman" panose="02020603050405020304" pitchFamily="18" charset="0"/>
              <a:cs typeface="Times New Roman" panose="02020603050405020304" pitchFamily="18" charset="0"/>
            </a:endParaRPr>
          </a:p>
          <a:p>
            <a:pPr marL="0" lvl="0" indent="0" algn="just" defTabSz="457200" eaLnBrk="1" hangingPunct="1">
              <a:lnSpc>
                <a:spcPct val="100000"/>
              </a:lnSpc>
              <a:spcBef>
                <a:spcPct val="0"/>
              </a:spcBef>
              <a:buFontTx/>
              <a:buNone/>
            </a:pPr>
            <a:r>
              <a:rPr lang="en-US" altLang="en-US" dirty="0">
                <a:latin typeface="Times New Roman" panose="02020603050405020304" pitchFamily="18" charset="0"/>
                <a:cs typeface="Times New Roman" panose="02020603050405020304" pitchFamily="18" charset="0"/>
              </a:rPr>
              <a:t>- </a:t>
            </a:r>
            <a:r>
              <a:rPr lang="vi-VN" altLang="en-US" dirty="0">
                <a:latin typeface="Times New Roman" panose="02020603050405020304" pitchFamily="18" charset="0"/>
                <a:cs typeface="Times New Roman" panose="02020603050405020304" pitchFamily="18" charset="0"/>
              </a:rPr>
              <a:t>Sự vận động của gene gắn với sự vận động của nhiễm sắc thể trong cơ chế nguyên phân, giảm phân v</a:t>
            </a:r>
            <a:r>
              <a:rPr lang="vi-VN" altLang="en-US" dirty="0">
                <a:latin typeface="Times New Roman" panose="02020603050405020304" pitchFamily="18" charset="0"/>
                <a:ea typeface="Times New Roman" panose="02020603050405020304" pitchFamily="18" charset="0"/>
              </a:rPr>
              <a:t>à</a:t>
            </a:r>
            <a:r>
              <a:rPr lang="vi-VN" altLang="en-US" dirty="0">
                <a:latin typeface="Times New Roman" panose="02020603050405020304" pitchFamily="18" charset="0"/>
                <a:cs typeface="Times New Roman" panose="02020603050405020304" pitchFamily="18" charset="0"/>
              </a:rPr>
              <a:t> thụ tinh. </a:t>
            </a:r>
            <a:endParaRPr lang="vi-VN" altLang="en-US" dirty="0">
              <a:latin typeface="Times New Roman" panose="02020603050405020304" pitchFamily="18" charset="0"/>
              <a:cs typeface="Times New Roman" panose="02020603050405020304" pitchFamily="18" charset="0"/>
            </a:endParaRPr>
          </a:p>
          <a:p>
            <a:pPr marL="0" lvl="0" indent="0" algn="just" defTabSz="457200" eaLnBrk="1" hangingPunct="1">
              <a:lnSpc>
                <a:spcPct val="100000"/>
              </a:lnSpc>
              <a:spcBef>
                <a:spcPct val="0"/>
              </a:spcBef>
              <a:buFontTx/>
              <a:buNone/>
            </a:pPr>
            <a:r>
              <a:rPr lang="en-US" altLang="en-US" dirty="0">
                <a:latin typeface="Times New Roman" panose="02020603050405020304" pitchFamily="18" charset="0"/>
                <a:cs typeface="Times New Roman" panose="02020603050405020304" pitchFamily="18" charset="0"/>
              </a:rPr>
              <a:t>- </a:t>
            </a:r>
            <a:r>
              <a:rPr lang="vi-VN" altLang="en-US" dirty="0">
                <a:latin typeface="Times New Roman" panose="02020603050405020304" pitchFamily="18" charset="0"/>
                <a:cs typeface="Times New Roman" panose="02020603050405020304" pitchFamily="18" charset="0"/>
              </a:rPr>
              <a:t>Sự phân li của các nhiễm sắc thể trong giảm phân dẫn tới mỗi giao tử chỉ mang một allele của cặp. </a:t>
            </a:r>
            <a:endParaRPr lang="vi-VN" altLang="en-US" dirty="0">
              <a:latin typeface="Times New Roman" panose="02020603050405020304" pitchFamily="18" charset="0"/>
              <a:cs typeface="Times New Roman" panose="02020603050405020304" pitchFamily="18" charset="0"/>
            </a:endParaRPr>
          </a:p>
          <a:p>
            <a:pPr marL="0" lvl="0" indent="0" algn="just" defTabSz="457200" eaLnBrk="1" hangingPunct="1">
              <a:lnSpc>
                <a:spcPct val="100000"/>
              </a:lnSpc>
              <a:spcBef>
                <a:spcPct val="0"/>
              </a:spcBef>
              <a:buFontTx/>
              <a:buNone/>
            </a:pPr>
            <a:r>
              <a:rPr lang="en-US" altLang="en-US" dirty="0">
                <a:latin typeface="Times New Roman" panose="02020603050405020304" pitchFamily="18" charset="0"/>
                <a:cs typeface="Times New Roman" panose="02020603050405020304" pitchFamily="18" charset="0"/>
              </a:rPr>
              <a:t>- </a:t>
            </a:r>
            <a:r>
              <a:rPr lang="vi-VN" altLang="en-US" dirty="0">
                <a:latin typeface="Times New Roman" panose="02020603050405020304" pitchFamily="18" charset="0"/>
                <a:cs typeface="Times New Roman" panose="02020603050405020304" pitchFamily="18" charset="0"/>
              </a:rPr>
              <a:t>Sự kết  hợp ngẫu nhiên hai giao tử trong thụ tinh dẫn tới hình th</a:t>
            </a:r>
            <a:r>
              <a:rPr lang="vi-VN" altLang="en-US" dirty="0">
                <a:latin typeface="Times New Roman" panose="02020603050405020304" pitchFamily="18" charset="0"/>
                <a:ea typeface="Times New Roman" panose="02020603050405020304" pitchFamily="18" charset="0"/>
              </a:rPr>
              <a:t>à</a:t>
            </a:r>
            <a:r>
              <a:rPr lang="vi-VN" altLang="en-US" dirty="0">
                <a:latin typeface="Times New Roman" panose="02020603050405020304" pitchFamily="18" charset="0"/>
                <a:cs typeface="Times New Roman" panose="02020603050405020304" pitchFamily="18" charset="0"/>
              </a:rPr>
              <a:t>nh tổ hợp cặp allele</a:t>
            </a:r>
            <a:endParaRPr lang="vi-VN" altLang="en-US" dirty="0">
              <a:latin typeface="Times New Roman" panose="02020603050405020304" pitchFamily="18" charset="0"/>
              <a:cs typeface="Times New Roman" panose="02020603050405020304" pitchFamily="18" charset="0"/>
            </a:endParaRPr>
          </a:p>
          <a:p>
            <a:pPr marL="0" lvl="0" indent="0" algn="just" defTabSz="457200" eaLnBrk="1" hangingPunct="1">
              <a:lnSpc>
                <a:spcPct val="100000"/>
              </a:lnSpc>
              <a:spcBef>
                <a:spcPct val="0"/>
              </a:spcBef>
              <a:buFontTx/>
              <a:buNone/>
            </a:pPr>
            <a:r>
              <a:rPr lang="vi-VN" altLang="en-US" sz="2400" dirty="0">
                <a:solidFill>
                  <a:srgbClr val="FFFF00"/>
                </a:solidFill>
                <a:latin typeface="Times New Roman" panose="02020603050405020304" pitchFamily="18" charset="0"/>
                <a:cs typeface="Times New Roman" panose="02020603050405020304" pitchFamily="18" charset="0"/>
              </a:rPr>
              <a:t>Sơ đồ lai:        Quy ước: A: tím, a: trắng</a:t>
            </a:r>
            <a:endParaRPr lang="vi-VN" altLang="en-US" sz="2400" dirty="0">
              <a:solidFill>
                <a:srgbClr val="FFFF00"/>
              </a:solidFill>
              <a:latin typeface="Times New Roman" panose="02020603050405020304" pitchFamily="18" charset="0"/>
              <a:cs typeface="Times New Roman" panose="02020603050405020304" pitchFamily="18" charset="0"/>
            </a:endParaRPr>
          </a:p>
          <a:p>
            <a:pPr marL="0" lvl="0" indent="0" algn="just" defTabSz="457200" eaLnBrk="1" hangingPunct="1">
              <a:lnSpc>
                <a:spcPct val="100000"/>
              </a:lnSpc>
              <a:spcBef>
                <a:spcPct val="0"/>
              </a:spcBef>
              <a:buFontTx/>
              <a:buNone/>
            </a:pPr>
            <a:r>
              <a:rPr lang="vi-VN" altLang="en-US" sz="2400" dirty="0">
                <a:solidFill>
                  <a:srgbClr val="FFFF00"/>
                </a:solidFill>
                <a:latin typeface="Times New Roman" panose="02020603050405020304" pitchFamily="18" charset="0"/>
                <a:cs typeface="Times New Roman" panose="02020603050405020304" pitchFamily="18" charset="0"/>
              </a:rPr>
              <a:t>Pt/c (cây hoa tím) AA	</a:t>
            </a:r>
            <a:r>
              <a:rPr lang="en-US" altLang="en-US" sz="2400" dirty="0">
                <a:solidFill>
                  <a:srgbClr val="FFFF00"/>
                </a:solidFill>
                <a:latin typeface="Times New Roman" panose="02020603050405020304" pitchFamily="18" charset="0"/>
                <a:cs typeface="Times New Roman" panose="02020603050405020304" pitchFamily="18" charset="0"/>
              </a:rPr>
              <a:t>  x </a:t>
            </a:r>
            <a:r>
              <a:rPr lang="vi-VN" altLang="en-US" sz="2400" dirty="0">
                <a:solidFill>
                  <a:srgbClr val="FFFF00"/>
                </a:solidFill>
                <a:latin typeface="Times New Roman" panose="02020603050405020304" pitchFamily="18" charset="0"/>
                <a:cs typeface="Times New Roman" panose="02020603050405020304" pitchFamily="18" charset="0"/>
              </a:rPr>
              <a:t>  aa (cây hoa trắng)</a:t>
            </a:r>
            <a:endParaRPr lang="vi-VN" altLang="en-US" sz="2400" dirty="0">
              <a:solidFill>
                <a:srgbClr val="FFFF00"/>
              </a:solidFill>
              <a:latin typeface="Times New Roman" panose="02020603050405020304" pitchFamily="18" charset="0"/>
              <a:cs typeface="Times New Roman" panose="02020603050405020304" pitchFamily="18" charset="0"/>
            </a:endParaRPr>
          </a:p>
          <a:p>
            <a:pPr marL="0" lvl="0" indent="0" algn="just" defTabSz="457200" eaLnBrk="1" hangingPunct="1">
              <a:lnSpc>
                <a:spcPct val="100000"/>
              </a:lnSpc>
              <a:spcBef>
                <a:spcPct val="0"/>
              </a:spcBef>
              <a:buFontTx/>
              <a:buNone/>
            </a:pPr>
            <a:r>
              <a:rPr lang="vi-VN" altLang="en-US" sz="2400" dirty="0">
                <a:solidFill>
                  <a:srgbClr val="FFFF00"/>
                </a:solidFill>
                <a:latin typeface="Times New Roman" panose="02020603050405020304" pitchFamily="18" charset="0"/>
                <a:cs typeface="Times New Roman" panose="02020603050405020304" pitchFamily="18" charset="0"/>
              </a:rPr>
              <a:t>G. 	100% A		100% a</a:t>
            </a:r>
            <a:endParaRPr lang="vi-VN" altLang="en-US" sz="2400" dirty="0">
              <a:solidFill>
                <a:srgbClr val="FFFF00"/>
              </a:solidFill>
              <a:latin typeface="Times New Roman" panose="02020603050405020304" pitchFamily="18" charset="0"/>
              <a:cs typeface="Times New Roman" panose="02020603050405020304" pitchFamily="18" charset="0"/>
            </a:endParaRPr>
          </a:p>
          <a:p>
            <a:pPr marL="0" lvl="0" indent="0" algn="just" defTabSz="457200" eaLnBrk="1" hangingPunct="1">
              <a:lnSpc>
                <a:spcPct val="100000"/>
              </a:lnSpc>
              <a:spcBef>
                <a:spcPct val="0"/>
              </a:spcBef>
              <a:buFontTx/>
              <a:buNone/>
            </a:pPr>
            <a:r>
              <a:rPr lang="vi-VN" altLang="en-US" sz="2400" dirty="0">
                <a:solidFill>
                  <a:srgbClr val="FFFF00"/>
                </a:solidFill>
                <a:latin typeface="Times New Roman" panose="02020603050405020304" pitchFamily="18" charset="0"/>
                <a:cs typeface="Times New Roman" panose="02020603050405020304" pitchFamily="18" charset="0"/>
              </a:rPr>
              <a:t>F1: 	100% Aa (100% cây hoa tím)</a:t>
            </a:r>
            <a:endParaRPr lang="vi-VN" altLang="en-US" sz="2400" dirty="0">
              <a:solidFill>
                <a:srgbClr val="FFFF00"/>
              </a:solidFill>
              <a:latin typeface="Times New Roman" panose="02020603050405020304" pitchFamily="18" charset="0"/>
              <a:cs typeface="Times New Roman" panose="02020603050405020304" pitchFamily="18" charset="0"/>
            </a:endParaRPr>
          </a:p>
          <a:p>
            <a:pPr marL="0" lvl="0" indent="0" algn="just" defTabSz="457200" eaLnBrk="1" hangingPunct="1">
              <a:lnSpc>
                <a:spcPct val="100000"/>
              </a:lnSpc>
              <a:spcBef>
                <a:spcPct val="0"/>
              </a:spcBef>
              <a:buFontTx/>
              <a:buNone/>
            </a:pPr>
            <a:r>
              <a:rPr lang="vi-VN" altLang="en-US" sz="2400" dirty="0">
                <a:solidFill>
                  <a:srgbClr val="FFFF00"/>
                </a:solidFill>
                <a:latin typeface="Times New Roman" panose="02020603050405020304" pitchFamily="18" charset="0"/>
                <a:cs typeface="Times New Roman" panose="02020603050405020304" pitchFamily="18" charset="0"/>
              </a:rPr>
              <a:t>F1 </a:t>
            </a:r>
            <a:r>
              <a:rPr lang="en-US" altLang="en-US" sz="2400" dirty="0">
                <a:solidFill>
                  <a:srgbClr val="FFFF00"/>
                </a:solidFill>
                <a:latin typeface="Times New Roman" panose="02020603050405020304" pitchFamily="18" charset="0"/>
                <a:cs typeface="Times New Roman" panose="02020603050405020304" pitchFamily="18" charset="0"/>
              </a:rPr>
              <a:t>x </a:t>
            </a:r>
            <a:r>
              <a:rPr lang="vi-VN" altLang="en-US" sz="2400" dirty="0">
                <a:solidFill>
                  <a:srgbClr val="FFFF00"/>
                </a:solidFill>
                <a:latin typeface="Times New Roman" panose="02020603050405020304" pitchFamily="18" charset="0"/>
                <a:cs typeface="Times New Roman" panose="02020603050405020304" pitchFamily="18" charset="0"/>
              </a:rPr>
              <a:t> F1: Aa	</a:t>
            </a:r>
            <a:r>
              <a:rPr lang="en-US" altLang="en-US" sz="2400" dirty="0">
                <a:solidFill>
                  <a:srgbClr val="FFFF00"/>
                </a:solidFill>
                <a:latin typeface="Times New Roman" panose="02020603050405020304" pitchFamily="18" charset="0"/>
                <a:cs typeface="Times New Roman" panose="02020603050405020304" pitchFamily="18" charset="0"/>
              </a:rPr>
              <a:t>   x  </a:t>
            </a:r>
            <a:r>
              <a:rPr lang="vi-VN" altLang="en-US" sz="2400" dirty="0">
                <a:solidFill>
                  <a:srgbClr val="FFFF00"/>
                </a:solidFill>
                <a:latin typeface="Times New Roman" panose="02020603050405020304" pitchFamily="18" charset="0"/>
                <a:cs typeface="Times New Roman" panose="02020603050405020304" pitchFamily="18" charset="0"/>
              </a:rPr>
              <a:t> 	Aa</a:t>
            </a:r>
            <a:endParaRPr lang="vi-VN" altLang="en-US" sz="2400" dirty="0">
              <a:solidFill>
                <a:srgbClr val="FFFF00"/>
              </a:solidFill>
              <a:latin typeface="Times New Roman" panose="02020603050405020304" pitchFamily="18" charset="0"/>
              <a:cs typeface="Times New Roman" panose="02020603050405020304" pitchFamily="18" charset="0"/>
            </a:endParaRPr>
          </a:p>
          <a:p>
            <a:pPr marL="0" lvl="0" indent="0" algn="just" defTabSz="457200" eaLnBrk="1" hangingPunct="1">
              <a:lnSpc>
                <a:spcPct val="100000"/>
              </a:lnSpc>
              <a:spcBef>
                <a:spcPct val="0"/>
              </a:spcBef>
              <a:buFontTx/>
              <a:buNone/>
            </a:pPr>
            <a:r>
              <a:rPr lang="vi-VN" altLang="en-US" sz="2400" dirty="0">
                <a:solidFill>
                  <a:srgbClr val="FFFF00"/>
                </a:solidFill>
                <a:latin typeface="Times New Roman" panose="02020603050405020304" pitchFamily="18" charset="0"/>
                <a:cs typeface="Times New Roman" panose="02020603050405020304" pitchFamily="18" charset="0"/>
              </a:rPr>
              <a:t>G.	</a:t>
            </a:r>
            <a:r>
              <a:rPr lang="vi-VN" altLang="en-US" sz="2400" dirty="0">
                <a:solidFill>
                  <a:srgbClr val="FFFF00"/>
                </a:solidFill>
                <a:latin typeface="Times New Roman" panose="02020603050405020304" pitchFamily="18" charset="0"/>
                <a:ea typeface="Times New Roman" panose="02020603050405020304" pitchFamily="18" charset="0"/>
              </a:rPr>
              <a:t>½</a:t>
            </a:r>
            <a:r>
              <a:rPr lang="vi-VN" altLang="en-US" sz="2400" dirty="0">
                <a:solidFill>
                  <a:srgbClr val="FFFF00"/>
                </a:solidFill>
                <a:latin typeface="Times New Roman" panose="02020603050405020304" pitchFamily="18" charset="0"/>
                <a:cs typeface="Times New Roman" panose="02020603050405020304" pitchFamily="18" charset="0"/>
              </a:rPr>
              <a:t> A: </a:t>
            </a:r>
            <a:r>
              <a:rPr lang="vi-VN" altLang="en-US" sz="2400" dirty="0">
                <a:solidFill>
                  <a:srgbClr val="FFFF00"/>
                </a:solidFill>
                <a:latin typeface="Times New Roman" panose="02020603050405020304" pitchFamily="18" charset="0"/>
                <a:ea typeface="Times New Roman" panose="02020603050405020304" pitchFamily="18" charset="0"/>
              </a:rPr>
              <a:t>½</a:t>
            </a:r>
            <a:r>
              <a:rPr lang="vi-VN" altLang="en-US" sz="2400" dirty="0">
                <a:solidFill>
                  <a:srgbClr val="FFFF00"/>
                </a:solidFill>
                <a:latin typeface="Times New Roman" panose="02020603050405020304" pitchFamily="18" charset="0"/>
                <a:cs typeface="Times New Roman" panose="02020603050405020304" pitchFamily="18" charset="0"/>
              </a:rPr>
              <a:t> a	</a:t>
            </a:r>
            <a:r>
              <a:rPr lang="vi-VN" altLang="en-US" sz="2400" dirty="0">
                <a:solidFill>
                  <a:srgbClr val="FFFF00"/>
                </a:solidFill>
                <a:latin typeface="Times New Roman" panose="02020603050405020304" pitchFamily="18" charset="0"/>
                <a:ea typeface="Times New Roman" panose="02020603050405020304" pitchFamily="18" charset="0"/>
              </a:rPr>
              <a:t>½</a:t>
            </a:r>
            <a:r>
              <a:rPr lang="vi-VN" altLang="en-US" sz="2400" dirty="0">
                <a:solidFill>
                  <a:srgbClr val="FFFF00"/>
                </a:solidFill>
                <a:latin typeface="Times New Roman" panose="02020603050405020304" pitchFamily="18" charset="0"/>
                <a:cs typeface="Times New Roman" panose="02020603050405020304" pitchFamily="18" charset="0"/>
              </a:rPr>
              <a:t> A: </a:t>
            </a:r>
            <a:r>
              <a:rPr lang="vi-VN" altLang="en-US" sz="2400" dirty="0">
                <a:solidFill>
                  <a:srgbClr val="FFFF00"/>
                </a:solidFill>
                <a:latin typeface="Times New Roman" panose="02020603050405020304" pitchFamily="18" charset="0"/>
                <a:ea typeface="Times New Roman" panose="02020603050405020304" pitchFamily="18" charset="0"/>
              </a:rPr>
              <a:t>½</a:t>
            </a:r>
            <a:r>
              <a:rPr lang="vi-VN" altLang="en-US" sz="2400" dirty="0">
                <a:solidFill>
                  <a:srgbClr val="FFFF00"/>
                </a:solidFill>
                <a:latin typeface="Times New Roman" panose="02020603050405020304" pitchFamily="18" charset="0"/>
                <a:cs typeface="Times New Roman" panose="02020603050405020304" pitchFamily="18" charset="0"/>
              </a:rPr>
              <a:t> a</a:t>
            </a:r>
            <a:endParaRPr lang="vi-VN" altLang="en-US" sz="2400" dirty="0">
              <a:solidFill>
                <a:srgbClr val="FFFF00"/>
              </a:solidFill>
              <a:latin typeface="Times New Roman" panose="02020603050405020304" pitchFamily="18" charset="0"/>
              <a:cs typeface="Times New Roman" panose="02020603050405020304" pitchFamily="18" charset="0"/>
            </a:endParaRPr>
          </a:p>
          <a:p>
            <a:pPr marL="0" lvl="0" indent="0" algn="just" defTabSz="457200" eaLnBrk="1" hangingPunct="1">
              <a:lnSpc>
                <a:spcPct val="100000"/>
              </a:lnSpc>
              <a:spcBef>
                <a:spcPct val="0"/>
              </a:spcBef>
              <a:buFontTx/>
              <a:buNone/>
            </a:pPr>
            <a:r>
              <a:rPr lang="vi-VN" altLang="en-US" sz="2400" dirty="0">
                <a:solidFill>
                  <a:srgbClr val="FFFF00"/>
                </a:solidFill>
                <a:latin typeface="Times New Roman" panose="02020603050405020304" pitchFamily="18" charset="0"/>
                <a:cs typeface="Times New Roman" panose="02020603050405020304" pitchFamily="18" charset="0"/>
              </a:rPr>
              <a:t>F2: 	¼ AA : 2/4 Aa : ¼ aa</a:t>
            </a:r>
            <a:endParaRPr lang="vi-VN" altLang="en-US" sz="2400" dirty="0">
              <a:solidFill>
                <a:srgbClr val="FFFF00"/>
              </a:solidFill>
              <a:latin typeface="Times New Roman" panose="02020603050405020304" pitchFamily="18" charset="0"/>
              <a:cs typeface="Times New Roman" panose="02020603050405020304" pitchFamily="18" charset="0"/>
            </a:endParaRPr>
          </a:p>
          <a:p>
            <a:pPr marL="0" lvl="0" indent="0" algn="just" defTabSz="457200" eaLnBrk="1" hangingPunct="1">
              <a:lnSpc>
                <a:spcPct val="100000"/>
              </a:lnSpc>
              <a:spcBef>
                <a:spcPct val="0"/>
              </a:spcBef>
              <a:buFontTx/>
              <a:buNone/>
            </a:pPr>
            <a:r>
              <a:rPr lang="vi-VN" altLang="en-US" sz="2400" dirty="0">
                <a:solidFill>
                  <a:srgbClr val="FFFF00"/>
                </a:solidFill>
                <a:latin typeface="Times New Roman" panose="02020603050405020304" pitchFamily="18" charset="0"/>
                <a:cs typeface="Times New Roman" panose="02020603050405020304" pitchFamily="18" charset="0"/>
              </a:rPr>
              <a:t>TLKG: ¼ AA : 2/4 Aa : ¼ aa</a:t>
            </a:r>
            <a:endParaRPr lang="vi-VN" altLang="en-US" sz="2400" dirty="0">
              <a:solidFill>
                <a:srgbClr val="FFFF00"/>
              </a:solidFill>
              <a:latin typeface="Times New Roman" panose="02020603050405020304" pitchFamily="18" charset="0"/>
              <a:cs typeface="Times New Roman" panose="02020603050405020304" pitchFamily="18" charset="0"/>
            </a:endParaRPr>
          </a:p>
          <a:p>
            <a:pPr marL="0" lvl="0" indent="0" algn="just" defTabSz="457200" eaLnBrk="1" hangingPunct="1">
              <a:lnSpc>
                <a:spcPct val="100000"/>
              </a:lnSpc>
              <a:spcBef>
                <a:spcPct val="0"/>
              </a:spcBef>
              <a:buFontTx/>
              <a:buNone/>
            </a:pPr>
            <a:r>
              <a:rPr lang="vi-VN" altLang="en-US" sz="2400" dirty="0">
                <a:solidFill>
                  <a:srgbClr val="FFFF00"/>
                </a:solidFill>
                <a:latin typeface="Times New Roman" panose="02020603050405020304" pitchFamily="18" charset="0"/>
                <a:cs typeface="Times New Roman" panose="02020603050405020304" pitchFamily="18" charset="0"/>
              </a:rPr>
              <a:t>TKHK: ¾ cây hoa tím : ¼ cây hoa v</a:t>
            </a:r>
            <a:r>
              <a:rPr lang="vi-VN" altLang="en-US" sz="2400" dirty="0">
                <a:solidFill>
                  <a:srgbClr val="FFFF00"/>
                </a:solidFill>
                <a:latin typeface="Times New Roman" panose="02020603050405020304" pitchFamily="18" charset="0"/>
                <a:ea typeface="Times New Roman" panose="02020603050405020304" pitchFamily="18" charset="0"/>
              </a:rPr>
              <a:t>à</a:t>
            </a:r>
            <a:r>
              <a:rPr lang="vi-VN" altLang="en-US" sz="2400" dirty="0">
                <a:solidFill>
                  <a:srgbClr val="FFFF00"/>
                </a:solidFill>
                <a:latin typeface="Times New Roman" panose="02020603050405020304" pitchFamily="18" charset="0"/>
                <a:cs typeface="Times New Roman" panose="02020603050405020304" pitchFamily="18" charset="0"/>
              </a:rPr>
              <a:t>ng</a:t>
            </a:r>
            <a:endParaRPr lang="vi-VN" altLang="en-US" sz="2800" dirty="0">
              <a:solidFill>
                <a:srgbClr val="FFFF00"/>
              </a:solidFill>
              <a:latin typeface="Times New Roman" panose="02020603050405020304" pitchFamily="18" charset="0"/>
              <a:ea typeface="Times New Roman" panose="02020603050405020304" pitchFamily="18" charset="0"/>
            </a:endParaRPr>
          </a:p>
        </p:txBody>
      </p:sp>
      <p:pic>
        <p:nvPicPr>
          <p:cNvPr id="88067" name="Picture 1"/>
          <p:cNvPicPr>
            <a:picLocks noChangeAspect="1"/>
          </p:cNvPicPr>
          <p:nvPr/>
        </p:nvPicPr>
        <p:blipFill>
          <a:blip r:embed="rId1"/>
          <a:stretch>
            <a:fillRect/>
          </a:stretch>
        </p:blipFill>
        <p:spPr>
          <a:xfrm>
            <a:off x="7062788" y="381000"/>
            <a:ext cx="5092700" cy="5105400"/>
          </a:xfrm>
          <a:prstGeom prst="rect">
            <a:avLst/>
          </a:prstGeom>
          <a:noFill/>
          <a:ln w="9525">
            <a:noFill/>
          </a:ln>
        </p:spPr>
      </p:pic>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xEl>
                                              <p:charRg st="42" end="79"/>
                                            </p:txEl>
                                          </p:spTgt>
                                        </p:tgtEl>
                                        <p:attrNameLst>
                                          <p:attrName>style.visibility</p:attrName>
                                        </p:attrNameLst>
                                      </p:cBhvr>
                                      <p:to>
                                        <p:strVal val="visible"/>
                                      </p:to>
                                    </p:set>
                                    <p:animEffect transition="in" filter="wipe(left)">
                                      <p:cBhvr>
                                        <p:cTn id="7" dur="500"/>
                                        <p:tgtEl>
                                          <p:spTgt spid="9">
                                            <p:txEl>
                                              <p:charRg st="42" end="79"/>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xEl>
                                              <p:charRg st="79" end="205"/>
                                            </p:txEl>
                                          </p:spTgt>
                                        </p:tgtEl>
                                        <p:attrNameLst>
                                          <p:attrName>style.visibility</p:attrName>
                                        </p:attrNameLst>
                                      </p:cBhvr>
                                      <p:to>
                                        <p:strVal val="visible"/>
                                      </p:to>
                                    </p:set>
                                    <p:animEffect transition="in" filter="wipe(left)">
                                      <p:cBhvr>
                                        <p:cTn id="12" dur="500"/>
                                        <p:tgtEl>
                                          <p:spTgt spid="9">
                                            <p:txEl>
                                              <p:charRg st="79" end="20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9">
                                            <p:txEl>
                                              <p:charRg st="205" end="316"/>
                                            </p:txEl>
                                          </p:spTgt>
                                        </p:tgtEl>
                                        <p:attrNameLst>
                                          <p:attrName>style.visibility</p:attrName>
                                        </p:attrNameLst>
                                      </p:cBhvr>
                                      <p:to>
                                        <p:strVal val="visible"/>
                                      </p:to>
                                    </p:set>
                                    <p:animEffect transition="in" filter="wipe(left)">
                                      <p:cBhvr>
                                        <p:cTn id="17" dur="500"/>
                                        <p:tgtEl>
                                          <p:spTgt spid="9">
                                            <p:txEl>
                                              <p:charRg st="205" end="31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9">
                                            <p:txEl>
                                              <p:charRg st="316" end="417"/>
                                            </p:txEl>
                                          </p:spTgt>
                                        </p:tgtEl>
                                        <p:attrNameLst>
                                          <p:attrName>style.visibility</p:attrName>
                                        </p:attrNameLst>
                                      </p:cBhvr>
                                      <p:to>
                                        <p:strVal val="visible"/>
                                      </p:to>
                                    </p:set>
                                    <p:animEffect transition="in" filter="wipe(left)">
                                      <p:cBhvr>
                                        <p:cTn id="22" dur="500"/>
                                        <p:tgtEl>
                                          <p:spTgt spid="9">
                                            <p:txEl>
                                              <p:charRg st="316" end="417"/>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9">
                                            <p:txEl>
                                              <p:charRg st="417" end="506"/>
                                            </p:txEl>
                                          </p:spTgt>
                                        </p:tgtEl>
                                        <p:attrNameLst>
                                          <p:attrName>style.visibility</p:attrName>
                                        </p:attrNameLst>
                                      </p:cBhvr>
                                      <p:to>
                                        <p:strVal val="visible"/>
                                      </p:to>
                                    </p:set>
                                    <p:animEffect transition="in" filter="wipe(left)">
                                      <p:cBhvr>
                                        <p:cTn id="27" dur="500"/>
                                        <p:tgtEl>
                                          <p:spTgt spid="9">
                                            <p:txEl>
                                              <p:charRg st="417" end="50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9">
                                            <p:txEl>
                                              <p:charRg st="506" end="550"/>
                                            </p:txEl>
                                          </p:spTgt>
                                        </p:tgtEl>
                                        <p:attrNameLst>
                                          <p:attrName>style.visibility</p:attrName>
                                        </p:attrNameLst>
                                      </p:cBhvr>
                                      <p:to>
                                        <p:strVal val="visible"/>
                                      </p:to>
                                    </p:set>
                                    <p:animEffect transition="in" filter="wipe(left)">
                                      <p:cBhvr>
                                        <p:cTn id="32" dur="500"/>
                                        <p:tgtEl>
                                          <p:spTgt spid="9">
                                            <p:txEl>
                                              <p:charRg st="506" end="55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9">
                                            <p:txEl>
                                              <p:charRg st="550" end="597"/>
                                            </p:txEl>
                                          </p:spTgt>
                                        </p:tgtEl>
                                        <p:attrNameLst>
                                          <p:attrName>style.visibility</p:attrName>
                                        </p:attrNameLst>
                                      </p:cBhvr>
                                      <p:to>
                                        <p:strVal val="visible"/>
                                      </p:to>
                                    </p:set>
                                    <p:animEffect transition="in" filter="wipe(left)">
                                      <p:cBhvr>
                                        <p:cTn id="37" dur="500"/>
                                        <p:tgtEl>
                                          <p:spTgt spid="9">
                                            <p:txEl>
                                              <p:charRg st="550" end="59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9">
                                            <p:txEl>
                                              <p:charRg st="597" end="616"/>
                                            </p:txEl>
                                          </p:spTgt>
                                        </p:tgtEl>
                                        <p:attrNameLst>
                                          <p:attrName>style.visibility</p:attrName>
                                        </p:attrNameLst>
                                      </p:cBhvr>
                                      <p:to>
                                        <p:strVal val="visible"/>
                                      </p:to>
                                    </p:set>
                                    <p:animEffect transition="in" filter="wipe(left)">
                                      <p:cBhvr>
                                        <p:cTn id="42" dur="500"/>
                                        <p:tgtEl>
                                          <p:spTgt spid="9">
                                            <p:txEl>
                                              <p:charRg st="597" end="61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9">
                                            <p:txEl>
                                              <p:charRg st="616" end="648"/>
                                            </p:txEl>
                                          </p:spTgt>
                                        </p:tgtEl>
                                        <p:attrNameLst>
                                          <p:attrName>style.visibility</p:attrName>
                                        </p:attrNameLst>
                                      </p:cBhvr>
                                      <p:to>
                                        <p:strVal val="visible"/>
                                      </p:to>
                                    </p:set>
                                    <p:animEffect transition="in" filter="wipe(left)">
                                      <p:cBhvr>
                                        <p:cTn id="47" dur="500"/>
                                        <p:tgtEl>
                                          <p:spTgt spid="9">
                                            <p:txEl>
                                              <p:charRg st="616" end="64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9">
                                            <p:txEl>
                                              <p:charRg st="648" end="672"/>
                                            </p:txEl>
                                          </p:spTgt>
                                        </p:tgtEl>
                                        <p:attrNameLst>
                                          <p:attrName>style.visibility</p:attrName>
                                        </p:attrNameLst>
                                      </p:cBhvr>
                                      <p:to>
                                        <p:strVal val="visible"/>
                                      </p:to>
                                    </p:set>
                                    <p:animEffect transition="in" filter="wipe(left)">
                                      <p:cBhvr>
                                        <p:cTn id="52" dur="500"/>
                                        <p:tgtEl>
                                          <p:spTgt spid="9">
                                            <p:txEl>
                                              <p:charRg st="648" end="672"/>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9">
                                            <p:txEl>
                                              <p:charRg st="672" end="693"/>
                                            </p:txEl>
                                          </p:spTgt>
                                        </p:tgtEl>
                                        <p:attrNameLst>
                                          <p:attrName>style.visibility</p:attrName>
                                        </p:attrNameLst>
                                      </p:cBhvr>
                                      <p:to>
                                        <p:strVal val="visible"/>
                                      </p:to>
                                    </p:set>
                                    <p:animEffect transition="in" filter="wipe(left)">
                                      <p:cBhvr>
                                        <p:cTn id="57" dur="500"/>
                                        <p:tgtEl>
                                          <p:spTgt spid="9">
                                            <p:txEl>
                                              <p:charRg st="672" end="693"/>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9">
                                            <p:txEl>
                                              <p:charRg st="693" end="719"/>
                                            </p:txEl>
                                          </p:spTgt>
                                        </p:tgtEl>
                                        <p:attrNameLst>
                                          <p:attrName>style.visibility</p:attrName>
                                        </p:attrNameLst>
                                      </p:cBhvr>
                                      <p:to>
                                        <p:strVal val="visible"/>
                                      </p:to>
                                    </p:set>
                                    <p:animEffect transition="in" filter="wipe(left)">
                                      <p:cBhvr>
                                        <p:cTn id="62" dur="500"/>
                                        <p:tgtEl>
                                          <p:spTgt spid="9">
                                            <p:txEl>
                                              <p:charRg st="693" end="719"/>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9">
                                            <p:txEl>
                                              <p:charRg st="719" end="746"/>
                                            </p:txEl>
                                          </p:spTgt>
                                        </p:tgtEl>
                                        <p:attrNameLst>
                                          <p:attrName>style.visibility</p:attrName>
                                        </p:attrNameLst>
                                      </p:cBhvr>
                                      <p:to>
                                        <p:strVal val="visible"/>
                                      </p:to>
                                    </p:set>
                                    <p:animEffect transition="in" filter="wipe(left)">
                                      <p:cBhvr>
                                        <p:cTn id="67" dur="500"/>
                                        <p:tgtEl>
                                          <p:spTgt spid="9">
                                            <p:txEl>
                                              <p:charRg st="719" end="746"/>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9">
                                            <p:txEl>
                                              <p:charRg st="746" end="783"/>
                                            </p:txEl>
                                          </p:spTgt>
                                        </p:tgtEl>
                                        <p:attrNameLst>
                                          <p:attrName>style.visibility</p:attrName>
                                        </p:attrNameLst>
                                      </p:cBhvr>
                                      <p:to>
                                        <p:strVal val="visible"/>
                                      </p:to>
                                    </p:set>
                                    <p:animEffect transition="in" filter="wipe(left)">
                                      <p:cBhvr>
                                        <p:cTn id="72" dur="500"/>
                                        <p:tgtEl>
                                          <p:spTgt spid="9">
                                            <p:txEl>
                                              <p:charRg st="746" end="78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 name="TextBox 8"/>
          <p:cNvSpPr txBox="1"/>
          <p:nvPr/>
        </p:nvSpPr>
        <p:spPr>
          <a:xfrm>
            <a:off x="207963" y="1143000"/>
            <a:ext cx="5791200" cy="4400550"/>
          </a:xfrm>
          <a:prstGeom prst="rect">
            <a:avLst/>
          </a:prstGeom>
          <a:noFill/>
          <a:ln w="9525">
            <a:noFill/>
          </a:ln>
        </p:spPr>
        <p:txBody>
          <a:bodyPr>
            <a:spAutoFit/>
          </a:bodyPr>
          <a:lstStyle>
            <a:lvl1pPr marL="228600" indent="-228600" algn="l" rtl="0" eaLnBrk="0" fontAlgn="base" hangingPunct="0">
              <a:lnSpc>
                <a:spcPct val="120000"/>
              </a:lnSpc>
              <a:spcBef>
                <a:spcPts val="1000"/>
              </a:spcBef>
              <a:spcAft>
                <a:spcPct val="0"/>
              </a:spcAft>
              <a:buFont typeface="Arial" panose="020B0604020202020204" pitchFamily="34" charset="0"/>
              <a:buChar char="•"/>
              <a:defRPr sz="2000" kern="1200">
                <a:solidFill>
                  <a:schemeClr val="tx1"/>
                </a:solidFill>
                <a:effectLst/>
                <a:latin typeface="+mn-lt"/>
                <a:ea typeface="+mn-ea"/>
                <a:cs typeface="+mn-cs"/>
              </a:defRPr>
            </a:lvl1pPr>
            <a:lvl2pPr marL="685800" indent="-228600" algn="l" rtl="0" eaLnBrk="0" fontAlgn="base" hangingPunct="0">
              <a:lnSpc>
                <a:spcPct val="120000"/>
              </a:lnSpc>
              <a:spcBef>
                <a:spcPts val="500"/>
              </a:spcBef>
              <a:spcAft>
                <a:spcPct val="0"/>
              </a:spcAft>
              <a:buFont typeface="Arial" panose="020B0604020202020204" pitchFamily="34" charset="0"/>
              <a:buChar char="•"/>
              <a:defRPr kern="1200">
                <a:solidFill>
                  <a:schemeClr val="tx1"/>
                </a:solidFill>
                <a:effectLst/>
                <a:latin typeface="+mn-lt"/>
                <a:ea typeface="+mn-ea"/>
                <a:cs typeface="+mn-cs"/>
              </a:defRPr>
            </a:lvl2pPr>
            <a:lvl3pPr marL="1143000" indent="-228600" algn="l" rtl="0" eaLnBrk="0" fontAlgn="base" hangingPunct="0">
              <a:lnSpc>
                <a:spcPct val="120000"/>
              </a:lnSpc>
              <a:spcBef>
                <a:spcPts val="500"/>
              </a:spcBef>
              <a:spcAft>
                <a:spcPct val="0"/>
              </a:spcAft>
              <a:buFont typeface="Arial" panose="020B0604020202020204" pitchFamily="34" charset="0"/>
              <a:buChar char="•"/>
              <a:defRPr sz="1600" kern="1200">
                <a:solidFill>
                  <a:schemeClr val="tx1"/>
                </a:solidFill>
                <a:effectLst/>
                <a:latin typeface="+mn-lt"/>
                <a:ea typeface="+mn-ea"/>
                <a:cs typeface="+mn-cs"/>
              </a:defRPr>
            </a:lvl3pPr>
            <a:lvl4pPr marL="1600200" indent="-228600" algn="l" rtl="0" eaLnBrk="0" fontAlgn="base" hangingPunct="0">
              <a:lnSpc>
                <a:spcPct val="120000"/>
              </a:lnSpc>
              <a:spcBef>
                <a:spcPts val="500"/>
              </a:spcBef>
              <a:spcAft>
                <a:spcPct val="0"/>
              </a:spcAft>
              <a:buFont typeface="Arial" panose="020B0604020202020204" pitchFamily="34" charset="0"/>
              <a:buChar char="•"/>
              <a:defRPr sz="1400" kern="1200">
                <a:solidFill>
                  <a:schemeClr val="tx1"/>
                </a:solidFill>
                <a:effectLst/>
                <a:latin typeface="+mn-lt"/>
                <a:ea typeface="+mn-ea"/>
                <a:cs typeface="+mn-cs"/>
              </a:defRPr>
            </a:lvl4pPr>
            <a:lvl5pPr marL="2057400" indent="-228600" algn="l" rtl="0" eaLnBrk="0" fontAlgn="base" hangingPunct="0">
              <a:lnSpc>
                <a:spcPct val="120000"/>
              </a:lnSpc>
              <a:spcBef>
                <a:spcPts val="500"/>
              </a:spcBef>
              <a:spcAft>
                <a:spcPct val="0"/>
              </a:spcAft>
              <a:buFont typeface="Arial" panose="020B0604020202020204" pitchFamily="34" charset="0"/>
              <a:buChar char="•"/>
              <a:defRPr sz="1200" kern="1200">
                <a:solidFill>
                  <a:schemeClr val="tx1"/>
                </a:solidFill>
                <a:effectLst/>
                <a:latin typeface="+mn-lt"/>
                <a:ea typeface="+mn-ea"/>
                <a:cs typeface="+mn-cs"/>
              </a:defRPr>
            </a:lvl5pPr>
          </a:lstStyle>
          <a:p>
            <a:pPr marL="0" lvl="0" indent="0" algn="just" defTabSz="457200" eaLnBrk="1" hangingPunct="1">
              <a:lnSpc>
                <a:spcPct val="100000"/>
              </a:lnSpc>
              <a:spcBef>
                <a:spcPct val="0"/>
              </a:spcBef>
              <a:buFontTx/>
              <a:buNone/>
            </a:pPr>
            <a:r>
              <a:rPr lang="vi-VN" altLang="en-US" sz="2800" b="1" dirty="0">
                <a:solidFill>
                  <a:srgbClr val="FFFF00"/>
                </a:solidFill>
                <a:latin typeface="Times New Roman" panose="02020603050405020304" pitchFamily="18" charset="0"/>
                <a:cs typeface="Times New Roman" panose="02020603050405020304" pitchFamily="18" charset="0"/>
              </a:rPr>
              <a:t>e. Đề xuất quy luật di truyền: </a:t>
            </a:r>
            <a:endParaRPr lang="vi-VN" altLang="en-US" sz="2800" b="1" dirty="0">
              <a:solidFill>
                <a:srgbClr val="FFFF00"/>
              </a:solidFill>
              <a:latin typeface="Times New Roman" panose="02020603050405020304" pitchFamily="18" charset="0"/>
              <a:cs typeface="Times New Roman" panose="02020603050405020304" pitchFamily="18" charset="0"/>
            </a:endParaRPr>
          </a:p>
          <a:p>
            <a:pPr marL="0" lvl="0" indent="0" algn="just" defTabSz="457200" eaLnBrk="1" hangingPunct="1">
              <a:lnSpc>
                <a:spcPct val="100000"/>
              </a:lnSpc>
              <a:spcBef>
                <a:spcPct val="0"/>
              </a:spcBef>
              <a:buFontTx/>
              <a:buNone/>
            </a:pPr>
            <a:r>
              <a:rPr lang="vi-VN" altLang="en-US" sz="2800" dirty="0">
                <a:latin typeface="Times New Roman" panose="02020603050405020304" pitchFamily="18" charset="0"/>
                <a:cs typeface="Times New Roman" panose="02020603050405020304" pitchFamily="18" charset="0"/>
              </a:rPr>
              <a:t>“Mỗi tính trạng đều do một cặp nhân tố di truyền quy định, một có nguồn gốc từ bố, một có nguồn gốc từ mẹ v</a:t>
            </a:r>
            <a:r>
              <a:rPr lang="vi-VN" altLang="en-US" sz="2800" dirty="0">
                <a:latin typeface="Times New Roman" panose="02020603050405020304" pitchFamily="18" charset="0"/>
                <a:ea typeface="Times New Roman" panose="02020603050405020304" pitchFamily="18" charset="0"/>
              </a:rPr>
              <a:t>à</a:t>
            </a:r>
            <a:r>
              <a:rPr lang="vi-VN" altLang="en-US" sz="2800" dirty="0">
                <a:latin typeface="Times New Roman" panose="02020603050405020304" pitchFamily="18" charset="0"/>
                <a:cs typeface="Times New Roman" panose="02020603050405020304" pitchFamily="18" charset="0"/>
              </a:rPr>
              <a:t> các nhân tố di truyền tồn tại trong tế b</a:t>
            </a:r>
            <a:r>
              <a:rPr lang="vi-VN" altLang="en-US" sz="2800" dirty="0">
                <a:latin typeface="Times New Roman" panose="02020603050405020304" pitchFamily="18" charset="0"/>
                <a:ea typeface="Times New Roman" panose="02020603050405020304" pitchFamily="18" charset="0"/>
              </a:rPr>
              <a:t>à</a:t>
            </a:r>
            <a:r>
              <a:rPr lang="vi-VN" altLang="en-US" sz="2800" dirty="0">
                <a:latin typeface="Times New Roman" panose="02020603050405020304" pitchFamily="18" charset="0"/>
                <a:cs typeface="Times New Roman" panose="02020603050405020304" pitchFamily="18" charset="0"/>
              </a:rPr>
              <a:t>o cơ thể một cách riêng rẽ, không pha trộn với nhau. Khi hình th</a:t>
            </a:r>
            <a:r>
              <a:rPr lang="vi-VN" altLang="en-US" sz="2800" dirty="0">
                <a:latin typeface="Times New Roman" panose="02020603050405020304" pitchFamily="18" charset="0"/>
                <a:ea typeface="Times New Roman" panose="02020603050405020304" pitchFamily="18" charset="0"/>
              </a:rPr>
              <a:t>à</a:t>
            </a:r>
            <a:r>
              <a:rPr lang="vi-VN" altLang="en-US" sz="2800" dirty="0">
                <a:latin typeface="Times New Roman" panose="02020603050405020304" pitchFamily="18" charset="0"/>
                <a:cs typeface="Times New Roman" panose="02020603050405020304" pitchFamily="18" charset="0"/>
              </a:rPr>
              <a:t>nh giao tử, các nhân tố di truyền phân li nhau về giao tử nên mỗi giao tử chỉ chứa một nhân tố”.</a:t>
            </a:r>
            <a:endParaRPr lang="vi-VN" altLang="en-US" sz="2800" dirty="0">
              <a:latin typeface="Times New Roman" panose="02020603050405020304" pitchFamily="18" charset="0"/>
              <a:ea typeface="Times New Roman" panose="02020603050405020304" pitchFamily="18" charset="0"/>
            </a:endParaRPr>
          </a:p>
        </p:txBody>
      </p:sp>
      <p:pic>
        <p:nvPicPr>
          <p:cNvPr id="89091" name="Picture 1"/>
          <p:cNvPicPr>
            <a:picLocks noChangeAspect="1"/>
          </p:cNvPicPr>
          <p:nvPr/>
        </p:nvPicPr>
        <p:blipFill>
          <a:blip r:embed="rId1"/>
          <a:stretch>
            <a:fillRect/>
          </a:stretch>
        </p:blipFill>
        <p:spPr>
          <a:xfrm>
            <a:off x="6075363" y="381000"/>
            <a:ext cx="6080125" cy="6096000"/>
          </a:xfrm>
          <a:prstGeom prst="rect">
            <a:avLst/>
          </a:prstGeom>
          <a:noFill/>
          <a:ln w="9525">
            <a:noFill/>
          </a:ln>
        </p:spPr>
      </p:pic>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xEl>
                                              <p:charRg st="32" end="344"/>
                                            </p:txEl>
                                          </p:spTgt>
                                        </p:tgtEl>
                                        <p:attrNameLst>
                                          <p:attrName>style.visibility</p:attrName>
                                        </p:attrNameLst>
                                      </p:cBhvr>
                                      <p:to>
                                        <p:strVal val="visible"/>
                                      </p:to>
                                    </p:set>
                                    <p:animEffect transition="in" filter="wipe(left)">
                                      <p:cBhvr>
                                        <p:cTn id="7" dur="500"/>
                                        <p:tgtEl>
                                          <p:spTgt spid="9">
                                            <p:txEl>
                                              <p:charRg st="32" end="34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0114" name="TextBox 3"/>
          <p:cNvSpPr txBox="1"/>
          <p:nvPr/>
        </p:nvSpPr>
        <p:spPr>
          <a:xfrm>
            <a:off x="304800" y="1905000"/>
            <a:ext cx="12039600" cy="1260475"/>
          </a:xfrm>
          <a:prstGeom prst="rect">
            <a:avLst/>
          </a:prstGeom>
          <a:noFill/>
          <a:ln w="9525">
            <a:noFill/>
          </a:ln>
        </p:spPr>
        <p:txBody>
          <a:bodyPr>
            <a:spAutoFit/>
          </a:bodyPr>
          <a:lstStyle>
            <a:lvl1pPr marL="228600" indent="-228600" algn="l" rtl="0" eaLnBrk="0" fontAlgn="base" hangingPunct="0">
              <a:lnSpc>
                <a:spcPct val="120000"/>
              </a:lnSpc>
              <a:spcBef>
                <a:spcPts val="1000"/>
              </a:spcBef>
              <a:spcAft>
                <a:spcPct val="0"/>
              </a:spcAft>
              <a:buFont typeface="Arial" panose="020B0604020202020204" pitchFamily="34" charset="0"/>
              <a:buChar char="•"/>
              <a:defRPr sz="2000" kern="1200">
                <a:solidFill>
                  <a:schemeClr val="tx1"/>
                </a:solidFill>
                <a:effectLst/>
                <a:latin typeface="+mn-lt"/>
                <a:ea typeface="+mn-ea"/>
                <a:cs typeface="+mn-cs"/>
              </a:defRPr>
            </a:lvl1pPr>
            <a:lvl2pPr marL="685800" indent="-228600" algn="l" rtl="0" eaLnBrk="0" fontAlgn="base" hangingPunct="0">
              <a:lnSpc>
                <a:spcPct val="120000"/>
              </a:lnSpc>
              <a:spcBef>
                <a:spcPts val="500"/>
              </a:spcBef>
              <a:spcAft>
                <a:spcPct val="0"/>
              </a:spcAft>
              <a:buFont typeface="Arial" panose="020B0604020202020204" pitchFamily="34" charset="0"/>
              <a:buChar char="•"/>
              <a:defRPr kern="1200">
                <a:solidFill>
                  <a:schemeClr val="tx1"/>
                </a:solidFill>
                <a:effectLst/>
                <a:latin typeface="+mn-lt"/>
                <a:ea typeface="+mn-ea"/>
                <a:cs typeface="+mn-cs"/>
              </a:defRPr>
            </a:lvl2pPr>
            <a:lvl3pPr marL="1143000" indent="-228600" algn="l" rtl="0" eaLnBrk="0" fontAlgn="base" hangingPunct="0">
              <a:lnSpc>
                <a:spcPct val="120000"/>
              </a:lnSpc>
              <a:spcBef>
                <a:spcPts val="500"/>
              </a:spcBef>
              <a:spcAft>
                <a:spcPct val="0"/>
              </a:spcAft>
              <a:buFont typeface="Arial" panose="020B0604020202020204" pitchFamily="34" charset="0"/>
              <a:buChar char="•"/>
              <a:defRPr sz="1600" kern="1200">
                <a:solidFill>
                  <a:schemeClr val="tx1"/>
                </a:solidFill>
                <a:effectLst/>
                <a:latin typeface="+mn-lt"/>
                <a:ea typeface="+mn-ea"/>
                <a:cs typeface="+mn-cs"/>
              </a:defRPr>
            </a:lvl3pPr>
            <a:lvl4pPr marL="1600200" indent="-228600" algn="l" rtl="0" eaLnBrk="0" fontAlgn="base" hangingPunct="0">
              <a:lnSpc>
                <a:spcPct val="120000"/>
              </a:lnSpc>
              <a:spcBef>
                <a:spcPts val="500"/>
              </a:spcBef>
              <a:spcAft>
                <a:spcPct val="0"/>
              </a:spcAft>
              <a:buFont typeface="Arial" panose="020B0604020202020204" pitchFamily="34" charset="0"/>
              <a:buChar char="•"/>
              <a:defRPr sz="1400" kern="1200">
                <a:solidFill>
                  <a:schemeClr val="tx1"/>
                </a:solidFill>
                <a:effectLst/>
                <a:latin typeface="+mn-lt"/>
                <a:ea typeface="+mn-ea"/>
                <a:cs typeface="+mn-cs"/>
              </a:defRPr>
            </a:lvl4pPr>
            <a:lvl5pPr marL="2057400" indent="-228600" algn="l" rtl="0" eaLnBrk="0" fontAlgn="base" hangingPunct="0">
              <a:lnSpc>
                <a:spcPct val="120000"/>
              </a:lnSpc>
              <a:spcBef>
                <a:spcPts val="500"/>
              </a:spcBef>
              <a:spcAft>
                <a:spcPct val="0"/>
              </a:spcAft>
              <a:buFont typeface="Arial" panose="020B0604020202020204" pitchFamily="34" charset="0"/>
              <a:buChar char="•"/>
              <a:defRPr sz="1200" kern="1200">
                <a:solidFill>
                  <a:schemeClr val="tx1"/>
                </a:solidFill>
                <a:effectLst/>
                <a:latin typeface="+mn-lt"/>
                <a:ea typeface="+mn-ea"/>
                <a:cs typeface="+mn-cs"/>
              </a:defRPr>
            </a:lvl5pPr>
          </a:lstStyle>
          <a:p>
            <a:pPr marL="0" lvl="0" indent="0" algn="ctr" eaLnBrk="1" hangingPunct="1">
              <a:lnSpc>
                <a:spcPct val="115000"/>
              </a:lnSpc>
              <a:spcBef>
                <a:spcPct val="50000"/>
              </a:spcBef>
              <a:buFontTx/>
              <a:buNone/>
            </a:pPr>
            <a:r>
              <a:rPr lang="en-US" altLang="en-US" sz="6600" b="1" dirty="0">
                <a:solidFill>
                  <a:srgbClr val="FFC000"/>
                </a:solidFill>
                <a:latin typeface="Times New Roman" panose="02020603050405020304" pitchFamily="18" charset="0"/>
                <a:cs typeface="Times New Roman" panose="02020603050405020304" pitchFamily="18" charset="0"/>
              </a:rPr>
              <a:t>2. </a:t>
            </a:r>
            <a:r>
              <a:rPr lang="vi-VN" altLang="en-US" sz="6600" b="1" dirty="0">
                <a:solidFill>
                  <a:srgbClr val="FFC000"/>
                </a:solidFill>
                <a:latin typeface="Times New Roman" panose="02020603050405020304" pitchFamily="18" charset="0"/>
                <a:cs typeface="Times New Roman" panose="02020603050405020304" pitchFamily="18" charset="0"/>
              </a:rPr>
              <a:t>Thí nghiệm lai hai tính trạng</a:t>
            </a:r>
            <a:endParaRPr lang="vi-VN" altLang="en-US" sz="6600" b="1" dirty="0">
              <a:solidFill>
                <a:srgbClr val="FFC000"/>
              </a:solidFill>
              <a:latin typeface="Times New Roman" panose="02020603050405020304" pitchFamily="18" charset="0"/>
              <a:ea typeface="Times New Roman" panose="02020603050405020304" pitchFamily="18" charset="0"/>
            </a:endParaRPr>
          </a:p>
        </p:txBody>
      </p:sp>
    </p:spTree>
  </p:cSld>
  <p:clrMapOvr>
    <a:masterClrMapping/>
  </p:clrMapOvr>
  <p:transition spd="slow">
    <p:split orient="ver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Menden cuộc đời và sự nghiệp">
            <a:hlinkClick r:id="" action="ppaction://media"/>
          </p:cNvPr>
          <p:cNvPicPr/>
          <p:nvPr>
            <a:videoFile r:link="rId1"/>
            <p:extLst>
              <p:ext uri="{DAA4B4D4-6D71-4841-9C94-3DE7FCFB9230}">
                <p14:media xmlns:p14="http://schemas.microsoft.com/office/powerpoint/2010/main" r:link="rId2"/>
              </p:ext>
            </p:extLst>
            <p:custDataLst>
              <p:tags r:id="rId3"/>
            </p:custDataLst>
          </p:nvPr>
        </p:nvPicPr>
        <p:blipFill>
          <a:blip r:embed="rId4"/>
          <a:stretch>
            <a:fillRect/>
          </a:stretch>
        </p:blipFill>
        <p:spPr>
          <a:xfrm>
            <a:off x="784225" y="192405"/>
            <a:ext cx="10495915" cy="5989955"/>
          </a:xfrm>
          <a:prstGeom prst="rect">
            <a:avLst/>
          </a:prstGeom>
        </p:spPr>
      </p:pic>
    </p:spTree>
  </p:cSld>
  <p:clrMapOvr>
    <a:masterClrMapping/>
  </p:clrMapOvr>
  <p:transition spd="slow">
    <p:split orient="vert"/>
  </p:transition>
  <p:timing>
    <p:tnLst>
      <p:par>
        <p:cTn id="1" dur="indefinite" restart="never" nodeType="tmRoot">
          <p:childTnLst>
            <p:video fullScrn="0">
              <p:cMediaNode>
                <p:cTn id="2" fill="hold" display="1">
                  <p:stCondLst>
                    <p:cond delay="indefinite"/>
                  </p:stCondLst>
                </p:cTn>
                <p:tgtEl>
                  <p:spTgt spid="2"/>
                </p:tgtEl>
              </p:cMediaNode>
            </p:video>
            <p:seq concurrent="1" nextAc="seek">
              <p:cTn id="3" restart="whenNotActive" fill="hold" evtFilter="cancelBubble" nodeType="interactiveSeq">
                <p:stCondLst>
                  <p:cond evt="onClick" delay="0">
                    <p:tgtEl>
                      <p:spTgt spid="2"/>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TextBox 2"/>
          <p:cNvSpPr txBox="1"/>
          <p:nvPr/>
        </p:nvSpPr>
        <p:spPr>
          <a:xfrm>
            <a:off x="3505200" y="0"/>
            <a:ext cx="4724400" cy="523220"/>
          </a:xfrm>
          <a:prstGeom prst="rect">
            <a:avLst/>
          </a:prstGeom>
          <a:solidFill>
            <a:srgbClr val="FF0000"/>
          </a:solidFill>
        </p:spPr>
        <p:txBody>
          <a:bodyPr>
            <a:spAutoFit/>
          </a:bodyPr>
          <a:lstStyle/>
          <a:p>
            <a:pPr marR="0" indent="-8890" algn="ctr" defTabSz="914400">
              <a:spcBef>
                <a:spcPts val="0"/>
              </a:spcBef>
              <a:spcAft>
                <a:spcPts val="0"/>
              </a:spcAft>
              <a:buClrTx/>
              <a:buSzTx/>
              <a:buFontTx/>
              <a:buNone/>
              <a:defRPr/>
            </a:pPr>
            <a:r>
              <a:rPr kumimoji="0" lang="en-US" sz="2800" b="1" kern="1200" cap="none" spc="0" normalizeH="0" baseline="0" noProof="0">
                <a:ln>
                  <a:solidFill>
                    <a:srgbClr val="FFC000"/>
                  </a:solidFill>
                </a:ln>
                <a:solidFill>
                  <a:srgbClr val="FF0000"/>
                </a:solidFill>
                <a:highlight>
                  <a:srgbClr val="FFFF00"/>
                </a:highlight>
                <a:latin typeface="Times New Roman" panose="02020603050405020304" pitchFamily="18" charset="0"/>
                <a:ea typeface="Arial" panose="020B0604020202020204" pitchFamily="34" charset="0"/>
                <a:cs typeface="Times New Roman" panose="02020603050405020304" pitchFamily="18" charset="0"/>
              </a:rPr>
              <a:t>HƯỚNG DẪN TÌM HIỂU</a:t>
            </a:r>
            <a:endParaRPr kumimoji="0" lang="en-US" sz="2800" b="1" kern="1200" cap="none" spc="0" normalizeH="0" baseline="0" noProof="0">
              <a:ln>
                <a:solidFill>
                  <a:srgbClr val="FFC000"/>
                </a:solidFill>
              </a:ln>
              <a:solidFill>
                <a:srgbClr val="FF0000"/>
              </a:solidFill>
              <a:highlight>
                <a:srgbClr val="FFFF00"/>
              </a:highlight>
              <a:latin typeface="Times New Roman" panose="02020603050405020304" pitchFamily="18" charset="0"/>
              <a:ea typeface="Arial" panose="020B0604020202020204" pitchFamily="34" charset="0"/>
              <a:cs typeface="Times New Roman" panose="02020603050405020304" pitchFamily="18" charset="0"/>
            </a:endParaRPr>
          </a:p>
        </p:txBody>
      </p:sp>
      <p:sp>
        <p:nvSpPr>
          <p:cNvPr id="12" name="TextBox 11"/>
          <p:cNvSpPr txBox="1"/>
          <p:nvPr/>
        </p:nvSpPr>
        <p:spPr>
          <a:xfrm>
            <a:off x="0" y="382588"/>
            <a:ext cx="6553200" cy="6370637"/>
          </a:xfrm>
          <a:prstGeom prst="rect">
            <a:avLst/>
          </a:prstGeom>
          <a:noFill/>
          <a:ln w="9525">
            <a:noFill/>
          </a:ln>
        </p:spPr>
        <p:txBody>
          <a:bodyPr>
            <a:spAutoFit/>
          </a:bodyPr>
          <a:lstStyle>
            <a:lvl1pPr marL="228600" indent="-228600" algn="l" rtl="0" eaLnBrk="0" fontAlgn="base" hangingPunct="0">
              <a:lnSpc>
                <a:spcPct val="120000"/>
              </a:lnSpc>
              <a:spcBef>
                <a:spcPts val="1000"/>
              </a:spcBef>
              <a:spcAft>
                <a:spcPct val="0"/>
              </a:spcAft>
              <a:buFont typeface="Arial" panose="020B0604020202020204" pitchFamily="34" charset="0"/>
              <a:buChar char="•"/>
              <a:defRPr sz="2000" kern="1200">
                <a:solidFill>
                  <a:schemeClr val="tx1"/>
                </a:solidFill>
                <a:effectLst/>
                <a:latin typeface="+mn-lt"/>
                <a:ea typeface="+mn-ea"/>
                <a:cs typeface="+mn-cs"/>
              </a:defRPr>
            </a:lvl1pPr>
            <a:lvl2pPr marL="685800" indent="-228600" algn="l" rtl="0" eaLnBrk="0" fontAlgn="base" hangingPunct="0">
              <a:lnSpc>
                <a:spcPct val="120000"/>
              </a:lnSpc>
              <a:spcBef>
                <a:spcPts val="500"/>
              </a:spcBef>
              <a:spcAft>
                <a:spcPct val="0"/>
              </a:spcAft>
              <a:buFont typeface="Arial" panose="020B0604020202020204" pitchFamily="34" charset="0"/>
              <a:buChar char="•"/>
              <a:defRPr kern="1200">
                <a:solidFill>
                  <a:schemeClr val="tx1"/>
                </a:solidFill>
                <a:effectLst/>
                <a:latin typeface="+mn-lt"/>
                <a:ea typeface="+mn-ea"/>
                <a:cs typeface="+mn-cs"/>
              </a:defRPr>
            </a:lvl2pPr>
            <a:lvl3pPr marL="1143000" indent="-228600" algn="l" rtl="0" eaLnBrk="0" fontAlgn="base" hangingPunct="0">
              <a:lnSpc>
                <a:spcPct val="120000"/>
              </a:lnSpc>
              <a:spcBef>
                <a:spcPts val="500"/>
              </a:spcBef>
              <a:spcAft>
                <a:spcPct val="0"/>
              </a:spcAft>
              <a:buFont typeface="Arial" panose="020B0604020202020204" pitchFamily="34" charset="0"/>
              <a:buChar char="•"/>
              <a:defRPr sz="1600" kern="1200">
                <a:solidFill>
                  <a:schemeClr val="tx1"/>
                </a:solidFill>
                <a:effectLst/>
                <a:latin typeface="+mn-lt"/>
                <a:ea typeface="+mn-ea"/>
                <a:cs typeface="+mn-cs"/>
              </a:defRPr>
            </a:lvl3pPr>
            <a:lvl4pPr marL="1600200" indent="-228600" algn="l" rtl="0" eaLnBrk="0" fontAlgn="base" hangingPunct="0">
              <a:lnSpc>
                <a:spcPct val="120000"/>
              </a:lnSpc>
              <a:spcBef>
                <a:spcPts val="500"/>
              </a:spcBef>
              <a:spcAft>
                <a:spcPct val="0"/>
              </a:spcAft>
              <a:buFont typeface="Arial" panose="020B0604020202020204" pitchFamily="34" charset="0"/>
              <a:buChar char="•"/>
              <a:defRPr sz="1400" kern="1200">
                <a:solidFill>
                  <a:schemeClr val="tx1"/>
                </a:solidFill>
                <a:effectLst/>
                <a:latin typeface="+mn-lt"/>
                <a:ea typeface="+mn-ea"/>
                <a:cs typeface="+mn-cs"/>
              </a:defRPr>
            </a:lvl4pPr>
            <a:lvl5pPr marL="2057400" indent="-228600" algn="l" rtl="0" eaLnBrk="0" fontAlgn="base" hangingPunct="0">
              <a:lnSpc>
                <a:spcPct val="120000"/>
              </a:lnSpc>
              <a:spcBef>
                <a:spcPts val="500"/>
              </a:spcBef>
              <a:spcAft>
                <a:spcPct val="0"/>
              </a:spcAft>
              <a:buFont typeface="Arial" panose="020B0604020202020204" pitchFamily="34" charset="0"/>
              <a:buChar char="•"/>
              <a:defRPr sz="1200" kern="1200">
                <a:solidFill>
                  <a:schemeClr val="tx1"/>
                </a:solidFill>
                <a:effectLst/>
                <a:latin typeface="+mn-lt"/>
                <a:ea typeface="+mn-ea"/>
                <a:cs typeface="+mn-cs"/>
              </a:defRPr>
            </a:lvl5pPr>
          </a:lstStyle>
          <a:p>
            <a:pPr marL="0" lvl="0" indent="0" defTabSz="457200" eaLnBrk="1" hangingPunct="1">
              <a:lnSpc>
                <a:spcPct val="100000"/>
              </a:lnSpc>
              <a:spcBef>
                <a:spcPct val="0"/>
              </a:spcBef>
              <a:buFontTx/>
              <a:buNone/>
            </a:pPr>
            <a:r>
              <a:rPr lang="vi-VN" altLang="en-US" sz="2400" b="1" dirty="0">
                <a:solidFill>
                  <a:srgbClr val="FFFF00"/>
                </a:solidFill>
                <a:latin typeface="Times New Roman" panose="02020603050405020304" pitchFamily="18" charset="0"/>
                <a:cs typeface="Times New Roman" panose="02020603050405020304" pitchFamily="18" charset="0"/>
              </a:rPr>
              <a:t>Pt/c: (lai thuận v</a:t>
            </a:r>
            <a:r>
              <a:rPr lang="vi-VN" altLang="en-US" sz="2400" b="1" dirty="0">
                <a:solidFill>
                  <a:srgbClr val="FFFF00"/>
                </a:solidFill>
                <a:latin typeface="Times New Roman" panose="02020603050405020304" pitchFamily="18" charset="0"/>
                <a:ea typeface="Times New Roman" panose="02020603050405020304" pitchFamily="18" charset="0"/>
              </a:rPr>
              <a:t>à</a:t>
            </a:r>
            <a:r>
              <a:rPr lang="vi-VN" altLang="en-US" sz="2400" b="1" dirty="0">
                <a:solidFill>
                  <a:srgbClr val="FFFF00"/>
                </a:solidFill>
                <a:latin typeface="Times New Roman" panose="02020603050405020304" pitchFamily="18" charset="0"/>
                <a:cs typeface="Times New Roman" panose="02020603050405020304" pitchFamily="18" charset="0"/>
              </a:rPr>
              <a:t> nghịch): </a:t>
            </a:r>
            <a:endParaRPr lang="en-US" altLang="en-US" sz="2400" b="1" dirty="0">
              <a:solidFill>
                <a:srgbClr val="FFFF00"/>
              </a:solidFill>
              <a:latin typeface="Times New Roman" panose="02020603050405020304" pitchFamily="18" charset="0"/>
              <a:cs typeface="Times New Roman" panose="02020603050405020304" pitchFamily="18" charset="0"/>
            </a:endParaRPr>
          </a:p>
          <a:p>
            <a:pPr marL="0" lvl="0" indent="0" defTabSz="457200" eaLnBrk="1" hangingPunct="1">
              <a:lnSpc>
                <a:spcPct val="100000"/>
              </a:lnSpc>
              <a:spcBef>
                <a:spcPct val="0"/>
              </a:spcBef>
              <a:buFontTx/>
              <a:buNone/>
            </a:pPr>
            <a:r>
              <a:rPr lang="vi-VN" altLang="en-US" sz="2400" b="1" dirty="0">
                <a:solidFill>
                  <a:srgbClr val="FFFF00"/>
                </a:solidFill>
                <a:latin typeface="Times New Roman" panose="02020603050405020304" pitchFamily="18" charset="0"/>
                <a:cs typeface="Times New Roman" panose="02020603050405020304" pitchFamily="18" charset="0"/>
              </a:rPr>
              <a:t>cây hạt v</a:t>
            </a:r>
            <a:r>
              <a:rPr lang="vi-VN" altLang="en-US" sz="2400" b="1" dirty="0">
                <a:solidFill>
                  <a:srgbClr val="FFFF00"/>
                </a:solidFill>
                <a:latin typeface="Times New Roman" panose="02020603050405020304" pitchFamily="18" charset="0"/>
                <a:ea typeface="Times New Roman" panose="02020603050405020304" pitchFamily="18" charset="0"/>
              </a:rPr>
              <a:t>à</a:t>
            </a:r>
            <a:r>
              <a:rPr lang="vi-VN" altLang="en-US" sz="2400" b="1" dirty="0">
                <a:solidFill>
                  <a:srgbClr val="FFFF00"/>
                </a:solidFill>
                <a:latin typeface="Times New Roman" panose="02020603050405020304" pitchFamily="18" charset="0"/>
                <a:cs typeface="Times New Roman" panose="02020603050405020304" pitchFamily="18" charset="0"/>
              </a:rPr>
              <a:t>ng, vỏ trơn </a:t>
            </a:r>
            <a:r>
              <a:rPr lang="en-US" altLang="en-US" sz="2400" b="1" dirty="0">
                <a:solidFill>
                  <a:srgbClr val="FFFF00"/>
                </a:solidFill>
                <a:latin typeface="Times New Roman" panose="02020603050405020304" pitchFamily="18" charset="0"/>
                <a:cs typeface="Times New Roman" panose="02020603050405020304" pitchFamily="18" charset="0"/>
              </a:rPr>
              <a:t>  x</a:t>
            </a:r>
            <a:r>
              <a:rPr lang="vi-VN" altLang="en-US" sz="2400" b="1" dirty="0">
                <a:solidFill>
                  <a:srgbClr val="FFFF00"/>
                </a:solidFill>
                <a:latin typeface="Times New Roman" panose="02020603050405020304" pitchFamily="18" charset="0"/>
                <a:cs typeface="Times New Roman" panose="02020603050405020304" pitchFamily="18" charset="0"/>
              </a:rPr>
              <a:t> </a:t>
            </a:r>
            <a:r>
              <a:rPr lang="en-US" altLang="en-US" sz="2400" b="1" dirty="0">
                <a:solidFill>
                  <a:srgbClr val="FFFF00"/>
                </a:solidFill>
                <a:latin typeface="Times New Roman" panose="02020603050405020304" pitchFamily="18" charset="0"/>
                <a:cs typeface="Times New Roman" panose="02020603050405020304" pitchFamily="18" charset="0"/>
              </a:rPr>
              <a:t>  </a:t>
            </a:r>
            <a:r>
              <a:rPr lang="vi-VN" altLang="en-US" sz="2400" b="1" dirty="0">
                <a:solidFill>
                  <a:srgbClr val="FFFF00"/>
                </a:solidFill>
                <a:latin typeface="Times New Roman" panose="02020603050405020304" pitchFamily="18" charset="0"/>
                <a:cs typeface="Times New Roman" panose="02020603050405020304" pitchFamily="18" charset="0"/>
              </a:rPr>
              <a:t>cây hạt xanh, vỏ nhăn</a:t>
            </a:r>
            <a:endParaRPr lang="vi-VN" altLang="en-US" sz="2400" b="1" dirty="0">
              <a:solidFill>
                <a:srgbClr val="FFFF00"/>
              </a:solidFill>
              <a:latin typeface="Times New Roman" panose="02020603050405020304" pitchFamily="18" charset="0"/>
              <a:cs typeface="Times New Roman" panose="02020603050405020304" pitchFamily="18" charset="0"/>
            </a:endParaRPr>
          </a:p>
          <a:p>
            <a:pPr marL="0" lvl="0" indent="0" defTabSz="457200" eaLnBrk="1" hangingPunct="1">
              <a:lnSpc>
                <a:spcPct val="100000"/>
              </a:lnSpc>
              <a:spcBef>
                <a:spcPct val="0"/>
              </a:spcBef>
              <a:buFontTx/>
              <a:buNone/>
            </a:pPr>
            <a:r>
              <a:rPr lang="vi-VN" altLang="en-US" sz="2400" b="1" dirty="0">
                <a:solidFill>
                  <a:srgbClr val="FFFF00"/>
                </a:solidFill>
                <a:latin typeface="Times New Roman" panose="02020603050405020304" pitchFamily="18" charset="0"/>
                <a:cs typeface="Times New Roman" panose="02020603050405020304" pitchFamily="18" charset="0"/>
              </a:rPr>
              <a:t>	F1: 100% cây cây hạt v</a:t>
            </a:r>
            <a:r>
              <a:rPr lang="vi-VN" altLang="en-US" sz="2400" b="1" dirty="0">
                <a:solidFill>
                  <a:srgbClr val="FFFF00"/>
                </a:solidFill>
                <a:latin typeface="Times New Roman" panose="02020603050405020304" pitchFamily="18" charset="0"/>
                <a:ea typeface="Times New Roman" panose="02020603050405020304" pitchFamily="18" charset="0"/>
              </a:rPr>
              <a:t>à</a:t>
            </a:r>
            <a:r>
              <a:rPr lang="vi-VN" altLang="en-US" sz="2400" b="1" dirty="0">
                <a:solidFill>
                  <a:srgbClr val="FFFF00"/>
                </a:solidFill>
                <a:latin typeface="Times New Roman" panose="02020603050405020304" pitchFamily="18" charset="0"/>
                <a:cs typeface="Times New Roman" panose="02020603050405020304" pitchFamily="18" charset="0"/>
              </a:rPr>
              <a:t>ng, vỏ trơn</a:t>
            </a:r>
            <a:endParaRPr lang="vi-VN" altLang="en-US" sz="2400" b="1" dirty="0">
              <a:solidFill>
                <a:srgbClr val="FFFF00"/>
              </a:solidFill>
              <a:latin typeface="Times New Roman" panose="02020603050405020304" pitchFamily="18" charset="0"/>
              <a:cs typeface="Times New Roman" panose="02020603050405020304" pitchFamily="18" charset="0"/>
            </a:endParaRPr>
          </a:p>
          <a:p>
            <a:pPr marL="0" lvl="0" indent="0" defTabSz="457200" eaLnBrk="1" hangingPunct="1">
              <a:lnSpc>
                <a:spcPct val="100000"/>
              </a:lnSpc>
              <a:spcBef>
                <a:spcPct val="0"/>
              </a:spcBef>
              <a:buFontTx/>
              <a:buNone/>
            </a:pPr>
            <a:r>
              <a:rPr lang="vi-VN" altLang="en-US" sz="2400" b="1" dirty="0">
                <a:solidFill>
                  <a:srgbClr val="FFFF00"/>
                </a:solidFill>
                <a:latin typeface="Times New Roman" panose="02020603050405020304" pitchFamily="18" charset="0"/>
                <a:cs typeface="Times New Roman" panose="02020603050405020304" pitchFamily="18" charset="0"/>
              </a:rPr>
              <a:t>	F1 tự thụ phấn → F2: </a:t>
            </a:r>
            <a:endParaRPr lang="vi-VN" altLang="en-US" sz="2400" b="1" dirty="0">
              <a:solidFill>
                <a:srgbClr val="FFFF00"/>
              </a:solidFill>
              <a:latin typeface="Times New Roman" panose="02020603050405020304" pitchFamily="18" charset="0"/>
              <a:cs typeface="Times New Roman" panose="02020603050405020304" pitchFamily="18" charset="0"/>
            </a:endParaRPr>
          </a:p>
          <a:p>
            <a:pPr marL="0" lvl="0" indent="0" defTabSz="457200" eaLnBrk="1" hangingPunct="1">
              <a:lnSpc>
                <a:spcPct val="100000"/>
              </a:lnSpc>
              <a:spcBef>
                <a:spcPct val="0"/>
              </a:spcBef>
              <a:buFontTx/>
              <a:buNone/>
            </a:pPr>
            <a:r>
              <a:rPr lang="vi-VN" altLang="en-US" sz="2400" b="1" dirty="0">
                <a:solidFill>
                  <a:srgbClr val="FFFF00"/>
                </a:solidFill>
                <a:latin typeface="Times New Roman" panose="02020603050405020304" pitchFamily="18" charset="0"/>
                <a:cs typeface="Times New Roman" panose="02020603050405020304" pitchFamily="18" charset="0"/>
              </a:rPr>
              <a:t>			+ 315 cây hạt v</a:t>
            </a:r>
            <a:r>
              <a:rPr lang="vi-VN" altLang="en-US" sz="2400" b="1" dirty="0">
                <a:solidFill>
                  <a:srgbClr val="FFFF00"/>
                </a:solidFill>
                <a:latin typeface="Times New Roman" panose="02020603050405020304" pitchFamily="18" charset="0"/>
                <a:ea typeface="Times New Roman" panose="02020603050405020304" pitchFamily="18" charset="0"/>
              </a:rPr>
              <a:t>à</a:t>
            </a:r>
            <a:r>
              <a:rPr lang="vi-VN" altLang="en-US" sz="2400" b="1" dirty="0">
                <a:solidFill>
                  <a:srgbClr val="FFFF00"/>
                </a:solidFill>
                <a:latin typeface="Times New Roman" panose="02020603050405020304" pitchFamily="18" charset="0"/>
                <a:cs typeface="Times New Roman" panose="02020603050405020304" pitchFamily="18" charset="0"/>
              </a:rPr>
              <a:t>ng, vỏ trơn</a:t>
            </a:r>
            <a:endParaRPr lang="vi-VN" altLang="en-US" sz="2400" b="1" dirty="0">
              <a:solidFill>
                <a:srgbClr val="FFFF00"/>
              </a:solidFill>
              <a:latin typeface="Times New Roman" panose="02020603050405020304" pitchFamily="18" charset="0"/>
              <a:cs typeface="Times New Roman" panose="02020603050405020304" pitchFamily="18" charset="0"/>
            </a:endParaRPr>
          </a:p>
          <a:p>
            <a:pPr marL="0" lvl="0" indent="0" defTabSz="457200" eaLnBrk="1" hangingPunct="1">
              <a:lnSpc>
                <a:spcPct val="100000"/>
              </a:lnSpc>
              <a:spcBef>
                <a:spcPct val="0"/>
              </a:spcBef>
              <a:buFontTx/>
              <a:buNone/>
            </a:pPr>
            <a:r>
              <a:rPr lang="vi-VN" altLang="en-US" sz="2400" b="1" dirty="0">
                <a:solidFill>
                  <a:srgbClr val="FFFF00"/>
                </a:solidFill>
                <a:latin typeface="Times New Roman" panose="02020603050405020304" pitchFamily="18" charset="0"/>
                <a:cs typeface="Times New Roman" panose="02020603050405020304" pitchFamily="18" charset="0"/>
              </a:rPr>
              <a:t>			+ 108 cây hạt xanh, vỏ trơn</a:t>
            </a:r>
            <a:endParaRPr lang="vi-VN" altLang="en-US" sz="2400" b="1" dirty="0">
              <a:solidFill>
                <a:srgbClr val="FFFF00"/>
              </a:solidFill>
              <a:latin typeface="Times New Roman" panose="02020603050405020304" pitchFamily="18" charset="0"/>
              <a:cs typeface="Times New Roman" panose="02020603050405020304" pitchFamily="18" charset="0"/>
            </a:endParaRPr>
          </a:p>
          <a:p>
            <a:pPr marL="0" lvl="0" indent="0" defTabSz="457200" eaLnBrk="1" hangingPunct="1">
              <a:lnSpc>
                <a:spcPct val="100000"/>
              </a:lnSpc>
              <a:spcBef>
                <a:spcPct val="0"/>
              </a:spcBef>
              <a:buFontTx/>
              <a:buNone/>
            </a:pPr>
            <a:r>
              <a:rPr lang="vi-VN" altLang="en-US" sz="2400" b="1" dirty="0">
                <a:solidFill>
                  <a:srgbClr val="FFFF00"/>
                </a:solidFill>
                <a:latin typeface="Times New Roman" panose="02020603050405020304" pitchFamily="18" charset="0"/>
                <a:cs typeface="Times New Roman" panose="02020603050405020304" pitchFamily="18" charset="0"/>
              </a:rPr>
              <a:t>			+ 101 cây hạt v</a:t>
            </a:r>
            <a:r>
              <a:rPr lang="vi-VN" altLang="en-US" sz="2400" b="1" dirty="0">
                <a:solidFill>
                  <a:srgbClr val="FFFF00"/>
                </a:solidFill>
                <a:latin typeface="Times New Roman" panose="02020603050405020304" pitchFamily="18" charset="0"/>
                <a:ea typeface="Times New Roman" panose="02020603050405020304" pitchFamily="18" charset="0"/>
              </a:rPr>
              <a:t>à</a:t>
            </a:r>
            <a:r>
              <a:rPr lang="vi-VN" altLang="en-US" sz="2400" b="1" dirty="0">
                <a:solidFill>
                  <a:srgbClr val="FFFF00"/>
                </a:solidFill>
                <a:latin typeface="Times New Roman" panose="02020603050405020304" pitchFamily="18" charset="0"/>
                <a:cs typeface="Times New Roman" panose="02020603050405020304" pitchFamily="18" charset="0"/>
              </a:rPr>
              <a:t>ng, vỏ nhăn</a:t>
            </a:r>
            <a:endParaRPr lang="vi-VN" altLang="en-US" sz="2400" b="1" dirty="0">
              <a:solidFill>
                <a:srgbClr val="FFFF00"/>
              </a:solidFill>
              <a:latin typeface="Times New Roman" panose="02020603050405020304" pitchFamily="18" charset="0"/>
              <a:cs typeface="Times New Roman" panose="02020603050405020304" pitchFamily="18" charset="0"/>
            </a:endParaRPr>
          </a:p>
          <a:p>
            <a:pPr marL="0" lvl="0" indent="0" defTabSz="457200" eaLnBrk="1" hangingPunct="1">
              <a:lnSpc>
                <a:spcPct val="100000"/>
              </a:lnSpc>
              <a:spcBef>
                <a:spcPct val="0"/>
              </a:spcBef>
              <a:buFontTx/>
              <a:buNone/>
            </a:pPr>
            <a:r>
              <a:rPr lang="vi-VN" altLang="en-US" sz="2400" b="1" dirty="0">
                <a:solidFill>
                  <a:srgbClr val="FFFF00"/>
                </a:solidFill>
                <a:latin typeface="Times New Roman" panose="02020603050405020304" pitchFamily="18" charset="0"/>
                <a:cs typeface="Times New Roman" panose="02020603050405020304" pitchFamily="18" charset="0"/>
              </a:rPr>
              <a:t>			+ 32 cây hạt xanh, vỏ nhăn</a:t>
            </a:r>
            <a:endParaRPr lang="en-US" altLang="en-US" sz="2400" b="1" dirty="0">
              <a:solidFill>
                <a:srgbClr val="FFFF00"/>
              </a:solidFill>
              <a:latin typeface="Times New Roman" panose="02020603050405020304" pitchFamily="18" charset="0"/>
              <a:cs typeface="Times New Roman" panose="02020603050405020304" pitchFamily="18" charset="0"/>
            </a:endParaRPr>
          </a:p>
          <a:p>
            <a:pPr marL="0" lvl="0" indent="0" defTabSz="457200" eaLnBrk="1" hangingPunct="1">
              <a:lnSpc>
                <a:spcPct val="100000"/>
              </a:lnSpc>
              <a:spcBef>
                <a:spcPct val="0"/>
              </a:spcBef>
              <a:buFontTx/>
              <a:buNone/>
            </a:pPr>
            <a:r>
              <a:rPr lang="vi-VN" altLang="en-US" sz="2400" b="1" dirty="0">
                <a:solidFill>
                  <a:srgbClr val="66FFFF"/>
                </a:solidFill>
                <a:latin typeface="Times New Roman" panose="02020603050405020304" pitchFamily="18" charset="0"/>
                <a:cs typeface="Times New Roman" panose="02020603050405020304" pitchFamily="18" charset="0"/>
              </a:rPr>
              <a:t>a. Giải thích kết quả: </a:t>
            </a:r>
            <a:endParaRPr lang="vi-VN" altLang="en-US" sz="2400" b="1" dirty="0">
              <a:solidFill>
                <a:srgbClr val="66FFFF"/>
              </a:solidFill>
              <a:latin typeface="Times New Roman" panose="02020603050405020304" pitchFamily="18" charset="0"/>
              <a:cs typeface="Times New Roman" panose="02020603050405020304" pitchFamily="18" charset="0"/>
            </a:endParaRPr>
          </a:p>
          <a:p>
            <a:pPr marL="0" lvl="0" indent="0" defTabSz="457200" eaLnBrk="1" hangingPunct="1">
              <a:lnSpc>
                <a:spcPct val="100000"/>
              </a:lnSpc>
              <a:spcBef>
                <a:spcPct val="0"/>
              </a:spcBef>
              <a:buFontTx/>
              <a:buNone/>
            </a:pPr>
            <a:r>
              <a:rPr lang="vi-VN" altLang="en-US" sz="2400" b="1" dirty="0">
                <a:solidFill>
                  <a:srgbClr val="66FFFF"/>
                </a:solidFill>
                <a:latin typeface="Times New Roman" panose="02020603050405020304" pitchFamily="18" charset="0"/>
                <a:cs typeface="Times New Roman" panose="02020603050405020304" pitchFamily="18" charset="0"/>
              </a:rPr>
              <a:t>Xét riêng từng tính trạng ở F1 v</a:t>
            </a:r>
            <a:r>
              <a:rPr lang="vi-VN" altLang="en-US" sz="2400" b="1" dirty="0">
                <a:solidFill>
                  <a:srgbClr val="66FFFF"/>
                </a:solidFill>
                <a:latin typeface="Times New Roman" panose="02020603050405020304" pitchFamily="18" charset="0"/>
                <a:ea typeface="Times New Roman" panose="02020603050405020304" pitchFamily="18" charset="0"/>
              </a:rPr>
              <a:t>à</a:t>
            </a:r>
            <a:r>
              <a:rPr lang="vi-VN" altLang="en-US" sz="2400" b="1" dirty="0">
                <a:solidFill>
                  <a:srgbClr val="66FFFF"/>
                </a:solidFill>
                <a:latin typeface="Times New Roman" panose="02020603050405020304" pitchFamily="18" charset="0"/>
                <a:cs typeface="Times New Roman" panose="02020603050405020304" pitchFamily="18" charset="0"/>
              </a:rPr>
              <a:t> F2:</a:t>
            </a:r>
            <a:r>
              <a:rPr lang="en-US" altLang="en-US" sz="2400" b="1" dirty="0">
                <a:solidFill>
                  <a:srgbClr val="66FFFF"/>
                </a:solidFill>
                <a:latin typeface="Times New Roman" panose="02020603050405020304" pitchFamily="18" charset="0"/>
                <a:cs typeface="Times New Roman" panose="02020603050405020304" pitchFamily="18" charset="0"/>
              </a:rPr>
              <a:t> Xác định: </a:t>
            </a:r>
            <a:endParaRPr lang="vi-VN" altLang="en-US" sz="2400" b="1" dirty="0">
              <a:solidFill>
                <a:srgbClr val="66FFFF"/>
              </a:solidFill>
              <a:latin typeface="Times New Roman" panose="02020603050405020304" pitchFamily="18" charset="0"/>
              <a:cs typeface="Times New Roman" panose="02020603050405020304" pitchFamily="18" charset="0"/>
            </a:endParaRPr>
          </a:p>
          <a:p>
            <a:pPr marL="0" lvl="0" indent="0" defTabSz="457200" eaLnBrk="1" hangingPunct="1">
              <a:lnSpc>
                <a:spcPct val="100000"/>
              </a:lnSpc>
              <a:spcBef>
                <a:spcPct val="0"/>
              </a:spcBef>
              <a:buFontTx/>
              <a:buNone/>
            </a:pPr>
            <a:r>
              <a:rPr lang="vi-VN" altLang="en-US" sz="2400" dirty="0">
                <a:latin typeface="Times New Roman" panose="02020603050405020304" pitchFamily="18" charset="0"/>
                <a:cs typeface="Times New Roman" panose="02020603050405020304" pitchFamily="18" charset="0"/>
              </a:rPr>
              <a:t>+ Tính trạng m</a:t>
            </a:r>
            <a:r>
              <a:rPr lang="vi-VN" altLang="en-US" sz="2400" dirty="0">
                <a:latin typeface="Times New Roman" panose="02020603050405020304" pitchFamily="18" charset="0"/>
                <a:ea typeface="Times New Roman" panose="02020603050405020304" pitchFamily="18" charset="0"/>
              </a:rPr>
              <a:t>à</a:t>
            </a:r>
            <a:r>
              <a:rPr lang="vi-VN" altLang="en-US" sz="2400" dirty="0">
                <a:latin typeface="Times New Roman" panose="02020603050405020304" pitchFamily="18" charset="0"/>
                <a:cs typeface="Times New Roman" panose="02020603050405020304" pitchFamily="18" charset="0"/>
              </a:rPr>
              <a:t>u hạt:			</a:t>
            </a:r>
            <a:endParaRPr lang="vi-VN" altLang="en-US" sz="2400" dirty="0">
              <a:latin typeface="Times New Roman" panose="02020603050405020304" pitchFamily="18" charset="0"/>
              <a:cs typeface="Times New Roman" panose="02020603050405020304" pitchFamily="18" charset="0"/>
            </a:endParaRPr>
          </a:p>
          <a:p>
            <a:pPr marL="0" lvl="0" indent="0" defTabSz="457200" eaLnBrk="1" hangingPunct="1">
              <a:lnSpc>
                <a:spcPct val="100000"/>
              </a:lnSpc>
              <a:spcBef>
                <a:spcPct val="0"/>
              </a:spcBef>
              <a:buFontTx/>
              <a:buNone/>
            </a:pPr>
            <a:r>
              <a:rPr lang="vi-VN" altLang="en-US" sz="2400" dirty="0">
                <a:latin typeface="Times New Roman" panose="02020603050405020304" pitchFamily="18" charset="0"/>
                <a:cs typeface="Times New Roman" panose="02020603050405020304" pitchFamily="18" charset="0"/>
              </a:rPr>
              <a:t>+ Tính trạng hình dạng hạt:		</a:t>
            </a:r>
            <a:endParaRPr lang="vi-VN" altLang="en-US" sz="2400" dirty="0">
              <a:latin typeface="Times New Roman" panose="02020603050405020304" pitchFamily="18" charset="0"/>
              <a:cs typeface="Times New Roman" panose="02020603050405020304" pitchFamily="18" charset="0"/>
            </a:endParaRPr>
          </a:p>
          <a:p>
            <a:pPr marL="0" lvl="0" indent="0" defTabSz="457200" eaLnBrk="1" hangingPunct="1">
              <a:lnSpc>
                <a:spcPct val="100000"/>
              </a:lnSpc>
              <a:spcBef>
                <a:spcPct val="0"/>
              </a:spcBef>
              <a:buFontTx/>
              <a:buNone/>
            </a:pPr>
            <a:r>
              <a:rPr lang="vi-VN" altLang="en-US" sz="2400" dirty="0">
                <a:latin typeface="Times New Roman" panose="02020603050405020304" pitchFamily="18" charset="0"/>
                <a:cs typeface="Times New Roman" panose="02020603050405020304" pitchFamily="18" charset="0"/>
              </a:rPr>
              <a:t>+ Xét chung hai tính trạng:	</a:t>
            </a:r>
            <a:endParaRPr lang="vi-VN" altLang="en-US" sz="2400" dirty="0">
              <a:latin typeface="Times New Roman" panose="02020603050405020304" pitchFamily="18" charset="0"/>
              <a:cs typeface="Times New Roman" panose="02020603050405020304" pitchFamily="18" charset="0"/>
            </a:endParaRPr>
          </a:p>
          <a:p>
            <a:pPr marL="0" lvl="0" indent="0" defTabSz="457200" eaLnBrk="1" hangingPunct="1">
              <a:lnSpc>
                <a:spcPct val="100000"/>
              </a:lnSpc>
              <a:spcBef>
                <a:spcPct val="0"/>
              </a:spcBef>
              <a:buFontTx/>
              <a:buNone/>
            </a:pPr>
            <a:r>
              <a:rPr lang="vi-VN" altLang="en-US" sz="2400" dirty="0">
                <a:latin typeface="Times New Roman" panose="02020603050405020304" pitchFamily="18" charset="0"/>
                <a:cs typeface="Times New Roman" panose="02020603050405020304" pitchFamily="18" charset="0"/>
              </a:rPr>
              <a:t>+ Kết luận:		</a:t>
            </a:r>
            <a:endParaRPr lang="vi-VN" altLang="en-US" sz="2400" dirty="0">
              <a:latin typeface="Times New Roman" panose="02020603050405020304" pitchFamily="18" charset="0"/>
              <a:cs typeface="Times New Roman" panose="02020603050405020304" pitchFamily="18" charset="0"/>
            </a:endParaRPr>
          </a:p>
          <a:p>
            <a:pPr marL="0" lvl="0" indent="0" defTabSz="457200" eaLnBrk="1" hangingPunct="1">
              <a:lnSpc>
                <a:spcPct val="100000"/>
              </a:lnSpc>
              <a:spcBef>
                <a:spcPct val="0"/>
              </a:spcBef>
              <a:buFontTx/>
              <a:buNone/>
            </a:pPr>
            <a:r>
              <a:rPr lang="vi-VN" altLang="en-US" sz="2400" dirty="0">
                <a:latin typeface="Times New Roman" panose="02020603050405020304" pitchFamily="18" charset="0"/>
                <a:cs typeface="Times New Roman" panose="02020603050405020304" pitchFamily="18" charset="0"/>
              </a:rPr>
              <a:t>b. Đề xuất giả thuyết mới: 			</a:t>
            </a:r>
            <a:endParaRPr lang="vi-VN" altLang="en-US" sz="2400" dirty="0">
              <a:latin typeface="Times New Roman" panose="02020603050405020304" pitchFamily="18" charset="0"/>
              <a:cs typeface="Times New Roman" panose="02020603050405020304" pitchFamily="18" charset="0"/>
            </a:endParaRPr>
          </a:p>
          <a:p>
            <a:pPr marL="0" lvl="0" indent="0" defTabSz="457200" eaLnBrk="1" hangingPunct="1">
              <a:lnSpc>
                <a:spcPct val="100000"/>
              </a:lnSpc>
              <a:spcBef>
                <a:spcPct val="0"/>
              </a:spcBef>
              <a:buFontTx/>
              <a:buNone/>
            </a:pPr>
            <a:r>
              <a:rPr lang="vi-VN" altLang="en-US" sz="2400" dirty="0">
                <a:latin typeface="Times New Roman" panose="02020603050405020304" pitchFamily="18" charset="0"/>
                <a:cs typeface="Times New Roman" panose="02020603050405020304" pitchFamily="18" charset="0"/>
              </a:rPr>
              <a:t>c. Quy luật di truyền: </a:t>
            </a:r>
            <a:endParaRPr lang="vi-VN" altLang="en-US" sz="2400" dirty="0">
              <a:latin typeface="Times New Roman" panose="02020603050405020304" pitchFamily="18" charset="0"/>
              <a:cs typeface="Times New Roman" panose="02020603050405020304" pitchFamily="18" charset="0"/>
            </a:endParaRPr>
          </a:p>
          <a:p>
            <a:pPr marL="0" lvl="0" indent="0" defTabSz="457200" eaLnBrk="1" hangingPunct="1">
              <a:lnSpc>
                <a:spcPct val="100000"/>
              </a:lnSpc>
              <a:spcBef>
                <a:spcPct val="0"/>
              </a:spcBef>
              <a:buFontTx/>
              <a:buNone/>
            </a:pPr>
            <a:r>
              <a:rPr lang="en-US" altLang="en-US" sz="2400" dirty="0">
                <a:latin typeface="Times New Roman" panose="02020603050405020304" pitchFamily="18" charset="0"/>
                <a:cs typeface="Times New Roman" panose="02020603050405020304" pitchFamily="18" charset="0"/>
              </a:rPr>
              <a:t>	</a:t>
            </a:r>
            <a:r>
              <a:rPr lang="vi-VN" altLang="en-US" sz="2400" dirty="0">
                <a:latin typeface="Times New Roman" panose="02020603050405020304" pitchFamily="18" charset="0"/>
                <a:cs typeface="Times New Roman" panose="02020603050405020304" pitchFamily="18" charset="0"/>
              </a:rPr>
              <a:t>Theo Mendel: 	   </a:t>
            </a:r>
            <a:r>
              <a:rPr lang="en-US" altLang="en-US" sz="2400" dirty="0">
                <a:latin typeface="Times New Roman" panose="02020603050405020304" pitchFamily="18" charset="0"/>
                <a:cs typeface="Times New Roman" panose="02020603050405020304" pitchFamily="18" charset="0"/>
              </a:rPr>
              <a:t>		</a:t>
            </a:r>
            <a:r>
              <a:rPr lang="vi-VN" altLang="en-US" sz="2400" dirty="0">
                <a:latin typeface="Times New Roman" panose="02020603050405020304" pitchFamily="18" charset="0"/>
                <a:cs typeface="Times New Roman" panose="02020603050405020304" pitchFamily="18" charset="0"/>
              </a:rPr>
              <a:t>Theo DT học hiện đại:</a:t>
            </a:r>
            <a:endParaRPr lang="vi-VN" altLang="en-US" sz="2400" b="1" dirty="0">
              <a:solidFill>
                <a:srgbClr val="FFFF00"/>
              </a:solidFill>
              <a:latin typeface="Times New Roman" panose="02020603050405020304" pitchFamily="18" charset="0"/>
              <a:ea typeface="Times New Roman" panose="02020603050405020304" pitchFamily="18" charset="0"/>
            </a:endParaRPr>
          </a:p>
        </p:txBody>
      </p:sp>
      <p:sp>
        <p:nvSpPr>
          <p:cNvPr id="4" name="TextBox 3"/>
          <p:cNvSpPr txBox="1"/>
          <p:nvPr/>
        </p:nvSpPr>
        <p:spPr>
          <a:xfrm>
            <a:off x="2895600" y="0"/>
            <a:ext cx="5943600" cy="523220"/>
          </a:xfrm>
          <a:prstGeom prst="rect">
            <a:avLst/>
          </a:prstGeom>
          <a:solidFill>
            <a:srgbClr val="FF0000"/>
          </a:solidFill>
        </p:spPr>
        <p:txBody>
          <a:bodyPr>
            <a:spAutoFit/>
          </a:bodyPr>
          <a:lstStyle/>
          <a:p>
            <a:pPr marR="0" indent="-8890" algn="ctr" defTabSz="914400">
              <a:spcBef>
                <a:spcPts val="0"/>
              </a:spcBef>
              <a:spcAft>
                <a:spcPts val="0"/>
              </a:spcAft>
              <a:buClrTx/>
              <a:buSzTx/>
              <a:buFontTx/>
              <a:buNone/>
              <a:defRPr/>
            </a:pPr>
            <a:r>
              <a:rPr kumimoji="0" lang="en-US" sz="2800" b="1" kern="1200" cap="none" spc="0" normalizeH="0" baseline="0" noProof="0">
                <a:ln>
                  <a:solidFill>
                    <a:prstClr val="white"/>
                  </a:solidFill>
                </a:ln>
                <a:solidFill>
                  <a:srgbClr val="FFFF00"/>
                </a:solidFill>
                <a:latin typeface="Times New Roman" panose="02020603050405020304" pitchFamily="18" charset="0"/>
                <a:ea typeface="Arial" panose="020B0604020202020204" pitchFamily="34" charset="0"/>
                <a:cs typeface="Times New Roman" panose="02020603050405020304" pitchFamily="18" charset="0"/>
              </a:rPr>
              <a:t>Tìm hiểu thí nghiệm – suy nghĩ</a:t>
            </a:r>
            <a:endParaRPr kumimoji="0" lang="en-US" sz="2800" b="1" kern="1200" cap="none" spc="0" normalizeH="0" baseline="0" noProof="0">
              <a:ln>
                <a:solidFill>
                  <a:prstClr val="white"/>
                </a:solidFill>
              </a:ln>
              <a:solidFill>
                <a:srgbClr val="FFFF00"/>
              </a:solidFill>
              <a:latin typeface="Times New Roman" panose="02020603050405020304" pitchFamily="18" charset="0"/>
              <a:ea typeface="Arial" panose="020B0604020202020204" pitchFamily="34" charset="0"/>
              <a:cs typeface="Times New Roman" panose="02020603050405020304" pitchFamily="18" charset="0"/>
            </a:endParaRPr>
          </a:p>
        </p:txBody>
      </p:sp>
      <p:pic>
        <p:nvPicPr>
          <p:cNvPr id="91141" name="Picture 1"/>
          <p:cNvPicPr>
            <a:picLocks noChangeAspect="1"/>
          </p:cNvPicPr>
          <p:nvPr/>
        </p:nvPicPr>
        <p:blipFill>
          <a:blip r:embed="rId1"/>
          <a:stretch>
            <a:fillRect/>
          </a:stretch>
        </p:blipFill>
        <p:spPr>
          <a:xfrm>
            <a:off x="6400800" y="615950"/>
            <a:ext cx="5791200" cy="3937000"/>
          </a:xfrm>
          <a:prstGeom prst="rect">
            <a:avLst/>
          </a:prstGeom>
          <a:noFill/>
          <a:ln w="9525">
            <a:noFill/>
          </a:ln>
        </p:spPr>
      </p:pic>
    </p:spTree>
  </p:cSld>
  <p:clrMapOvr>
    <a:masterClrMapping/>
  </p:clrMapOvr>
  <p:transition spd="slow">
    <p:split orient="vert"/>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 name="TextBox 11"/>
          <p:cNvSpPr txBox="1"/>
          <p:nvPr/>
        </p:nvSpPr>
        <p:spPr>
          <a:xfrm>
            <a:off x="52388" y="107950"/>
            <a:ext cx="12139612" cy="6864350"/>
          </a:xfrm>
          <a:prstGeom prst="rect">
            <a:avLst/>
          </a:prstGeom>
          <a:noFill/>
          <a:ln w="9525">
            <a:noFill/>
          </a:ln>
        </p:spPr>
        <p:txBody>
          <a:bodyPr>
            <a:spAutoFit/>
          </a:bodyPr>
          <a:lstStyle>
            <a:lvl1pPr marL="228600" indent="-228600" algn="l" rtl="0" eaLnBrk="0" fontAlgn="base" hangingPunct="0">
              <a:lnSpc>
                <a:spcPct val="120000"/>
              </a:lnSpc>
              <a:spcBef>
                <a:spcPts val="1000"/>
              </a:spcBef>
              <a:spcAft>
                <a:spcPct val="0"/>
              </a:spcAft>
              <a:buFont typeface="Arial" panose="020B0604020202020204" pitchFamily="34" charset="0"/>
              <a:buChar char="•"/>
              <a:defRPr sz="2000" kern="1200">
                <a:solidFill>
                  <a:schemeClr val="tx1"/>
                </a:solidFill>
                <a:effectLst/>
                <a:latin typeface="+mn-lt"/>
                <a:ea typeface="+mn-ea"/>
                <a:cs typeface="+mn-cs"/>
              </a:defRPr>
            </a:lvl1pPr>
            <a:lvl2pPr marL="685800" indent="-228600" algn="l" rtl="0" eaLnBrk="0" fontAlgn="base" hangingPunct="0">
              <a:lnSpc>
                <a:spcPct val="120000"/>
              </a:lnSpc>
              <a:spcBef>
                <a:spcPts val="500"/>
              </a:spcBef>
              <a:spcAft>
                <a:spcPct val="0"/>
              </a:spcAft>
              <a:buFont typeface="Arial" panose="020B0604020202020204" pitchFamily="34" charset="0"/>
              <a:buChar char="•"/>
              <a:defRPr kern="1200">
                <a:solidFill>
                  <a:schemeClr val="tx1"/>
                </a:solidFill>
                <a:effectLst/>
                <a:latin typeface="+mn-lt"/>
                <a:ea typeface="+mn-ea"/>
                <a:cs typeface="+mn-cs"/>
              </a:defRPr>
            </a:lvl2pPr>
            <a:lvl3pPr marL="1143000" indent="-228600" algn="l" rtl="0" eaLnBrk="0" fontAlgn="base" hangingPunct="0">
              <a:lnSpc>
                <a:spcPct val="120000"/>
              </a:lnSpc>
              <a:spcBef>
                <a:spcPts val="500"/>
              </a:spcBef>
              <a:spcAft>
                <a:spcPct val="0"/>
              </a:spcAft>
              <a:buFont typeface="Arial" panose="020B0604020202020204" pitchFamily="34" charset="0"/>
              <a:buChar char="•"/>
              <a:defRPr sz="1600" kern="1200">
                <a:solidFill>
                  <a:schemeClr val="tx1"/>
                </a:solidFill>
                <a:effectLst/>
                <a:latin typeface="+mn-lt"/>
                <a:ea typeface="+mn-ea"/>
                <a:cs typeface="+mn-cs"/>
              </a:defRPr>
            </a:lvl3pPr>
            <a:lvl4pPr marL="1600200" indent="-228600" algn="l" rtl="0" eaLnBrk="0" fontAlgn="base" hangingPunct="0">
              <a:lnSpc>
                <a:spcPct val="120000"/>
              </a:lnSpc>
              <a:spcBef>
                <a:spcPts val="500"/>
              </a:spcBef>
              <a:spcAft>
                <a:spcPct val="0"/>
              </a:spcAft>
              <a:buFont typeface="Arial" panose="020B0604020202020204" pitchFamily="34" charset="0"/>
              <a:buChar char="•"/>
              <a:defRPr sz="1400" kern="1200">
                <a:solidFill>
                  <a:schemeClr val="tx1"/>
                </a:solidFill>
                <a:effectLst/>
                <a:latin typeface="+mn-lt"/>
                <a:ea typeface="+mn-ea"/>
                <a:cs typeface="+mn-cs"/>
              </a:defRPr>
            </a:lvl4pPr>
            <a:lvl5pPr marL="2057400" indent="-228600" algn="l" rtl="0" eaLnBrk="0" fontAlgn="base" hangingPunct="0">
              <a:lnSpc>
                <a:spcPct val="120000"/>
              </a:lnSpc>
              <a:spcBef>
                <a:spcPts val="500"/>
              </a:spcBef>
              <a:spcAft>
                <a:spcPct val="0"/>
              </a:spcAft>
              <a:buFont typeface="Arial" panose="020B0604020202020204" pitchFamily="34" charset="0"/>
              <a:buChar char="•"/>
              <a:defRPr sz="1200" kern="1200">
                <a:solidFill>
                  <a:schemeClr val="tx1"/>
                </a:solidFill>
                <a:effectLst/>
                <a:latin typeface="+mn-lt"/>
                <a:ea typeface="+mn-ea"/>
                <a:cs typeface="+mn-cs"/>
              </a:defRPr>
            </a:lvl5pPr>
          </a:lstStyle>
          <a:p>
            <a:pPr marL="0" lvl="0" indent="0" defTabSz="457200" eaLnBrk="1" hangingPunct="1">
              <a:lnSpc>
                <a:spcPct val="100000"/>
              </a:lnSpc>
              <a:spcBef>
                <a:spcPct val="0"/>
              </a:spcBef>
              <a:buFont typeface="Wingdings 3" panose="05040102010807070707" pitchFamily="18" charset="2"/>
              <a:buNone/>
            </a:pPr>
            <a:r>
              <a:rPr lang="vi-VN" altLang="en-US" sz="2200" b="1" dirty="0">
                <a:solidFill>
                  <a:srgbClr val="FFFF00"/>
                </a:solidFill>
                <a:latin typeface="Times New Roman" panose="02020603050405020304" pitchFamily="18" charset="0"/>
                <a:cs typeface="Times New Roman" panose="02020603050405020304" pitchFamily="18" charset="0"/>
              </a:rPr>
              <a:t>a. Giải thích kết quả: </a:t>
            </a:r>
            <a:endParaRPr lang="vi-VN" altLang="en-US" sz="2200" b="1" dirty="0">
              <a:solidFill>
                <a:srgbClr val="FFFF00"/>
              </a:solidFill>
              <a:latin typeface="Times New Roman" panose="02020603050405020304" pitchFamily="18" charset="0"/>
              <a:cs typeface="Times New Roman" panose="02020603050405020304" pitchFamily="18" charset="0"/>
            </a:endParaRPr>
          </a:p>
          <a:p>
            <a:pPr marL="0" lvl="0" indent="0" algn="just" defTabSz="457200" eaLnBrk="1" hangingPunct="1">
              <a:lnSpc>
                <a:spcPct val="100000"/>
              </a:lnSpc>
              <a:spcBef>
                <a:spcPct val="0"/>
              </a:spcBef>
              <a:buFont typeface="Wingdings 3" panose="05040102010807070707" pitchFamily="18" charset="2"/>
              <a:buNone/>
            </a:pPr>
            <a:r>
              <a:rPr lang="en-US" altLang="en-US" sz="2200" dirty="0">
                <a:latin typeface="Times New Roman" panose="02020603050405020304" pitchFamily="18" charset="0"/>
                <a:cs typeface="Times New Roman" panose="02020603050405020304" pitchFamily="18" charset="0"/>
              </a:rPr>
              <a:t>	</a:t>
            </a:r>
            <a:r>
              <a:rPr lang="vi-VN" altLang="en-US" sz="2200" dirty="0">
                <a:latin typeface="Times New Roman" panose="02020603050405020304" pitchFamily="18" charset="0"/>
                <a:cs typeface="Times New Roman" panose="02020603050405020304" pitchFamily="18" charset="0"/>
              </a:rPr>
              <a:t>Kiểu hình ở F1 l</a:t>
            </a:r>
            <a:r>
              <a:rPr lang="vi-VN" altLang="en-US" sz="2200" dirty="0">
                <a:latin typeface="Times New Roman" panose="02020603050405020304" pitchFamily="18" charset="0"/>
                <a:ea typeface="Times New Roman" panose="02020603050405020304" pitchFamily="18" charset="0"/>
              </a:rPr>
              <a:t>à</a:t>
            </a:r>
            <a:r>
              <a:rPr lang="vi-VN" altLang="en-US" sz="2200" dirty="0">
                <a:latin typeface="Times New Roman" panose="02020603050405020304" pitchFamily="18" charset="0"/>
                <a:cs typeface="Times New Roman" panose="02020603050405020304" pitchFamily="18" charset="0"/>
              </a:rPr>
              <a:t> đồng nhất (100%) = 100% cây hạt v</a:t>
            </a:r>
            <a:r>
              <a:rPr lang="vi-VN" altLang="en-US" sz="2200" dirty="0">
                <a:latin typeface="Times New Roman" panose="02020603050405020304" pitchFamily="18" charset="0"/>
                <a:ea typeface="Times New Roman" panose="02020603050405020304" pitchFamily="18" charset="0"/>
              </a:rPr>
              <a:t>à</a:t>
            </a:r>
            <a:r>
              <a:rPr lang="vi-VN" altLang="en-US" sz="2200" dirty="0">
                <a:latin typeface="Times New Roman" panose="02020603050405020304" pitchFamily="18" charset="0"/>
                <a:cs typeface="Times New Roman" panose="02020603050405020304" pitchFamily="18" charset="0"/>
              </a:rPr>
              <a:t>ng, vỏ trơn.</a:t>
            </a:r>
            <a:endParaRPr lang="vi-VN" altLang="en-US" sz="2200" dirty="0">
              <a:latin typeface="Times New Roman" panose="02020603050405020304" pitchFamily="18" charset="0"/>
              <a:cs typeface="Times New Roman" panose="02020603050405020304" pitchFamily="18" charset="0"/>
            </a:endParaRPr>
          </a:p>
          <a:p>
            <a:pPr marL="0" lvl="0" indent="0" algn="just" defTabSz="457200" eaLnBrk="1" hangingPunct="1">
              <a:lnSpc>
                <a:spcPct val="100000"/>
              </a:lnSpc>
              <a:spcBef>
                <a:spcPct val="0"/>
              </a:spcBef>
              <a:buFont typeface="Wingdings 3" panose="05040102010807070707" pitchFamily="18" charset="2"/>
              <a:buNone/>
            </a:pPr>
            <a:r>
              <a:rPr lang="vi-VN" altLang="en-US" sz="2200" dirty="0">
                <a:latin typeface="Times New Roman" panose="02020603050405020304" pitchFamily="18" charset="0"/>
                <a:cs typeface="Times New Roman" panose="02020603050405020304" pitchFamily="18" charset="0"/>
              </a:rPr>
              <a:t>F1 tự thụ → F2: </a:t>
            </a:r>
            <a:endParaRPr lang="vi-VN" altLang="en-US" sz="2200" dirty="0">
              <a:latin typeface="Times New Roman" panose="02020603050405020304" pitchFamily="18" charset="0"/>
              <a:cs typeface="Times New Roman" panose="02020603050405020304" pitchFamily="18" charset="0"/>
            </a:endParaRPr>
          </a:p>
          <a:p>
            <a:pPr marL="0" lvl="0" indent="0" algn="just" defTabSz="457200" eaLnBrk="1" hangingPunct="1">
              <a:lnSpc>
                <a:spcPct val="100000"/>
              </a:lnSpc>
              <a:spcBef>
                <a:spcPct val="0"/>
              </a:spcBef>
              <a:buFont typeface="Wingdings 3" panose="05040102010807070707" pitchFamily="18" charset="2"/>
              <a:buNone/>
            </a:pPr>
            <a:r>
              <a:rPr lang="vi-VN" altLang="en-US" sz="2200" dirty="0">
                <a:latin typeface="Times New Roman" panose="02020603050405020304" pitchFamily="18" charset="0"/>
                <a:cs typeface="Times New Roman" panose="02020603050405020304" pitchFamily="18" charset="0"/>
              </a:rPr>
              <a:t>	 3 v</a:t>
            </a:r>
            <a:r>
              <a:rPr lang="vi-VN" altLang="en-US" sz="2200" dirty="0">
                <a:latin typeface="Times New Roman" panose="02020603050405020304" pitchFamily="18" charset="0"/>
                <a:ea typeface="Times New Roman" panose="02020603050405020304" pitchFamily="18" charset="0"/>
              </a:rPr>
              <a:t>à</a:t>
            </a:r>
            <a:r>
              <a:rPr lang="vi-VN" altLang="en-US" sz="2200" dirty="0">
                <a:latin typeface="Times New Roman" panose="02020603050405020304" pitchFamily="18" charset="0"/>
                <a:cs typeface="Times New Roman" panose="02020603050405020304" pitchFamily="18" charset="0"/>
              </a:rPr>
              <a:t>ng : 1 xanh → nhân tố di truyền trội: v</a:t>
            </a:r>
            <a:r>
              <a:rPr lang="vi-VN" altLang="en-US" sz="2200" dirty="0">
                <a:latin typeface="Times New Roman" panose="02020603050405020304" pitchFamily="18" charset="0"/>
                <a:ea typeface="Times New Roman" panose="02020603050405020304" pitchFamily="18" charset="0"/>
              </a:rPr>
              <a:t>à</a:t>
            </a:r>
            <a:r>
              <a:rPr lang="vi-VN" altLang="en-US" sz="2200" dirty="0">
                <a:latin typeface="Times New Roman" panose="02020603050405020304" pitchFamily="18" charset="0"/>
                <a:cs typeface="Times New Roman" panose="02020603050405020304" pitchFamily="18" charset="0"/>
              </a:rPr>
              <a:t>ng (A), nhân tố di truyền lặn: xanh (a).</a:t>
            </a:r>
            <a:endParaRPr lang="vi-VN" altLang="en-US" sz="2200" dirty="0">
              <a:latin typeface="Times New Roman" panose="02020603050405020304" pitchFamily="18" charset="0"/>
              <a:cs typeface="Times New Roman" panose="02020603050405020304" pitchFamily="18" charset="0"/>
            </a:endParaRPr>
          </a:p>
          <a:p>
            <a:pPr marL="0" lvl="0" indent="0" algn="just" defTabSz="457200" eaLnBrk="1" hangingPunct="1">
              <a:lnSpc>
                <a:spcPct val="100000"/>
              </a:lnSpc>
              <a:spcBef>
                <a:spcPct val="0"/>
              </a:spcBef>
              <a:buFont typeface="Wingdings 3" panose="05040102010807070707" pitchFamily="18" charset="2"/>
              <a:buNone/>
            </a:pPr>
            <a:r>
              <a:rPr lang="vi-VN" altLang="en-US" sz="2200" dirty="0">
                <a:latin typeface="Times New Roman" panose="02020603050405020304" pitchFamily="18" charset="0"/>
                <a:cs typeface="Times New Roman" panose="02020603050405020304" pitchFamily="18" charset="0"/>
              </a:rPr>
              <a:t>	 3 trơn : 1 nhăn → nhân tố di truyền trội: trơn (B), nhân tố di truyền lặn: nhăn (b).</a:t>
            </a:r>
            <a:endParaRPr lang="vi-VN" altLang="en-US" sz="2200" dirty="0">
              <a:latin typeface="Times New Roman" panose="02020603050405020304" pitchFamily="18" charset="0"/>
              <a:cs typeface="Times New Roman" panose="02020603050405020304" pitchFamily="18" charset="0"/>
            </a:endParaRPr>
          </a:p>
          <a:p>
            <a:pPr marL="0" lvl="0" indent="0" algn="just" defTabSz="457200" eaLnBrk="1" hangingPunct="1">
              <a:lnSpc>
                <a:spcPct val="100000"/>
              </a:lnSpc>
              <a:spcBef>
                <a:spcPct val="0"/>
              </a:spcBef>
              <a:buFont typeface="Wingdings 3" panose="05040102010807070707" pitchFamily="18" charset="2"/>
              <a:buNone/>
            </a:pPr>
            <a:r>
              <a:rPr lang="vi-VN" altLang="en-US" sz="2200" dirty="0">
                <a:latin typeface="Times New Roman" panose="02020603050405020304" pitchFamily="18" charset="0"/>
                <a:cs typeface="Times New Roman" panose="02020603050405020304" pitchFamily="18" charset="0"/>
              </a:rPr>
              <a:t>TLKH ở F2 </a:t>
            </a:r>
            <a:r>
              <a:rPr lang="en-US" altLang="en-US" sz="2200" dirty="0">
                <a:latin typeface="Times New Roman" panose="02020603050405020304" pitchFamily="18" charset="0"/>
                <a:cs typeface="Times New Roman" panose="02020603050405020304" pitchFamily="18" charset="0"/>
              </a:rPr>
              <a:t>: </a:t>
            </a:r>
            <a:r>
              <a:rPr lang="vi-VN" altLang="en-US" sz="2200" dirty="0">
                <a:latin typeface="Times New Roman" panose="02020603050405020304" pitchFamily="18" charset="0"/>
                <a:cs typeface="Times New Roman" panose="02020603050405020304" pitchFamily="18" charset="0"/>
              </a:rPr>
              <a:t> 9 : 3 : 3 : 1 = (3 hạt v</a:t>
            </a:r>
            <a:r>
              <a:rPr lang="vi-VN" altLang="en-US" sz="2200" dirty="0">
                <a:latin typeface="Times New Roman" panose="02020603050405020304" pitchFamily="18" charset="0"/>
                <a:ea typeface="Times New Roman" panose="02020603050405020304" pitchFamily="18" charset="0"/>
              </a:rPr>
              <a:t>à</a:t>
            </a:r>
            <a:r>
              <a:rPr lang="vi-VN" altLang="en-US" sz="2200" dirty="0">
                <a:latin typeface="Times New Roman" panose="02020603050405020304" pitchFamily="18" charset="0"/>
                <a:cs typeface="Times New Roman" panose="02020603050405020304" pitchFamily="18" charset="0"/>
              </a:rPr>
              <a:t>ng : 1 hạt xanh)(3 vỏ trơn : 1 vỏ nhăn). </a:t>
            </a:r>
            <a:endParaRPr lang="vi-VN" altLang="en-US" sz="2200" dirty="0">
              <a:latin typeface="Times New Roman" panose="02020603050405020304" pitchFamily="18" charset="0"/>
              <a:cs typeface="Times New Roman" panose="02020603050405020304" pitchFamily="18" charset="0"/>
            </a:endParaRPr>
          </a:p>
          <a:p>
            <a:pPr marL="0" lvl="0" indent="0" algn="just" defTabSz="457200" eaLnBrk="1" hangingPunct="1">
              <a:lnSpc>
                <a:spcPct val="100000"/>
              </a:lnSpc>
              <a:spcBef>
                <a:spcPct val="0"/>
              </a:spcBef>
              <a:buFont typeface="Wingdings 3" panose="05040102010807070707" pitchFamily="18" charset="2"/>
              <a:buNone/>
            </a:pPr>
            <a:r>
              <a:rPr lang="vi-VN" altLang="en-US" sz="2200" dirty="0">
                <a:latin typeface="Times New Roman" panose="02020603050405020304" pitchFamily="18" charset="0"/>
                <a:cs typeface="Times New Roman" panose="02020603050405020304" pitchFamily="18" charset="0"/>
              </a:rPr>
              <a:t>Như vậy, sự di truyền  của 2 cặp tính trạng độc lập với nhau.</a:t>
            </a:r>
            <a:endParaRPr lang="vi-VN" altLang="en-US" sz="2200" dirty="0">
              <a:latin typeface="Times New Roman" panose="02020603050405020304" pitchFamily="18" charset="0"/>
              <a:cs typeface="Times New Roman" panose="02020603050405020304" pitchFamily="18" charset="0"/>
            </a:endParaRPr>
          </a:p>
          <a:p>
            <a:pPr marL="0" lvl="0" indent="0" algn="just" defTabSz="457200" eaLnBrk="1" hangingPunct="1">
              <a:lnSpc>
                <a:spcPct val="100000"/>
              </a:lnSpc>
              <a:spcBef>
                <a:spcPct val="0"/>
              </a:spcBef>
              <a:buFont typeface="Wingdings 3" panose="05040102010807070707" pitchFamily="18" charset="2"/>
              <a:buNone/>
            </a:pPr>
            <a:r>
              <a:rPr lang="vi-VN" altLang="en-US" sz="2200" b="1" dirty="0">
                <a:solidFill>
                  <a:srgbClr val="FFFF00"/>
                </a:solidFill>
                <a:latin typeface="Times New Roman" panose="02020603050405020304" pitchFamily="18" charset="0"/>
                <a:cs typeface="Times New Roman" panose="02020603050405020304" pitchFamily="18" charset="0"/>
              </a:rPr>
              <a:t>b. Đề xuất giả thuyết mới: </a:t>
            </a:r>
            <a:endParaRPr lang="vi-VN" altLang="en-US" sz="2200" b="1" dirty="0">
              <a:solidFill>
                <a:srgbClr val="FFFF00"/>
              </a:solidFill>
              <a:latin typeface="Times New Roman" panose="02020603050405020304" pitchFamily="18" charset="0"/>
              <a:cs typeface="Times New Roman" panose="02020603050405020304" pitchFamily="18" charset="0"/>
            </a:endParaRPr>
          </a:p>
          <a:p>
            <a:pPr marL="0" lvl="0" indent="0" algn="just" defTabSz="457200" eaLnBrk="1" hangingPunct="1">
              <a:lnSpc>
                <a:spcPct val="100000"/>
              </a:lnSpc>
              <a:spcBef>
                <a:spcPct val="0"/>
              </a:spcBef>
              <a:buFont typeface="Wingdings 3" panose="05040102010807070707" pitchFamily="18" charset="2"/>
              <a:buNone/>
            </a:pPr>
            <a:r>
              <a:rPr lang="vi-VN" altLang="en-US" sz="2200" dirty="0">
                <a:latin typeface="Times New Roman" panose="02020603050405020304" pitchFamily="18" charset="0"/>
                <a:cs typeface="Times New Roman" panose="02020603050405020304" pitchFamily="18" charset="0"/>
              </a:rPr>
              <a:t>Các cặp nhân tố di truyền quy định các tính trạng khác nhau phân li độc lập với nhau trong quá trình hình th</a:t>
            </a:r>
            <a:r>
              <a:rPr lang="vi-VN" altLang="en-US" sz="2200" dirty="0">
                <a:latin typeface="Times New Roman" panose="02020603050405020304" pitchFamily="18" charset="0"/>
                <a:ea typeface="Times New Roman" panose="02020603050405020304" pitchFamily="18" charset="0"/>
              </a:rPr>
              <a:t>à</a:t>
            </a:r>
            <a:r>
              <a:rPr lang="vi-VN" altLang="en-US" sz="2200" dirty="0">
                <a:latin typeface="Times New Roman" panose="02020603050405020304" pitchFamily="18" charset="0"/>
                <a:cs typeface="Times New Roman" panose="02020603050405020304" pitchFamily="18" charset="0"/>
              </a:rPr>
              <a:t>nh giao tử.</a:t>
            </a:r>
            <a:endParaRPr lang="vi-VN" altLang="en-US" sz="2200" dirty="0">
              <a:latin typeface="Times New Roman" panose="02020603050405020304" pitchFamily="18" charset="0"/>
              <a:cs typeface="Times New Roman" panose="02020603050405020304" pitchFamily="18" charset="0"/>
            </a:endParaRPr>
          </a:p>
          <a:p>
            <a:pPr marL="0" lvl="0" indent="0" algn="just" defTabSz="457200" eaLnBrk="1" hangingPunct="1">
              <a:lnSpc>
                <a:spcPct val="100000"/>
              </a:lnSpc>
              <a:spcBef>
                <a:spcPct val="0"/>
              </a:spcBef>
              <a:buFont typeface="Wingdings 3" panose="05040102010807070707" pitchFamily="18" charset="2"/>
              <a:buNone/>
            </a:pPr>
            <a:r>
              <a:rPr lang="vi-VN" altLang="en-US" sz="2200" b="1" dirty="0">
                <a:solidFill>
                  <a:srgbClr val="FFFF00"/>
                </a:solidFill>
                <a:latin typeface="Times New Roman" panose="02020603050405020304" pitchFamily="18" charset="0"/>
                <a:cs typeface="Times New Roman" panose="02020603050405020304" pitchFamily="18" charset="0"/>
              </a:rPr>
              <a:t>c. Quy luật di truyền: </a:t>
            </a:r>
            <a:endParaRPr lang="vi-VN" altLang="en-US" sz="2200" b="1" dirty="0">
              <a:solidFill>
                <a:srgbClr val="FFFF00"/>
              </a:solidFill>
              <a:latin typeface="Times New Roman" panose="02020603050405020304" pitchFamily="18" charset="0"/>
              <a:cs typeface="Times New Roman" panose="02020603050405020304" pitchFamily="18" charset="0"/>
            </a:endParaRPr>
          </a:p>
          <a:p>
            <a:pPr marL="0" lvl="0" indent="0" algn="just" defTabSz="457200" eaLnBrk="1" hangingPunct="1">
              <a:lnSpc>
                <a:spcPct val="100000"/>
              </a:lnSpc>
              <a:spcBef>
                <a:spcPct val="0"/>
              </a:spcBef>
              <a:buFont typeface="Wingdings 3" panose="05040102010807070707" pitchFamily="18" charset="2"/>
              <a:buNone/>
            </a:pPr>
            <a:r>
              <a:rPr lang="en-US" altLang="en-US" sz="2200" b="1" dirty="0">
                <a:solidFill>
                  <a:srgbClr val="FFFF00"/>
                </a:solidFill>
                <a:latin typeface="Times New Roman" panose="02020603050405020304" pitchFamily="18" charset="0"/>
                <a:cs typeface="Times New Roman" panose="02020603050405020304" pitchFamily="18" charset="0"/>
              </a:rPr>
              <a:t> </a:t>
            </a:r>
            <a:r>
              <a:rPr lang="vi-VN" altLang="en-US" sz="2200" b="1" dirty="0">
                <a:solidFill>
                  <a:srgbClr val="FFFF00"/>
                </a:solidFill>
                <a:latin typeface="Times New Roman" panose="02020603050405020304" pitchFamily="18" charset="0"/>
                <a:cs typeface="Times New Roman" panose="02020603050405020304" pitchFamily="18" charset="0"/>
              </a:rPr>
              <a:t>Theo Mendel: </a:t>
            </a:r>
            <a:r>
              <a:rPr lang="vi-VN" altLang="en-US" sz="2200" dirty="0">
                <a:latin typeface="Times New Roman" panose="02020603050405020304" pitchFamily="18" charset="0"/>
                <a:cs typeface="Times New Roman" panose="02020603050405020304" pitchFamily="18" charset="0"/>
              </a:rPr>
              <a:t>Các cặp nhân tố di truyền quy định </a:t>
            </a:r>
            <a:endParaRPr lang="en-US" altLang="en-US" sz="2200" dirty="0">
              <a:latin typeface="Times New Roman" panose="02020603050405020304" pitchFamily="18" charset="0"/>
              <a:cs typeface="Times New Roman" panose="02020603050405020304" pitchFamily="18" charset="0"/>
            </a:endParaRPr>
          </a:p>
          <a:p>
            <a:pPr marL="0" lvl="0" indent="0" algn="just" defTabSz="457200" eaLnBrk="1" hangingPunct="1">
              <a:lnSpc>
                <a:spcPct val="100000"/>
              </a:lnSpc>
              <a:spcBef>
                <a:spcPct val="0"/>
              </a:spcBef>
              <a:buFont typeface="Wingdings 3" panose="05040102010807070707" pitchFamily="18" charset="2"/>
              <a:buNone/>
            </a:pPr>
            <a:r>
              <a:rPr lang="vi-VN" altLang="en-US" sz="2200" dirty="0">
                <a:latin typeface="Times New Roman" panose="02020603050405020304" pitchFamily="18" charset="0"/>
                <a:cs typeface="Times New Roman" panose="02020603050405020304" pitchFamily="18" charset="0"/>
              </a:rPr>
              <a:t>các cặp tính trạng phân li độc lập với nhau trong quá </a:t>
            </a:r>
            <a:endParaRPr lang="en-US" altLang="en-US" sz="2200" dirty="0">
              <a:latin typeface="Times New Roman" panose="02020603050405020304" pitchFamily="18" charset="0"/>
              <a:cs typeface="Times New Roman" panose="02020603050405020304" pitchFamily="18" charset="0"/>
            </a:endParaRPr>
          </a:p>
          <a:p>
            <a:pPr marL="0" lvl="0" indent="0" algn="just" defTabSz="457200" eaLnBrk="1" hangingPunct="1">
              <a:lnSpc>
                <a:spcPct val="100000"/>
              </a:lnSpc>
              <a:spcBef>
                <a:spcPct val="0"/>
              </a:spcBef>
              <a:buFont typeface="Wingdings 3" panose="05040102010807070707" pitchFamily="18" charset="2"/>
              <a:buNone/>
            </a:pPr>
            <a:r>
              <a:rPr lang="vi-VN" altLang="en-US" sz="2200" dirty="0">
                <a:latin typeface="Times New Roman" panose="02020603050405020304" pitchFamily="18" charset="0"/>
                <a:cs typeface="Times New Roman" panose="02020603050405020304" pitchFamily="18" charset="0"/>
              </a:rPr>
              <a:t>trình hình th</a:t>
            </a:r>
            <a:r>
              <a:rPr lang="vi-VN" altLang="en-US" sz="2200" dirty="0">
                <a:latin typeface="Times New Roman" panose="02020603050405020304" pitchFamily="18" charset="0"/>
                <a:ea typeface="Times New Roman" panose="02020603050405020304" pitchFamily="18" charset="0"/>
              </a:rPr>
              <a:t>à</a:t>
            </a:r>
            <a:r>
              <a:rPr lang="vi-VN" altLang="en-US" sz="2200" dirty="0">
                <a:latin typeface="Times New Roman" panose="02020603050405020304" pitchFamily="18" charset="0"/>
                <a:cs typeface="Times New Roman" panose="02020603050405020304" pitchFamily="18" charset="0"/>
              </a:rPr>
              <a:t>nh giao tử. </a:t>
            </a:r>
            <a:endParaRPr lang="vi-VN" altLang="en-US" sz="2200" dirty="0">
              <a:latin typeface="Times New Roman" panose="02020603050405020304" pitchFamily="18" charset="0"/>
              <a:cs typeface="Times New Roman" panose="02020603050405020304" pitchFamily="18" charset="0"/>
            </a:endParaRPr>
          </a:p>
          <a:p>
            <a:pPr marL="0" lvl="0" indent="0" algn="just" defTabSz="457200" eaLnBrk="1" hangingPunct="1">
              <a:lnSpc>
                <a:spcPct val="100000"/>
              </a:lnSpc>
              <a:spcBef>
                <a:spcPct val="0"/>
              </a:spcBef>
              <a:buFont typeface="Wingdings 3" panose="05040102010807070707" pitchFamily="18" charset="2"/>
              <a:buNone/>
            </a:pPr>
            <a:r>
              <a:rPr lang="vi-VN" altLang="en-US" sz="2200" dirty="0">
                <a:latin typeface="Times New Roman" panose="02020603050405020304" pitchFamily="18" charset="0"/>
                <a:cs typeface="Times New Roman" panose="02020603050405020304" pitchFamily="18" charset="0"/>
              </a:rPr>
              <a:t>  </a:t>
            </a:r>
            <a:r>
              <a:rPr lang="vi-VN" altLang="en-US" sz="2200" b="1" dirty="0">
                <a:solidFill>
                  <a:srgbClr val="FFFF00"/>
                </a:solidFill>
                <a:latin typeface="Times New Roman" panose="02020603050405020304" pitchFamily="18" charset="0"/>
                <a:cs typeface="Times New Roman" panose="02020603050405020304" pitchFamily="18" charset="0"/>
              </a:rPr>
              <a:t>Theo DT học hiện đại: </a:t>
            </a:r>
            <a:r>
              <a:rPr lang="vi-VN" altLang="en-US" sz="2200" dirty="0">
                <a:latin typeface="Times New Roman" panose="02020603050405020304" pitchFamily="18" charset="0"/>
                <a:cs typeface="Times New Roman" panose="02020603050405020304" pitchFamily="18" charset="0"/>
              </a:rPr>
              <a:t>Mỗi cặp allele của 1 gene </a:t>
            </a:r>
            <a:endParaRPr lang="en-US" altLang="en-US" sz="2200" dirty="0">
              <a:latin typeface="Times New Roman" panose="02020603050405020304" pitchFamily="18" charset="0"/>
              <a:cs typeface="Times New Roman" panose="02020603050405020304" pitchFamily="18" charset="0"/>
            </a:endParaRPr>
          </a:p>
          <a:p>
            <a:pPr marL="0" lvl="0" indent="0" algn="just" defTabSz="457200" eaLnBrk="1" hangingPunct="1">
              <a:lnSpc>
                <a:spcPct val="100000"/>
              </a:lnSpc>
              <a:spcBef>
                <a:spcPct val="0"/>
              </a:spcBef>
              <a:buFont typeface="Wingdings 3" panose="05040102010807070707" pitchFamily="18" charset="2"/>
              <a:buNone/>
            </a:pPr>
            <a:r>
              <a:rPr lang="vi-VN" altLang="en-US" sz="2200" dirty="0">
                <a:latin typeface="Times New Roman" panose="02020603050405020304" pitchFamily="18" charset="0"/>
                <a:cs typeface="Times New Roman" panose="02020603050405020304" pitchFamily="18" charset="0"/>
              </a:rPr>
              <a:t>quy định một cặp nhân tố di truyền của Mendel. </a:t>
            </a:r>
            <a:endParaRPr lang="en-US" altLang="en-US" sz="2200" dirty="0">
              <a:latin typeface="Times New Roman" panose="02020603050405020304" pitchFamily="18" charset="0"/>
              <a:cs typeface="Times New Roman" panose="02020603050405020304" pitchFamily="18" charset="0"/>
            </a:endParaRPr>
          </a:p>
          <a:p>
            <a:pPr marL="0" lvl="0" indent="0" algn="just" defTabSz="457200" eaLnBrk="1" hangingPunct="1">
              <a:lnSpc>
                <a:spcPct val="100000"/>
              </a:lnSpc>
              <a:spcBef>
                <a:spcPct val="0"/>
              </a:spcBef>
              <a:buFont typeface="Wingdings 3" panose="05040102010807070707" pitchFamily="18" charset="2"/>
              <a:buNone/>
            </a:pPr>
            <a:r>
              <a:rPr lang="vi-VN" altLang="en-US" sz="2200" dirty="0">
                <a:latin typeface="Times New Roman" panose="02020603050405020304" pitchFamily="18" charset="0"/>
                <a:cs typeface="Times New Roman" panose="02020603050405020304" pitchFamily="18" charset="0"/>
              </a:rPr>
              <a:t>Các cặp allele nằm trên các cặp NST tương đồng </a:t>
            </a:r>
            <a:endParaRPr lang="en-US" altLang="en-US" sz="2200" dirty="0">
              <a:latin typeface="Times New Roman" panose="02020603050405020304" pitchFamily="18" charset="0"/>
              <a:cs typeface="Times New Roman" panose="02020603050405020304" pitchFamily="18" charset="0"/>
            </a:endParaRPr>
          </a:p>
          <a:p>
            <a:pPr marL="0" lvl="0" indent="0" algn="just" defTabSz="457200" eaLnBrk="1" hangingPunct="1">
              <a:lnSpc>
                <a:spcPct val="100000"/>
              </a:lnSpc>
              <a:spcBef>
                <a:spcPct val="0"/>
              </a:spcBef>
              <a:buFont typeface="Wingdings 3" panose="05040102010807070707" pitchFamily="18" charset="2"/>
              <a:buNone/>
            </a:pPr>
            <a:r>
              <a:rPr lang="vi-VN" altLang="en-US" sz="2200" dirty="0">
                <a:latin typeface="Times New Roman" panose="02020603050405020304" pitchFamily="18" charset="0"/>
                <a:cs typeface="Times New Roman" panose="02020603050405020304" pitchFamily="18" charset="0"/>
              </a:rPr>
              <a:t>khác nhau phân li độc lập với nhau trong quá trình </a:t>
            </a:r>
            <a:endParaRPr lang="en-US" altLang="en-US" sz="2200" dirty="0">
              <a:latin typeface="Times New Roman" panose="02020603050405020304" pitchFamily="18" charset="0"/>
              <a:cs typeface="Times New Roman" panose="02020603050405020304" pitchFamily="18" charset="0"/>
            </a:endParaRPr>
          </a:p>
          <a:p>
            <a:pPr marL="0" lvl="0" indent="0" algn="just" defTabSz="457200" eaLnBrk="1" hangingPunct="1">
              <a:lnSpc>
                <a:spcPct val="100000"/>
              </a:lnSpc>
              <a:spcBef>
                <a:spcPct val="0"/>
              </a:spcBef>
              <a:buFont typeface="Wingdings 3" panose="05040102010807070707" pitchFamily="18" charset="2"/>
              <a:buNone/>
            </a:pPr>
            <a:r>
              <a:rPr lang="vi-VN" altLang="en-US" sz="2200" dirty="0">
                <a:latin typeface="Times New Roman" panose="02020603050405020304" pitchFamily="18" charset="0"/>
                <a:cs typeface="Times New Roman" panose="02020603050405020304" pitchFamily="18" charset="0"/>
              </a:rPr>
              <a:t>giảm phân hình th</a:t>
            </a:r>
            <a:r>
              <a:rPr lang="vi-VN" altLang="en-US" sz="2200" dirty="0">
                <a:latin typeface="Times New Roman" panose="02020603050405020304" pitchFamily="18" charset="0"/>
                <a:ea typeface="Times New Roman" panose="02020603050405020304" pitchFamily="18" charset="0"/>
              </a:rPr>
              <a:t>à</a:t>
            </a:r>
            <a:r>
              <a:rPr lang="vi-VN" altLang="en-US" sz="2200" dirty="0">
                <a:latin typeface="Times New Roman" panose="02020603050405020304" pitchFamily="18" charset="0"/>
                <a:cs typeface="Times New Roman" panose="02020603050405020304" pitchFamily="18" charset="0"/>
              </a:rPr>
              <a:t>nh giao tử v</a:t>
            </a:r>
            <a:r>
              <a:rPr lang="vi-VN" altLang="en-US" sz="2200" dirty="0">
                <a:latin typeface="Times New Roman" panose="02020603050405020304" pitchFamily="18" charset="0"/>
                <a:ea typeface="Times New Roman" panose="02020603050405020304" pitchFamily="18" charset="0"/>
              </a:rPr>
              <a:t>à</a:t>
            </a:r>
            <a:r>
              <a:rPr lang="vi-VN" altLang="en-US" sz="2200" dirty="0">
                <a:latin typeface="Times New Roman" panose="02020603050405020304" pitchFamily="18" charset="0"/>
                <a:cs typeface="Times New Roman" panose="02020603050405020304" pitchFamily="18" charset="0"/>
              </a:rPr>
              <a:t> sự tổ hợp ngẫu nhiên </a:t>
            </a:r>
            <a:endParaRPr lang="en-US" altLang="en-US" sz="2200" dirty="0">
              <a:latin typeface="Times New Roman" panose="02020603050405020304" pitchFamily="18" charset="0"/>
              <a:cs typeface="Times New Roman" panose="02020603050405020304" pitchFamily="18" charset="0"/>
            </a:endParaRPr>
          </a:p>
          <a:p>
            <a:pPr marL="0" lvl="0" indent="0" algn="just" defTabSz="457200" eaLnBrk="1" hangingPunct="1">
              <a:lnSpc>
                <a:spcPct val="100000"/>
              </a:lnSpc>
              <a:spcBef>
                <a:spcPct val="0"/>
              </a:spcBef>
              <a:buFont typeface="Wingdings 3" panose="05040102010807070707" pitchFamily="18" charset="2"/>
              <a:buNone/>
            </a:pPr>
            <a:r>
              <a:rPr lang="vi-VN" altLang="en-US" sz="2200" dirty="0">
                <a:latin typeface="Times New Roman" panose="02020603050405020304" pitchFamily="18" charset="0"/>
                <a:cs typeface="Times New Roman" panose="02020603050405020304" pitchFamily="18" charset="0"/>
              </a:rPr>
              <a:t>của các giao tử tạo nên các tổ hợp gene khác nhau.</a:t>
            </a:r>
            <a:endParaRPr lang="vi-VN" altLang="en-US" sz="2200" dirty="0">
              <a:latin typeface="Times New Roman" panose="02020603050405020304" pitchFamily="18" charset="0"/>
              <a:ea typeface="Times New Roman" panose="02020603050405020304" pitchFamily="18" charset="0"/>
            </a:endParaRPr>
          </a:p>
        </p:txBody>
      </p:sp>
      <p:pic>
        <p:nvPicPr>
          <p:cNvPr id="95235" name="Picture 1"/>
          <p:cNvPicPr>
            <a:picLocks noChangeAspect="1"/>
          </p:cNvPicPr>
          <p:nvPr/>
        </p:nvPicPr>
        <p:blipFill>
          <a:blip r:embed="rId1"/>
          <a:stretch>
            <a:fillRect/>
          </a:stretch>
        </p:blipFill>
        <p:spPr>
          <a:xfrm>
            <a:off x="7010400" y="3263900"/>
            <a:ext cx="5029200" cy="3486150"/>
          </a:xfrm>
          <a:prstGeom prst="rect">
            <a:avLst/>
          </a:prstGeom>
          <a:noFill/>
          <a:ln w="9525">
            <a:noFill/>
          </a:ln>
        </p:spPr>
      </p:pic>
      <p:sp>
        <p:nvSpPr>
          <p:cNvPr id="6" name="TextBox 5"/>
          <p:cNvSpPr txBox="1"/>
          <p:nvPr/>
        </p:nvSpPr>
        <p:spPr>
          <a:xfrm>
            <a:off x="4267200" y="-48709"/>
            <a:ext cx="4038600" cy="523220"/>
          </a:xfrm>
          <a:prstGeom prst="rect">
            <a:avLst/>
          </a:prstGeom>
          <a:solidFill>
            <a:srgbClr val="FF0000"/>
          </a:solidFill>
        </p:spPr>
        <p:txBody>
          <a:bodyPr>
            <a:spAutoFit/>
          </a:bodyPr>
          <a:lstStyle/>
          <a:p>
            <a:pPr marR="0" indent="-8890" algn="ctr" defTabSz="914400">
              <a:spcBef>
                <a:spcPts val="0"/>
              </a:spcBef>
              <a:spcAft>
                <a:spcPts val="0"/>
              </a:spcAft>
              <a:buClrTx/>
              <a:buSzTx/>
              <a:buFontTx/>
              <a:buNone/>
              <a:defRPr/>
            </a:pPr>
            <a:r>
              <a:rPr kumimoji="0" lang="en-US" sz="2800" b="1" kern="1200" cap="none" spc="0" normalizeH="0" baseline="0" noProof="0">
                <a:ln>
                  <a:solidFill>
                    <a:prstClr val="white"/>
                  </a:solidFill>
                </a:ln>
                <a:solidFill>
                  <a:srgbClr val="FFFF00"/>
                </a:solidFill>
                <a:latin typeface="Times New Roman" panose="02020603050405020304" pitchFamily="18" charset="0"/>
                <a:ea typeface="Arial" panose="020B0604020202020204" pitchFamily="34" charset="0"/>
                <a:cs typeface="Times New Roman" panose="02020603050405020304" pitchFamily="18" charset="0"/>
              </a:rPr>
              <a:t>Trả lời – kết luận</a:t>
            </a:r>
            <a:endParaRPr kumimoji="0" lang="en-US" sz="2800" b="1" kern="1200" cap="none" spc="0" normalizeH="0" baseline="0" noProof="0">
              <a:ln>
                <a:solidFill>
                  <a:prstClr val="white"/>
                </a:solidFill>
              </a:ln>
              <a:solidFill>
                <a:srgbClr val="FFFF00"/>
              </a:solidFill>
              <a:latin typeface="Times New Roman" panose="02020603050405020304" pitchFamily="18" charset="0"/>
              <a:ea typeface="Arial" panose="020B0604020202020204" pitchFamily="34" charset="0"/>
              <a:cs typeface="Times New Roman" panose="02020603050405020304" pitchFamily="18" charset="0"/>
            </a:endParaRP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
                                            <p:txEl>
                                              <p:charRg st="24" end="90"/>
                                            </p:txEl>
                                          </p:spTgt>
                                        </p:tgtEl>
                                        <p:attrNameLst>
                                          <p:attrName>style.visibility</p:attrName>
                                        </p:attrNameLst>
                                      </p:cBhvr>
                                      <p:to>
                                        <p:strVal val="visible"/>
                                      </p:to>
                                    </p:set>
                                    <p:animEffect transition="in" filter="wipe(left)">
                                      <p:cBhvr>
                                        <p:cTn id="7" dur="500"/>
                                        <p:tgtEl>
                                          <p:spTgt spid="12">
                                            <p:txEl>
                                              <p:charRg st="24" end="9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2">
                                            <p:txEl>
                                              <p:charRg st="90" end="107"/>
                                            </p:txEl>
                                          </p:spTgt>
                                        </p:tgtEl>
                                        <p:attrNameLst>
                                          <p:attrName>style.visibility</p:attrName>
                                        </p:attrNameLst>
                                      </p:cBhvr>
                                      <p:to>
                                        <p:strVal val="visible"/>
                                      </p:to>
                                    </p:set>
                                    <p:animEffect transition="in" filter="wipe(left)">
                                      <p:cBhvr>
                                        <p:cTn id="12" dur="500"/>
                                        <p:tgtEl>
                                          <p:spTgt spid="12">
                                            <p:txEl>
                                              <p:charRg st="90" end="107"/>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2">
                                            <p:txEl>
                                              <p:charRg st="107" end="195"/>
                                            </p:txEl>
                                          </p:spTgt>
                                        </p:tgtEl>
                                        <p:attrNameLst>
                                          <p:attrName>style.visibility</p:attrName>
                                        </p:attrNameLst>
                                      </p:cBhvr>
                                      <p:to>
                                        <p:strVal val="visible"/>
                                      </p:to>
                                    </p:set>
                                    <p:animEffect transition="in" filter="wipe(left)">
                                      <p:cBhvr>
                                        <p:cTn id="17" dur="500"/>
                                        <p:tgtEl>
                                          <p:spTgt spid="12">
                                            <p:txEl>
                                              <p:charRg st="107" end="19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2">
                                            <p:txEl>
                                              <p:charRg st="195" end="283"/>
                                            </p:txEl>
                                          </p:spTgt>
                                        </p:tgtEl>
                                        <p:attrNameLst>
                                          <p:attrName>style.visibility</p:attrName>
                                        </p:attrNameLst>
                                      </p:cBhvr>
                                      <p:to>
                                        <p:strVal val="visible"/>
                                      </p:to>
                                    </p:set>
                                    <p:animEffect transition="in" filter="wipe(left)">
                                      <p:cBhvr>
                                        <p:cTn id="22" dur="500"/>
                                        <p:tgtEl>
                                          <p:spTgt spid="12">
                                            <p:txEl>
                                              <p:charRg st="195" end="28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2">
                                            <p:txEl>
                                              <p:charRg st="283" end="363"/>
                                            </p:txEl>
                                          </p:spTgt>
                                        </p:tgtEl>
                                        <p:attrNameLst>
                                          <p:attrName>style.visibility</p:attrName>
                                        </p:attrNameLst>
                                      </p:cBhvr>
                                      <p:to>
                                        <p:strVal val="visible"/>
                                      </p:to>
                                    </p:set>
                                    <p:animEffect transition="in" filter="wipe(left)">
                                      <p:cBhvr>
                                        <p:cTn id="27" dur="500"/>
                                        <p:tgtEl>
                                          <p:spTgt spid="12">
                                            <p:txEl>
                                              <p:charRg st="283" end="36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2">
                                            <p:txEl>
                                              <p:charRg st="363" end="425"/>
                                            </p:txEl>
                                          </p:spTgt>
                                        </p:tgtEl>
                                        <p:attrNameLst>
                                          <p:attrName>style.visibility</p:attrName>
                                        </p:attrNameLst>
                                      </p:cBhvr>
                                      <p:to>
                                        <p:strVal val="visible"/>
                                      </p:to>
                                    </p:set>
                                    <p:animEffect transition="in" filter="wipe(left)">
                                      <p:cBhvr>
                                        <p:cTn id="32" dur="500"/>
                                        <p:tgtEl>
                                          <p:spTgt spid="12">
                                            <p:txEl>
                                              <p:charRg st="363" end="42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2">
                                            <p:txEl>
                                              <p:charRg st="453" end="574"/>
                                            </p:txEl>
                                          </p:spTgt>
                                        </p:tgtEl>
                                        <p:attrNameLst>
                                          <p:attrName>style.visibility</p:attrName>
                                        </p:attrNameLst>
                                      </p:cBhvr>
                                      <p:to>
                                        <p:strVal val="visible"/>
                                      </p:to>
                                    </p:set>
                                    <p:animEffect transition="in" filter="wipe(left)">
                                      <p:cBhvr>
                                        <p:cTn id="37" dur="500"/>
                                        <p:tgtEl>
                                          <p:spTgt spid="12">
                                            <p:txEl>
                                              <p:charRg st="453" end="57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2">
                                            <p:txEl>
                                              <p:charRg st="598" end="648"/>
                                            </p:txEl>
                                          </p:spTgt>
                                        </p:tgtEl>
                                        <p:attrNameLst>
                                          <p:attrName>style.visibility</p:attrName>
                                        </p:attrNameLst>
                                      </p:cBhvr>
                                      <p:to>
                                        <p:strVal val="visible"/>
                                      </p:to>
                                    </p:set>
                                    <p:animEffect transition="in" filter="wipe(left)">
                                      <p:cBhvr>
                                        <p:cTn id="42" dur="500"/>
                                        <p:tgtEl>
                                          <p:spTgt spid="12">
                                            <p:txEl>
                                              <p:charRg st="598" end="648"/>
                                            </p:txEl>
                                          </p:spTgt>
                                        </p:tgtEl>
                                      </p:cBhvr>
                                    </p:animEffect>
                                  </p:childTnLst>
                                </p:cTn>
                              </p:par>
                              <p:par>
                                <p:cTn id="43" presetID="22" presetClass="entr" presetSubtype="8" fill="hold" nodeType="withEffect">
                                  <p:stCondLst>
                                    <p:cond delay="0"/>
                                  </p:stCondLst>
                                  <p:childTnLst>
                                    <p:set>
                                      <p:cBhvr>
                                        <p:cTn id="44" dur="1" fill="hold">
                                          <p:stCondLst>
                                            <p:cond delay="0"/>
                                          </p:stCondLst>
                                        </p:cTn>
                                        <p:tgtEl>
                                          <p:spTgt spid="12">
                                            <p:txEl>
                                              <p:charRg st="648" end="703"/>
                                            </p:txEl>
                                          </p:spTgt>
                                        </p:tgtEl>
                                        <p:attrNameLst>
                                          <p:attrName>style.visibility</p:attrName>
                                        </p:attrNameLst>
                                      </p:cBhvr>
                                      <p:to>
                                        <p:strVal val="visible"/>
                                      </p:to>
                                    </p:set>
                                    <p:animEffect transition="in" filter="wipe(left)">
                                      <p:cBhvr>
                                        <p:cTn id="45" dur="500"/>
                                        <p:tgtEl>
                                          <p:spTgt spid="12">
                                            <p:txEl>
                                              <p:charRg st="648" end="703"/>
                                            </p:txEl>
                                          </p:spTgt>
                                        </p:tgtEl>
                                      </p:cBhvr>
                                    </p:animEffect>
                                  </p:childTnLst>
                                </p:cTn>
                              </p:par>
                              <p:par>
                                <p:cTn id="46" presetID="22" presetClass="entr" presetSubtype="8" fill="hold" nodeType="withEffect">
                                  <p:stCondLst>
                                    <p:cond delay="0"/>
                                  </p:stCondLst>
                                  <p:childTnLst>
                                    <p:set>
                                      <p:cBhvr>
                                        <p:cTn id="47" dur="1" fill="hold">
                                          <p:stCondLst>
                                            <p:cond delay="0"/>
                                          </p:stCondLst>
                                        </p:cTn>
                                        <p:tgtEl>
                                          <p:spTgt spid="12">
                                            <p:txEl>
                                              <p:charRg st="703" end="730"/>
                                            </p:txEl>
                                          </p:spTgt>
                                        </p:tgtEl>
                                        <p:attrNameLst>
                                          <p:attrName>style.visibility</p:attrName>
                                        </p:attrNameLst>
                                      </p:cBhvr>
                                      <p:to>
                                        <p:strVal val="visible"/>
                                      </p:to>
                                    </p:set>
                                    <p:animEffect transition="in" filter="wipe(left)">
                                      <p:cBhvr>
                                        <p:cTn id="48" dur="500"/>
                                        <p:tgtEl>
                                          <p:spTgt spid="12">
                                            <p:txEl>
                                              <p:charRg st="703" end="730"/>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nodeType="clickEffect">
                                  <p:stCondLst>
                                    <p:cond delay="0"/>
                                  </p:stCondLst>
                                  <p:childTnLst>
                                    <p:set>
                                      <p:cBhvr>
                                        <p:cTn id="52" dur="1" fill="hold">
                                          <p:stCondLst>
                                            <p:cond delay="0"/>
                                          </p:stCondLst>
                                        </p:cTn>
                                        <p:tgtEl>
                                          <p:spTgt spid="12">
                                            <p:txEl>
                                              <p:charRg st="730" end="781"/>
                                            </p:txEl>
                                          </p:spTgt>
                                        </p:tgtEl>
                                        <p:attrNameLst>
                                          <p:attrName>style.visibility</p:attrName>
                                        </p:attrNameLst>
                                      </p:cBhvr>
                                      <p:to>
                                        <p:strVal val="visible"/>
                                      </p:to>
                                    </p:set>
                                    <p:animEffect transition="in" filter="wipe(left)">
                                      <p:cBhvr>
                                        <p:cTn id="53" dur="500"/>
                                        <p:tgtEl>
                                          <p:spTgt spid="12">
                                            <p:txEl>
                                              <p:charRg st="730" end="781"/>
                                            </p:txEl>
                                          </p:spTgt>
                                        </p:tgtEl>
                                      </p:cBhvr>
                                    </p:animEffect>
                                  </p:childTnLst>
                                </p:cTn>
                              </p:par>
                              <p:par>
                                <p:cTn id="54" presetID="22" presetClass="entr" presetSubtype="8" fill="hold" nodeType="withEffect">
                                  <p:stCondLst>
                                    <p:cond delay="0"/>
                                  </p:stCondLst>
                                  <p:childTnLst>
                                    <p:set>
                                      <p:cBhvr>
                                        <p:cTn id="55" dur="1" fill="hold">
                                          <p:stCondLst>
                                            <p:cond delay="0"/>
                                          </p:stCondLst>
                                        </p:cTn>
                                        <p:tgtEl>
                                          <p:spTgt spid="12">
                                            <p:txEl>
                                              <p:charRg st="781" end="829"/>
                                            </p:txEl>
                                          </p:spTgt>
                                        </p:tgtEl>
                                        <p:attrNameLst>
                                          <p:attrName>style.visibility</p:attrName>
                                        </p:attrNameLst>
                                      </p:cBhvr>
                                      <p:to>
                                        <p:strVal val="visible"/>
                                      </p:to>
                                    </p:set>
                                    <p:animEffect transition="in" filter="wipe(left)">
                                      <p:cBhvr>
                                        <p:cTn id="56" dur="500"/>
                                        <p:tgtEl>
                                          <p:spTgt spid="12">
                                            <p:txEl>
                                              <p:charRg st="781" end="829"/>
                                            </p:txEl>
                                          </p:spTgt>
                                        </p:tgtEl>
                                      </p:cBhvr>
                                    </p:animEffect>
                                  </p:childTnLst>
                                </p:cTn>
                              </p:par>
                              <p:par>
                                <p:cTn id="57" presetID="22" presetClass="entr" presetSubtype="8" fill="hold" nodeType="withEffect">
                                  <p:stCondLst>
                                    <p:cond delay="0"/>
                                  </p:stCondLst>
                                  <p:childTnLst>
                                    <p:set>
                                      <p:cBhvr>
                                        <p:cTn id="58" dur="1" fill="hold">
                                          <p:stCondLst>
                                            <p:cond delay="0"/>
                                          </p:stCondLst>
                                        </p:cTn>
                                        <p:tgtEl>
                                          <p:spTgt spid="12">
                                            <p:txEl>
                                              <p:charRg st="829" end="877"/>
                                            </p:txEl>
                                          </p:spTgt>
                                        </p:tgtEl>
                                        <p:attrNameLst>
                                          <p:attrName>style.visibility</p:attrName>
                                        </p:attrNameLst>
                                      </p:cBhvr>
                                      <p:to>
                                        <p:strVal val="visible"/>
                                      </p:to>
                                    </p:set>
                                    <p:animEffect transition="in" filter="wipe(left)">
                                      <p:cBhvr>
                                        <p:cTn id="59" dur="500"/>
                                        <p:tgtEl>
                                          <p:spTgt spid="12">
                                            <p:txEl>
                                              <p:charRg st="829" end="877"/>
                                            </p:txEl>
                                          </p:spTgt>
                                        </p:tgtEl>
                                      </p:cBhvr>
                                    </p:animEffect>
                                  </p:childTnLst>
                                </p:cTn>
                              </p:par>
                              <p:par>
                                <p:cTn id="60" presetID="22" presetClass="entr" presetSubtype="8" fill="hold" nodeType="withEffect">
                                  <p:stCondLst>
                                    <p:cond delay="0"/>
                                  </p:stCondLst>
                                  <p:childTnLst>
                                    <p:set>
                                      <p:cBhvr>
                                        <p:cTn id="61" dur="1" fill="hold">
                                          <p:stCondLst>
                                            <p:cond delay="0"/>
                                          </p:stCondLst>
                                        </p:cTn>
                                        <p:tgtEl>
                                          <p:spTgt spid="12">
                                            <p:txEl>
                                              <p:charRg st="877" end="929"/>
                                            </p:txEl>
                                          </p:spTgt>
                                        </p:tgtEl>
                                        <p:attrNameLst>
                                          <p:attrName>style.visibility</p:attrName>
                                        </p:attrNameLst>
                                      </p:cBhvr>
                                      <p:to>
                                        <p:strVal val="visible"/>
                                      </p:to>
                                    </p:set>
                                    <p:animEffect transition="in" filter="wipe(left)">
                                      <p:cBhvr>
                                        <p:cTn id="62" dur="500"/>
                                        <p:tgtEl>
                                          <p:spTgt spid="12">
                                            <p:txEl>
                                              <p:charRg st="877" end="929"/>
                                            </p:txEl>
                                          </p:spTgt>
                                        </p:tgtEl>
                                      </p:cBhvr>
                                    </p:animEffect>
                                  </p:childTnLst>
                                </p:cTn>
                              </p:par>
                              <p:par>
                                <p:cTn id="63" presetID="22" presetClass="entr" presetSubtype="8" fill="hold" nodeType="withEffect">
                                  <p:stCondLst>
                                    <p:cond delay="0"/>
                                  </p:stCondLst>
                                  <p:childTnLst>
                                    <p:set>
                                      <p:cBhvr>
                                        <p:cTn id="64" dur="1" fill="hold">
                                          <p:stCondLst>
                                            <p:cond delay="0"/>
                                          </p:stCondLst>
                                        </p:cTn>
                                        <p:tgtEl>
                                          <p:spTgt spid="12">
                                            <p:txEl>
                                              <p:charRg st="929" end="983"/>
                                            </p:txEl>
                                          </p:spTgt>
                                        </p:tgtEl>
                                        <p:attrNameLst>
                                          <p:attrName>style.visibility</p:attrName>
                                        </p:attrNameLst>
                                      </p:cBhvr>
                                      <p:to>
                                        <p:strVal val="visible"/>
                                      </p:to>
                                    </p:set>
                                    <p:animEffect transition="in" filter="wipe(left)">
                                      <p:cBhvr>
                                        <p:cTn id="65" dur="500"/>
                                        <p:tgtEl>
                                          <p:spTgt spid="12">
                                            <p:txEl>
                                              <p:charRg st="929" end="983"/>
                                            </p:txEl>
                                          </p:spTgt>
                                        </p:tgtEl>
                                      </p:cBhvr>
                                    </p:animEffect>
                                  </p:childTnLst>
                                </p:cTn>
                              </p:par>
                              <p:par>
                                <p:cTn id="66" presetID="22" presetClass="entr" presetSubtype="8" fill="hold" nodeType="withEffect">
                                  <p:stCondLst>
                                    <p:cond delay="0"/>
                                  </p:stCondLst>
                                  <p:childTnLst>
                                    <p:set>
                                      <p:cBhvr>
                                        <p:cTn id="67" dur="1" fill="hold">
                                          <p:stCondLst>
                                            <p:cond delay="0"/>
                                          </p:stCondLst>
                                        </p:cTn>
                                        <p:tgtEl>
                                          <p:spTgt spid="12">
                                            <p:txEl>
                                              <p:charRg st="983" end="1034"/>
                                            </p:txEl>
                                          </p:spTgt>
                                        </p:tgtEl>
                                        <p:attrNameLst>
                                          <p:attrName>style.visibility</p:attrName>
                                        </p:attrNameLst>
                                      </p:cBhvr>
                                      <p:to>
                                        <p:strVal val="visible"/>
                                      </p:to>
                                    </p:set>
                                    <p:animEffect transition="in" filter="wipe(left)">
                                      <p:cBhvr>
                                        <p:cTn id="68" dur="500"/>
                                        <p:tgtEl>
                                          <p:spTgt spid="12">
                                            <p:txEl>
                                              <p:charRg st="983" end="103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TextBox 2"/>
          <p:cNvSpPr txBox="1"/>
          <p:nvPr/>
        </p:nvSpPr>
        <p:spPr>
          <a:xfrm>
            <a:off x="3505200" y="0"/>
            <a:ext cx="4724400" cy="523220"/>
          </a:xfrm>
          <a:prstGeom prst="rect">
            <a:avLst/>
          </a:prstGeom>
          <a:solidFill>
            <a:srgbClr val="FF0000"/>
          </a:solidFill>
        </p:spPr>
        <p:txBody>
          <a:bodyPr>
            <a:spAutoFit/>
          </a:bodyPr>
          <a:lstStyle/>
          <a:p>
            <a:pPr marR="0" indent="-8890" algn="ctr" defTabSz="914400">
              <a:spcBef>
                <a:spcPts val="0"/>
              </a:spcBef>
              <a:spcAft>
                <a:spcPts val="0"/>
              </a:spcAft>
              <a:buClrTx/>
              <a:buSzTx/>
              <a:buFontTx/>
              <a:buNone/>
              <a:defRPr/>
            </a:pPr>
            <a:r>
              <a:rPr kumimoji="0" lang="en-US" sz="2800" b="1" kern="1200" cap="none" spc="0" normalizeH="0" baseline="0" noProof="0">
                <a:ln>
                  <a:solidFill>
                    <a:srgbClr val="FFC000"/>
                  </a:solidFill>
                </a:ln>
                <a:solidFill>
                  <a:srgbClr val="FF0000"/>
                </a:solidFill>
                <a:highlight>
                  <a:srgbClr val="FFFF00"/>
                </a:highlight>
                <a:latin typeface="Times New Roman" panose="02020603050405020304" pitchFamily="18" charset="0"/>
                <a:ea typeface="Arial" panose="020B0604020202020204" pitchFamily="34" charset="0"/>
                <a:cs typeface="Times New Roman" panose="02020603050405020304" pitchFamily="18" charset="0"/>
              </a:rPr>
              <a:t>HƯỚNG DẪN TÌM HIỂU</a:t>
            </a:r>
            <a:endParaRPr kumimoji="0" lang="en-US" sz="2800" b="1" kern="1200" cap="none" spc="0" normalizeH="0" baseline="0" noProof="0">
              <a:ln>
                <a:solidFill>
                  <a:srgbClr val="FFC000"/>
                </a:solidFill>
              </a:ln>
              <a:solidFill>
                <a:srgbClr val="FF0000"/>
              </a:solidFill>
              <a:highlight>
                <a:srgbClr val="FFFF00"/>
              </a:highlight>
              <a:latin typeface="Times New Roman" panose="02020603050405020304" pitchFamily="18" charset="0"/>
              <a:ea typeface="Arial" panose="020B0604020202020204" pitchFamily="34" charset="0"/>
              <a:cs typeface="Times New Roman" panose="02020603050405020304" pitchFamily="18" charset="0"/>
            </a:endParaRPr>
          </a:p>
        </p:txBody>
      </p:sp>
      <p:sp>
        <p:nvSpPr>
          <p:cNvPr id="12" name="TextBox 11"/>
          <p:cNvSpPr txBox="1"/>
          <p:nvPr/>
        </p:nvSpPr>
        <p:spPr>
          <a:xfrm>
            <a:off x="0" y="382588"/>
            <a:ext cx="6288088" cy="4154487"/>
          </a:xfrm>
          <a:prstGeom prst="rect">
            <a:avLst/>
          </a:prstGeom>
          <a:noFill/>
          <a:ln w="9525">
            <a:noFill/>
          </a:ln>
        </p:spPr>
        <p:txBody>
          <a:bodyPr>
            <a:spAutoFit/>
          </a:bodyPr>
          <a:lstStyle>
            <a:lvl1pPr marL="228600" indent="-228600" algn="l" rtl="0" eaLnBrk="0" fontAlgn="base" hangingPunct="0">
              <a:lnSpc>
                <a:spcPct val="120000"/>
              </a:lnSpc>
              <a:spcBef>
                <a:spcPts val="1000"/>
              </a:spcBef>
              <a:spcAft>
                <a:spcPct val="0"/>
              </a:spcAft>
              <a:buFont typeface="Arial" panose="020B0604020202020204" pitchFamily="34" charset="0"/>
              <a:buChar char="•"/>
              <a:defRPr sz="2000" kern="1200">
                <a:solidFill>
                  <a:schemeClr val="tx1"/>
                </a:solidFill>
                <a:effectLst/>
                <a:latin typeface="+mn-lt"/>
                <a:ea typeface="+mn-ea"/>
                <a:cs typeface="+mn-cs"/>
              </a:defRPr>
            </a:lvl1pPr>
            <a:lvl2pPr marL="685800" indent="-228600" algn="l" rtl="0" eaLnBrk="0" fontAlgn="base" hangingPunct="0">
              <a:lnSpc>
                <a:spcPct val="120000"/>
              </a:lnSpc>
              <a:spcBef>
                <a:spcPts val="500"/>
              </a:spcBef>
              <a:spcAft>
                <a:spcPct val="0"/>
              </a:spcAft>
              <a:buFont typeface="Arial" panose="020B0604020202020204" pitchFamily="34" charset="0"/>
              <a:buChar char="•"/>
              <a:defRPr kern="1200">
                <a:solidFill>
                  <a:schemeClr val="tx1"/>
                </a:solidFill>
                <a:effectLst/>
                <a:latin typeface="+mn-lt"/>
                <a:ea typeface="+mn-ea"/>
                <a:cs typeface="+mn-cs"/>
              </a:defRPr>
            </a:lvl2pPr>
            <a:lvl3pPr marL="1143000" indent="-228600" algn="l" rtl="0" eaLnBrk="0" fontAlgn="base" hangingPunct="0">
              <a:lnSpc>
                <a:spcPct val="120000"/>
              </a:lnSpc>
              <a:spcBef>
                <a:spcPts val="500"/>
              </a:spcBef>
              <a:spcAft>
                <a:spcPct val="0"/>
              </a:spcAft>
              <a:buFont typeface="Arial" panose="020B0604020202020204" pitchFamily="34" charset="0"/>
              <a:buChar char="•"/>
              <a:defRPr sz="1600" kern="1200">
                <a:solidFill>
                  <a:schemeClr val="tx1"/>
                </a:solidFill>
                <a:effectLst/>
                <a:latin typeface="+mn-lt"/>
                <a:ea typeface="+mn-ea"/>
                <a:cs typeface="+mn-cs"/>
              </a:defRPr>
            </a:lvl3pPr>
            <a:lvl4pPr marL="1600200" indent="-228600" algn="l" rtl="0" eaLnBrk="0" fontAlgn="base" hangingPunct="0">
              <a:lnSpc>
                <a:spcPct val="120000"/>
              </a:lnSpc>
              <a:spcBef>
                <a:spcPts val="500"/>
              </a:spcBef>
              <a:spcAft>
                <a:spcPct val="0"/>
              </a:spcAft>
              <a:buFont typeface="Arial" panose="020B0604020202020204" pitchFamily="34" charset="0"/>
              <a:buChar char="•"/>
              <a:defRPr sz="1400" kern="1200">
                <a:solidFill>
                  <a:schemeClr val="tx1"/>
                </a:solidFill>
                <a:effectLst/>
                <a:latin typeface="+mn-lt"/>
                <a:ea typeface="+mn-ea"/>
                <a:cs typeface="+mn-cs"/>
              </a:defRPr>
            </a:lvl4pPr>
            <a:lvl5pPr marL="2057400" indent="-228600" algn="l" rtl="0" eaLnBrk="0" fontAlgn="base" hangingPunct="0">
              <a:lnSpc>
                <a:spcPct val="120000"/>
              </a:lnSpc>
              <a:spcBef>
                <a:spcPts val="500"/>
              </a:spcBef>
              <a:spcAft>
                <a:spcPct val="0"/>
              </a:spcAft>
              <a:buFont typeface="Arial" panose="020B0604020202020204" pitchFamily="34" charset="0"/>
              <a:buChar char="•"/>
              <a:defRPr sz="1200" kern="1200">
                <a:solidFill>
                  <a:schemeClr val="tx1"/>
                </a:solidFill>
                <a:effectLst/>
                <a:latin typeface="+mn-lt"/>
                <a:ea typeface="+mn-ea"/>
                <a:cs typeface="+mn-cs"/>
              </a:defRPr>
            </a:lvl5pPr>
          </a:lstStyle>
          <a:p>
            <a:pPr marL="0" lvl="0" indent="0" defTabSz="457200" eaLnBrk="1" hangingPunct="1">
              <a:lnSpc>
                <a:spcPct val="100000"/>
              </a:lnSpc>
              <a:spcBef>
                <a:spcPct val="0"/>
              </a:spcBef>
              <a:buFontTx/>
              <a:buNone/>
            </a:pPr>
            <a:r>
              <a:rPr lang="vi-VN" altLang="en-US" sz="2400" b="1" dirty="0">
                <a:solidFill>
                  <a:srgbClr val="FFFF00"/>
                </a:solidFill>
                <a:latin typeface="Times New Roman" panose="02020603050405020304" pitchFamily="18" charset="0"/>
                <a:cs typeface="Times New Roman" panose="02020603050405020304" pitchFamily="18" charset="0"/>
              </a:rPr>
              <a:t>d. Sơ đồ thu gọn/tế b</a:t>
            </a:r>
            <a:r>
              <a:rPr lang="vi-VN" altLang="en-US" sz="2400" b="1" dirty="0">
                <a:solidFill>
                  <a:srgbClr val="FFFF00"/>
                </a:solidFill>
                <a:latin typeface="Times New Roman" panose="02020603050405020304" pitchFamily="18" charset="0"/>
                <a:ea typeface="Times New Roman" panose="02020603050405020304" pitchFamily="18" charset="0"/>
              </a:rPr>
              <a:t>à</a:t>
            </a:r>
            <a:r>
              <a:rPr lang="vi-VN" altLang="en-US" sz="2400" b="1" dirty="0">
                <a:solidFill>
                  <a:srgbClr val="FFFF00"/>
                </a:solidFill>
                <a:latin typeface="Times New Roman" panose="02020603050405020304" pitchFamily="18" charset="0"/>
                <a:cs typeface="Times New Roman" panose="02020603050405020304" pitchFamily="18" charset="0"/>
              </a:rPr>
              <a:t>o học: </a:t>
            </a:r>
            <a:endParaRPr lang="en-US" altLang="en-US" sz="2400" b="1" dirty="0">
              <a:solidFill>
                <a:srgbClr val="FFFF00"/>
              </a:solidFill>
              <a:latin typeface="Times New Roman" panose="02020603050405020304" pitchFamily="18" charset="0"/>
              <a:cs typeface="Times New Roman" panose="02020603050405020304" pitchFamily="18" charset="0"/>
            </a:endParaRPr>
          </a:p>
          <a:p>
            <a:pPr marL="0" lvl="0" indent="0" defTabSz="457200" eaLnBrk="1" hangingPunct="1">
              <a:lnSpc>
                <a:spcPct val="100000"/>
              </a:lnSpc>
              <a:spcBef>
                <a:spcPct val="0"/>
              </a:spcBef>
              <a:buFontTx/>
              <a:buNone/>
            </a:pPr>
            <a:r>
              <a:rPr lang="vi-VN" altLang="en-US" sz="2400" dirty="0">
                <a:latin typeface="Times New Roman" panose="02020603050405020304" pitchFamily="18" charset="0"/>
                <a:cs typeface="Times New Roman" panose="02020603050405020304" pitchFamily="18" charset="0"/>
              </a:rPr>
              <a:t>+ Xác định đầy đủ cho các kí hiệu/kiểu gene của các cơ thể :X3, X4, X5, X6, X7, X8		</a:t>
            </a:r>
            <a:endParaRPr lang="vi-VN" altLang="en-US" sz="2400" dirty="0">
              <a:latin typeface="Times New Roman" panose="02020603050405020304" pitchFamily="18" charset="0"/>
              <a:cs typeface="Times New Roman" panose="02020603050405020304" pitchFamily="18" charset="0"/>
            </a:endParaRPr>
          </a:p>
          <a:p>
            <a:pPr marL="0" lvl="0" indent="0" defTabSz="457200" eaLnBrk="1" hangingPunct="1">
              <a:lnSpc>
                <a:spcPct val="100000"/>
              </a:lnSpc>
              <a:spcBef>
                <a:spcPct val="0"/>
              </a:spcBef>
              <a:buFontTx/>
              <a:buNone/>
            </a:pPr>
            <a:r>
              <a:rPr lang="vi-VN" altLang="en-US" sz="2400" dirty="0">
                <a:latin typeface="Times New Roman" panose="02020603050405020304" pitchFamily="18" charset="0"/>
                <a:cs typeface="Times New Roman" panose="02020603050405020304" pitchFamily="18" charset="0"/>
              </a:rPr>
              <a:t>+ Xác định đầy đủ cho các giao tử ở  H5, H6, H7, H8	 </a:t>
            </a:r>
            <a:endParaRPr lang="vi-VN" altLang="en-US" sz="2400" dirty="0">
              <a:latin typeface="Times New Roman" panose="02020603050405020304" pitchFamily="18" charset="0"/>
              <a:cs typeface="Times New Roman" panose="02020603050405020304" pitchFamily="18" charset="0"/>
            </a:endParaRPr>
          </a:p>
          <a:p>
            <a:pPr marL="0" lvl="0" indent="0" defTabSz="457200" eaLnBrk="1" hangingPunct="1">
              <a:lnSpc>
                <a:spcPct val="100000"/>
              </a:lnSpc>
              <a:spcBef>
                <a:spcPct val="0"/>
              </a:spcBef>
              <a:buFontTx/>
              <a:buNone/>
            </a:pPr>
            <a:r>
              <a:rPr lang="vi-VN" altLang="en-US" sz="2400" dirty="0">
                <a:latin typeface="Times New Roman" panose="02020603050405020304" pitchFamily="18" charset="0"/>
                <a:cs typeface="Times New Roman" panose="02020603050405020304" pitchFamily="18" charset="0"/>
              </a:rPr>
              <a:t>+ Xác định đầy đủ cho các kí hiệu/kiểu gene/giao tử ở: [1] → [10]		</a:t>
            </a:r>
            <a:endParaRPr lang="vi-VN" altLang="en-US" sz="2400" dirty="0">
              <a:latin typeface="Times New Roman" panose="02020603050405020304" pitchFamily="18" charset="0"/>
              <a:cs typeface="Times New Roman" panose="02020603050405020304" pitchFamily="18" charset="0"/>
            </a:endParaRPr>
          </a:p>
          <a:p>
            <a:pPr marL="0" lvl="0" indent="0" defTabSz="457200" eaLnBrk="1" hangingPunct="1">
              <a:lnSpc>
                <a:spcPct val="100000"/>
              </a:lnSpc>
              <a:spcBef>
                <a:spcPct val="0"/>
              </a:spcBef>
              <a:buFontTx/>
              <a:buNone/>
            </a:pPr>
            <a:r>
              <a:rPr lang="vi-VN" altLang="en-US" sz="2400" dirty="0">
                <a:latin typeface="Times New Roman" panose="02020603050405020304" pitchFamily="18" charset="0"/>
                <a:cs typeface="Times New Roman" panose="02020603050405020304" pitchFamily="18" charset="0"/>
              </a:rPr>
              <a:t>+ Xác định đầy đủ tỷ lệ 4 kiểu hình sinh ra dãy dưới cùng (KH F2)	</a:t>
            </a:r>
            <a:endParaRPr lang="vi-VN" altLang="en-US" sz="2400" dirty="0">
              <a:latin typeface="Times New Roman" panose="02020603050405020304" pitchFamily="18" charset="0"/>
              <a:cs typeface="Times New Roman" panose="02020603050405020304" pitchFamily="18" charset="0"/>
            </a:endParaRPr>
          </a:p>
          <a:p>
            <a:pPr marL="0" lvl="0" indent="0" defTabSz="457200" eaLnBrk="1" hangingPunct="1">
              <a:lnSpc>
                <a:spcPct val="100000"/>
              </a:lnSpc>
              <a:spcBef>
                <a:spcPct val="0"/>
              </a:spcBef>
              <a:buFontTx/>
              <a:buNone/>
            </a:pPr>
            <a:r>
              <a:rPr lang="vi-VN" altLang="en-US" sz="2400" dirty="0">
                <a:latin typeface="Times New Roman" panose="02020603050405020304" pitchFamily="18" charset="0"/>
                <a:cs typeface="Times New Roman" panose="02020603050405020304" pitchFamily="18" charset="0"/>
              </a:rPr>
              <a:t>	</a:t>
            </a:r>
            <a:endParaRPr lang="vi-VN" altLang="en-US" sz="2400" dirty="0">
              <a:latin typeface="Times New Roman" panose="02020603050405020304" pitchFamily="18" charset="0"/>
              <a:cs typeface="Times New Roman" panose="02020603050405020304" pitchFamily="18" charset="0"/>
            </a:endParaRPr>
          </a:p>
          <a:p>
            <a:pPr marL="0" lvl="0" indent="0" defTabSz="457200" eaLnBrk="1" hangingPunct="1">
              <a:lnSpc>
                <a:spcPct val="100000"/>
              </a:lnSpc>
              <a:spcBef>
                <a:spcPct val="0"/>
              </a:spcBef>
              <a:buFontTx/>
              <a:buNone/>
            </a:pPr>
            <a:endParaRPr lang="vi-VN" altLang="en-US" sz="2400" b="1" dirty="0">
              <a:solidFill>
                <a:srgbClr val="FFFF00"/>
              </a:solidFill>
              <a:latin typeface="Times New Roman" panose="02020603050405020304" pitchFamily="18" charset="0"/>
              <a:ea typeface="Times New Roman" panose="02020603050405020304" pitchFamily="18" charset="0"/>
            </a:endParaRPr>
          </a:p>
        </p:txBody>
      </p:sp>
      <p:sp>
        <p:nvSpPr>
          <p:cNvPr id="4" name="TextBox 3"/>
          <p:cNvSpPr txBox="1"/>
          <p:nvPr/>
        </p:nvSpPr>
        <p:spPr>
          <a:xfrm>
            <a:off x="2895600" y="0"/>
            <a:ext cx="5943600" cy="523220"/>
          </a:xfrm>
          <a:prstGeom prst="rect">
            <a:avLst/>
          </a:prstGeom>
          <a:solidFill>
            <a:srgbClr val="FF0000"/>
          </a:solidFill>
        </p:spPr>
        <p:txBody>
          <a:bodyPr>
            <a:spAutoFit/>
          </a:bodyPr>
          <a:lstStyle/>
          <a:p>
            <a:pPr marR="0" indent="-8890" algn="ctr" defTabSz="914400">
              <a:spcBef>
                <a:spcPts val="0"/>
              </a:spcBef>
              <a:spcAft>
                <a:spcPts val="0"/>
              </a:spcAft>
              <a:buClrTx/>
              <a:buSzTx/>
              <a:buFontTx/>
              <a:buNone/>
              <a:defRPr/>
            </a:pPr>
            <a:r>
              <a:rPr kumimoji="0" lang="en-US" sz="2800" b="1" kern="1200" cap="none" spc="0" normalizeH="0" baseline="0" noProof="0">
                <a:ln>
                  <a:solidFill>
                    <a:prstClr val="white"/>
                  </a:solidFill>
                </a:ln>
                <a:solidFill>
                  <a:srgbClr val="FFFF00"/>
                </a:solidFill>
                <a:latin typeface="Times New Roman" panose="02020603050405020304" pitchFamily="18" charset="0"/>
                <a:ea typeface="Arial" panose="020B0604020202020204" pitchFamily="34" charset="0"/>
                <a:cs typeface="Times New Roman" panose="02020603050405020304" pitchFamily="18" charset="0"/>
              </a:rPr>
              <a:t>Tìm hiểu thí nghiệm – suy nghĩ</a:t>
            </a:r>
            <a:endParaRPr kumimoji="0" lang="en-US" sz="2800" b="1" kern="1200" cap="none" spc="0" normalizeH="0" baseline="0" noProof="0">
              <a:ln>
                <a:solidFill>
                  <a:prstClr val="white"/>
                </a:solidFill>
              </a:ln>
              <a:solidFill>
                <a:srgbClr val="FFFF00"/>
              </a:solidFill>
              <a:latin typeface="Times New Roman" panose="02020603050405020304" pitchFamily="18" charset="0"/>
              <a:ea typeface="Arial" panose="020B0604020202020204" pitchFamily="34" charset="0"/>
              <a:cs typeface="Times New Roman" panose="02020603050405020304" pitchFamily="18" charset="0"/>
            </a:endParaRPr>
          </a:p>
        </p:txBody>
      </p:sp>
      <p:pic>
        <p:nvPicPr>
          <p:cNvPr id="92165" name="Picture 4"/>
          <p:cNvPicPr>
            <a:picLocks noChangeAspect="1"/>
          </p:cNvPicPr>
          <p:nvPr/>
        </p:nvPicPr>
        <p:blipFill>
          <a:blip r:embed="rId1"/>
          <a:stretch>
            <a:fillRect/>
          </a:stretch>
        </p:blipFill>
        <p:spPr>
          <a:xfrm>
            <a:off x="6288088" y="547688"/>
            <a:ext cx="5792787" cy="3948112"/>
          </a:xfrm>
          <a:prstGeom prst="rect">
            <a:avLst/>
          </a:prstGeom>
          <a:noFill/>
          <a:ln w="9525">
            <a:noFill/>
          </a:ln>
        </p:spPr>
      </p:pic>
      <p:pic>
        <p:nvPicPr>
          <p:cNvPr id="92166" name="Picture 7"/>
          <p:cNvPicPr>
            <a:picLocks noChangeAspect="1"/>
          </p:cNvPicPr>
          <p:nvPr/>
        </p:nvPicPr>
        <p:blipFill>
          <a:blip r:embed="rId2"/>
          <a:stretch>
            <a:fillRect/>
          </a:stretch>
        </p:blipFill>
        <p:spPr>
          <a:xfrm>
            <a:off x="914400" y="3792538"/>
            <a:ext cx="4883150" cy="3065462"/>
          </a:xfrm>
          <a:prstGeom prst="rect">
            <a:avLst/>
          </a:prstGeom>
          <a:noFill/>
          <a:ln w="9525">
            <a:noFill/>
          </a:ln>
        </p:spPr>
      </p:pic>
    </p:spTree>
  </p:cSld>
  <p:clrMapOvr>
    <a:masterClrMapping/>
  </p:clrMapOvr>
  <p:transition spd="slow">
    <p:split orient="vert"/>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 name="TextBox 11"/>
          <p:cNvSpPr txBox="1"/>
          <p:nvPr/>
        </p:nvSpPr>
        <p:spPr>
          <a:xfrm>
            <a:off x="133350" y="336550"/>
            <a:ext cx="7062788" cy="6862763"/>
          </a:xfrm>
          <a:prstGeom prst="rect">
            <a:avLst/>
          </a:prstGeom>
          <a:noFill/>
          <a:ln w="9525">
            <a:noFill/>
          </a:ln>
        </p:spPr>
        <p:txBody>
          <a:bodyPr>
            <a:spAutoFit/>
          </a:bodyPr>
          <a:lstStyle>
            <a:lvl1pPr marL="228600" indent="-228600" algn="l" rtl="0" eaLnBrk="0" fontAlgn="base" hangingPunct="0">
              <a:lnSpc>
                <a:spcPct val="120000"/>
              </a:lnSpc>
              <a:spcBef>
                <a:spcPts val="1000"/>
              </a:spcBef>
              <a:spcAft>
                <a:spcPct val="0"/>
              </a:spcAft>
              <a:buFont typeface="Arial" panose="020B0604020202020204" pitchFamily="34" charset="0"/>
              <a:buChar char="•"/>
              <a:defRPr sz="2000" kern="1200">
                <a:solidFill>
                  <a:schemeClr val="tx1"/>
                </a:solidFill>
                <a:effectLst/>
                <a:latin typeface="+mn-lt"/>
                <a:ea typeface="+mn-ea"/>
                <a:cs typeface="+mn-cs"/>
              </a:defRPr>
            </a:lvl1pPr>
            <a:lvl2pPr marL="685800" indent="-228600" algn="l" rtl="0" eaLnBrk="0" fontAlgn="base" hangingPunct="0">
              <a:lnSpc>
                <a:spcPct val="120000"/>
              </a:lnSpc>
              <a:spcBef>
                <a:spcPts val="500"/>
              </a:spcBef>
              <a:spcAft>
                <a:spcPct val="0"/>
              </a:spcAft>
              <a:buFont typeface="Arial" panose="020B0604020202020204" pitchFamily="34" charset="0"/>
              <a:buChar char="•"/>
              <a:defRPr kern="1200">
                <a:solidFill>
                  <a:schemeClr val="tx1"/>
                </a:solidFill>
                <a:effectLst/>
                <a:latin typeface="+mn-lt"/>
                <a:ea typeface="+mn-ea"/>
                <a:cs typeface="+mn-cs"/>
              </a:defRPr>
            </a:lvl2pPr>
            <a:lvl3pPr marL="1143000" indent="-228600" algn="l" rtl="0" eaLnBrk="0" fontAlgn="base" hangingPunct="0">
              <a:lnSpc>
                <a:spcPct val="120000"/>
              </a:lnSpc>
              <a:spcBef>
                <a:spcPts val="500"/>
              </a:spcBef>
              <a:spcAft>
                <a:spcPct val="0"/>
              </a:spcAft>
              <a:buFont typeface="Arial" panose="020B0604020202020204" pitchFamily="34" charset="0"/>
              <a:buChar char="•"/>
              <a:defRPr sz="1600" kern="1200">
                <a:solidFill>
                  <a:schemeClr val="tx1"/>
                </a:solidFill>
                <a:effectLst/>
                <a:latin typeface="+mn-lt"/>
                <a:ea typeface="+mn-ea"/>
                <a:cs typeface="+mn-cs"/>
              </a:defRPr>
            </a:lvl3pPr>
            <a:lvl4pPr marL="1600200" indent="-228600" algn="l" rtl="0" eaLnBrk="0" fontAlgn="base" hangingPunct="0">
              <a:lnSpc>
                <a:spcPct val="120000"/>
              </a:lnSpc>
              <a:spcBef>
                <a:spcPts val="500"/>
              </a:spcBef>
              <a:spcAft>
                <a:spcPct val="0"/>
              </a:spcAft>
              <a:buFont typeface="Arial" panose="020B0604020202020204" pitchFamily="34" charset="0"/>
              <a:buChar char="•"/>
              <a:defRPr sz="1400" kern="1200">
                <a:solidFill>
                  <a:schemeClr val="tx1"/>
                </a:solidFill>
                <a:effectLst/>
                <a:latin typeface="+mn-lt"/>
                <a:ea typeface="+mn-ea"/>
                <a:cs typeface="+mn-cs"/>
              </a:defRPr>
            </a:lvl4pPr>
            <a:lvl5pPr marL="2057400" indent="-228600" algn="l" rtl="0" eaLnBrk="0" fontAlgn="base" hangingPunct="0">
              <a:lnSpc>
                <a:spcPct val="120000"/>
              </a:lnSpc>
              <a:spcBef>
                <a:spcPts val="500"/>
              </a:spcBef>
              <a:spcAft>
                <a:spcPct val="0"/>
              </a:spcAft>
              <a:buFont typeface="Arial" panose="020B0604020202020204" pitchFamily="34" charset="0"/>
              <a:buChar char="•"/>
              <a:defRPr sz="1200" kern="1200">
                <a:solidFill>
                  <a:schemeClr val="tx1"/>
                </a:solidFill>
                <a:effectLst/>
                <a:latin typeface="+mn-lt"/>
                <a:ea typeface="+mn-ea"/>
                <a:cs typeface="+mn-cs"/>
              </a:defRPr>
            </a:lvl5pPr>
          </a:lstStyle>
          <a:p>
            <a:pPr marL="0" lvl="0" indent="0" defTabSz="457200" eaLnBrk="1" hangingPunct="1">
              <a:lnSpc>
                <a:spcPct val="100000"/>
              </a:lnSpc>
              <a:spcBef>
                <a:spcPct val="0"/>
              </a:spcBef>
              <a:buFont typeface="Wingdings 3" panose="05040102010807070707" pitchFamily="18" charset="2"/>
              <a:buNone/>
            </a:pPr>
            <a:r>
              <a:rPr lang="vi-VN" altLang="en-US" sz="2200" b="1" dirty="0">
                <a:solidFill>
                  <a:srgbClr val="FFFF00"/>
                </a:solidFill>
                <a:latin typeface="Times New Roman" panose="02020603050405020304" pitchFamily="18" charset="0"/>
                <a:cs typeface="Times New Roman" panose="02020603050405020304" pitchFamily="18" charset="0"/>
              </a:rPr>
              <a:t>d. Sơ đồ thu gọn: </a:t>
            </a:r>
            <a:endParaRPr lang="vi-VN" altLang="en-US" sz="2200" b="1" dirty="0">
              <a:solidFill>
                <a:srgbClr val="FFFF00"/>
              </a:solidFill>
              <a:latin typeface="Times New Roman" panose="02020603050405020304" pitchFamily="18" charset="0"/>
              <a:cs typeface="Times New Roman" panose="02020603050405020304" pitchFamily="18" charset="0"/>
            </a:endParaRPr>
          </a:p>
          <a:p>
            <a:pPr marL="0" lvl="0" indent="0" defTabSz="457200" eaLnBrk="1" hangingPunct="1">
              <a:lnSpc>
                <a:spcPct val="100000"/>
              </a:lnSpc>
              <a:spcBef>
                <a:spcPct val="0"/>
              </a:spcBef>
              <a:buFont typeface="Wingdings 3" panose="05040102010807070707" pitchFamily="18" charset="2"/>
              <a:buNone/>
            </a:pPr>
            <a:r>
              <a:rPr lang="vi-VN" altLang="en-US" sz="2200" dirty="0">
                <a:solidFill>
                  <a:srgbClr val="66FFFF"/>
                </a:solidFill>
                <a:latin typeface="Times New Roman" panose="02020603050405020304" pitchFamily="18" charset="0"/>
                <a:cs typeface="Times New Roman" panose="02020603050405020304" pitchFamily="18" charset="0"/>
              </a:rPr>
              <a:t>Quy ước: A: hạt v</a:t>
            </a:r>
            <a:r>
              <a:rPr lang="vi-VN" altLang="en-US" sz="2200" dirty="0">
                <a:solidFill>
                  <a:srgbClr val="66FFFF"/>
                </a:solidFill>
                <a:latin typeface="Times New Roman" panose="02020603050405020304" pitchFamily="18" charset="0"/>
                <a:ea typeface="Times New Roman" panose="02020603050405020304" pitchFamily="18" charset="0"/>
              </a:rPr>
              <a:t>à</a:t>
            </a:r>
            <a:r>
              <a:rPr lang="vi-VN" altLang="en-US" sz="2200" dirty="0">
                <a:solidFill>
                  <a:srgbClr val="66FFFF"/>
                </a:solidFill>
                <a:latin typeface="Times New Roman" panose="02020603050405020304" pitchFamily="18" charset="0"/>
                <a:cs typeface="Times New Roman" panose="02020603050405020304" pitchFamily="18" charset="0"/>
              </a:rPr>
              <a:t>ng, a: hạt xanh; B: vỏ trơn, b: vỏ nhăn.</a:t>
            </a:r>
            <a:endParaRPr lang="vi-VN" altLang="en-US" sz="2200" dirty="0">
              <a:solidFill>
                <a:srgbClr val="66FFFF"/>
              </a:solidFill>
              <a:latin typeface="Times New Roman" panose="02020603050405020304" pitchFamily="18" charset="0"/>
              <a:cs typeface="Times New Roman" panose="02020603050405020304" pitchFamily="18" charset="0"/>
            </a:endParaRPr>
          </a:p>
          <a:p>
            <a:pPr marL="0" lvl="0" indent="0" defTabSz="457200" eaLnBrk="1" hangingPunct="1">
              <a:lnSpc>
                <a:spcPct val="100000"/>
              </a:lnSpc>
              <a:spcBef>
                <a:spcPct val="0"/>
              </a:spcBef>
              <a:buFont typeface="Wingdings 3" panose="05040102010807070707" pitchFamily="18" charset="2"/>
              <a:buNone/>
            </a:pPr>
            <a:r>
              <a:rPr lang="vi-VN" altLang="en-US" sz="2200" dirty="0">
                <a:solidFill>
                  <a:srgbClr val="66FFFF"/>
                </a:solidFill>
                <a:latin typeface="Times New Roman" panose="02020603050405020304" pitchFamily="18" charset="0"/>
                <a:cs typeface="Times New Roman" panose="02020603050405020304" pitchFamily="18" charset="0"/>
              </a:rPr>
              <a:t>Pt/c </a:t>
            </a:r>
            <a:r>
              <a:rPr lang="en-US" altLang="en-US" sz="2200" dirty="0">
                <a:solidFill>
                  <a:srgbClr val="66FFFF"/>
                </a:solidFill>
                <a:latin typeface="Times New Roman" panose="02020603050405020304" pitchFamily="18" charset="0"/>
                <a:cs typeface="Times New Roman" panose="02020603050405020304" pitchFamily="18" charset="0"/>
              </a:rPr>
              <a:t> </a:t>
            </a:r>
            <a:r>
              <a:rPr lang="vi-VN" altLang="en-US" sz="2200" dirty="0">
                <a:solidFill>
                  <a:srgbClr val="66FFFF"/>
                </a:solidFill>
                <a:latin typeface="Times New Roman" panose="02020603050405020304" pitchFamily="18" charset="0"/>
                <a:cs typeface="Times New Roman" panose="02020603050405020304" pitchFamily="18" charset="0"/>
              </a:rPr>
              <a:t>(cây hạt v</a:t>
            </a:r>
            <a:r>
              <a:rPr lang="vi-VN" altLang="en-US" sz="2200" dirty="0">
                <a:solidFill>
                  <a:srgbClr val="66FFFF"/>
                </a:solidFill>
                <a:latin typeface="Times New Roman" panose="02020603050405020304" pitchFamily="18" charset="0"/>
                <a:ea typeface="Times New Roman" panose="02020603050405020304" pitchFamily="18" charset="0"/>
              </a:rPr>
              <a:t>à</a:t>
            </a:r>
            <a:r>
              <a:rPr lang="vi-VN" altLang="en-US" sz="2200" dirty="0">
                <a:solidFill>
                  <a:srgbClr val="66FFFF"/>
                </a:solidFill>
                <a:latin typeface="Times New Roman" panose="02020603050405020304" pitchFamily="18" charset="0"/>
                <a:cs typeface="Times New Roman" panose="02020603050405020304" pitchFamily="18" charset="0"/>
              </a:rPr>
              <a:t>ng, vỏ trơn) AABB	</a:t>
            </a:r>
            <a:r>
              <a:rPr lang="en-US" altLang="en-US" sz="2200" dirty="0">
                <a:solidFill>
                  <a:srgbClr val="66FFFF"/>
                </a:solidFill>
                <a:latin typeface="Times New Roman" panose="02020603050405020304" pitchFamily="18" charset="0"/>
                <a:cs typeface="Times New Roman" panose="02020603050405020304" pitchFamily="18" charset="0"/>
              </a:rPr>
              <a:t>x</a:t>
            </a:r>
            <a:r>
              <a:rPr lang="vi-VN" altLang="en-US" sz="2200" dirty="0">
                <a:solidFill>
                  <a:srgbClr val="66FFFF"/>
                </a:solidFill>
                <a:latin typeface="Times New Roman" panose="02020603050405020304" pitchFamily="18" charset="0"/>
                <a:cs typeface="Times New Roman" panose="02020603050405020304" pitchFamily="18" charset="0"/>
              </a:rPr>
              <a:t> 	aabb (cây hạt xanh, vỏ nhăn) </a:t>
            </a:r>
            <a:endParaRPr lang="vi-VN" altLang="en-US" sz="2200" dirty="0">
              <a:solidFill>
                <a:srgbClr val="66FFFF"/>
              </a:solidFill>
              <a:latin typeface="Times New Roman" panose="02020603050405020304" pitchFamily="18" charset="0"/>
              <a:cs typeface="Times New Roman" panose="02020603050405020304" pitchFamily="18" charset="0"/>
            </a:endParaRPr>
          </a:p>
          <a:p>
            <a:pPr marL="0" lvl="0" indent="0" defTabSz="457200" eaLnBrk="1" hangingPunct="1">
              <a:lnSpc>
                <a:spcPct val="100000"/>
              </a:lnSpc>
              <a:spcBef>
                <a:spcPct val="0"/>
              </a:spcBef>
              <a:buFont typeface="Wingdings 3" panose="05040102010807070707" pitchFamily="18" charset="2"/>
              <a:buNone/>
            </a:pPr>
            <a:r>
              <a:rPr lang="vi-VN" altLang="en-US" sz="2200" dirty="0">
                <a:latin typeface="Times New Roman" panose="02020603050405020304" pitchFamily="18" charset="0"/>
                <a:cs typeface="Times New Roman" panose="02020603050405020304" pitchFamily="18" charset="0"/>
              </a:rPr>
              <a:t>G. 	</a:t>
            </a:r>
            <a:r>
              <a:rPr lang="en-US" altLang="en-US" sz="2200" dirty="0">
                <a:latin typeface="Times New Roman" panose="02020603050405020304" pitchFamily="18" charset="0"/>
                <a:cs typeface="Times New Roman" panose="02020603050405020304" pitchFamily="18" charset="0"/>
              </a:rPr>
              <a:t>				</a:t>
            </a:r>
            <a:r>
              <a:rPr lang="vi-VN" altLang="en-US" sz="2200" dirty="0">
                <a:latin typeface="Times New Roman" panose="02020603050405020304" pitchFamily="18" charset="0"/>
                <a:cs typeface="Times New Roman" panose="02020603050405020304" pitchFamily="18" charset="0"/>
              </a:rPr>
              <a:t>100% AB		</a:t>
            </a:r>
            <a:r>
              <a:rPr lang="en-US" altLang="en-US" sz="2200" dirty="0">
                <a:latin typeface="Times New Roman" panose="02020603050405020304" pitchFamily="18" charset="0"/>
                <a:cs typeface="Times New Roman" panose="02020603050405020304" pitchFamily="18" charset="0"/>
              </a:rPr>
              <a:t>	</a:t>
            </a:r>
            <a:r>
              <a:rPr lang="vi-VN" altLang="en-US" sz="2200" dirty="0">
                <a:latin typeface="Times New Roman" panose="02020603050405020304" pitchFamily="18" charset="0"/>
                <a:cs typeface="Times New Roman" panose="02020603050405020304" pitchFamily="18" charset="0"/>
              </a:rPr>
              <a:t>100% ab</a:t>
            </a:r>
            <a:endParaRPr lang="vi-VN" altLang="en-US" sz="2200" dirty="0">
              <a:latin typeface="Times New Roman" panose="02020603050405020304" pitchFamily="18" charset="0"/>
              <a:cs typeface="Times New Roman" panose="02020603050405020304" pitchFamily="18" charset="0"/>
            </a:endParaRPr>
          </a:p>
          <a:p>
            <a:pPr marL="0" lvl="0" indent="0" defTabSz="457200" eaLnBrk="1" hangingPunct="1">
              <a:lnSpc>
                <a:spcPct val="100000"/>
              </a:lnSpc>
              <a:spcBef>
                <a:spcPct val="0"/>
              </a:spcBef>
              <a:buFont typeface="Wingdings 3" panose="05040102010807070707" pitchFamily="18" charset="2"/>
              <a:buNone/>
            </a:pPr>
            <a:r>
              <a:rPr lang="vi-VN" altLang="en-US" sz="2200" dirty="0">
                <a:latin typeface="Times New Roman" panose="02020603050405020304" pitchFamily="18" charset="0"/>
                <a:cs typeface="Times New Roman" panose="02020603050405020304" pitchFamily="18" charset="0"/>
              </a:rPr>
              <a:t>F1: 100% AaBb (100% cây hạt v</a:t>
            </a:r>
            <a:r>
              <a:rPr lang="vi-VN" altLang="en-US" sz="2200" dirty="0">
                <a:latin typeface="Times New Roman" panose="02020603050405020304" pitchFamily="18" charset="0"/>
                <a:ea typeface="Times New Roman" panose="02020603050405020304" pitchFamily="18" charset="0"/>
              </a:rPr>
              <a:t>à</a:t>
            </a:r>
            <a:r>
              <a:rPr lang="vi-VN" altLang="en-US" sz="2200" dirty="0">
                <a:latin typeface="Times New Roman" panose="02020603050405020304" pitchFamily="18" charset="0"/>
                <a:cs typeface="Times New Roman" panose="02020603050405020304" pitchFamily="18" charset="0"/>
              </a:rPr>
              <a:t>ng, vỏ trơn)</a:t>
            </a:r>
            <a:endParaRPr lang="vi-VN" altLang="en-US" sz="2200" dirty="0">
              <a:latin typeface="Times New Roman" panose="02020603050405020304" pitchFamily="18" charset="0"/>
              <a:cs typeface="Times New Roman" panose="02020603050405020304" pitchFamily="18" charset="0"/>
            </a:endParaRPr>
          </a:p>
          <a:p>
            <a:pPr marL="0" lvl="0" indent="0" defTabSz="457200" eaLnBrk="1" hangingPunct="1">
              <a:lnSpc>
                <a:spcPct val="100000"/>
              </a:lnSpc>
              <a:spcBef>
                <a:spcPct val="0"/>
              </a:spcBef>
              <a:buFont typeface="Wingdings 3" panose="05040102010807070707" pitchFamily="18" charset="2"/>
              <a:buNone/>
            </a:pPr>
            <a:r>
              <a:rPr lang="vi-VN" altLang="en-US" sz="2200" dirty="0">
                <a:solidFill>
                  <a:srgbClr val="66FFFF"/>
                </a:solidFill>
                <a:latin typeface="Times New Roman" panose="02020603050405020304" pitchFamily="18" charset="0"/>
                <a:cs typeface="Times New Roman" panose="02020603050405020304" pitchFamily="18" charset="0"/>
              </a:rPr>
              <a:t>F1 </a:t>
            </a:r>
            <a:r>
              <a:rPr lang="en-US" altLang="en-US" sz="2200" dirty="0">
                <a:solidFill>
                  <a:srgbClr val="66FFFF"/>
                </a:solidFill>
                <a:latin typeface="Times New Roman" panose="02020603050405020304" pitchFamily="18" charset="0"/>
                <a:cs typeface="Times New Roman" panose="02020603050405020304" pitchFamily="18" charset="0"/>
              </a:rPr>
              <a:t>x</a:t>
            </a:r>
            <a:r>
              <a:rPr lang="vi-VN" altLang="en-US" sz="2200" dirty="0">
                <a:solidFill>
                  <a:srgbClr val="66FFFF"/>
                </a:solidFill>
                <a:latin typeface="Times New Roman" panose="02020603050405020304" pitchFamily="18" charset="0"/>
                <a:cs typeface="Times New Roman" panose="02020603050405020304" pitchFamily="18" charset="0"/>
              </a:rPr>
              <a:t> F1: </a:t>
            </a:r>
            <a:r>
              <a:rPr lang="en-US" altLang="en-US" sz="2200" dirty="0">
                <a:solidFill>
                  <a:srgbClr val="66FFFF"/>
                </a:solidFill>
                <a:latin typeface="Times New Roman" panose="02020603050405020304" pitchFamily="18" charset="0"/>
                <a:cs typeface="Times New Roman" panose="02020603050405020304" pitchFamily="18" charset="0"/>
              </a:rPr>
              <a:t>		</a:t>
            </a:r>
            <a:r>
              <a:rPr lang="vi-VN" altLang="en-US" sz="2200" dirty="0">
                <a:solidFill>
                  <a:srgbClr val="66FFFF"/>
                </a:solidFill>
                <a:latin typeface="Times New Roman" panose="02020603050405020304" pitchFamily="18" charset="0"/>
                <a:cs typeface="Times New Roman" panose="02020603050405020304" pitchFamily="18" charset="0"/>
              </a:rPr>
              <a:t>AaBb		</a:t>
            </a:r>
            <a:r>
              <a:rPr lang="en-US" altLang="en-US" sz="2200" dirty="0">
                <a:solidFill>
                  <a:srgbClr val="66FFFF"/>
                </a:solidFill>
                <a:latin typeface="Times New Roman" panose="02020603050405020304" pitchFamily="18" charset="0"/>
                <a:cs typeface="Times New Roman" panose="02020603050405020304" pitchFamily="18" charset="0"/>
              </a:rPr>
              <a:t>x</a:t>
            </a:r>
            <a:r>
              <a:rPr lang="vi-VN" altLang="en-US" sz="2200" dirty="0">
                <a:solidFill>
                  <a:srgbClr val="66FFFF"/>
                </a:solidFill>
                <a:latin typeface="Times New Roman" panose="02020603050405020304" pitchFamily="18" charset="0"/>
                <a:cs typeface="Times New Roman" panose="02020603050405020304" pitchFamily="18" charset="0"/>
              </a:rPr>
              <a:t> 	</a:t>
            </a:r>
            <a:r>
              <a:rPr lang="en-US" altLang="en-US" sz="2200" dirty="0">
                <a:solidFill>
                  <a:srgbClr val="66FFFF"/>
                </a:solidFill>
                <a:latin typeface="Times New Roman" panose="02020603050405020304" pitchFamily="18" charset="0"/>
                <a:cs typeface="Times New Roman" panose="02020603050405020304" pitchFamily="18" charset="0"/>
              </a:rPr>
              <a:t>	</a:t>
            </a:r>
            <a:r>
              <a:rPr lang="vi-VN" altLang="en-US" sz="2200" dirty="0">
                <a:solidFill>
                  <a:srgbClr val="66FFFF"/>
                </a:solidFill>
                <a:latin typeface="Times New Roman" panose="02020603050405020304" pitchFamily="18" charset="0"/>
                <a:cs typeface="Times New Roman" panose="02020603050405020304" pitchFamily="18" charset="0"/>
              </a:rPr>
              <a:t>AaBb	</a:t>
            </a:r>
            <a:endParaRPr lang="vi-VN" altLang="en-US" sz="2200" dirty="0">
              <a:solidFill>
                <a:srgbClr val="66FFFF"/>
              </a:solidFill>
              <a:latin typeface="Times New Roman" panose="02020603050405020304" pitchFamily="18" charset="0"/>
              <a:cs typeface="Times New Roman" panose="02020603050405020304" pitchFamily="18" charset="0"/>
            </a:endParaRPr>
          </a:p>
          <a:p>
            <a:pPr marL="0" lvl="0" indent="0" defTabSz="457200" eaLnBrk="1" hangingPunct="1">
              <a:lnSpc>
                <a:spcPct val="100000"/>
              </a:lnSpc>
              <a:spcBef>
                <a:spcPct val="0"/>
              </a:spcBef>
              <a:buFont typeface="Wingdings 3" panose="05040102010807070707" pitchFamily="18" charset="2"/>
              <a:buNone/>
            </a:pPr>
            <a:r>
              <a:rPr lang="vi-VN" altLang="en-US" sz="2200" dirty="0">
                <a:latin typeface="Times New Roman" panose="02020603050405020304" pitchFamily="18" charset="0"/>
                <a:cs typeface="Times New Roman" panose="02020603050405020304" pitchFamily="18" charset="0"/>
              </a:rPr>
              <a:t>G. 1AB: 1Ab: 1aB: 1ab   </a:t>
            </a:r>
            <a:r>
              <a:rPr lang="en-US" altLang="en-US" sz="2200" dirty="0">
                <a:latin typeface="Times New Roman" panose="02020603050405020304" pitchFamily="18" charset="0"/>
                <a:cs typeface="Times New Roman" panose="02020603050405020304" pitchFamily="18" charset="0"/>
              </a:rPr>
              <a:t>	</a:t>
            </a:r>
            <a:r>
              <a:rPr lang="vi-VN" altLang="en-US" sz="2200" dirty="0">
                <a:latin typeface="Times New Roman" panose="02020603050405020304" pitchFamily="18" charset="0"/>
                <a:cs typeface="Times New Roman" panose="02020603050405020304" pitchFamily="18" charset="0"/>
              </a:rPr>
              <a:t>1AB: 1Ab: 1aB: 1ab</a:t>
            </a:r>
            <a:endParaRPr lang="vi-VN" altLang="en-US" sz="2200" dirty="0">
              <a:latin typeface="Times New Roman" panose="02020603050405020304" pitchFamily="18" charset="0"/>
              <a:cs typeface="Times New Roman" panose="02020603050405020304" pitchFamily="18" charset="0"/>
            </a:endParaRPr>
          </a:p>
          <a:p>
            <a:pPr marL="0" lvl="0" indent="0" defTabSz="457200" eaLnBrk="1" hangingPunct="1">
              <a:lnSpc>
                <a:spcPct val="100000"/>
              </a:lnSpc>
              <a:spcBef>
                <a:spcPct val="0"/>
              </a:spcBef>
              <a:buFont typeface="Wingdings 3" panose="05040102010807070707" pitchFamily="18" charset="2"/>
              <a:buNone/>
            </a:pPr>
            <a:r>
              <a:rPr lang="vi-VN" altLang="en-US" sz="2200" dirty="0">
                <a:latin typeface="Times New Roman" panose="02020603050405020304" pitchFamily="18" charset="0"/>
                <a:cs typeface="Times New Roman" panose="02020603050405020304" pitchFamily="18" charset="0"/>
              </a:rPr>
              <a:t>F2: 	Gồm 4x4 = 16THGT bằng nhau (mỗi tổ hợp = 1/16)</a:t>
            </a:r>
            <a:endParaRPr lang="vi-VN" altLang="en-US" sz="2200" dirty="0">
              <a:latin typeface="Times New Roman" panose="02020603050405020304" pitchFamily="18" charset="0"/>
              <a:cs typeface="Times New Roman" panose="02020603050405020304" pitchFamily="18" charset="0"/>
            </a:endParaRPr>
          </a:p>
          <a:p>
            <a:pPr marL="0" lvl="0" indent="0" defTabSz="457200" eaLnBrk="1" hangingPunct="1">
              <a:lnSpc>
                <a:spcPct val="100000"/>
              </a:lnSpc>
              <a:spcBef>
                <a:spcPct val="0"/>
              </a:spcBef>
              <a:buFont typeface="Wingdings 3" panose="05040102010807070707" pitchFamily="18" charset="2"/>
              <a:buNone/>
            </a:pPr>
            <a:r>
              <a:rPr lang="vi-VN" altLang="en-US" sz="2200" b="1" dirty="0">
                <a:solidFill>
                  <a:srgbClr val="66FFFF"/>
                </a:solidFill>
                <a:latin typeface="Times New Roman" panose="02020603050405020304" pitchFamily="18" charset="0"/>
                <a:cs typeface="Times New Roman" panose="02020603050405020304" pitchFamily="18" charset="0"/>
              </a:rPr>
              <a:t>TLKG: </a:t>
            </a:r>
            <a:endParaRPr lang="en-US" altLang="en-US" sz="2200" b="1" dirty="0">
              <a:solidFill>
                <a:srgbClr val="66FFFF"/>
              </a:solidFill>
              <a:latin typeface="Times New Roman" panose="02020603050405020304" pitchFamily="18" charset="0"/>
              <a:cs typeface="Times New Roman" panose="02020603050405020304" pitchFamily="18" charset="0"/>
            </a:endParaRPr>
          </a:p>
          <a:p>
            <a:pPr marL="0" lvl="0" indent="0" defTabSz="457200" eaLnBrk="1" hangingPunct="1">
              <a:lnSpc>
                <a:spcPct val="100000"/>
              </a:lnSpc>
              <a:spcBef>
                <a:spcPct val="0"/>
              </a:spcBef>
              <a:buFont typeface="Wingdings 3" panose="05040102010807070707" pitchFamily="18" charset="2"/>
              <a:buNone/>
            </a:pPr>
            <a:r>
              <a:rPr lang="en-US" altLang="en-US" sz="2200" dirty="0">
                <a:latin typeface="Times New Roman" panose="02020603050405020304" pitchFamily="18" charset="0"/>
                <a:cs typeface="Times New Roman" panose="02020603050405020304" pitchFamily="18" charset="0"/>
              </a:rPr>
              <a:t>	</a:t>
            </a:r>
            <a:r>
              <a:rPr lang="vi-VN" altLang="en-US" sz="2200" dirty="0">
                <a:latin typeface="Times New Roman" panose="02020603050405020304" pitchFamily="18" charset="0"/>
                <a:cs typeface="Times New Roman" panose="02020603050405020304" pitchFamily="18" charset="0"/>
              </a:rPr>
              <a:t>4 kiểu gene đồng hợp    = 1/16 AABB : 1/16 AAbb : 1/16  aaBB : 1/16  aabb</a:t>
            </a:r>
            <a:endParaRPr lang="vi-VN" altLang="en-US" sz="2200" dirty="0">
              <a:latin typeface="Times New Roman" panose="02020603050405020304" pitchFamily="18" charset="0"/>
              <a:cs typeface="Times New Roman" panose="02020603050405020304" pitchFamily="18" charset="0"/>
            </a:endParaRPr>
          </a:p>
          <a:p>
            <a:pPr marL="0" lvl="0" indent="0" defTabSz="457200" eaLnBrk="1" hangingPunct="1">
              <a:lnSpc>
                <a:spcPct val="100000"/>
              </a:lnSpc>
              <a:spcBef>
                <a:spcPct val="0"/>
              </a:spcBef>
              <a:buFont typeface="Wingdings 3" panose="05040102010807070707" pitchFamily="18" charset="2"/>
              <a:buNone/>
            </a:pPr>
            <a:r>
              <a:rPr lang="en-US" altLang="en-US" sz="2200" dirty="0">
                <a:latin typeface="Times New Roman" panose="02020603050405020304" pitchFamily="18" charset="0"/>
                <a:cs typeface="Times New Roman" panose="02020603050405020304" pitchFamily="18" charset="0"/>
              </a:rPr>
              <a:t>	</a:t>
            </a:r>
            <a:r>
              <a:rPr lang="vi-VN" altLang="en-US" sz="2200" dirty="0">
                <a:latin typeface="Times New Roman" panose="02020603050405020304" pitchFamily="18" charset="0"/>
                <a:cs typeface="Times New Roman" panose="02020603050405020304" pitchFamily="18" charset="0"/>
              </a:rPr>
              <a:t>4 kiểu gene DH 1 cặp gene = 2/16 AaBB : 2/16 Aabb : 2/16 AABb : 2/16 aaBb</a:t>
            </a:r>
            <a:endParaRPr lang="vi-VN" altLang="en-US" sz="2200" dirty="0">
              <a:latin typeface="Times New Roman" panose="02020603050405020304" pitchFamily="18" charset="0"/>
              <a:cs typeface="Times New Roman" panose="02020603050405020304" pitchFamily="18" charset="0"/>
            </a:endParaRPr>
          </a:p>
          <a:p>
            <a:pPr marL="0" lvl="0" indent="0" defTabSz="457200" eaLnBrk="1" hangingPunct="1">
              <a:lnSpc>
                <a:spcPct val="100000"/>
              </a:lnSpc>
              <a:spcBef>
                <a:spcPct val="0"/>
              </a:spcBef>
              <a:buFont typeface="Wingdings 3" panose="05040102010807070707" pitchFamily="18" charset="2"/>
              <a:buNone/>
            </a:pPr>
            <a:r>
              <a:rPr lang="en-US" altLang="en-US" sz="2200" dirty="0">
                <a:latin typeface="Times New Roman" panose="02020603050405020304" pitchFamily="18" charset="0"/>
                <a:cs typeface="Times New Roman" panose="02020603050405020304" pitchFamily="18" charset="0"/>
              </a:rPr>
              <a:t>	</a:t>
            </a:r>
            <a:r>
              <a:rPr lang="vi-VN" altLang="en-US" sz="2200" dirty="0">
                <a:latin typeface="Times New Roman" panose="02020603050405020304" pitchFamily="18" charset="0"/>
                <a:cs typeface="Times New Roman" panose="02020603050405020304" pitchFamily="18" charset="0"/>
              </a:rPr>
              <a:t>1 kiểu gene DH 2 cặp gene = 4/16 AaBb</a:t>
            </a:r>
            <a:endParaRPr lang="vi-VN" altLang="en-US" sz="2200" dirty="0">
              <a:latin typeface="Times New Roman" panose="02020603050405020304" pitchFamily="18" charset="0"/>
              <a:cs typeface="Times New Roman" panose="02020603050405020304" pitchFamily="18" charset="0"/>
            </a:endParaRPr>
          </a:p>
          <a:p>
            <a:pPr marL="0" lvl="0" indent="0" defTabSz="457200" eaLnBrk="1" hangingPunct="1">
              <a:lnSpc>
                <a:spcPct val="100000"/>
              </a:lnSpc>
              <a:spcBef>
                <a:spcPct val="0"/>
              </a:spcBef>
              <a:buFont typeface="Wingdings 3" panose="05040102010807070707" pitchFamily="18" charset="2"/>
              <a:buNone/>
            </a:pPr>
            <a:r>
              <a:rPr lang="vi-VN" altLang="en-US" sz="2200" b="1" dirty="0">
                <a:solidFill>
                  <a:srgbClr val="66FFFF"/>
                </a:solidFill>
                <a:latin typeface="Times New Roman" panose="02020603050405020304" pitchFamily="18" charset="0"/>
                <a:cs typeface="Times New Roman" panose="02020603050405020304" pitchFamily="18" charset="0"/>
              </a:rPr>
              <a:t>TKHK:</a:t>
            </a:r>
            <a:endParaRPr lang="en-US" altLang="en-US" sz="2200" b="1" dirty="0">
              <a:solidFill>
                <a:srgbClr val="66FFFF"/>
              </a:solidFill>
              <a:latin typeface="Times New Roman" panose="02020603050405020304" pitchFamily="18" charset="0"/>
              <a:cs typeface="Times New Roman" panose="02020603050405020304" pitchFamily="18" charset="0"/>
            </a:endParaRPr>
          </a:p>
          <a:p>
            <a:pPr marL="0" lvl="0" indent="0" defTabSz="457200" eaLnBrk="1" hangingPunct="1">
              <a:lnSpc>
                <a:spcPct val="100000"/>
              </a:lnSpc>
              <a:spcBef>
                <a:spcPct val="0"/>
              </a:spcBef>
              <a:buFont typeface="Wingdings 3" panose="05040102010807070707" pitchFamily="18" charset="2"/>
              <a:buNone/>
            </a:pPr>
            <a:r>
              <a:rPr lang="vi-VN" altLang="en-US" sz="2200" dirty="0">
                <a:latin typeface="Times New Roman" panose="02020603050405020304" pitchFamily="18" charset="0"/>
                <a:cs typeface="Times New Roman" panose="02020603050405020304" pitchFamily="18" charset="0"/>
              </a:rPr>
              <a:t> 9/16 A-B- (v</a:t>
            </a:r>
            <a:r>
              <a:rPr lang="vi-VN" altLang="en-US" sz="2200" dirty="0">
                <a:latin typeface="Times New Roman" panose="02020603050405020304" pitchFamily="18" charset="0"/>
                <a:ea typeface="Times New Roman" panose="02020603050405020304" pitchFamily="18" charset="0"/>
              </a:rPr>
              <a:t>à</a:t>
            </a:r>
            <a:r>
              <a:rPr lang="vi-VN" altLang="en-US" sz="2200" dirty="0">
                <a:latin typeface="Times New Roman" panose="02020603050405020304" pitchFamily="18" charset="0"/>
                <a:cs typeface="Times New Roman" panose="02020603050405020304" pitchFamily="18" charset="0"/>
              </a:rPr>
              <a:t>ng, trơn) : 3/16 A-bb (v</a:t>
            </a:r>
            <a:r>
              <a:rPr lang="vi-VN" altLang="en-US" sz="2200" dirty="0">
                <a:latin typeface="Times New Roman" panose="02020603050405020304" pitchFamily="18" charset="0"/>
                <a:ea typeface="Times New Roman" panose="02020603050405020304" pitchFamily="18" charset="0"/>
              </a:rPr>
              <a:t>à</a:t>
            </a:r>
            <a:r>
              <a:rPr lang="vi-VN" altLang="en-US" sz="2200" dirty="0">
                <a:latin typeface="Times New Roman" panose="02020603050405020304" pitchFamily="18" charset="0"/>
                <a:cs typeface="Times New Roman" panose="02020603050405020304" pitchFamily="18" charset="0"/>
              </a:rPr>
              <a:t>ng, nhăn) : 3/16 (xanh, trơn) : 1/16 (xanh, nhăn) </a:t>
            </a:r>
            <a:r>
              <a:rPr lang="en-US" altLang="en-US" sz="2200" dirty="0">
                <a:latin typeface="Times New Roman" panose="02020603050405020304" pitchFamily="18" charset="0"/>
                <a:cs typeface="Times New Roman" panose="02020603050405020304" pitchFamily="18" charset="0"/>
              </a:rPr>
              <a:t>= </a:t>
            </a:r>
            <a:r>
              <a:rPr lang="vi-VN" altLang="en-US" sz="2200" dirty="0">
                <a:latin typeface="Times New Roman" panose="02020603050405020304" pitchFamily="18" charset="0"/>
                <a:cs typeface="Times New Roman" panose="02020603050405020304" pitchFamily="18" charset="0"/>
              </a:rPr>
              <a:t> 9 A-B- : 3 A-bb : 3 aaB- : 1 aabb </a:t>
            </a:r>
            <a:r>
              <a:rPr lang="en-US" altLang="en-US" sz="2200" dirty="0">
                <a:latin typeface="Times New Roman" panose="02020603050405020304" pitchFamily="18" charset="0"/>
                <a:cs typeface="Times New Roman" panose="02020603050405020304" pitchFamily="18" charset="0"/>
              </a:rPr>
              <a:t>= </a:t>
            </a:r>
            <a:r>
              <a:rPr lang="vi-VN" altLang="en-US" sz="2200" dirty="0">
                <a:latin typeface="Times New Roman" panose="02020603050405020304" pitchFamily="18" charset="0"/>
                <a:cs typeface="Times New Roman" panose="02020603050405020304" pitchFamily="18" charset="0"/>
              </a:rPr>
              <a:t> 9:3:3:1</a:t>
            </a:r>
            <a:endParaRPr lang="vi-VN" altLang="en-US" sz="2200" dirty="0">
              <a:latin typeface="Times New Roman" panose="02020603050405020304" pitchFamily="18" charset="0"/>
              <a:cs typeface="Times New Roman" panose="02020603050405020304" pitchFamily="18" charset="0"/>
            </a:endParaRPr>
          </a:p>
          <a:p>
            <a:pPr marL="0" lvl="0" indent="0" defTabSz="457200" eaLnBrk="1" hangingPunct="1">
              <a:lnSpc>
                <a:spcPct val="100000"/>
              </a:lnSpc>
              <a:spcBef>
                <a:spcPct val="0"/>
              </a:spcBef>
              <a:buFont typeface="Wingdings 3" panose="05040102010807070707" pitchFamily="18" charset="2"/>
              <a:buNone/>
            </a:pPr>
            <a:endParaRPr lang="vi-VN" altLang="en-US" sz="2200" dirty="0">
              <a:solidFill>
                <a:srgbClr val="FFFF00"/>
              </a:solidFill>
              <a:latin typeface="Times New Roman" panose="02020603050405020304" pitchFamily="18" charset="0"/>
              <a:ea typeface="Times New Roman" panose="02020603050405020304" pitchFamily="18" charset="0"/>
            </a:endParaRPr>
          </a:p>
        </p:txBody>
      </p:sp>
      <p:pic>
        <p:nvPicPr>
          <p:cNvPr id="96259" name="Picture 4"/>
          <p:cNvPicPr>
            <a:picLocks noChangeAspect="1"/>
          </p:cNvPicPr>
          <p:nvPr/>
        </p:nvPicPr>
        <p:blipFill>
          <a:blip r:embed="rId1"/>
          <a:stretch>
            <a:fillRect/>
          </a:stretch>
        </p:blipFill>
        <p:spPr>
          <a:xfrm>
            <a:off x="7315200" y="547688"/>
            <a:ext cx="4765675" cy="3248025"/>
          </a:xfrm>
          <a:prstGeom prst="rect">
            <a:avLst/>
          </a:prstGeom>
          <a:noFill/>
          <a:ln w="9525">
            <a:noFill/>
          </a:ln>
        </p:spPr>
      </p:pic>
      <p:pic>
        <p:nvPicPr>
          <p:cNvPr id="96260" name="Picture 7"/>
          <p:cNvPicPr>
            <a:picLocks noChangeAspect="1"/>
          </p:cNvPicPr>
          <p:nvPr/>
        </p:nvPicPr>
        <p:blipFill>
          <a:blip r:embed="rId2"/>
          <a:stretch>
            <a:fillRect/>
          </a:stretch>
        </p:blipFill>
        <p:spPr>
          <a:xfrm>
            <a:off x="7315200" y="3836988"/>
            <a:ext cx="4765675" cy="3021012"/>
          </a:xfrm>
          <a:prstGeom prst="rect">
            <a:avLst/>
          </a:prstGeom>
          <a:noFill/>
          <a:ln w="9525">
            <a:noFill/>
          </a:ln>
        </p:spPr>
      </p:pic>
      <p:sp>
        <p:nvSpPr>
          <p:cNvPr id="6" name="TextBox 5"/>
          <p:cNvSpPr txBox="1"/>
          <p:nvPr/>
        </p:nvSpPr>
        <p:spPr>
          <a:xfrm>
            <a:off x="4267200" y="-48709"/>
            <a:ext cx="4038600" cy="523220"/>
          </a:xfrm>
          <a:prstGeom prst="rect">
            <a:avLst/>
          </a:prstGeom>
          <a:solidFill>
            <a:srgbClr val="FF0000"/>
          </a:solidFill>
        </p:spPr>
        <p:txBody>
          <a:bodyPr>
            <a:spAutoFit/>
          </a:bodyPr>
          <a:lstStyle/>
          <a:p>
            <a:pPr marR="0" indent="-8890" algn="ctr" defTabSz="914400">
              <a:spcBef>
                <a:spcPts val="0"/>
              </a:spcBef>
              <a:spcAft>
                <a:spcPts val="0"/>
              </a:spcAft>
              <a:buClrTx/>
              <a:buSzTx/>
              <a:buFontTx/>
              <a:buNone/>
              <a:defRPr/>
            </a:pPr>
            <a:r>
              <a:rPr kumimoji="0" lang="en-US" sz="2800" b="1" kern="1200" cap="none" spc="0" normalizeH="0" baseline="0" noProof="0">
                <a:ln>
                  <a:solidFill>
                    <a:prstClr val="white"/>
                  </a:solidFill>
                </a:ln>
                <a:solidFill>
                  <a:srgbClr val="FFFF00"/>
                </a:solidFill>
                <a:latin typeface="Times New Roman" panose="02020603050405020304" pitchFamily="18" charset="0"/>
                <a:ea typeface="Arial" panose="020B0604020202020204" pitchFamily="34" charset="0"/>
                <a:cs typeface="Times New Roman" panose="02020603050405020304" pitchFamily="18" charset="0"/>
              </a:rPr>
              <a:t>Trả lời – kết luận</a:t>
            </a:r>
            <a:endParaRPr kumimoji="0" lang="en-US" sz="2800" b="1" kern="1200" cap="none" spc="0" normalizeH="0" baseline="0" noProof="0">
              <a:ln>
                <a:solidFill>
                  <a:prstClr val="white"/>
                </a:solidFill>
              </a:ln>
              <a:solidFill>
                <a:srgbClr val="FFFF00"/>
              </a:solidFill>
              <a:latin typeface="Times New Roman" panose="02020603050405020304" pitchFamily="18" charset="0"/>
              <a:ea typeface="Arial" panose="020B0604020202020204" pitchFamily="34" charset="0"/>
              <a:cs typeface="Times New Roman" panose="02020603050405020304" pitchFamily="18" charset="0"/>
            </a:endParaRP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
                                            <p:txEl>
                                              <p:charRg st="78" end="146"/>
                                            </p:txEl>
                                          </p:spTgt>
                                        </p:tgtEl>
                                        <p:attrNameLst>
                                          <p:attrName>style.visibility</p:attrName>
                                        </p:attrNameLst>
                                      </p:cBhvr>
                                      <p:to>
                                        <p:strVal val="visible"/>
                                      </p:to>
                                    </p:set>
                                    <p:animEffect transition="in" filter="wipe(left)">
                                      <p:cBhvr>
                                        <p:cTn id="7" dur="500"/>
                                        <p:tgtEl>
                                          <p:spTgt spid="12">
                                            <p:txEl>
                                              <p:charRg st="78" end="146"/>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2">
                                            <p:txEl>
                                              <p:charRg st="146" end="172"/>
                                            </p:txEl>
                                          </p:spTgt>
                                        </p:tgtEl>
                                        <p:attrNameLst>
                                          <p:attrName>style.visibility</p:attrName>
                                        </p:attrNameLst>
                                      </p:cBhvr>
                                      <p:to>
                                        <p:strVal val="visible"/>
                                      </p:to>
                                    </p:set>
                                    <p:animEffect transition="in" filter="wipe(left)">
                                      <p:cBhvr>
                                        <p:cTn id="12" dur="500"/>
                                        <p:tgtEl>
                                          <p:spTgt spid="12">
                                            <p:txEl>
                                              <p:charRg st="146" end="17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2">
                                            <p:txEl>
                                              <p:charRg st="172" end="215"/>
                                            </p:txEl>
                                          </p:spTgt>
                                        </p:tgtEl>
                                        <p:attrNameLst>
                                          <p:attrName>style.visibility</p:attrName>
                                        </p:attrNameLst>
                                      </p:cBhvr>
                                      <p:to>
                                        <p:strVal val="visible"/>
                                      </p:to>
                                    </p:set>
                                    <p:animEffect transition="in" filter="wipe(left)">
                                      <p:cBhvr>
                                        <p:cTn id="17" dur="500"/>
                                        <p:tgtEl>
                                          <p:spTgt spid="12">
                                            <p:txEl>
                                              <p:charRg st="172" end="21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2">
                                            <p:txEl>
                                              <p:charRg st="215" end="242"/>
                                            </p:txEl>
                                          </p:spTgt>
                                        </p:tgtEl>
                                        <p:attrNameLst>
                                          <p:attrName>style.visibility</p:attrName>
                                        </p:attrNameLst>
                                      </p:cBhvr>
                                      <p:to>
                                        <p:strVal val="visible"/>
                                      </p:to>
                                    </p:set>
                                    <p:animEffect transition="in" filter="wipe(left)">
                                      <p:cBhvr>
                                        <p:cTn id="22" dur="500"/>
                                        <p:tgtEl>
                                          <p:spTgt spid="12">
                                            <p:txEl>
                                              <p:charRg st="215" end="24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2">
                                            <p:txEl>
                                              <p:charRg st="242" end="286"/>
                                            </p:txEl>
                                          </p:spTgt>
                                        </p:tgtEl>
                                        <p:attrNameLst>
                                          <p:attrName>style.visibility</p:attrName>
                                        </p:attrNameLst>
                                      </p:cBhvr>
                                      <p:to>
                                        <p:strVal val="visible"/>
                                      </p:to>
                                    </p:set>
                                    <p:animEffect transition="in" filter="wipe(left)">
                                      <p:cBhvr>
                                        <p:cTn id="27" dur="500"/>
                                        <p:tgtEl>
                                          <p:spTgt spid="12">
                                            <p:txEl>
                                              <p:charRg st="242" end="28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2">
                                            <p:txEl>
                                              <p:charRg st="286" end="338"/>
                                            </p:txEl>
                                          </p:spTgt>
                                        </p:tgtEl>
                                        <p:attrNameLst>
                                          <p:attrName>style.visibility</p:attrName>
                                        </p:attrNameLst>
                                      </p:cBhvr>
                                      <p:to>
                                        <p:strVal val="visible"/>
                                      </p:to>
                                    </p:set>
                                    <p:animEffect transition="in" filter="wipe(left)">
                                      <p:cBhvr>
                                        <p:cTn id="32" dur="500"/>
                                        <p:tgtEl>
                                          <p:spTgt spid="12">
                                            <p:txEl>
                                              <p:charRg st="286" end="338"/>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2">
                                            <p:txEl>
                                              <p:charRg st="338" end="345"/>
                                            </p:txEl>
                                          </p:spTgt>
                                        </p:tgtEl>
                                        <p:attrNameLst>
                                          <p:attrName>style.visibility</p:attrName>
                                        </p:attrNameLst>
                                      </p:cBhvr>
                                      <p:to>
                                        <p:strVal val="visible"/>
                                      </p:to>
                                    </p:set>
                                    <p:animEffect transition="in" filter="wipe(left)">
                                      <p:cBhvr>
                                        <p:cTn id="37" dur="500"/>
                                        <p:tgtEl>
                                          <p:spTgt spid="12">
                                            <p:txEl>
                                              <p:charRg st="338" end="34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2">
                                            <p:txEl>
                                              <p:charRg st="345" end="420"/>
                                            </p:txEl>
                                          </p:spTgt>
                                        </p:tgtEl>
                                        <p:attrNameLst>
                                          <p:attrName>style.visibility</p:attrName>
                                        </p:attrNameLst>
                                      </p:cBhvr>
                                      <p:to>
                                        <p:strVal val="visible"/>
                                      </p:to>
                                    </p:set>
                                    <p:animEffect transition="in" filter="wipe(left)">
                                      <p:cBhvr>
                                        <p:cTn id="42" dur="500"/>
                                        <p:tgtEl>
                                          <p:spTgt spid="12">
                                            <p:txEl>
                                              <p:charRg st="345" end="42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12">
                                            <p:txEl>
                                              <p:charRg st="420" end="495"/>
                                            </p:txEl>
                                          </p:spTgt>
                                        </p:tgtEl>
                                        <p:attrNameLst>
                                          <p:attrName>style.visibility</p:attrName>
                                        </p:attrNameLst>
                                      </p:cBhvr>
                                      <p:to>
                                        <p:strVal val="visible"/>
                                      </p:to>
                                    </p:set>
                                    <p:animEffect transition="in" filter="wipe(left)">
                                      <p:cBhvr>
                                        <p:cTn id="47" dur="500"/>
                                        <p:tgtEl>
                                          <p:spTgt spid="12">
                                            <p:txEl>
                                              <p:charRg st="420" end="495"/>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12">
                                            <p:txEl>
                                              <p:charRg st="495" end="534"/>
                                            </p:txEl>
                                          </p:spTgt>
                                        </p:tgtEl>
                                        <p:attrNameLst>
                                          <p:attrName>style.visibility</p:attrName>
                                        </p:attrNameLst>
                                      </p:cBhvr>
                                      <p:to>
                                        <p:strVal val="visible"/>
                                      </p:to>
                                    </p:set>
                                    <p:animEffect transition="in" filter="wipe(left)">
                                      <p:cBhvr>
                                        <p:cTn id="52" dur="500"/>
                                        <p:tgtEl>
                                          <p:spTgt spid="12">
                                            <p:txEl>
                                              <p:charRg st="495" end="534"/>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12">
                                            <p:txEl>
                                              <p:charRg st="534" end="540"/>
                                            </p:txEl>
                                          </p:spTgt>
                                        </p:tgtEl>
                                        <p:attrNameLst>
                                          <p:attrName>style.visibility</p:attrName>
                                        </p:attrNameLst>
                                      </p:cBhvr>
                                      <p:to>
                                        <p:strVal val="visible"/>
                                      </p:to>
                                    </p:set>
                                    <p:animEffect transition="in" filter="wipe(left)">
                                      <p:cBhvr>
                                        <p:cTn id="57" dur="500"/>
                                        <p:tgtEl>
                                          <p:spTgt spid="12">
                                            <p:txEl>
                                              <p:charRg st="534" end="54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12">
                                            <p:txEl>
                                              <p:charRg st="540" end="677"/>
                                            </p:txEl>
                                          </p:spTgt>
                                        </p:tgtEl>
                                        <p:attrNameLst>
                                          <p:attrName>style.visibility</p:attrName>
                                        </p:attrNameLst>
                                      </p:cBhvr>
                                      <p:to>
                                        <p:strVal val="visible"/>
                                      </p:to>
                                    </p:set>
                                    <p:animEffect transition="in" filter="wipe(left)">
                                      <p:cBhvr>
                                        <p:cTn id="62" dur="500"/>
                                        <p:tgtEl>
                                          <p:spTgt spid="12">
                                            <p:txEl>
                                              <p:charRg st="540" end="67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 name="TextBox 11"/>
          <p:cNvSpPr txBox="1"/>
          <p:nvPr/>
        </p:nvSpPr>
        <p:spPr>
          <a:xfrm>
            <a:off x="128588" y="317500"/>
            <a:ext cx="7158037" cy="4217988"/>
          </a:xfrm>
          <a:prstGeom prst="rect">
            <a:avLst/>
          </a:prstGeom>
          <a:noFill/>
          <a:ln w="9525">
            <a:noFill/>
          </a:ln>
        </p:spPr>
        <p:txBody>
          <a:bodyPr>
            <a:spAutoFit/>
          </a:bodyPr>
          <a:lstStyle>
            <a:lvl1pPr marL="228600" indent="-228600" algn="l" rtl="0" eaLnBrk="0" fontAlgn="base" hangingPunct="0">
              <a:lnSpc>
                <a:spcPct val="120000"/>
              </a:lnSpc>
              <a:spcBef>
                <a:spcPts val="1000"/>
              </a:spcBef>
              <a:spcAft>
                <a:spcPct val="0"/>
              </a:spcAft>
              <a:buFont typeface="Arial" panose="020B0604020202020204" pitchFamily="34" charset="0"/>
              <a:buChar char="•"/>
              <a:defRPr sz="2000" kern="1200">
                <a:solidFill>
                  <a:schemeClr val="tx1"/>
                </a:solidFill>
                <a:effectLst/>
                <a:latin typeface="+mn-lt"/>
                <a:ea typeface="+mn-ea"/>
                <a:cs typeface="+mn-cs"/>
              </a:defRPr>
            </a:lvl1pPr>
            <a:lvl2pPr marL="685800" indent="-228600" algn="l" rtl="0" eaLnBrk="0" fontAlgn="base" hangingPunct="0">
              <a:lnSpc>
                <a:spcPct val="120000"/>
              </a:lnSpc>
              <a:spcBef>
                <a:spcPts val="500"/>
              </a:spcBef>
              <a:spcAft>
                <a:spcPct val="0"/>
              </a:spcAft>
              <a:buFont typeface="Arial" panose="020B0604020202020204" pitchFamily="34" charset="0"/>
              <a:buChar char="•"/>
              <a:defRPr kern="1200">
                <a:solidFill>
                  <a:schemeClr val="tx1"/>
                </a:solidFill>
                <a:effectLst/>
                <a:latin typeface="+mn-lt"/>
                <a:ea typeface="+mn-ea"/>
                <a:cs typeface="+mn-cs"/>
              </a:defRPr>
            </a:lvl2pPr>
            <a:lvl3pPr marL="1143000" indent="-228600" algn="l" rtl="0" eaLnBrk="0" fontAlgn="base" hangingPunct="0">
              <a:lnSpc>
                <a:spcPct val="120000"/>
              </a:lnSpc>
              <a:spcBef>
                <a:spcPts val="500"/>
              </a:spcBef>
              <a:spcAft>
                <a:spcPct val="0"/>
              </a:spcAft>
              <a:buFont typeface="Arial" panose="020B0604020202020204" pitchFamily="34" charset="0"/>
              <a:buChar char="•"/>
              <a:defRPr sz="1600" kern="1200">
                <a:solidFill>
                  <a:schemeClr val="tx1"/>
                </a:solidFill>
                <a:effectLst/>
                <a:latin typeface="+mn-lt"/>
                <a:ea typeface="+mn-ea"/>
                <a:cs typeface="+mn-cs"/>
              </a:defRPr>
            </a:lvl3pPr>
            <a:lvl4pPr marL="1600200" indent="-228600" algn="l" rtl="0" eaLnBrk="0" fontAlgn="base" hangingPunct="0">
              <a:lnSpc>
                <a:spcPct val="120000"/>
              </a:lnSpc>
              <a:spcBef>
                <a:spcPts val="500"/>
              </a:spcBef>
              <a:spcAft>
                <a:spcPct val="0"/>
              </a:spcAft>
              <a:buFont typeface="Arial" panose="020B0604020202020204" pitchFamily="34" charset="0"/>
              <a:buChar char="•"/>
              <a:defRPr sz="1400" kern="1200">
                <a:solidFill>
                  <a:schemeClr val="tx1"/>
                </a:solidFill>
                <a:effectLst/>
                <a:latin typeface="+mn-lt"/>
                <a:ea typeface="+mn-ea"/>
                <a:cs typeface="+mn-cs"/>
              </a:defRPr>
            </a:lvl4pPr>
            <a:lvl5pPr marL="2057400" indent="-228600" algn="l" rtl="0" eaLnBrk="0" fontAlgn="base" hangingPunct="0">
              <a:lnSpc>
                <a:spcPct val="120000"/>
              </a:lnSpc>
              <a:spcBef>
                <a:spcPts val="500"/>
              </a:spcBef>
              <a:spcAft>
                <a:spcPct val="0"/>
              </a:spcAft>
              <a:buFont typeface="Arial" panose="020B0604020202020204" pitchFamily="34" charset="0"/>
              <a:buChar char="•"/>
              <a:defRPr sz="1200" kern="1200">
                <a:solidFill>
                  <a:schemeClr val="tx1"/>
                </a:solidFill>
                <a:effectLst/>
                <a:latin typeface="+mn-lt"/>
                <a:ea typeface="+mn-ea"/>
                <a:cs typeface="+mn-cs"/>
              </a:defRPr>
            </a:lvl5pPr>
          </a:lstStyle>
          <a:p>
            <a:pPr marL="0" lvl="0" indent="0" defTabSz="457200" eaLnBrk="1" hangingPunct="1">
              <a:lnSpc>
                <a:spcPct val="100000"/>
              </a:lnSpc>
              <a:spcBef>
                <a:spcPct val="0"/>
              </a:spcBef>
              <a:buFont typeface="Wingdings 3" panose="05040102010807070707" pitchFamily="18" charset="2"/>
              <a:buNone/>
            </a:pPr>
            <a:r>
              <a:rPr lang="vi-VN" altLang="en-US" sz="2800" b="1" dirty="0">
                <a:solidFill>
                  <a:srgbClr val="66FFFF"/>
                </a:solidFill>
                <a:latin typeface="Times New Roman" panose="02020603050405020304" pitchFamily="18" charset="0"/>
                <a:cs typeface="Times New Roman" panose="02020603050405020304" pitchFamily="18" charset="0"/>
              </a:rPr>
              <a:t>d. Sơ đồ thu gọn: </a:t>
            </a:r>
            <a:endParaRPr lang="vi-VN" altLang="en-US" sz="2800" b="1" dirty="0">
              <a:solidFill>
                <a:srgbClr val="66FFFF"/>
              </a:solidFill>
              <a:latin typeface="Times New Roman" panose="02020603050405020304" pitchFamily="18" charset="0"/>
              <a:cs typeface="Times New Roman" panose="02020603050405020304" pitchFamily="18" charset="0"/>
            </a:endParaRPr>
          </a:p>
          <a:p>
            <a:pPr marL="0" lvl="0" indent="0" defTabSz="457200" eaLnBrk="1" hangingPunct="1">
              <a:lnSpc>
                <a:spcPct val="100000"/>
              </a:lnSpc>
              <a:spcBef>
                <a:spcPct val="0"/>
              </a:spcBef>
              <a:buFont typeface="Wingdings 3" panose="05040102010807070707" pitchFamily="18" charset="2"/>
              <a:buNone/>
            </a:pPr>
            <a:endParaRPr lang="vi-VN" altLang="en-US" sz="2400" dirty="0">
              <a:solidFill>
                <a:srgbClr val="FFFF00"/>
              </a:solidFill>
              <a:latin typeface="Times New Roman" panose="02020603050405020304" pitchFamily="18" charset="0"/>
              <a:cs typeface="Times New Roman" panose="02020603050405020304" pitchFamily="18" charset="0"/>
            </a:endParaRPr>
          </a:p>
          <a:p>
            <a:pPr marL="0" lvl="0" indent="0" defTabSz="457200" eaLnBrk="1" hangingPunct="1">
              <a:lnSpc>
                <a:spcPct val="100000"/>
              </a:lnSpc>
              <a:spcBef>
                <a:spcPct val="0"/>
              </a:spcBef>
              <a:buFont typeface="Wingdings 3" panose="05040102010807070707" pitchFamily="18" charset="2"/>
              <a:buNone/>
            </a:pPr>
            <a:r>
              <a:rPr lang="vi-VN" altLang="en-US" sz="2400" dirty="0">
                <a:latin typeface="Times New Roman" panose="02020603050405020304" pitchFamily="18" charset="0"/>
                <a:cs typeface="Times New Roman" panose="02020603050405020304" pitchFamily="18" charset="0"/>
              </a:rPr>
              <a:t>+ Xác định đầy đủ cho các kí hiệu/kiểu gene của các cơ thể :</a:t>
            </a:r>
            <a:endParaRPr lang="vi-VN" altLang="en-US" sz="2400" dirty="0">
              <a:latin typeface="Times New Roman" panose="02020603050405020304" pitchFamily="18" charset="0"/>
              <a:cs typeface="Times New Roman" panose="02020603050405020304" pitchFamily="18" charset="0"/>
            </a:endParaRPr>
          </a:p>
          <a:p>
            <a:pPr marL="0" lvl="0" indent="0" defTabSz="457200" eaLnBrk="1" hangingPunct="1">
              <a:lnSpc>
                <a:spcPct val="100000"/>
              </a:lnSpc>
              <a:spcBef>
                <a:spcPct val="0"/>
              </a:spcBef>
              <a:buFont typeface="Wingdings 3" panose="05040102010807070707" pitchFamily="18" charset="2"/>
              <a:buNone/>
            </a:pPr>
            <a:r>
              <a:rPr lang="vi-VN" altLang="en-US" sz="2400" dirty="0">
                <a:latin typeface="Times New Roman" panose="02020603050405020304" pitchFamily="18" charset="0"/>
                <a:cs typeface="Times New Roman" panose="02020603050405020304" pitchFamily="18" charset="0"/>
              </a:rPr>
              <a:t>+ X3 = AaBb / X4 =  AaBb </a:t>
            </a:r>
            <a:endParaRPr lang="vi-VN" altLang="en-US" sz="2400" dirty="0">
              <a:latin typeface="Times New Roman" panose="02020603050405020304" pitchFamily="18" charset="0"/>
              <a:cs typeface="Times New Roman" panose="02020603050405020304" pitchFamily="18" charset="0"/>
            </a:endParaRPr>
          </a:p>
          <a:p>
            <a:pPr marL="0" lvl="0" indent="0" defTabSz="457200" eaLnBrk="1" hangingPunct="1">
              <a:lnSpc>
                <a:spcPct val="100000"/>
              </a:lnSpc>
              <a:spcBef>
                <a:spcPct val="0"/>
              </a:spcBef>
              <a:buFont typeface="Wingdings 3" panose="05040102010807070707" pitchFamily="18" charset="2"/>
              <a:buNone/>
            </a:pPr>
            <a:r>
              <a:rPr lang="vi-VN" altLang="en-US" sz="2400" dirty="0">
                <a:latin typeface="Times New Roman" panose="02020603050405020304" pitchFamily="18" charset="0"/>
                <a:cs typeface="Times New Roman" panose="02020603050405020304" pitchFamily="18" charset="0"/>
              </a:rPr>
              <a:t>+ X5 = A-B- = AABB, AABb, AaBB, AaBb</a:t>
            </a:r>
            <a:endParaRPr lang="vi-VN" altLang="en-US" sz="2400" dirty="0">
              <a:latin typeface="Times New Roman" panose="02020603050405020304" pitchFamily="18" charset="0"/>
              <a:cs typeface="Times New Roman" panose="02020603050405020304" pitchFamily="18" charset="0"/>
            </a:endParaRPr>
          </a:p>
          <a:p>
            <a:pPr marL="0" lvl="0" indent="0" defTabSz="457200" eaLnBrk="1" hangingPunct="1">
              <a:lnSpc>
                <a:spcPct val="100000"/>
              </a:lnSpc>
              <a:spcBef>
                <a:spcPct val="0"/>
              </a:spcBef>
              <a:buFont typeface="Wingdings 3" panose="05040102010807070707" pitchFamily="18" charset="2"/>
              <a:buNone/>
            </a:pPr>
            <a:r>
              <a:rPr lang="vi-VN" altLang="en-US" sz="2400" dirty="0">
                <a:latin typeface="Times New Roman" panose="02020603050405020304" pitchFamily="18" charset="0"/>
                <a:cs typeface="Times New Roman" panose="02020603050405020304" pitchFamily="18" charset="0"/>
              </a:rPr>
              <a:t>+ X6 = A-bb = AAbb, Aabb</a:t>
            </a:r>
            <a:endParaRPr lang="vi-VN" altLang="en-US" sz="2400" dirty="0">
              <a:latin typeface="Times New Roman" panose="02020603050405020304" pitchFamily="18" charset="0"/>
              <a:cs typeface="Times New Roman" panose="02020603050405020304" pitchFamily="18" charset="0"/>
            </a:endParaRPr>
          </a:p>
          <a:p>
            <a:pPr marL="0" lvl="0" indent="0" defTabSz="457200" eaLnBrk="1" hangingPunct="1">
              <a:lnSpc>
                <a:spcPct val="100000"/>
              </a:lnSpc>
              <a:spcBef>
                <a:spcPct val="0"/>
              </a:spcBef>
              <a:buFont typeface="Wingdings 3" panose="05040102010807070707" pitchFamily="18" charset="2"/>
              <a:buNone/>
            </a:pPr>
            <a:r>
              <a:rPr lang="vi-VN" altLang="en-US" sz="2400" dirty="0">
                <a:latin typeface="Times New Roman" panose="02020603050405020304" pitchFamily="18" charset="0"/>
                <a:cs typeface="Times New Roman" panose="02020603050405020304" pitchFamily="18" charset="0"/>
              </a:rPr>
              <a:t>+ X7 = aaB- = aaBB, aaBb</a:t>
            </a:r>
            <a:endParaRPr lang="vi-VN" altLang="en-US" sz="2400" dirty="0">
              <a:latin typeface="Times New Roman" panose="02020603050405020304" pitchFamily="18" charset="0"/>
              <a:cs typeface="Times New Roman" panose="02020603050405020304" pitchFamily="18" charset="0"/>
            </a:endParaRPr>
          </a:p>
          <a:p>
            <a:pPr marL="0" lvl="0" indent="0" defTabSz="457200" eaLnBrk="1" hangingPunct="1">
              <a:lnSpc>
                <a:spcPct val="100000"/>
              </a:lnSpc>
              <a:spcBef>
                <a:spcPct val="0"/>
              </a:spcBef>
              <a:buFont typeface="Wingdings 3" panose="05040102010807070707" pitchFamily="18" charset="2"/>
              <a:buNone/>
            </a:pPr>
            <a:r>
              <a:rPr lang="vi-VN" altLang="en-US" sz="2400" dirty="0">
                <a:latin typeface="Times New Roman" panose="02020603050405020304" pitchFamily="18" charset="0"/>
                <a:cs typeface="Times New Roman" panose="02020603050405020304" pitchFamily="18" charset="0"/>
              </a:rPr>
              <a:t>+ X8 = aabb</a:t>
            </a:r>
            <a:endParaRPr lang="vi-VN" altLang="en-US" sz="2400" dirty="0">
              <a:latin typeface="Times New Roman" panose="02020603050405020304" pitchFamily="18" charset="0"/>
              <a:cs typeface="Times New Roman" panose="02020603050405020304" pitchFamily="18" charset="0"/>
            </a:endParaRPr>
          </a:p>
          <a:p>
            <a:pPr marL="0" lvl="0" indent="0" defTabSz="457200" eaLnBrk="1" hangingPunct="1">
              <a:lnSpc>
                <a:spcPct val="100000"/>
              </a:lnSpc>
              <a:spcBef>
                <a:spcPct val="0"/>
              </a:spcBef>
              <a:buFont typeface="Wingdings 3" panose="05040102010807070707" pitchFamily="18" charset="2"/>
              <a:buNone/>
            </a:pPr>
            <a:r>
              <a:rPr lang="vi-VN" altLang="en-US" sz="2400" dirty="0">
                <a:latin typeface="Times New Roman" panose="02020603050405020304" pitchFamily="18" charset="0"/>
                <a:cs typeface="Times New Roman" panose="02020603050405020304" pitchFamily="18" charset="0"/>
              </a:rPr>
              <a:t>+ Xác định đầy đủ cho các giao tử ở  H5:H6:H7:H8</a:t>
            </a:r>
            <a:endParaRPr lang="vi-VN" altLang="en-US" sz="2400" dirty="0">
              <a:latin typeface="Times New Roman" panose="02020603050405020304" pitchFamily="18" charset="0"/>
              <a:cs typeface="Times New Roman" panose="02020603050405020304" pitchFamily="18" charset="0"/>
            </a:endParaRPr>
          </a:p>
          <a:p>
            <a:pPr marL="0" lvl="0" indent="0" defTabSz="457200" eaLnBrk="1" hangingPunct="1">
              <a:lnSpc>
                <a:spcPct val="100000"/>
              </a:lnSpc>
              <a:spcBef>
                <a:spcPct val="0"/>
              </a:spcBef>
              <a:buFont typeface="Wingdings 3" panose="05040102010807070707" pitchFamily="18" charset="2"/>
              <a:buNone/>
            </a:pPr>
            <a:r>
              <a:rPr lang="vi-VN" altLang="en-US" sz="2400" dirty="0">
                <a:latin typeface="Times New Roman" panose="02020603050405020304" pitchFamily="18" charset="0"/>
                <a:cs typeface="Times New Roman" panose="02020603050405020304" pitchFamily="18" charset="0"/>
              </a:rPr>
              <a:t>H5: H6 : H7 : H8 = 2AB : 2 ab : 2Ab : 2aB </a:t>
            </a:r>
            <a:endParaRPr lang="vi-VN" altLang="en-US" sz="2400" dirty="0">
              <a:latin typeface="Times New Roman" panose="02020603050405020304" pitchFamily="18" charset="0"/>
              <a:ea typeface="Times New Roman" panose="02020603050405020304" pitchFamily="18" charset="0"/>
            </a:endParaRPr>
          </a:p>
        </p:txBody>
      </p:sp>
      <p:pic>
        <p:nvPicPr>
          <p:cNvPr id="97283" name="Picture 4"/>
          <p:cNvPicPr>
            <a:picLocks noChangeAspect="1"/>
          </p:cNvPicPr>
          <p:nvPr/>
        </p:nvPicPr>
        <p:blipFill>
          <a:blip r:embed="rId1"/>
          <a:stretch>
            <a:fillRect/>
          </a:stretch>
        </p:blipFill>
        <p:spPr>
          <a:xfrm>
            <a:off x="7315200" y="547688"/>
            <a:ext cx="4765675" cy="3248025"/>
          </a:xfrm>
          <a:prstGeom prst="rect">
            <a:avLst/>
          </a:prstGeom>
          <a:noFill/>
          <a:ln w="9525">
            <a:noFill/>
          </a:ln>
        </p:spPr>
      </p:pic>
      <p:pic>
        <p:nvPicPr>
          <p:cNvPr id="97284" name="Picture 7"/>
          <p:cNvPicPr>
            <a:picLocks noChangeAspect="1"/>
          </p:cNvPicPr>
          <p:nvPr/>
        </p:nvPicPr>
        <p:blipFill>
          <a:blip r:embed="rId2"/>
          <a:stretch>
            <a:fillRect/>
          </a:stretch>
        </p:blipFill>
        <p:spPr>
          <a:xfrm>
            <a:off x="7286625" y="3873500"/>
            <a:ext cx="4765675" cy="3019425"/>
          </a:xfrm>
          <a:prstGeom prst="rect">
            <a:avLst/>
          </a:prstGeom>
          <a:noFill/>
          <a:ln w="9525">
            <a:noFill/>
          </a:ln>
        </p:spPr>
      </p:pic>
      <p:sp>
        <p:nvSpPr>
          <p:cNvPr id="6" name="TextBox 5"/>
          <p:cNvSpPr txBox="1"/>
          <p:nvPr/>
        </p:nvSpPr>
        <p:spPr>
          <a:xfrm>
            <a:off x="4267200" y="-48709"/>
            <a:ext cx="4038600" cy="523220"/>
          </a:xfrm>
          <a:prstGeom prst="rect">
            <a:avLst/>
          </a:prstGeom>
          <a:solidFill>
            <a:srgbClr val="FF0000"/>
          </a:solidFill>
        </p:spPr>
        <p:txBody>
          <a:bodyPr>
            <a:spAutoFit/>
          </a:bodyPr>
          <a:lstStyle/>
          <a:p>
            <a:pPr marR="0" indent="-8890" algn="ctr" defTabSz="914400">
              <a:spcBef>
                <a:spcPts val="0"/>
              </a:spcBef>
              <a:spcAft>
                <a:spcPts val="0"/>
              </a:spcAft>
              <a:buClrTx/>
              <a:buSzTx/>
              <a:buFontTx/>
              <a:buNone/>
              <a:defRPr/>
            </a:pPr>
            <a:r>
              <a:rPr kumimoji="0" lang="en-US" sz="2800" b="1" kern="1200" cap="none" spc="0" normalizeH="0" baseline="0" noProof="0">
                <a:ln>
                  <a:solidFill>
                    <a:prstClr val="white"/>
                  </a:solidFill>
                </a:ln>
                <a:solidFill>
                  <a:srgbClr val="FFFF00"/>
                </a:solidFill>
                <a:latin typeface="Times New Roman" panose="02020603050405020304" pitchFamily="18" charset="0"/>
                <a:ea typeface="Arial" panose="020B0604020202020204" pitchFamily="34" charset="0"/>
                <a:cs typeface="Times New Roman" panose="02020603050405020304" pitchFamily="18" charset="0"/>
              </a:rPr>
              <a:t>Trả lời – kết luận</a:t>
            </a:r>
            <a:endParaRPr kumimoji="0" lang="en-US" sz="2800" b="1" kern="1200" cap="none" spc="0" normalizeH="0" baseline="0" noProof="0">
              <a:ln>
                <a:solidFill>
                  <a:prstClr val="white"/>
                </a:solidFill>
              </a:ln>
              <a:solidFill>
                <a:srgbClr val="FFFF00"/>
              </a:solidFill>
              <a:latin typeface="Times New Roman" panose="02020603050405020304" pitchFamily="18" charset="0"/>
              <a:ea typeface="Arial" panose="020B0604020202020204" pitchFamily="34" charset="0"/>
              <a:cs typeface="Times New Roman" panose="02020603050405020304" pitchFamily="18" charset="0"/>
            </a:endParaRP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
                                            <p:txEl>
                                              <p:charRg st="20" end="81"/>
                                            </p:txEl>
                                          </p:spTgt>
                                        </p:tgtEl>
                                        <p:attrNameLst>
                                          <p:attrName>style.visibility</p:attrName>
                                        </p:attrNameLst>
                                      </p:cBhvr>
                                      <p:to>
                                        <p:strVal val="visible"/>
                                      </p:to>
                                    </p:set>
                                    <p:animEffect transition="in" filter="wipe(left)">
                                      <p:cBhvr>
                                        <p:cTn id="7" dur="500"/>
                                        <p:tgtEl>
                                          <p:spTgt spid="12">
                                            <p:txEl>
                                              <p:charRg st="20" end="8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2">
                                            <p:txEl>
                                              <p:charRg st="81" end="107"/>
                                            </p:txEl>
                                          </p:spTgt>
                                        </p:tgtEl>
                                        <p:attrNameLst>
                                          <p:attrName>style.visibility</p:attrName>
                                        </p:attrNameLst>
                                      </p:cBhvr>
                                      <p:to>
                                        <p:strVal val="visible"/>
                                      </p:to>
                                    </p:set>
                                    <p:animEffect transition="in" filter="wipe(left)">
                                      <p:cBhvr>
                                        <p:cTn id="12" dur="500"/>
                                        <p:tgtEl>
                                          <p:spTgt spid="12">
                                            <p:txEl>
                                              <p:charRg st="81" end="107"/>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2">
                                            <p:txEl>
                                              <p:charRg st="107" end="144"/>
                                            </p:txEl>
                                          </p:spTgt>
                                        </p:tgtEl>
                                        <p:attrNameLst>
                                          <p:attrName>style.visibility</p:attrName>
                                        </p:attrNameLst>
                                      </p:cBhvr>
                                      <p:to>
                                        <p:strVal val="visible"/>
                                      </p:to>
                                    </p:set>
                                    <p:animEffect transition="in" filter="wipe(left)">
                                      <p:cBhvr>
                                        <p:cTn id="17" dur="500"/>
                                        <p:tgtEl>
                                          <p:spTgt spid="12">
                                            <p:txEl>
                                              <p:charRg st="107" end="14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2">
                                            <p:txEl>
                                              <p:charRg st="144" end="169"/>
                                            </p:txEl>
                                          </p:spTgt>
                                        </p:tgtEl>
                                        <p:attrNameLst>
                                          <p:attrName>style.visibility</p:attrName>
                                        </p:attrNameLst>
                                      </p:cBhvr>
                                      <p:to>
                                        <p:strVal val="visible"/>
                                      </p:to>
                                    </p:set>
                                    <p:animEffect transition="in" filter="wipe(left)">
                                      <p:cBhvr>
                                        <p:cTn id="22" dur="500"/>
                                        <p:tgtEl>
                                          <p:spTgt spid="12">
                                            <p:txEl>
                                              <p:charRg st="144" end="169"/>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2">
                                            <p:txEl>
                                              <p:charRg st="169" end="194"/>
                                            </p:txEl>
                                          </p:spTgt>
                                        </p:tgtEl>
                                        <p:attrNameLst>
                                          <p:attrName>style.visibility</p:attrName>
                                        </p:attrNameLst>
                                      </p:cBhvr>
                                      <p:to>
                                        <p:strVal val="visible"/>
                                      </p:to>
                                    </p:set>
                                    <p:animEffect transition="in" filter="wipe(left)">
                                      <p:cBhvr>
                                        <p:cTn id="27" dur="500"/>
                                        <p:tgtEl>
                                          <p:spTgt spid="12">
                                            <p:txEl>
                                              <p:charRg st="169" end="19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2">
                                            <p:txEl>
                                              <p:charRg st="194" end="206"/>
                                            </p:txEl>
                                          </p:spTgt>
                                        </p:tgtEl>
                                        <p:attrNameLst>
                                          <p:attrName>style.visibility</p:attrName>
                                        </p:attrNameLst>
                                      </p:cBhvr>
                                      <p:to>
                                        <p:strVal val="visible"/>
                                      </p:to>
                                    </p:set>
                                    <p:animEffect transition="in" filter="wipe(left)">
                                      <p:cBhvr>
                                        <p:cTn id="32" dur="500"/>
                                        <p:tgtEl>
                                          <p:spTgt spid="12">
                                            <p:txEl>
                                              <p:charRg st="194" end="20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2">
                                            <p:txEl>
                                              <p:charRg st="206" end="255"/>
                                            </p:txEl>
                                          </p:spTgt>
                                        </p:tgtEl>
                                        <p:attrNameLst>
                                          <p:attrName>style.visibility</p:attrName>
                                        </p:attrNameLst>
                                      </p:cBhvr>
                                      <p:to>
                                        <p:strVal val="visible"/>
                                      </p:to>
                                    </p:set>
                                    <p:animEffect transition="in" filter="wipe(left)">
                                      <p:cBhvr>
                                        <p:cTn id="37" dur="500"/>
                                        <p:tgtEl>
                                          <p:spTgt spid="12">
                                            <p:txEl>
                                              <p:charRg st="206" end="25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2">
                                            <p:txEl>
                                              <p:charRg st="255" end="298"/>
                                            </p:txEl>
                                          </p:spTgt>
                                        </p:tgtEl>
                                        <p:attrNameLst>
                                          <p:attrName>style.visibility</p:attrName>
                                        </p:attrNameLst>
                                      </p:cBhvr>
                                      <p:to>
                                        <p:strVal val="visible"/>
                                      </p:to>
                                    </p:set>
                                    <p:animEffect transition="in" filter="wipe(left)">
                                      <p:cBhvr>
                                        <p:cTn id="42" dur="500"/>
                                        <p:tgtEl>
                                          <p:spTgt spid="12">
                                            <p:txEl>
                                              <p:charRg st="255" end="29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 name="TextBox 11"/>
          <p:cNvSpPr txBox="1">
            <a:spLocks noChangeArrowheads="1"/>
          </p:cNvSpPr>
          <p:nvPr/>
        </p:nvSpPr>
        <p:spPr bwMode="auto">
          <a:xfrm>
            <a:off x="0" y="609600"/>
            <a:ext cx="6288088" cy="6740525"/>
          </a:xfrm>
          <a:prstGeom prst="rect">
            <a:avLst/>
          </a:prstGeom>
          <a:noFill/>
          <a:ln>
            <a:noFill/>
          </a:ln>
        </p:spPr>
        <p:txBody>
          <a:bodyPr>
            <a:spAutoFit/>
          </a:bodyPr>
          <a:lstStyle>
            <a:lvl1pPr marL="228600" indent="-228600" algn="l" rtl="0" eaLnBrk="0" fontAlgn="base" hangingPunct="0">
              <a:lnSpc>
                <a:spcPct val="120000"/>
              </a:lnSpc>
              <a:spcBef>
                <a:spcPts val="1000"/>
              </a:spcBef>
              <a:spcAft>
                <a:spcPct val="0"/>
              </a:spcAft>
              <a:buFont typeface="Arial" panose="020B0604020202020204" pitchFamily="34" charset="0"/>
              <a:buChar char="•"/>
              <a:defRPr sz="2000" kern="1200">
                <a:solidFill>
                  <a:schemeClr val="tx1"/>
                </a:solidFill>
                <a:effectLst/>
                <a:latin typeface="+mn-lt"/>
                <a:ea typeface="+mn-ea"/>
                <a:cs typeface="+mn-cs"/>
              </a:defRPr>
            </a:lvl1pPr>
            <a:lvl2pPr marL="685800" indent="-228600" algn="l" rtl="0" eaLnBrk="0" fontAlgn="base" hangingPunct="0">
              <a:lnSpc>
                <a:spcPct val="120000"/>
              </a:lnSpc>
              <a:spcBef>
                <a:spcPts val="500"/>
              </a:spcBef>
              <a:spcAft>
                <a:spcPct val="0"/>
              </a:spcAft>
              <a:buFont typeface="Arial" panose="020B0604020202020204" pitchFamily="34" charset="0"/>
              <a:buChar char="•"/>
              <a:defRPr kern="1200">
                <a:solidFill>
                  <a:schemeClr val="tx1"/>
                </a:solidFill>
                <a:effectLst/>
                <a:latin typeface="+mn-lt"/>
                <a:ea typeface="+mn-ea"/>
                <a:cs typeface="+mn-cs"/>
              </a:defRPr>
            </a:lvl2pPr>
            <a:lvl3pPr marL="1143000" indent="-228600" algn="l" rtl="0" eaLnBrk="0" fontAlgn="base" hangingPunct="0">
              <a:lnSpc>
                <a:spcPct val="120000"/>
              </a:lnSpc>
              <a:spcBef>
                <a:spcPts val="500"/>
              </a:spcBef>
              <a:spcAft>
                <a:spcPct val="0"/>
              </a:spcAft>
              <a:buFont typeface="Arial" panose="020B0604020202020204" pitchFamily="34" charset="0"/>
              <a:buChar char="•"/>
              <a:defRPr sz="1600" kern="1200">
                <a:solidFill>
                  <a:schemeClr val="tx1"/>
                </a:solidFill>
                <a:effectLst/>
                <a:latin typeface="+mn-lt"/>
                <a:ea typeface="+mn-ea"/>
                <a:cs typeface="+mn-cs"/>
              </a:defRPr>
            </a:lvl3pPr>
            <a:lvl4pPr marL="1600200" indent="-228600" algn="l" rtl="0" eaLnBrk="0" fontAlgn="base" hangingPunct="0">
              <a:lnSpc>
                <a:spcPct val="120000"/>
              </a:lnSpc>
              <a:spcBef>
                <a:spcPts val="500"/>
              </a:spcBef>
              <a:spcAft>
                <a:spcPct val="0"/>
              </a:spcAft>
              <a:buFont typeface="Arial" panose="020B0604020202020204" pitchFamily="34" charset="0"/>
              <a:buChar char="•"/>
              <a:defRPr sz="1400" kern="1200">
                <a:solidFill>
                  <a:schemeClr val="tx1"/>
                </a:solidFill>
                <a:effectLst/>
                <a:latin typeface="+mn-lt"/>
                <a:ea typeface="+mn-ea"/>
                <a:cs typeface="+mn-cs"/>
              </a:defRPr>
            </a:lvl4pPr>
            <a:lvl5pPr marL="2057400" indent="-228600" algn="l" rtl="0" eaLnBrk="0" fontAlgn="base" hangingPunct="0">
              <a:lnSpc>
                <a:spcPct val="120000"/>
              </a:lnSpc>
              <a:spcBef>
                <a:spcPts val="500"/>
              </a:spcBef>
              <a:spcAft>
                <a:spcPct val="0"/>
              </a:spcAft>
              <a:buFont typeface="Arial" panose="020B0604020202020204" pitchFamily="34" charset="0"/>
              <a:buChar char="•"/>
              <a:defRPr sz="1200" kern="1200">
                <a:solidFill>
                  <a:schemeClr val="tx1"/>
                </a:solidFill>
                <a:effectLst/>
                <a:latin typeface="+mn-lt"/>
                <a:ea typeface="+mn-ea"/>
                <a:cs typeface="+mn-cs"/>
              </a:defRPr>
            </a:lvl5pPr>
          </a:lstStyle>
          <a:p>
            <a:pPr marL="0" lvl="0" indent="0" defTabSz="457200" eaLnBrk="1" hangingPunct="1">
              <a:lnSpc>
                <a:spcPct val="100000"/>
              </a:lnSpc>
              <a:spcBef>
                <a:spcPct val="0"/>
              </a:spcBef>
              <a:buNone/>
            </a:pPr>
            <a:r>
              <a:rPr lang="vi-VN" altLang="en-US" sz="2400" b="1" dirty="0">
                <a:solidFill>
                  <a:srgbClr val="FFFF00"/>
                </a:solidFill>
                <a:latin typeface="Times New Roman" panose="02020603050405020304" pitchFamily="18" charset="0"/>
                <a:cs typeface="Times New Roman" panose="02020603050405020304" pitchFamily="18" charset="0"/>
              </a:rPr>
              <a:t>Cơ sở tế b</a:t>
            </a:r>
            <a:r>
              <a:rPr lang="vi-VN" altLang="en-US" sz="2400" b="1" dirty="0">
                <a:solidFill>
                  <a:srgbClr val="FFFF00"/>
                </a:solidFill>
                <a:latin typeface="Times New Roman" panose="02020603050405020304" pitchFamily="18" charset="0"/>
                <a:ea typeface="Times New Roman" panose="02020603050405020304" pitchFamily="18" charset="0"/>
              </a:rPr>
              <a:t>à</a:t>
            </a:r>
            <a:r>
              <a:rPr lang="vi-VN" altLang="en-US" sz="2400" b="1" dirty="0">
                <a:solidFill>
                  <a:srgbClr val="FFFF00"/>
                </a:solidFill>
                <a:latin typeface="Times New Roman" panose="02020603050405020304" pitchFamily="18" charset="0"/>
                <a:cs typeface="Times New Roman" panose="02020603050405020304" pitchFamily="18" charset="0"/>
              </a:rPr>
              <a:t>o học của sự di truyền các gene/nhân tố di truyền quy định các tính trạng  trong PLĐL thể hiện các cơ thể P, F1  qua hình K, L, H sau:</a:t>
            </a:r>
            <a:endParaRPr lang="en-US" altLang="en-US" sz="2400" b="1" dirty="0">
              <a:solidFill>
                <a:srgbClr val="FFFF00"/>
              </a:solidFill>
              <a:latin typeface="Times New Roman" panose="02020603050405020304" pitchFamily="18" charset="0"/>
              <a:cs typeface="Times New Roman" panose="02020603050405020304" pitchFamily="18" charset="0"/>
            </a:endParaRPr>
          </a:p>
          <a:p>
            <a:pPr marL="0" lvl="0" indent="0" defTabSz="457200" eaLnBrk="1" hangingPunct="1">
              <a:lnSpc>
                <a:spcPct val="100000"/>
              </a:lnSpc>
              <a:spcBef>
                <a:spcPct val="0"/>
              </a:spcBef>
            </a:pPr>
            <a:r>
              <a:rPr lang="vi-VN" altLang="en-US" sz="2400" b="1" dirty="0">
                <a:solidFill>
                  <a:srgbClr val="66FFFF"/>
                </a:solidFill>
                <a:latin typeface="Times New Roman" panose="02020603050405020304" pitchFamily="18" charset="0"/>
                <a:cs typeface="Times New Roman" panose="02020603050405020304" pitchFamily="18" charset="0"/>
              </a:rPr>
              <a:t>Hình K phù hợp với P </a:t>
            </a:r>
            <a:r>
              <a:rPr lang="en-US" altLang="en-US" sz="2400" b="1" dirty="0">
                <a:solidFill>
                  <a:srgbClr val="66FFFF"/>
                </a:solidFill>
                <a:latin typeface="Times New Roman" panose="02020603050405020304" pitchFamily="18" charset="0"/>
                <a:cs typeface="Times New Roman" panose="02020603050405020304" pitchFamily="18" charset="0"/>
              </a:rPr>
              <a:t>?</a:t>
            </a:r>
            <a:r>
              <a:rPr lang="vi-VN" altLang="en-US" sz="2400" b="1" dirty="0">
                <a:solidFill>
                  <a:srgbClr val="66FFFF"/>
                </a:solidFill>
                <a:latin typeface="Times New Roman" panose="02020603050405020304" pitchFamily="18" charset="0"/>
                <a:cs typeface="Times New Roman" panose="02020603050405020304" pitchFamily="18" charset="0"/>
              </a:rPr>
              <a:t>	</a:t>
            </a:r>
            <a:endParaRPr lang="vi-VN" altLang="en-US" sz="2400" b="1" dirty="0">
              <a:solidFill>
                <a:srgbClr val="66FFFF"/>
              </a:solidFill>
              <a:latin typeface="Times New Roman" panose="02020603050405020304" pitchFamily="18" charset="0"/>
              <a:cs typeface="Times New Roman" panose="02020603050405020304" pitchFamily="18" charset="0"/>
            </a:endParaRPr>
          </a:p>
          <a:p>
            <a:pPr marL="0" lvl="0" indent="0" defTabSz="457200" eaLnBrk="1" hangingPunct="1">
              <a:lnSpc>
                <a:spcPct val="100000"/>
              </a:lnSpc>
              <a:spcBef>
                <a:spcPct val="0"/>
              </a:spcBef>
            </a:pPr>
            <a:r>
              <a:rPr lang="vi-VN" altLang="en-US" sz="2400" dirty="0">
                <a:solidFill>
                  <a:srgbClr val="FFFFFF"/>
                </a:solidFill>
                <a:latin typeface="Times New Roman" panose="02020603050405020304" pitchFamily="18" charset="0"/>
                <a:cs typeface="Times New Roman" panose="02020603050405020304" pitchFamily="18" charset="0"/>
              </a:rPr>
              <a:t>K1 : Tế b</a:t>
            </a:r>
            <a:r>
              <a:rPr lang="vi-VN" altLang="en-US" sz="2400" dirty="0">
                <a:solidFill>
                  <a:srgbClr val="FFFFFF"/>
                </a:solidFill>
                <a:latin typeface="Times New Roman" panose="02020603050405020304" pitchFamily="18" charset="0"/>
                <a:ea typeface="Times New Roman" panose="02020603050405020304" pitchFamily="18" charset="0"/>
              </a:rPr>
              <a:t>à</a:t>
            </a:r>
            <a:r>
              <a:rPr lang="vi-VN" altLang="en-US" sz="2400" dirty="0">
                <a:solidFill>
                  <a:srgbClr val="FFFFFF"/>
                </a:solidFill>
                <a:latin typeface="Times New Roman" panose="02020603050405020304" pitchFamily="18" charset="0"/>
                <a:cs typeface="Times New Roman" panose="02020603050405020304" pitchFamily="18" charset="0"/>
              </a:rPr>
              <a:t>o lưỡng bội 2n </a:t>
            </a:r>
            <a:r>
              <a:rPr lang="en-US" altLang="en-US" sz="2400" dirty="0">
                <a:solidFill>
                  <a:srgbClr val="FFFFFF"/>
                </a:solidFill>
                <a:latin typeface="Times New Roman" panose="02020603050405020304" pitchFamily="18" charset="0"/>
                <a:cs typeface="Times New Roman" panose="02020603050405020304" pitchFamily="18" charset="0"/>
              </a:rPr>
              <a:t>?</a:t>
            </a:r>
            <a:r>
              <a:rPr lang="vi-VN" altLang="en-US" sz="2400" dirty="0">
                <a:solidFill>
                  <a:srgbClr val="FFFFFF"/>
                </a:solidFill>
                <a:latin typeface="Times New Roman" panose="02020603050405020304" pitchFamily="18" charset="0"/>
                <a:cs typeface="Times New Roman" panose="02020603050405020304" pitchFamily="18" charset="0"/>
              </a:rPr>
              <a:t>	</a:t>
            </a:r>
            <a:endParaRPr lang="vi-VN" altLang="en-US" sz="2400" dirty="0">
              <a:solidFill>
                <a:srgbClr val="FFFFFF"/>
              </a:solidFill>
              <a:latin typeface="Times New Roman" panose="02020603050405020304" pitchFamily="18" charset="0"/>
              <a:cs typeface="Times New Roman" panose="02020603050405020304" pitchFamily="18" charset="0"/>
            </a:endParaRPr>
          </a:p>
          <a:p>
            <a:pPr marL="0" lvl="0" indent="0" defTabSz="457200" eaLnBrk="1" hangingPunct="1">
              <a:lnSpc>
                <a:spcPct val="100000"/>
              </a:lnSpc>
              <a:spcBef>
                <a:spcPct val="0"/>
              </a:spcBef>
            </a:pPr>
            <a:r>
              <a:rPr lang="vi-VN" altLang="en-US" sz="2400" dirty="0">
                <a:solidFill>
                  <a:srgbClr val="FFFFFF"/>
                </a:solidFill>
                <a:latin typeface="Times New Roman" panose="02020603050405020304" pitchFamily="18" charset="0"/>
                <a:cs typeface="Times New Roman" panose="02020603050405020304" pitchFamily="18" charset="0"/>
              </a:rPr>
              <a:t>K2 : Tế b</a:t>
            </a:r>
            <a:r>
              <a:rPr lang="vi-VN" altLang="en-US" sz="2400" dirty="0">
                <a:solidFill>
                  <a:srgbClr val="FFFFFF"/>
                </a:solidFill>
                <a:latin typeface="Times New Roman" panose="02020603050405020304" pitchFamily="18" charset="0"/>
                <a:ea typeface="Times New Roman" panose="02020603050405020304" pitchFamily="18" charset="0"/>
              </a:rPr>
              <a:t>à</a:t>
            </a:r>
            <a:r>
              <a:rPr lang="vi-VN" altLang="en-US" sz="2400" dirty="0">
                <a:solidFill>
                  <a:srgbClr val="FFFFFF"/>
                </a:solidFill>
                <a:latin typeface="Times New Roman" panose="02020603050405020304" pitchFamily="18" charset="0"/>
                <a:cs typeface="Times New Roman" panose="02020603050405020304" pitchFamily="18" charset="0"/>
              </a:rPr>
              <a:t>o đang kì </a:t>
            </a:r>
            <a:r>
              <a:rPr lang="en-US" altLang="en-US" sz="2400" dirty="0">
                <a:solidFill>
                  <a:srgbClr val="FFFFFF"/>
                </a:solidFill>
                <a:latin typeface="Times New Roman" panose="02020603050405020304" pitchFamily="18" charset="0"/>
                <a:cs typeface="Times New Roman" panose="02020603050405020304" pitchFamily="18" charset="0"/>
              </a:rPr>
              <a:t>?</a:t>
            </a:r>
            <a:endParaRPr lang="vi-VN" altLang="en-US" sz="2400" dirty="0">
              <a:solidFill>
                <a:srgbClr val="FFFFFF"/>
              </a:solidFill>
              <a:latin typeface="Times New Roman" panose="02020603050405020304" pitchFamily="18" charset="0"/>
              <a:cs typeface="Times New Roman" panose="02020603050405020304" pitchFamily="18" charset="0"/>
            </a:endParaRPr>
          </a:p>
          <a:p>
            <a:pPr marL="0" lvl="0" indent="0" defTabSz="457200" eaLnBrk="1" hangingPunct="1">
              <a:lnSpc>
                <a:spcPct val="100000"/>
              </a:lnSpc>
              <a:spcBef>
                <a:spcPct val="0"/>
              </a:spcBef>
            </a:pPr>
            <a:r>
              <a:rPr lang="vi-VN" altLang="en-US" sz="2400" dirty="0">
                <a:solidFill>
                  <a:srgbClr val="FFFFFF"/>
                </a:solidFill>
                <a:latin typeface="Times New Roman" panose="02020603050405020304" pitchFamily="18" charset="0"/>
                <a:cs typeface="Times New Roman" panose="02020603050405020304" pitchFamily="18" charset="0"/>
              </a:rPr>
              <a:t>K3 : Các loại giao tử P </a:t>
            </a:r>
            <a:r>
              <a:rPr lang="en-US" altLang="en-US" sz="2400" dirty="0">
                <a:solidFill>
                  <a:srgbClr val="FFFFFF"/>
                </a:solidFill>
                <a:latin typeface="Times New Roman" panose="02020603050405020304" pitchFamily="18" charset="0"/>
                <a:cs typeface="Times New Roman" panose="02020603050405020304" pitchFamily="18" charset="0"/>
              </a:rPr>
              <a:t>?</a:t>
            </a:r>
            <a:endParaRPr lang="vi-VN" altLang="en-US" sz="2400" dirty="0">
              <a:solidFill>
                <a:srgbClr val="FFFFFF"/>
              </a:solidFill>
              <a:latin typeface="Times New Roman" panose="02020603050405020304" pitchFamily="18" charset="0"/>
              <a:cs typeface="Times New Roman" panose="02020603050405020304" pitchFamily="18" charset="0"/>
            </a:endParaRPr>
          </a:p>
          <a:p>
            <a:pPr marL="0" lvl="0" indent="0" defTabSz="457200" eaLnBrk="1" hangingPunct="1">
              <a:lnSpc>
                <a:spcPct val="100000"/>
              </a:lnSpc>
              <a:spcBef>
                <a:spcPct val="0"/>
              </a:spcBef>
            </a:pPr>
            <a:r>
              <a:rPr lang="vi-VN" altLang="en-US" sz="2400" b="1" dirty="0">
                <a:solidFill>
                  <a:srgbClr val="66FFFF"/>
                </a:solidFill>
                <a:latin typeface="Times New Roman" panose="02020603050405020304" pitchFamily="18" charset="0"/>
                <a:cs typeface="Times New Roman" panose="02020603050405020304" pitchFamily="18" charset="0"/>
              </a:rPr>
              <a:t>Hình L phù hợp với P </a:t>
            </a:r>
            <a:r>
              <a:rPr lang="en-US" altLang="en-US" sz="2400" b="1" dirty="0">
                <a:solidFill>
                  <a:srgbClr val="66FFFF"/>
                </a:solidFill>
                <a:latin typeface="Times New Roman" panose="02020603050405020304" pitchFamily="18" charset="0"/>
                <a:cs typeface="Times New Roman" panose="02020603050405020304" pitchFamily="18" charset="0"/>
              </a:rPr>
              <a:t>?</a:t>
            </a:r>
            <a:endParaRPr lang="vi-VN" altLang="en-US" sz="2400" b="1" dirty="0">
              <a:solidFill>
                <a:srgbClr val="66FFFF"/>
              </a:solidFill>
              <a:latin typeface="Times New Roman" panose="02020603050405020304" pitchFamily="18" charset="0"/>
              <a:cs typeface="Times New Roman" panose="02020603050405020304" pitchFamily="18" charset="0"/>
            </a:endParaRPr>
          </a:p>
          <a:p>
            <a:pPr marL="0" lvl="0" indent="0" defTabSz="457200" eaLnBrk="1" hangingPunct="1">
              <a:lnSpc>
                <a:spcPct val="100000"/>
              </a:lnSpc>
              <a:spcBef>
                <a:spcPct val="0"/>
              </a:spcBef>
            </a:pPr>
            <a:r>
              <a:rPr lang="vi-VN" altLang="en-US" sz="2400" dirty="0">
                <a:solidFill>
                  <a:srgbClr val="FFFFFF"/>
                </a:solidFill>
                <a:latin typeface="Times New Roman" panose="02020603050405020304" pitchFamily="18" charset="0"/>
                <a:cs typeface="Times New Roman" panose="02020603050405020304" pitchFamily="18" charset="0"/>
              </a:rPr>
              <a:t>L1 : Tế b</a:t>
            </a:r>
            <a:r>
              <a:rPr lang="vi-VN" altLang="en-US" sz="2400" dirty="0">
                <a:solidFill>
                  <a:srgbClr val="FFFFFF"/>
                </a:solidFill>
                <a:latin typeface="Times New Roman" panose="02020603050405020304" pitchFamily="18" charset="0"/>
                <a:ea typeface="Times New Roman" panose="02020603050405020304" pitchFamily="18" charset="0"/>
              </a:rPr>
              <a:t>à</a:t>
            </a:r>
            <a:r>
              <a:rPr lang="vi-VN" altLang="en-US" sz="2400" dirty="0">
                <a:solidFill>
                  <a:srgbClr val="FFFFFF"/>
                </a:solidFill>
                <a:latin typeface="Times New Roman" panose="02020603050405020304" pitchFamily="18" charset="0"/>
                <a:cs typeface="Times New Roman" panose="02020603050405020304" pitchFamily="18" charset="0"/>
              </a:rPr>
              <a:t>o lưỡng bội </a:t>
            </a:r>
            <a:r>
              <a:rPr lang="en-US" altLang="en-US" sz="2400" dirty="0">
                <a:solidFill>
                  <a:srgbClr val="FFFFFF"/>
                </a:solidFill>
                <a:latin typeface="Times New Roman" panose="02020603050405020304" pitchFamily="18" charset="0"/>
                <a:cs typeface="Times New Roman" panose="02020603050405020304" pitchFamily="18" charset="0"/>
              </a:rPr>
              <a:t>?</a:t>
            </a:r>
            <a:endParaRPr lang="vi-VN" altLang="en-US" sz="2400" dirty="0">
              <a:solidFill>
                <a:srgbClr val="FFFFFF"/>
              </a:solidFill>
              <a:latin typeface="Times New Roman" panose="02020603050405020304" pitchFamily="18" charset="0"/>
              <a:cs typeface="Times New Roman" panose="02020603050405020304" pitchFamily="18" charset="0"/>
            </a:endParaRPr>
          </a:p>
          <a:p>
            <a:pPr marL="0" lvl="0" indent="0" defTabSz="457200" eaLnBrk="1" hangingPunct="1">
              <a:lnSpc>
                <a:spcPct val="100000"/>
              </a:lnSpc>
              <a:spcBef>
                <a:spcPct val="0"/>
              </a:spcBef>
            </a:pPr>
            <a:r>
              <a:rPr lang="vi-VN" altLang="en-US" sz="2400" dirty="0">
                <a:solidFill>
                  <a:srgbClr val="FFFFFF"/>
                </a:solidFill>
                <a:latin typeface="Times New Roman" panose="02020603050405020304" pitchFamily="18" charset="0"/>
                <a:cs typeface="Times New Roman" panose="02020603050405020304" pitchFamily="18" charset="0"/>
              </a:rPr>
              <a:t>L2 : Tế b</a:t>
            </a:r>
            <a:r>
              <a:rPr lang="vi-VN" altLang="en-US" sz="2400" dirty="0">
                <a:solidFill>
                  <a:srgbClr val="FFFFFF"/>
                </a:solidFill>
                <a:latin typeface="Times New Roman" panose="02020603050405020304" pitchFamily="18" charset="0"/>
                <a:ea typeface="Times New Roman" panose="02020603050405020304" pitchFamily="18" charset="0"/>
              </a:rPr>
              <a:t>à</a:t>
            </a:r>
            <a:r>
              <a:rPr lang="vi-VN" altLang="en-US" sz="2400" dirty="0">
                <a:solidFill>
                  <a:srgbClr val="FFFFFF"/>
                </a:solidFill>
                <a:latin typeface="Times New Roman" panose="02020603050405020304" pitchFamily="18" charset="0"/>
                <a:cs typeface="Times New Roman" panose="02020603050405020304" pitchFamily="18" charset="0"/>
              </a:rPr>
              <a:t>o đang kì 	</a:t>
            </a:r>
            <a:r>
              <a:rPr lang="en-US" altLang="en-US" sz="2400" dirty="0">
                <a:solidFill>
                  <a:srgbClr val="FFFFFF"/>
                </a:solidFill>
                <a:latin typeface="Times New Roman" panose="02020603050405020304" pitchFamily="18" charset="0"/>
                <a:cs typeface="Times New Roman" panose="02020603050405020304" pitchFamily="18" charset="0"/>
              </a:rPr>
              <a:t>?</a:t>
            </a:r>
            <a:endParaRPr lang="vi-VN" altLang="en-US" sz="2400" dirty="0">
              <a:solidFill>
                <a:srgbClr val="FFFFFF"/>
              </a:solidFill>
              <a:latin typeface="Times New Roman" panose="02020603050405020304" pitchFamily="18" charset="0"/>
              <a:cs typeface="Times New Roman" panose="02020603050405020304" pitchFamily="18" charset="0"/>
            </a:endParaRPr>
          </a:p>
          <a:p>
            <a:pPr marL="0" lvl="0" indent="0" defTabSz="457200" eaLnBrk="1" hangingPunct="1">
              <a:lnSpc>
                <a:spcPct val="100000"/>
              </a:lnSpc>
              <a:spcBef>
                <a:spcPct val="0"/>
              </a:spcBef>
            </a:pPr>
            <a:r>
              <a:rPr lang="vi-VN" altLang="en-US" sz="2400" dirty="0">
                <a:solidFill>
                  <a:srgbClr val="FFFFFF"/>
                </a:solidFill>
                <a:latin typeface="Times New Roman" panose="02020603050405020304" pitchFamily="18" charset="0"/>
                <a:cs typeface="Times New Roman" panose="02020603050405020304" pitchFamily="18" charset="0"/>
              </a:rPr>
              <a:t>L3 : Các loại giao tử P </a:t>
            </a:r>
            <a:r>
              <a:rPr lang="en-US" altLang="en-US" sz="2400" dirty="0">
                <a:solidFill>
                  <a:srgbClr val="FFFFFF"/>
                </a:solidFill>
                <a:latin typeface="Times New Roman" panose="02020603050405020304" pitchFamily="18" charset="0"/>
                <a:cs typeface="Times New Roman" panose="02020603050405020304" pitchFamily="18" charset="0"/>
              </a:rPr>
              <a:t>?</a:t>
            </a:r>
            <a:endParaRPr lang="vi-VN" altLang="en-US" sz="2400" dirty="0">
              <a:solidFill>
                <a:srgbClr val="FFFFFF"/>
              </a:solidFill>
              <a:latin typeface="Times New Roman" panose="02020603050405020304" pitchFamily="18" charset="0"/>
              <a:cs typeface="Times New Roman" panose="02020603050405020304" pitchFamily="18" charset="0"/>
            </a:endParaRPr>
          </a:p>
          <a:p>
            <a:pPr marL="0" lvl="0" indent="0" defTabSz="457200" eaLnBrk="1" hangingPunct="1">
              <a:lnSpc>
                <a:spcPct val="100000"/>
              </a:lnSpc>
              <a:spcBef>
                <a:spcPct val="0"/>
              </a:spcBef>
            </a:pPr>
            <a:r>
              <a:rPr lang="vi-VN" altLang="en-US" sz="2400" b="1" dirty="0">
                <a:solidFill>
                  <a:srgbClr val="66FFFF"/>
                </a:solidFill>
                <a:latin typeface="Times New Roman" panose="02020603050405020304" pitchFamily="18" charset="0"/>
                <a:cs typeface="Times New Roman" panose="02020603050405020304" pitchFamily="18" charset="0"/>
              </a:rPr>
              <a:t>Hình H phù hợp với F1</a:t>
            </a:r>
            <a:r>
              <a:rPr lang="en-US" altLang="en-US" sz="2400" b="1" dirty="0">
                <a:solidFill>
                  <a:srgbClr val="66FFFF"/>
                </a:solidFill>
                <a:latin typeface="Times New Roman" panose="02020603050405020304" pitchFamily="18" charset="0"/>
                <a:cs typeface="Times New Roman" panose="02020603050405020304" pitchFamily="18" charset="0"/>
              </a:rPr>
              <a:t>?</a:t>
            </a:r>
            <a:r>
              <a:rPr lang="vi-VN" altLang="en-US" sz="2400" b="1" dirty="0">
                <a:solidFill>
                  <a:srgbClr val="66FFFF"/>
                </a:solidFill>
                <a:latin typeface="Times New Roman" panose="02020603050405020304" pitchFamily="18" charset="0"/>
                <a:cs typeface="Times New Roman" panose="02020603050405020304" pitchFamily="18" charset="0"/>
              </a:rPr>
              <a:t>	</a:t>
            </a:r>
            <a:endParaRPr lang="vi-VN" altLang="en-US" sz="2400" b="1" dirty="0">
              <a:solidFill>
                <a:srgbClr val="66FFFF"/>
              </a:solidFill>
              <a:latin typeface="Times New Roman" panose="02020603050405020304" pitchFamily="18" charset="0"/>
              <a:cs typeface="Times New Roman" panose="02020603050405020304" pitchFamily="18" charset="0"/>
            </a:endParaRPr>
          </a:p>
          <a:p>
            <a:pPr marL="0" lvl="0" indent="0" defTabSz="457200" eaLnBrk="1" hangingPunct="1">
              <a:lnSpc>
                <a:spcPct val="100000"/>
              </a:lnSpc>
              <a:spcBef>
                <a:spcPct val="0"/>
              </a:spcBef>
            </a:pPr>
            <a:r>
              <a:rPr lang="vi-VN" altLang="en-US" sz="2400" dirty="0">
                <a:solidFill>
                  <a:srgbClr val="FFFFFF"/>
                </a:solidFill>
                <a:latin typeface="Times New Roman" panose="02020603050405020304" pitchFamily="18" charset="0"/>
                <a:cs typeface="Times New Roman" panose="02020603050405020304" pitchFamily="18" charset="0"/>
              </a:rPr>
              <a:t>H1 : Tế b</a:t>
            </a:r>
            <a:r>
              <a:rPr lang="vi-VN" altLang="en-US" sz="2400" dirty="0">
                <a:solidFill>
                  <a:srgbClr val="FFFFFF"/>
                </a:solidFill>
                <a:latin typeface="Times New Roman" panose="02020603050405020304" pitchFamily="18" charset="0"/>
                <a:ea typeface="Times New Roman" panose="02020603050405020304" pitchFamily="18" charset="0"/>
              </a:rPr>
              <a:t>à</a:t>
            </a:r>
            <a:r>
              <a:rPr lang="vi-VN" altLang="en-US" sz="2400" dirty="0">
                <a:solidFill>
                  <a:srgbClr val="FFFFFF"/>
                </a:solidFill>
                <a:latin typeface="Times New Roman" panose="02020603050405020304" pitchFamily="18" charset="0"/>
                <a:cs typeface="Times New Roman" panose="02020603050405020304" pitchFamily="18" charset="0"/>
              </a:rPr>
              <a:t>o lưỡng bội </a:t>
            </a:r>
            <a:r>
              <a:rPr lang="en-US" altLang="en-US" sz="2400" dirty="0">
                <a:solidFill>
                  <a:srgbClr val="FFFFFF"/>
                </a:solidFill>
                <a:latin typeface="Times New Roman" panose="02020603050405020304" pitchFamily="18" charset="0"/>
                <a:cs typeface="Times New Roman" panose="02020603050405020304" pitchFamily="18" charset="0"/>
              </a:rPr>
              <a:t>?</a:t>
            </a:r>
            <a:endParaRPr lang="vi-VN" altLang="en-US" sz="2400" dirty="0">
              <a:solidFill>
                <a:srgbClr val="FFFFFF"/>
              </a:solidFill>
              <a:latin typeface="Times New Roman" panose="02020603050405020304" pitchFamily="18" charset="0"/>
              <a:cs typeface="Times New Roman" panose="02020603050405020304" pitchFamily="18" charset="0"/>
            </a:endParaRPr>
          </a:p>
          <a:p>
            <a:pPr marL="0" lvl="0" indent="0" defTabSz="457200" eaLnBrk="1" hangingPunct="1">
              <a:lnSpc>
                <a:spcPct val="100000"/>
              </a:lnSpc>
              <a:spcBef>
                <a:spcPct val="0"/>
              </a:spcBef>
            </a:pPr>
            <a:r>
              <a:rPr lang="vi-VN" altLang="en-US" sz="2400" dirty="0">
                <a:solidFill>
                  <a:srgbClr val="FFFFFF"/>
                </a:solidFill>
                <a:latin typeface="Times New Roman" panose="02020603050405020304" pitchFamily="18" charset="0"/>
                <a:cs typeface="Times New Roman" panose="02020603050405020304" pitchFamily="18" charset="0"/>
              </a:rPr>
              <a:t>H2, 3 : Tế b</a:t>
            </a:r>
            <a:r>
              <a:rPr lang="vi-VN" altLang="en-US" sz="2400" dirty="0">
                <a:solidFill>
                  <a:srgbClr val="FFFFFF"/>
                </a:solidFill>
                <a:latin typeface="Times New Roman" panose="02020603050405020304" pitchFamily="18" charset="0"/>
                <a:ea typeface="Times New Roman" panose="02020603050405020304" pitchFamily="18" charset="0"/>
              </a:rPr>
              <a:t>à</a:t>
            </a:r>
            <a:r>
              <a:rPr lang="vi-VN" altLang="en-US" sz="2400" dirty="0">
                <a:solidFill>
                  <a:srgbClr val="FFFFFF"/>
                </a:solidFill>
                <a:latin typeface="Times New Roman" panose="02020603050405020304" pitchFamily="18" charset="0"/>
                <a:cs typeface="Times New Roman" panose="02020603050405020304" pitchFamily="18" charset="0"/>
              </a:rPr>
              <a:t>o đang kì </a:t>
            </a:r>
            <a:r>
              <a:rPr lang="en-US" altLang="en-US" sz="2400" dirty="0">
                <a:solidFill>
                  <a:srgbClr val="FFFFFF"/>
                </a:solidFill>
                <a:latin typeface="Times New Roman" panose="02020603050405020304" pitchFamily="18" charset="0"/>
                <a:cs typeface="Times New Roman" panose="02020603050405020304" pitchFamily="18" charset="0"/>
              </a:rPr>
              <a:t>?</a:t>
            </a:r>
            <a:endParaRPr lang="vi-VN" altLang="en-US" sz="2400" dirty="0">
              <a:solidFill>
                <a:srgbClr val="FFFFFF"/>
              </a:solidFill>
              <a:latin typeface="Times New Roman" panose="02020603050405020304" pitchFamily="18" charset="0"/>
              <a:cs typeface="Times New Roman" panose="02020603050405020304" pitchFamily="18" charset="0"/>
            </a:endParaRPr>
          </a:p>
          <a:p>
            <a:pPr marL="0" lvl="0" indent="0" defTabSz="457200" eaLnBrk="1" hangingPunct="1">
              <a:lnSpc>
                <a:spcPct val="100000"/>
              </a:lnSpc>
              <a:spcBef>
                <a:spcPct val="0"/>
              </a:spcBef>
            </a:pPr>
            <a:r>
              <a:rPr lang="vi-VN" altLang="en-US" sz="2400" dirty="0">
                <a:solidFill>
                  <a:srgbClr val="FFFFFF"/>
                </a:solidFill>
                <a:latin typeface="Times New Roman" panose="02020603050405020304" pitchFamily="18" charset="0"/>
                <a:cs typeface="Times New Roman" panose="02020603050405020304" pitchFamily="18" charset="0"/>
              </a:rPr>
              <a:t>H5,6,7,8 </a:t>
            </a:r>
            <a:r>
              <a:rPr lang="en-US" altLang="en-US" sz="2400" dirty="0">
                <a:solidFill>
                  <a:srgbClr val="FFFFFF"/>
                </a:solidFill>
                <a:latin typeface="Times New Roman" panose="02020603050405020304" pitchFamily="18" charset="0"/>
                <a:cs typeface="Times New Roman" panose="02020603050405020304" pitchFamily="18" charset="0"/>
              </a:rPr>
              <a:t>?</a:t>
            </a:r>
            <a:endParaRPr lang="vi-VN" altLang="en-US" sz="2400" dirty="0">
              <a:solidFill>
                <a:srgbClr val="FFFFFF"/>
              </a:solidFill>
              <a:latin typeface="Times New Roman" panose="02020603050405020304" pitchFamily="18" charset="0"/>
              <a:cs typeface="Times New Roman" panose="02020603050405020304" pitchFamily="18" charset="0"/>
            </a:endParaRPr>
          </a:p>
          <a:p>
            <a:pPr marL="0" lvl="0" indent="0" defTabSz="457200" eaLnBrk="1" hangingPunct="1">
              <a:lnSpc>
                <a:spcPct val="100000"/>
              </a:lnSpc>
              <a:spcBef>
                <a:spcPct val="0"/>
              </a:spcBef>
              <a:buFontTx/>
              <a:buNone/>
            </a:pPr>
            <a:r>
              <a:rPr lang="vi-VN" altLang="en-US" sz="2400" dirty="0">
                <a:solidFill>
                  <a:srgbClr val="FFFFFF"/>
                </a:solidFill>
                <a:latin typeface="Times New Roman" panose="02020603050405020304" pitchFamily="18" charset="0"/>
                <a:cs typeface="Times New Roman" panose="02020603050405020304" pitchFamily="18" charset="0"/>
              </a:rPr>
              <a:t>	</a:t>
            </a:r>
            <a:endParaRPr lang="vi-VN" altLang="en-US" sz="2400" dirty="0">
              <a:solidFill>
                <a:srgbClr val="FFFFFF"/>
              </a:solidFill>
              <a:latin typeface="Times New Roman" panose="02020603050405020304" pitchFamily="18" charset="0"/>
              <a:cs typeface="Times New Roman" panose="02020603050405020304" pitchFamily="18" charset="0"/>
            </a:endParaRPr>
          </a:p>
          <a:p>
            <a:pPr marL="0" lvl="0" indent="0" defTabSz="457200" eaLnBrk="1" hangingPunct="1">
              <a:lnSpc>
                <a:spcPct val="100000"/>
              </a:lnSpc>
              <a:spcBef>
                <a:spcPct val="0"/>
              </a:spcBef>
              <a:buFontTx/>
              <a:buNone/>
            </a:pPr>
            <a:endParaRPr lang="vi-VN" altLang="en-US" sz="2400" b="1" dirty="0">
              <a:solidFill>
                <a:srgbClr val="FFFF00"/>
              </a:solidFill>
              <a:latin typeface="Times New Roman" panose="02020603050405020304" pitchFamily="18" charset="0"/>
              <a:ea typeface="Times New Roman" panose="02020603050405020304" pitchFamily="18" charset="0"/>
            </a:endParaRPr>
          </a:p>
        </p:txBody>
      </p:sp>
      <p:sp>
        <p:nvSpPr>
          <p:cNvPr id="4" name="TextBox 3"/>
          <p:cNvSpPr txBox="1"/>
          <p:nvPr/>
        </p:nvSpPr>
        <p:spPr>
          <a:xfrm>
            <a:off x="-45720" y="-18065"/>
            <a:ext cx="5943599" cy="523220"/>
          </a:xfrm>
          <a:prstGeom prst="rect">
            <a:avLst/>
          </a:prstGeom>
          <a:solidFill>
            <a:srgbClr val="FF0000"/>
          </a:solidFill>
        </p:spPr>
        <p:txBody>
          <a:bodyPr>
            <a:spAutoFit/>
          </a:bodyPr>
          <a:lstStyle/>
          <a:p>
            <a:pPr marR="0" indent="-8890" algn="ctr" defTabSz="914400">
              <a:spcBef>
                <a:spcPts val="0"/>
              </a:spcBef>
              <a:spcAft>
                <a:spcPts val="0"/>
              </a:spcAft>
              <a:buClrTx/>
              <a:buSzTx/>
              <a:buFontTx/>
              <a:buNone/>
              <a:defRPr/>
            </a:pPr>
            <a:r>
              <a:rPr kumimoji="0" lang="en-US" sz="2800" b="1" kern="1200" cap="none" spc="0" normalizeH="0" baseline="0" noProof="0">
                <a:ln>
                  <a:solidFill>
                    <a:prstClr val="white"/>
                  </a:solidFill>
                </a:ln>
                <a:solidFill>
                  <a:srgbClr val="FFFF00"/>
                </a:solidFill>
                <a:latin typeface="Times New Roman" panose="02020603050405020304" pitchFamily="18" charset="0"/>
                <a:ea typeface="Arial" panose="020B0604020202020204" pitchFamily="34" charset="0"/>
                <a:cs typeface="Times New Roman" panose="02020603050405020304" pitchFamily="18" charset="0"/>
              </a:rPr>
              <a:t>Tìm hiểu thí nghiệm – suy nghĩ</a:t>
            </a:r>
            <a:endParaRPr kumimoji="0" lang="en-US" sz="2800" b="1" kern="1200" cap="none" spc="0" normalizeH="0" baseline="0" noProof="0">
              <a:ln>
                <a:solidFill>
                  <a:prstClr val="white"/>
                </a:solidFill>
              </a:ln>
              <a:solidFill>
                <a:srgbClr val="FFFF00"/>
              </a:solidFill>
              <a:latin typeface="Times New Roman" panose="02020603050405020304" pitchFamily="18" charset="0"/>
              <a:ea typeface="Arial" panose="020B0604020202020204" pitchFamily="34" charset="0"/>
              <a:cs typeface="Times New Roman" panose="02020603050405020304" pitchFamily="18" charset="0"/>
            </a:endParaRPr>
          </a:p>
        </p:txBody>
      </p:sp>
      <p:pic>
        <p:nvPicPr>
          <p:cNvPr id="93188" name="Picture 1"/>
          <p:cNvPicPr>
            <a:picLocks noChangeAspect="1"/>
          </p:cNvPicPr>
          <p:nvPr/>
        </p:nvPicPr>
        <p:blipFill>
          <a:blip r:embed="rId1"/>
          <a:stretch>
            <a:fillRect/>
          </a:stretch>
        </p:blipFill>
        <p:spPr>
          <a:xfrm>
            <a:off x="5715000" y="3228975"/>
            <a:ext cx="5911850" cy="3571875"/>
          </a:xfrm>
          <a:prstGeom prst="rect">
            <a:avLst/>
          </a:prstGeom>
          <a:noFill/>
          <a:ln w="9525">
            <a:noFill/>
          </a:ln>
        </p:spPr>
      </p:pic>
      <p:pic>
        <p:nvPicPr>
          <p:cNvPr id="93189" name="Picture 4"/>
          <p:cNvPicPr>
            <a:picLocks noChangeAspect="1"/>
          </p:cNvPicPr>
          <p:nvPr/>
        </p:nvPicPr>
        <p:blipFill>
          <a:blip r:embed="rId2"/>
          <a:stretch>
            <a:fillRect/>
          </a:stretch>
        </p:blipFill>
        <p:spPr>
          <a:xfrm>
            <a:off x="6288088" y="0"/>
            <a:ext cx="4973637" cy="3124200"/>
          </a:xfrm>
          <a:prstGeom prst="rect">
            <a:avLst/>
          </a:prstGeom>
          <a:noFill/>
          <a:ln w="9525">
            <a:noFill/>
          </a:ln>
        </p:spPr>
      </p:pic>
    </p:spTree>
  </p:cSld>
  <p:clrMapOvr>
    <a:masterClrMapping/>
  </p:clrMapOvr>
  <p:transition spd="slow">
    <p:split orient="vert"/>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 name="TextBox 11"/>
          <p:cNvSpPr txBox="1">
            <a:spLocks noChangeArrowheads="1"/>
          </p:cNvSpPr>
          <p:nvPr/>
        </p:nvSpPr>
        <p:spPr bwMode="auto">
          <a:xfrm>
            <a:off x="76200" y="504825"/>
            <a:ext cx="7142163" cy="6740525"/>
          </a:xfrm>
          <a:prstGeom prst="rect">
            <a:avLst/>
          </a:prstGeom>
          <a:noFill/>
          <a:ln>
            <a:noFill/>
          </a:ln>
        </p:spPr>
        <p:txBody>
          <a:bodyPr>
            <a:spAutoFit/>
          </a:bodyPr>
          <a:lstStyle>
            <a:lvl1pPr marL="228600" indent="-228600" algn="l" rtl="0" eaLnBrk="0" fontAlgn="base" hangingPunct="0">
              <a:lnSpc>
                <a:spcPct val="120000"/>
              </a:lnSpc>
              <a:spcBef>
                <a:spcPts val="1000"/>
              </a:spcBef>
              <a:spcAft>
                <a:spcPct val="0"/>
              </a:spcAft>
              <a:buFont typeface="Arial" panose="020B0604020202020204" pitchFamily="34" charset="0"/>
              <a:buChar char="•"/>
              <a:defRPr sz="2000" kern="1200">
                <a:solidFill>
                  <a:schemeClr val="tx1"/>
                </a:solidFill>
                <a:effectLst/>
                <a:latin typeface="+mn-lt"/>
                <a:ea typeface="+mn-ea"/>
                <a:cs typeface="+mn-cs"/>
              </a:defRPr>
            </a:lvl1pPr>
            <a:lvl2pPr marL="685800" indent="-228600" algn="l" rtl="0" eaLnBrk="0" fontAlgn="base" hangingPunct="0">
              <a:lnSpc>
                <a:spcPct val="120000"/>
              </a:lnSpc>
              <a:spcBef>
                <a:spcPts val="500"/>
              </a:spcBef>
              <a:spcAft>
                <a:spcPct val="0"/>
              </a:spcAft>
              <a:buFont typeface="Arial" panose="020B0604020202020204" pitchFamily="34" charset="0"/>
              <a:buChar char="•"/>
              <a:defRPr kern="1200">
                <a:solidFill>
                  <a:schemeClr val="tx1"/>
                </a:solidFill>
                <a:effectLst/>
                <a:latin typeface="+mn-lt"/>
                <a:ea typeface="+mn-ea"/>
                <a:cs typeface="+mn-cs"/>
              </a:defRPr>
            </a:lvl2pPr>
            <a:lvl3pPr marL="1143000" indent="-228600" algn="l" rtl="0" eaLnBrk="0" fontAlgn="base" hangingPunct="0">
              <a:lnSpc>
                <a:spcPct val="120000"/>
              </a:lnSpc>
              <a:spcBef>
                <a:spcPts val="500"/>
              </a:spcBef>
              <a:spcAft>
                <a:spcPct val="0"/>
              </a:spcAft>
              <a:buFont typeface="Arial" panose="020B0604020202020204" pitchFamily="34" charset="0"/>
              <a:buChar char="•"/>
              <a:defRPr sz="1600" kern="1200">
                <a:solidFill>
                  <a:schemeClr val="tx1"/>
                </a:solidFill>
                <a:effectLst/>
                <a:latin typeface="+mn-lt"/>
                <a:ea typeface="+mn-ea"/>
                <a:cs typeface="+mn-cs"/>
              </a:defRPr>
            </a:lvl3pPr>
            <a:lvl4pPr marL="1600200" indent="-228600" algn="l" rtl="0" eaLnBrk="0" fontAlgn="base" hangingPunct="0">
              <a:lnSpc>
                <a:spcPct val="120000"/>
              </a:lnSpc>
              <a:spcBef>
                <a:spcPts val="500"/>
              </a:spcBef>
              <a:spcAft>
                <a:spcPct val="0"/>
              </a:spcAft>
              <a:buFont typeface="Arial" panose="020B0604020202020204" pitchFamily="34" charset="0"/>
              <a:buChar char="•"/>
              <a:defRPr sz="1400" kern="1200">
                <a:solidFill>
                  <a:schemeClr val="tx1"/>
                </a:solidFill>
                <a:effectLst/>
                <a:latin typeface="+mn-lt"/>
                <a:ea typeface="+mn-ea"/>
                <a:cs typeface="+mn-cs"/>
              </a:defRPr>
            </a:lvl4pPr>
            <a:lvl5pPr marL="2057400" indent="-228600" algn="l" rtl="0" eaLnBrk="0" fontAlgn="base" hangingPunct="0">
              <a:lnSpc>
                <a:spcPct val="120000"/>
              </a:lnSpc>
              <a:spcBef>
                <a:spcPts val="500"/>
              </a:spcBef>
              <a:spcAft>
                <a:spcPct val="0"/>
              </a:spcAft>
              <a:buFont typeface="Arial" panose="020B0604020202020204" pitchFamily="34" charset="0"/>
              <a:buChar char="•"/>
              <a:defRPr sz="1200" kern="1200">
                <a:solidFill>
                  <a:schemeClr val="tx1"/>
                </a:solidFill>
                <a:effectLst/>
                <a:latin typeface="+mn-lt"/>
                <a:ea typeface="+mn-ea"/>
                <a:cs typeface="+mn-cs"/>
              </a:defRPr>
            </a:lvl5pPr>
          </a:lstStyle>
          <a:p>
            <a:pPr marL="0" lvl="0" indent="0" defTabSz="457200" eaLnBrk="1" hangingPunct="1">
              <a:lnSpc>
                <a:spcPct val="100000"/>
              </a:lnSpc>
              <a:spcBef>
                <a:spcPct val="0"/>
              </a:spcBef>
              <a:buNone/>
            </a:pPr>
            <a:r>
              <a:rPr lang="vi-VN" altLang="en-US" sz="2400" b="1" dirty="0">
                <a:solidFill>
                  <a:srgbClr val="FFFF00"/>
                </a:solidFill>
                <a:latin typeface="Times New Roman" panose="02020603050405020304" pitchFamily="18" charset="0"/>
                <a:cs typeface="Times New Roman" panose="02020603050405020304" pitchFamily="18" charset="0"/>
              </a:rPr>
              <a:t>Cơ sở tế b</a:t>
            </a:r>
            <a:r>
              <a:rPr lang="vi-VN" altLang="en-US" sz="2400" b="1" dirty="0">
                <a:solidFill>
                  <a:srgbClr val="FFFF00"/>
                </a:solidFill>
                <a:latin typeface="Times New Roman" panose="02020603050405020304" pitchFamily="18" charset="0"/>
                <a:ea typeface="Times New Roman" panose="02020603050405020304" pitchFamily="18" charset="0"/>
              </a:rPr>
              <a:t>à</a:t>
            </a:r>
            <a:r>
              <a:rPr lang="vi-VN" altLang="en-US" sz="2400" b="1" dirty="0">
                <a:solidFill>
                  <a:srgbClr val="FFFF00"/>
                </a:solidFill>
                <a:latin typeface="Times New Roman" panose="02020603050405020304" pitchFamily="18" charset="0"/>
                <a:cs typeface="Times New Roman" panose="02020603050405020304" pitchFamily="18" charset="0"/>
              </a:rPr>
              <a:t>o học của sự di truyền các gene/nhân tố di truyền quy định các tính trạng  trong PLĐL thể hiện các cơ thể P, F1  qua hình K, L, H sau:</a:t>
            </a:r>
            <a:endParaRPr lang="en-US" altLang="en-US" sz="2400" b="1" dirty="0">
              <a:solidFill>
                <a:srgbClr val="FFFF00"/>
              </a:solidFill>
              <a:latin typeface="Times New Roman" panose="02020603050405020304" pitchFamily="18" charset="0"/>
              <a:cs typeface="Times New Roman" panose="02020603050405020304" pitchFamily="18" charset="0"/>
            </a:endParaRPr>
          </a:p>
          <a:p>
            <a:pPr marL="0" lvl="0" indent="0" defTabSz="457200" eaLnBrk="1" hangingPunct="1">
              <a:lnSpc>
                <a:spcPct val="100000"/>
              </a:lnSpc>
              <a:spcBef>
                <a:spcPct val="0"/>
              </a:spcBef>
            </a:pPr>
            <a:r>
              <a:rPr lang="vi-VN" altLang="en-US" sz="2400" b="1" dirty="0">
                <a:solidFill>
                  <a:srgbClr val="66FFFF"/>
                </a:solidFill>
                <a:latin typeface="Times New Roman" panose="02020603050405020304" pitchFamily="18" charset="0"/>
                <a:cs typeface="Times New Roman" panose="02020603050405020304" pitchFamily="18" charset="0"/>
              </a:rPr>
              <a:t>Hình K phù hợp với P = AABB</a:t>
            </a:r>
            <a:endParaRPr lang="vi-VN" altLang="en-US" sz="2400" b="1" dirty="0">
              <a:solidFill>
                <a:srgbClr val="66FFFF"/>
              </a:solidFill>
              <a:latin typeface="Times New Roman" panose="02020603050405020304" pitchFamily="18" charset="0"/>
              <a:cs typeface="Times New Roman" panose="02020603050405020304" pitchFamily="18" charset="0"/>
            </a:endParaRPr>
          </a:p>
          <a:p>
            <a:pPr marL="0" lvl="0" indent="0" defTabSz="457200" eaLnBrk="1" hangingPunct="1">
              <a:lnSpc>
                <a:spcPct val="100000"/>
              </a:lnSpc>
              <a:spcBef>
                <a:spcPct val="0"/>
              </a:spcBef>
            </a:pPr>
            <a:r>
              <a:rPr lang="vi-VN" altLang="en-US" sz="2400" b="1" dirty="0">
                <a:solidFill>
                  <a:srgbClr val="66FFFF"/>
                </a:solidFill>
                <a:latin typeface="Times New Roman" panose="02020603050405020304" pitchFamily="18" charset="0"/>
                <a:cs typeface="Times New Roman" panose="02020603050405020304" pitchFamily="18" charset="0"/>
              </a:rPr>
              <a:t>	</a:t>
            </a:r>
            <a:r>
              <a:rPr lang="vi-VN" altLang="en-US" sz="2400" b="1" dirty="0">
                <a:latin typeface="Times New Roman" panose="02020603050405020304" pitchFamily="18" charset="0"/>
                <a:cs typeface="Times New Roman" panose="02020603050405020304" pitchFamily="18" charset="0"/>
              </a:rPr>
              <a:t>K1 : Tế b</a:t>
            </a:r>
            <a:r>
              <a:rPr lang="vi-VN" altLang="en-US" sz="2400" b="1" dirty="0">
                <a:latin typeface="Times New Roman" panose="02020603050405020304" pitchFamily="18" charset="0"/>
                <a:ea typeface="Times New Roman" panose="02020603050405020304" pitchFamily="18" charset="0"/>
              </a:rPr>
              <a:t>à</a:t>
            </a:r>
            <a:r>
              <a:rPr lang="vi-VN" altLang="en-US" sz="2400" b="1" dirty="0">
                <a:latin typeface="Times New Roman" panose="02020603050405020304" pitchFamily="18" charset="0"/>
                <a:cs typeface="Times New Roman" panose="02020603050405020304" pitchFamily="18" charset="0"/>
              </a:rPr>
              <a:t>o lưỡng bội 2n = AABB</a:t>
            </a:r>
            <a:endParaRPr lang="vi-VN" altLang="en-US" sz="2400" b="1" dirty="0">
              <a:latin typeface="Times New Roman" panose="02020603050405020304" pitchFamily="18" charset="0"/>
              <a:cs typeface="Times New Roman" panose="02020603050405020304" pitchFamily="18" charset="0"/>
            </a:endParaRPr>
          </a:p>
          <a:p>
            <a:pPr marL="0" lvl="0" indent="0" defTabSz="457200" eaLnBrk="1" hangingPunct="1">
              <a:lnSpc>
                <a:spcPct val="100000"/>
              </a:lnSpc>
              <a:spcBef>
                <a:spcPct val="0"/>
              </a:spcBef>
            </a:pPr>
            <a:r>
              <a:rPr lang="vi-VN" altLang="en-US" sz="2400" b="1" dirty="0">
                <a:latin typeface="Times New Roman" panose="02020603050405020304" pitchFamily="18" charset="0"/>
                <a:cs typeface="Times New Roman" panose="02020603050405020304" pitchFamily="18" charset="0"/>
              </a:rPr>
              <a:t>	K2 : Tế b</a:t>
            </a:r>
            <a:r>
              <a:rPr lang="vi-VN" altLang="en-US" sz="2400" b="1" dirty="0">
                <a:latin typeface="Times New Roman" panose="02020603050405020304" pitchFamily="18" charset="0"/>
                <a:ea typeface="Times New Roman" panose="02020603050405020304" pitchFamily="18" charset="0"/>
              </a:rPr>
              <a:t>à</a:t>
            </a:r>
            <a:r>
              <a:rPr lang="vi-VN" altLang="en-US" sz="2400" b="1" dirty="0">
                <a:latin typeface="Times New Roman" panose="02020603050405020304" pitchFamily="18" charset="0"/>
                <a:cs typeface="Times New Roman" panose="02020603050405020304" pitchFamily="18" charset="0"/>
              </a:rPr>
              <a:t>o đang kì giữa giảm phân I</a:t>
            </a:r>
            <a:endParaRPr lang="vi-VN" altLang="en-US" sz="2400" b="1" dirty="0">
              <a:latin typeface="Times New Roman" panose="02020603050405020304" pitchFamily="18" charset="0"/>
              <a:cs typeface="Times New Roman" panose="02020603050405020304" pitchFamily="18" charset="0"/>
            </a:endParaRPr>
          </a:p>
          <a:p>
            <a:pPr marL="0" lvl="0" indent="0" defTabSz="457200" eaLnBrk="1" hangingPunct="1">
              <a:lnSpc>
                <a:spcPct val="100000"/>
              </a:lnSpc>
              <a:spcBef>
                <a:spcPct val="0"/>
              </a:spcBef>
            </a:pPr>
            <a:r>
              <a:rPr lang="vi-VN" altLang="en-US" sz="2400" b="1" dirty="0">
                <a:latin typeface="Times New Roman" panose="02020603050405020304" pitchFamily="18" charset="0"/>
                <a:cs typeface="Times New Roman" panose="02020603050405020304" pitchFamily="18" charset="0"/>
              </a:rPr>
              <a:t>	K3 : Các loại giao tử P cho: 100%AB</a:t>
            </a:r>
            <a:endParaRPr lang="vi-VN" altLang="en-US" sz="2400" b="1" dirty="0">
              <a:latin typeface="Times New Roman" panose="02020603050405020304" pitchFamily="18" charset="0"/>
              <a:cs typeface="Times New Roman" panose="02020603050405020304" pitchFamily="18" charset="0"/>
            </a:endParaRPr>
          </a:p>
          <a:p>
            <a:pPr marL="0" lvl="0" indent="0" defTabSz="457200" eaLnBrk="1" hangingPunct="1">
              <a:lnSpc>
                <a:spcPct val="100000"/>
              </a:lnSpc>
              <a:spcBef>
                <a:spcPct val="0"/>
              </a:spcBef>
            </a:pPr>
            <a:r>
              <a:rPr lang="vi-VN" altLang="en-US" sz="2400" b="1" dirty="0">
                <a:solidFill>
                  <a:srgbClr val="66FFFF"/>
                </a:solidFill>
                <a:latin typeface="Times New Roman" panose="02020603050405020304" pitchFamily="18" charset="0"/>
                <a:cs typeface="Times New Roman" panose="02020603050405020304" pitchFamily="18" charset="0"/>
              </a:rPr>
              <a:t>Hình L phù hợp với P = aabb</a:t>
            </a:r>
            <a:endParaRPr lang="vi-VN" altLang="en-US" sz="2400" b="1" dirty="0">
              <a:solidFill>
                <a:srgbClr val="66FFFF"/>
              </a:solidFill>
              <a:latin typeface="Times New Roman" panose="02020603050405020304" pitchFamily="18" charset="0"/>
              <a:cs typeface="Times New Roman" panose="02020603050405020304" pitchFamily="18" charset="0"/>
            </a:endParaRPr>
          </a:p>
          <a:p>
            <a:pPr marL="0" lvl="0" indent="0" defTabSz="457200" eaLnBrk="1" hangingPunct="1">
              <a:lnSpc>
                <a:spcPct val="100000"/>
              </a:lnSpc>
              <a:spcBef>
                <a:spcPct val="0"/>
              </a:spcBef>
            </a:pPr>
            <a:r>
              <a:rPr lang="vi-VN" altLang="en-US" sz="2400" b="1" dirty="0">
                <a:solidFill>
                  <a:srgbClr val="66FFFF"/>
                </a:solidFill>
                <a:latin typeface="Times New Roman" panose="02020603050405020304" pitchFamily="18" charset="0"/>
                <a:cs typeface="Times New Roman" panose="02020603050405020304" pitchFamily="18" charset="0"/>
              </a:rPr>
              <a:t>	</a:t>
            </a:r>
            <a:r>
              <a:rPr lang="vi-VN" altLang="en-US" sz="2400" b="1" dirty="0">
                <a:latin typeface="Times New Roman" panose="02020603050405020304" pitchFamily="18" charset="0"/>
                <a:cs typeface="Times New Roman" panose="02020603050405020304" pitchFamily="18" charset="0"/>
              </a:rPr>
              <a:t>L1 : Tế b</a:t>
            </a:r>
            <a:r>
              <a:rPr lang="vi-VN" altLang="en-US" sz="2400" b="1" dirty="0">
                <a:latin typeface="Times New Roman" panose="02020603050405020304" pitchFamily="18" charset="0"/>
                <a:ea typeface="Times New Roman" panose="02020603050405020304" pitchFamily="18" charset="0"/>
              </a:rPr>
              <a:t>à</a:t>
            </a:r>
            <a:r>
              <a:rPr lang="vi-VN" altLang="en-US" sz="2400" b="1" dirty="0">
                <a:latin typeface="Times New Roman" panose="02020603050405020304" pitchFamily="18" charset="0"/>
                <a:cs typeface="Times New Roman" panose="02020603050405020304" pitchFamily="18" charset="0"/>
              </a:rPr>
              <a:t>o lưỡng bội 2n = aabb</a:t>
            </a:r>
            <a:endParaRPr lang="vi-VN" altLang="en-US" sz="2400" b="1" dirty="0">
              <a:latin typeface="Times New Roman" panose="02020603050405020304" pitchFamily="18" charset="0"/>
              <a:cs typeface="Times New Roman" panose="02020603050405020304" pitchFamily="18" charset="0"/>
            </a:endParaRPr>
          </a:p>
          <a:p>
            <a:pPr marL="0" lvl="0" indent="0" defTabSz="457200" eaLnBrk="1" hangingPunct="1">
              <a:lnSpc>
                <a:spcPct val="100000"/>
              </a:lnSpc>
              <a:spcBef>
                <a:spcPct val="0"/>
              </a:spcBef>
            </a:pPr>
            <a:r>
              <a:rPr lang="vi-VN" altLang="en-US" sz="2400" b="1" dirty="0">
                <a:latin typeface="Times New Roman" panose="02020603050405020304" pitchFamily="18" charset="0"/>
                <a:cs typeface="Times New Roman" panose="02020603050405020304" pitchFamily="18" charset="0"/>
              </a:rPr>
              <a:t>	L2 : Tế b</a:t>
            </a:r>
            <a:r>
              <a:rPr lang="vi-VN" altLang="en-US" sz="2400" b="1" dirty="0">
                <a:latin typeface="Times New Roman" panose="02020603050405020304" pitchFamily="18" charset="0"/>
                <a:ea typeface="Times New Roman" panose="02020603050405020304" pitchFamily="18" charset="0"/>
              </a:rPr>
              <a:t>à</a:t>
            </a:r>
            <a:r>
              <a:rPr lang="vi-VN" altLang="en-US" sz="2400" b="1" dirty="0">
                <a:latin typeface="Times New Roman" panose="02020603050405020304" pitchFamily="18" charset="0"/>
                <a:cs typeface="Times New Roman" panose="02020603050405020304" pitchFamily="18" charset="0"/>
              </a:rPr>
              <a:t>o đang kì giữa giảm phân I</a:t>
            </a:r>
            <a:endParaRPr lang="vi-VN" altLang="en-US" sz="2400" b="1" dirty="0">
              <a:latin typeface="Times New Roman" panose="02020603050405020304" pitchFamily="18" charset="0"/>
              <a:cs typeface="Times New Roman" panose="02020603050405020304" pitchFamily="18" charset="0"/>
            </a:endParaRPr>
          </a:p>
          <a:p>
            <a:pPr marL="0" lvl="0" indent="0" defTabSz="457200" eaLnBrk="1" hangingPunct="1">
              <a:lnSpc>
                <a:spcPct val="100000"/>
              </a:lnSpc>
              <a:spcBef>
                <a:spcPct val="0"/>
              </a:spcBef>
            </a:pPr>
            <a:r>
              <a:rPr lang="vi-VN" altLang="en-US" sz="2400" b="1" dirty="0">
                <a:latin typeface="Times New Roman" panose="02020603050405020304" pitchFamily="18" charset="0"/>
                <a:cs typeface="Times New Roman" panose="02020603050405020304" pitchFamily="18" charset="0"/>
              </a:rPr>
              <a:t>	L3 : Các loại giao tử P cho: 1000% ab</a:t>
            </a:r>
            <a:endParaRPr lang="vi-VN" altLang="en-US" sz="2400" b="1" dirty="0">
              <a:latin typeface="Times New Roman" panose="02020603050405020304" pitchFamily="18" charset="0"/>
              <a:cs typeface="Times New Roman" panose="02020603050405020304" pitchFamily="18" charset="0"/>
            </a:endParaRPr>
          </a:p>
          <a:p>
            <a:pPr marL="0" lvl="0" indent="0" defTabSz="457200" eaLnBrk="1" hangingPunct="1">
              <a:lnSpc>
                <a:spcPct val="100000"/>
              </a:lnSpc>
              <a:spcBef>
                <a:spcPct val="0"/>
              </a:spcBef>
            </a:pPr>
            <a:r>
              <a:rPr lang="vi-VN" altLang="en-US" sz="2400" b="1" dirty="0">
                <a:solidFill>
                  <a:srgbClr val="66FFFF"/>
                </a:solidFill>
                <a:latin typeface="Times New Roman" panose="02020603050405020304" pitchFamily="18" charset="0"/>
                <a:cs typeface="Times New Roman" panose="02020603050405020304" pitchFamily="18" charset="0"/>
              </a:rPr>
              <a:t>Hình H phù hợp với F1 = AaBb</a:t>
            </a:r>
            <a:endParaRPr lang="vi-VN" altLang="en-US" sz="2400" b="1" dirty="0">
              <a:solidFill>
                <a:srgbClr val="66FFFF"/>
              </a:solidFill>
              <a:latin typeface="Times New Roman" panose="02020603050405020304" pitchFamily="18" charset="0"/>
              <a:cs typeface="Times New Roman" panose="02020603050405020304" pitchFamily="18" charset="0"/>
            </a:endParaRPr>
          </a:p>
          <a:p>
            <a:pPr marL="0" lvl="0" indent="0" defTabSz="457200" eaLnBrk="1" hangingPunct="1">
              <a:lnSpc>
                <a:spcPct val="100000"/>
              </a:lnSpc>
              <a:spcBef>
                <a:spcPct val="0"/>
              </a:spcBef>
            </a:pPr>
            <a:r>
              <a:rPr lang="vi-VN" altLang="en-US" sz="2400" b="1" dirty="0">
                <a:solidFill>
                  <a:srgbClr val="66FFFF"/>
                </a:solidFill>
                <a:latin typeface="Times New Roman" panose="02020603050405020304" pitchFamily="18" charset="0"/>
                <a:cs typeface="Times New Roman" panose="02020603050405020304" pitchFamily="18" charset="0"/>
              </a:rPr>
              <a:t>	</a:t>
            </a:r>
            <a:r>
              <a:rPr lang="vi-VN" altLang="en-US" sz="2400" b="1" dirty="0">
                <a:latin typeface="Times New Roman" panose="02020603050405020304" pitchFamily="18" charset="0"/>
                <a:cs typeface="Times New Roman" panose="02020603050405020304" pitchFamily="18" charset="0"/>
              </a:rPr>
              <a:t>H1 : Tế b</a:t>
            </a:r>
            <a:r>
              <a:rPr lang="vi-VN" altLang="en-US" sz="2400" b="1" dirty="0">
                <a:latin typeface="Times New Roman" panose="02020603050405020304" pitchFamily="18" charset="0"/>
                <a:ea typeface="Times New Roman" panose="02020603050405020304" pitchFamily="18" charset="0"/>
              </a:rPr>
              <a:t>à</a:t>
            </a:r>
            <a:r>
              <a:rPr lang="vi-VN" altLang="en-US" sz="2400" b="1" dirty="0">
                <a:latin typeface="Times New Roman" panose="02020603050405020304" pitchFamily="18" charset="0"/>
                <a:cs typeface="Times New Roman" panose="02020603050405020304" pitchFamily="18" charset="0"/>
              </a:rPr>
              <a:t>o lưỡng bội 2n = AaBb</a:t>
            </a:r>
            <a:endParaRPr lang="vi-VN" altLang="en-US" sz="2400" b="1" dirty="0">
              <a:latin typeface="Times New Roman" panose="02020603050405020304" pitchFamily="18" charset="0"/>
              <a:cs typeface="Times New Roman" panose="02020603050405020304" pitchFamily="18" charset="0"/>
            </a:endParaRPr>
          </a:p>
          <a:p>
            <a:pPr marL="0" lvl="0" indent="0" defTabSz="457200" eaLnBrk="1" hangingPunct="1">
              <a:lnSpc>
                <a:spcPct val="100000"/>
              </a:lnSpc>
              <a:spcBef>
                <a:spcPct val="0"/>
              </a:spcBef>
            </a:pPr>
            <a:r>
              <a:rPr lang="vi-VN" altLang="en-US" sz="2400" b="1" dirty="0">
                <a:latin typeface="Times New Roman" panose="02020603050405020304" pitchFamily="18" charset="0"/>
                <a:cs typeface="Times New Roman" panose="02020603050405020304" pitchFamily="18" charset="0"/>
              </a:rPr>
              <a:t>	H2, 3 : Tế b</a:t>
            </a:r>
            <a:r>
              <a:rPr lang="vi-VN" altLang="en-US" sz="2400" b="1" dirty="0">
                <a:latin typeface="Times New Roman" panose="02020603050405020304" pitchFamily="18" charset="0"/>
                <a:ea typeface="Times New Roman" panose="02020603050405020304" pitchFamily="18" charset="0"/>
              </a:rPr>
              <a:t>à</a:t>
            </a:r>
            <a:r>
              <a:rPr lang="vi-VN" altLang="en-US" sz="2400" b="1" dirty="0">
                <a:latin typeface="Times New Roman" panose="02020603050405020304" pitchFamily="18" charset="0"/>
                <a:cs typeface="Times New Roman" panose="02020603050405020304" pitchFamily="18" charset="0"/>
              </a:rPr>
              <a:t>o đang kì giữa giảm phân I</a:t>
            </a:r>
            <a:endParaRPr lang="vi-VN" altLang="en-US" sz="2400" b="1" dirty="0">
              <a:latin typeface="Times New Roman" panose="02020603050405020304" pitchFamily="18" charset="0"/>
              <a:cs typeface="Times New Roman" panose="02020603050405020304" pitchFamily="18" charset="0"/>
            </a:endParaRPr>
          </a:p>
          <a:p>
            <a:pPr marL="0" lvl="0" indent="0" defTabSz="457200" eaLnBrk="1" hangingPunct="1">
              <a:lnSpc>
                <a:spcPct val="100000"/>
              </a:lnSpc>
              <a:spcBef>
                <a:spcPct val="0"/>
              </a:spcBef>
            </a:pPr>
            <a:r>
              <a:rPr lang="vi-VN" altLang="en-US" sz="2400" b="1" dirty="0">
                <a:latin typeface="Times New Roman" panose="02020603050405020304" pitchFamily="18" charset="0"/>
                <a:cs typeface="Times New Roman" panose="02020603050405020304" pitchFamily="18" charset="0"/>
              </a:rPr>
              <a:t>	H5,6,7,8 : Các loại giao tử P cho: ¼ AB : ¼ Ab : ¼ aB : ¼ ab</a:t>
            </a:r>
            <a:endParaRPr lang="vi-VN" altLang="en-US" sz="2400" b="1" dirty="0">
              <a:latin typeface="Times New Roman" panose="02020603050405020304" pitchFamily="18" charset="0"/>
              <a:cs typeface="Times New Roman" panose="02020603050405020304" pitchFamily="18" charset="0"/>
            </a:endParaRPr>
          </a:p>
          <a:p>
            <a:pPr marL="0" lvl="0" indent="0" defTabSz="457200" eaLnBrk="1" hangingPunct="1">
              <a:lnSpc>
                <a:spcPct val="100000"/>
              </a:lnSpc>
              <a:spcBef>
                <a:spcPct val="0"/>
              </a:spcBef>
              <a:buFontTx/>
              <a:buNone/>
            </a:pPr>
            <a:r>
              <a:rPr lang="vi-VN" altLang="en-US" sz="2400" dirty="0">
                <a:solidFill>
                  <a:srgbClr val="FFFFFF"/>
                </a:solidFill>
                <a:latin typeface="Times New Roman" panose="02020603050405020304" pitchFamily="18" charset="0"/>
                <a:cs typeface="Times New Roman" panose="02020603050405020304" pitchFamily="18" charset="0"/>
              </a:rPr>
              <a:t>	</a:t>
            </a:r>
            <a:endParaRPr lang="vi-VN" altLang="en-US" sz="2400" dirty="0">
              <a:solidFill>
                <a:srgbClr val="FFFFFF"/>
              </a:solidFill>
              <a:latin typeface="Times New Roman" panose="02020603050405020304" pitchFamily="18" charset="0"/>
              <a:cs typeface="Times New Roman" panose="02020603050405020304" pitchFamily="18" charset="0"/>
            </a:endParaRPr>
          </a:p>
          <a:p>
            <a:pPr marL="0" lvl="0" indent="0" defTabSz="457200" eaLnBrk="1" hangingPunct="1">
              <a:lnSpc>
                <a:spcPct val="100000"/>
              </a:lnSpc>
              <a:spcBef>
                <a:spcPct val="0"/>
              </a:spcBef>
              <a:buFontTx/>
              <a:buNone/>
            </a:pPr>
            <a:endParaRPr lang="vi-VN" altLang="en-US" sz="2400" b="1" dirty="0">
              <a:solidFill>
                <a:srgbClr val="FFFF00"/>
              </a:solidFill>
              <a:latin typeface="Times New Roman" panose="02020603050405020304" pitchFamily="18" charset="0"/>
              <a:ea typeface="Times New Roman" panose="02020603050405020304" pitchFamily="18" charset="0"/>
            </a:endParaRPr>
          </a:p>
        </p:txBody>
      </p:sp>
      <p:pic>
        <p:nvPicPr>
          <p:cNvPr id="98307" name="Picture 1"/>
          <p:cNvPicPr>
            <a:picLocks noChangeAspect="1"/>
          </p:cNvPicPr>
          <p:nvPr/>
        </p:nvPicPr>
        <p:blipFill>
          <a:blip r:embed="rId1"/>
          <a:stretch>
            <a:fillRect/>
          </a:stretch>
        </p:blipFill>
        <p:spPr>
          <a:xfrm>
            <a:off x="7218363" y="3709988"/>
            <a:ext cx="4973637" cy="3005137"/>
          </a:xfrm>
          <a:prstGeom prst="rect">
            <a:avLst/>
          </a:prstGeom>
          <a:noFill/>
          <a:ln w="9525">
            <a:noFill/>
          </a:ln>
        </p:spPr>
      </p:pic>
      <p:pic>
        <p:nvPicPr>
          <p:cNvPr id="98308" name="Picture 4"/>
          <p:cNvPicPr>
            <a:picLocks noChangeAspect="1"/>
          </p:cNvPicPr>
          <p:nvPr/>
        </p:nvPicPr>
        <p:blipFill>
          <a:blip r:embed="rId2"/>
          <a:stretch>
            <a:fillRect/>
          </a:stretch>
        </p:blipFill>
        <p:spPr>
          <a:xfrm>
            <a:off x="7218363" y="-17462"/>
            <a:ext cx="4973637" cy="3124200"/>
          </a:xfrm>
          <a:prstGeom prst="rect">
            <a:avLst/>
          </a:prstGeom>
          <a:noFill/>
          <a:ln w="9525">
            <a:noFill/>
          </a:ln>
        </p:spPr>
      </p:pic>
      <p:sp>
        <p:nvSpPr>
          <p:cNvPr id="7" name="TextBox 6"/>
          <p:cNvSpPr txBox="1"/>
          <p:nvPr/>
        </p:nvSpPr>
        <p:spPr>
          <a:xfrm>
            <a:off x="1447800" y="2781"/>
            <a:ext cx="4038600" cy="523220"/>
          </a:xfrm>
          <a:prstGeom prst="rect">
            <a:avLst/>
          </a:prstGeom>
          <a:solidFill>
            <a:srgbClr val="FF0000"/>
          </a:solidFill>
        </p:spPr>
        <p:txBody>
          <a:bodyPr>
            <a:spAutoFit/>
          </a:bodyPr>
          <a:lstStyle/>
          <a:p>
            <a:pPr marR="0" indent="-8890" algn="ctr" defTabSz="914400">
              <a:spcBef>
                <a:spcPts val="0"/>
              </a:spcBef>
              <a:spcAft>
                <a:spcPts val="0"/>
              </a:spcAft>
              <a:buClrTx/>
              <a:buSzTx/>
              <a:buFontTx/>
              <a:buNone/>
              <a:defRPr/>
            </a:pPr>
            <a:r>
              <a:rPr kumimoji="0" lang="en-US" sz="2800" b="1" kern="1200" cap="none" spc="0" normalizeH="0" baseline="0" noProof="0">
                <a:ln>
                  <a:solidFill>
                    <a:prstClr val="white"/>
                  </a:solidFill>
                </a:ln>
                <a:solidFill>
                  <a:srgbClr val="FFFF00"/>
                </a:solidFill>
                <a:latin typeface="Times New Roman" panose="02020603050405020304" pitchFamily="18" charset="0"/>
                <a:ea typeface="Arial" panose="020B0604020202020204" pitchFamily="34" charset="0"/>
                <a:cs typeface="Times New Roman" panose="02020603050405020304" pitchFamily="18" charset="0"/>
              </a:rPr>
              <a:t>Trả lời – kết luận</a:t>
            </a:r>
            <a:endParaRPr kumimoji="0" lang="en-US" sz="2800" b="1" kern="1200" cap="none" spc="0" normalizeH="0" baseline="0" noProof="0">
              <a:ln>
                <a:solidFill>
                  <a:prstClr val="white"/>
                </a:solidFill>
              </a:ln>
              <a:solidFill>
                <a:srgbClr val="FFFF00"/>
              </a:solidFill>
              <a:latin typeface="Times New Roman" panose="02020603050405020304" pitchFamily="18" charset="0"/>
              <a:ea typeface="Arial" panose="020B0604020202020204" pitchFamily="34" charset="0"/>
              <a:cs typeface="Times New Roman" panose="02020603050405020304" pitchFamily="18" charset="0"/>
            </a:endParaRP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
                                            <p:txEl>
                                              <p:charRg st="146" end="174"/>
                                            </p:txEl>
                                          </p:spTgt>
                                        </p:tgtEl>
                                        <p:attrNameLst>
                                          <p:attrName>style.visibility</p:attrName>
                                        </p:attrNameLst>
                                      </p:cBhvr>
                                      <p:to>
                                        <p:strVal val="visible"/>
                                      </p:to>
                                    </p:set>
                                    <p:animEffect transition="in" filter="wipe(left)">
                                      <p:cBhvr>
                                        <p:cTn id="7" dur="500"/>
                                        <p:tgtEl>
                                          <p:spTgt spid="12">
                                            <p:txEl>
                                              <p:charRg st="146" end="174"/>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2">
                                            <p:txEl>
                                              <p:charRg st="174" end="207"/>
                                            </p:txEl>
                                          </p:spTgt>
                                        </p:tgtEl>
                                        <p:attrNameLst>
                                          <p:attrName>style.visibility</p:attrName>
                                        </p:attrNameLst>
                                      </p:cBhvr>
                                      <p:to>
                                        <p:strVal val="visible"/>
                                      </p:to>
                                    </p:set>
                                    <p:animEffect transition="in" filter="wipe(left)">
                                      <p:cBhvr>
                                        <p:cTn id="12" dur="500"/>
                                        <p:tgtEl>
                                          <p:spTgt spid="12">
                                            <p:txEl>
                                              <p:charRg st="174" end="207"/>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2">
                                            <p:txEl>
                                              <p:charRg st="207" end="245"/>
                                            </p:txEl>
                                          </p:spTgt>
                                        </p:tgtEl>
                                        <p:attrNameLst>
                                          <p:attrName>style.visibility</p:attrName>
                                        </p:attrNameLst>
                                      </p:cBhvr>
                                      <p:to>
                                        <p:strVal val="visible"/>
                                      </p:to>
                                    </p:set>
                                    <p:animEffect transition="in" filter="wipe(left)">
                                      <p:cBhvr>
                                        <p:cTn id="17" dur="500"/>
                                        <p:tgtEl>
                                          <p:spTgt spid="12">
                                            <p:txEl>
                                              <p:charRg st="207" end="24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2">
                                            <p:txEl>
                                              <p:charRg st="245" end="282"/>
                                            </p:txEl>
                                          </p:spTgt>
                                        </p:tgtEl>
                                        <p:attrNameLst>
                                          <p:attrName>style.visibility</p:attrName>
                                        </p:attrNameLst>
                                      </p:cBhvr>
                                      <p:to>
                                        <p:strVal val="visible"/>
                                      </p:to>
                                    </p:set>
                                    <p:animEffect transition="in" filter="wipe(left)">
                                      <p:cBhvr>
                                        <p:cTn id="22" dur="500"/>
                                        <p:tgtEl>
                                          <p:spTgt spid="12">
                                            <p:txEl>
                                              <p:charRg st="245" end="28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2">
                                            <p:txEl>
                                              <p:charRg st="282" end="310"/>
                                            </p:txEl>
                                          </p:spTgt>
                                        </p:tgtEl>
                                        <p:attrNameLst>
                                          <p:attrName>style.visibility</p:attrName>
                                        </p:attrNameLst>
                                      </p:cBhvr>
                                      <p:to>
                                        <p:strVal val="visible"/>
                                      </p:to>
                                    </p:set>
                                    <p:animEffect transition="in" filter="wipe(left)">
                                      <p:cBhvr>
                                        <p:cTn id="27" dur="500"/>
                                        <p:tgtEl>
                                          <p:spTgt spid="12">
                                            <p:txEl>
                                              <p:charRg st="282" end="31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2">
                                            <p:txEl>
                                              <p:charRg st="310" end="343"/>
                                            </p:txEl>
                                          </p:spTgt>
                                        </p:tgtEl>
                                        <p:attrNameLst>
                                          <p:attrName>style.visibility</p:attrName>
                                        </p:attrNameLst>
                                      </p:cBhvr>
                                      <p:to>
                                        <p:strVal val="visible"/>
                                      </p:to>
                                    </p:set>
                                    <p:animEffect transition="in" filter="wipe(left)">
                                      <p:cBhvr>
                                        <p:cTn id="32" dur="500"/>
                                        <p:tgtEl>
                                          <p:spTgt spid="12">
                                            <p:txEl>
                                              <p:charRg st="310" end="34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2">
                                            <p:txEl>
                                              <p:charRg st="343" end="381"/>
                                            </p:txEl>
                                          </p:spTgt>
                                        </p:tgtEl>
                                        <p:attrNameLst>
                                          <p:attrName>style.visibility</p:attrName>
                                        </p:attrNameLst>
                                      </p:cBhvr>
                                      <p:to>
                                        <p:strVal val="visible"/>
                                      </p:to>
                                    </p:set>
                                    <p:animEffect transition="in" filter="wipe(left)">
                                      <p:cBhvr>
                                        <p:cTn id="37" dur="500"/>
                                        <p:tgtEl>
                                          <p:spTgt spid="12">
                                            <p:txEl>
                                              <p:charRg st="343" end="38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2">
                                            <p:txEl>
                                              <p:charRg st="381" end="420"/>
                                            </p:txEl>
                                          </p:spTgt>
                                        </p:tgtEl>
                                        <p:attrNameLst>
                                          <p:attrName>style.visibility</p:attrName>
                                        </p:attrNameLst>
                                      </p:cBhvr>
                                      <p:to>
                                        <p:strVal val="visible"/>
                                      </p:to>
                                    </p:set>
                                    <p:animEffect transition="in" filter="wipe(left)">
                                      <p:cBhvr>
                                        <p:cTn id="42" dur="500"/>
                                        <p:tgtEl>
                                          <p:spTgt spid="12">
                                            <p:txEl>
                                              <p:charRg st="381" end="42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12">
                                            <p:txEl>
                                              <p:charRg st="420" end="449"/>
                                            </p:txEl>
                                          </p:spTgt>
                                        </p:tgtEl>
                                        <p:attrNameLst>
                                          <p:attrName>style.visibility</p:attrName>
                                        </p:attrNameLst>
                                      </p:cBhvr>
                                      <p:to>
                                        <p:strVal val="visible"/>
                                      </p:to>
                                    </p:set>
                                    <p:animEffect transition="in" filter="wipe(left)">
                                      <p:cBhvr>
                                        <p:cTn id="47" dur="500"/>
                                        <p:tgtEl>
                                          <p:spTgt spid="12">
                                            <p:txEl>
                                              <p:charRg st="420" end="449"/>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12">
                                            <p:txEl>
                                              <p:charRg st="449" end="482"/>
                                            </p:txEl>
                                          </p:spTgt>
                                        </p:tgtEl>
                                        <p:attrNameLst>
                                          <p:attrName>style.visibility</p:attrName>
                                        </p:attrNameLst>
                                      </p:cBhvr>
                                      <p:to>
                                        <p:strVal val="visible"/>
                                      </p:to>
                                    </p:set>
                                    <p:animEffect transition="in" filter="wipe(left)">
                                      <p:cBhvr>
                                        <p:cTn id="52" dur="500"/>
                                        <p:tgtEl>
                                          <p:spTgt spid="12">
                                            <p:txEl>
                                              <p:charRg st="449" end="482"/>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12">
                                            <p:txEl>
                                              <p:charRg st="482" end="523"/>
                                            </p:txEl>
                                          </p:spTgt>
                                        </p:tgtEl>
                                        <p:attrNameLst>
                                          <p:attrName>style.visibility</p:attrName>
                                        </p:attrNameLst>
                                      </p:cBhvr>
                                      <p:to>
                                        <p:strVal val="visible"/>
                                      </p:to>
                                    </p:set>
                                    <p:animEffect transition="in" filter="wipe(left)">
                                      <p:cBhvr>
                                        <p:cTn id="57" dur="500"/>
                                        <p:tgtEl>
                                          <p:spTgt spid="12">
                                            <p:txEl>
                                              <p:charRg st="482" end="523"/>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12">
                                            <p:txEl>
                                              <p:charRg st="523" end="585"/>
                                            </p:txEl>
                                          </p:spTgt>
                                        </p:tgtEl>
                                        <p:attrNameLst>
                                          <p:attrName>style.visibility</p:attrName>
                                        </p:attrNameLst>
                                      </p:cBhvr>
                                      <p:to>
                                        <p:strVal val="visible"/>
                                      </p:to>
                                    </p:set>
                                    <p:animEffect transition="in" filter="wipe(left)">
                                      <p:cBhvr>
                                        <p:cTn id="62" dur="500"/>
                                        <p:tgtEl>
                                          <p:spTgt spid="12">
                                            <p:txEl>
                                              <p:charRg st="523" end="58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 name="TextBox 11"/>
          <p:cNvSpPr txBox="1">
            <a:spLocks noChangeArrowheads="1"/>
          </p:cNvSpPr>
          <p:nvPr/>
        </p:nvSpPr>
        <p:spPr bwMode="auto">
          <a:xfrm>
            <a:off x="0" y="703263"/>
            <a:ext cx="12039600" cy="6002338"/>
          </a:xfrm>
          <a:prstGeom prst="rect">
            <a:avLst/>
          </a:prstGeom>
          <a:noFill/>
          <a:ln>
            <a:noFill/>
          </a:ln>
        </p:spPr>
        <p:txBody>
          <a:bodyPr>
            <a:spAutoFit/>
          </a:bodyPr>
          <a:lstStyle>
            <a:lvl1pPr marL="228600" indent="-228600" algn="l" rtl="0" eaLnBrk="0" fontAlgn="base" hangingPunct="0">
              <a:lnSpc>
                <a:spcPct val="120000"/>
              </a:lnSpc>
              <a:spcBef>
                <a:spcPts val="1000"/>
              </a:spcBef>
              <a:spcAft>
                <a:spcPct val="0"/>
              </a:spcAft>
              <a:buFont typeface="Arial" panose="020B0604020202020204" pitchFamily="34" charset="0"/>
              <a:buChar char="•"/>
              <a:defRPr sz="2000" kern="1200">
                <a:solidFill>
                  <a:schemeClr val="tx1"/>
                </a:solidFill>
                <a:effectLst/>
                <a:latin typeface="+mn-lt"/>
                <a:ea typeface="+mn-ea"/>
                <a:cs typeface="+mn-cs"/>
              </a:defRPr>
            </a:lvl1pPr>
            <a:lvl2pPr marL="685800" indent="-228600" algn="l" rtl="0" eaLnBrk="0" fontAlgn="base" hangingPunct="0">
              <a:lnSpc>
                <a:spcPct val="120000"/>
              </a:lnSpc>
              <a:spcBef>
                <a:spcPts val="500"/>
              </a:spcBef>
              <a:spcAft>
                <a:spcPct val="0"/>
              </a:spcAft>
              <a:buFont typeface="Arial" panose="020B0604020202020204" pitchFamily="34" charset="0"/>
              <a:buChar char="•"/>
              <a:defRPr kern="1200">
                <a:solidFill>
                  <a:schemeClr val="tx1"/>
                </a:solidFill>
                <a:effectLst/>
                <a:latin typeface="+mn-lt"/>
                <a:ea typeface="+mn-ea"/>
                <a:cs typeface="+mn-cs"/>
              </a:defRPr>
            </a:lvl2pPr>
            <a:lvl3pPr marL="1143000" indent="-228600" algn="l" rtl="0" eaLnBrk="0" fontAlgn="base" hangingPunct="0">
              <a:lnSpc>
                <a:spcPct val="120000"/>
              </a:lnSpc>
              <a:spcBef>
                <a:spcPts val="500"/>
              </a:spcBef>
              <a:spcAft>
                <a:spcPct val="0"/>
              </a:spcAft>
              <a:buFont typeface="Arial" panose="020B0604020202020204" pitchFamily="34" charset="0"/>
              <a:buChar char="•"/>
              <a:defRPr sz="1600" kern="1200">
                <a:solidFill>
                  <a:schemeClr val="tx1"/>
                </a:solidFill>
                <a:effectLst/>
                <a:latin typeface="+mn-lt"/>
                <a:ea typeface="+mn-ea"/>
                <a:cs typeface="+mn-cs"/>
              </a:defRPr>
            </a:lvl3pPr>
            <a:lvl4pPr marL="1600200" indent="-228600" algn="l" rtl="0" eaLnBrk="0" fontAlgn="base" hangingPunct="0">
              <a:lnSpc>
                <a:spcPct val="120000"/>
              </a:lnSpc>
              <a:spcBef>
                <a:spcPts val="500"/>
              </a:spcBef>
              <a:spcAft>
                <a:spcPct val="0"/>
              </a:spcAft>
              <a:buFont typeface="Arial" panose="020B0604020202020204" pitchFamily="34" charset="0"/>
              <a:buChar char="•"/>
              <a:defRPr sz="1400" kern="1200">
                <a:solidFill>
                  <a:schemeClr val="tx1"/>
                </a:solidFill>
                <a:effectLst/>
                <a:latin typeface="+mn-lt"/>
                <a:ea typeface="+mn-ea"/>
                <a:cs typeface="+mn-cs"/>
              </a:defRPr>
            </a:lvl4pPr>
            <a:lvl5pPr marL="2057400" indent="-228600" algn="l" rtl="0" eaLnBrk="0" fontAlgn="base" hangingPunct="0">
              <a:lnSpc>
                <a:spcPct val="120000"/>
              </a:lnSpc>
              <a:spcBef>
                <a:spcPts val="500"/>
              </a:spcBef>
              <a:spcAft>
                <a:spcPct val="0"/>
              </a:spcAft>
              <a:buFont typeface="Arial" panose="020B0604020202020204" pitchFamily="34" charset="0"/>
              <a:buChar char="•"/>
              <a:defRPr sz="1200" kern="1200">
                <a:solidFill>
                  <a:schemeClr val="tx1"/>
                </a:solidFill>
                <a:effectLst/>
                <a:latin typeface="+mn-lt"/>
                <a:ea typeface="+mn-ea"/>
                <a:cs typeface="+mn-cs"/>
              </a:defRPr>
            </a:lvl5pPr>
          </a:lstStyle>
          <a:p>
            <a:pPr marL="0" lvl="0" indent="0" defTabSz="457200" eaLnBrk="1" hangingPunct="1">
              <a:lnSpc>
                <a:spcPct val="100000"/>
              </a:lnSpc>
              <a:spcBef>
                <a:spcPct val="0"/>
              </a:spcBef>
              <a:buFont typeface="Wingdings 3" panose="05040102010807070707" pitchFamily="18" charset="2"/>
              <a:buNone/>
            </a:pPr>
            <a:r>
              <a:rPr lang="en-US" altLang="en-US" sz="2400" b="1" dirty="0">
                <a:solidFill>
                  <a:srgbClr val="FFFF00"/>
                </a:solidFill>
                <a:latin typeface="Times New Roman" panose="02020603050405020304" pitchFamily="18" charset="0"/>
                <a:cs typeface="Times New Roman" panose="02020603050405020304" pitchFamily="18" charset="0"/>
              </a:rPr>
              <a:t>III</a:t>
            </a:r>
            <a:r>
              <a:rPr lang="vi-VN" altLang="en-US" sz="2400" b="1" dirty="0">
                <a:solidFill>
                  <a:srgbClr val="FFFF00"/>
                </a:solidFill>
                <a:latin typeface="Times New Roman" panose="02020603050405020304" pitchFamily="18" charset="0"/>
                <a:cs typeface="Times New Roman" panose="02020603050405020304" pitchFamily="18" charset="0"/>
              </a:rPr>
              <a:t>. </a:t>
            </a:r>
            <a:r>
              <a:rPr lang="vi-VN" altLang="en-US" sz="2400" b="1" dirty="0">
                <a:solidFill>
                  <a:srgbClr val="FFFF00"/>
                </a:solidFill>
                <a:latin typeface="Times New Roman" panose="02020603050405020304" pitchFamily="18" charset="0"/>
                <a:cs typeface="Times New Roman" panose="02020603050405020304" pitchFamily="18" charset="0"/>
              </a:rPr>
              <a:t>Ý NGHĨA CÁC QUY LUẬT CỦA  MENDEL</a:t>
            </a:r>
            <a:endParaRPr lang="en-US" altLang="en-US" sz="2400" b="1" dirty="0">
              <a:solidFill>
                <a:srgbClr val="FFFF00"/>
              </a:solidFill>
              <a:latin typeface="Times New Roman" panose="02020603050405020304" pitchFamily="18" charset="0"/>
              <a:cs typeface="Times New Roman" panose="02020603050405020304" pitchFamily="18" charset="0"/>
            </a:endParaRPr>
          </a:p>
          <a:p>
            <a:pPr marL="0" lvl="0" indent="0" defTabSz="457200" eaLnBrk="1" hangingPunct="1">
              <a:lnSpc>
                <a:spcPct val="100000"/>
              </a:lnSpc>
              <a:spcBef>
                <a:spcPct val="0"/>
              </a:spcBef>
              <a:buFont typeface="Wingdings 3" panose="05040102010807070707" pitchFamily="18" charset="2"/>
              <a:buNone/>
            </a:pPr>
            <a:r>
              <a:rPr lang="vi-VN" altLang="en-US" sz="2400" dirty="0">
                <a:solidFill>
                  <a:srgbClr val="FFFFFF"/>
                </a:solidFill>
                <a:latin typeface="Times New Roman" panose="02020603050405020304" pitchFamily="18" charset="0"/>
                <a:cs typeface="Times New Roman" panose="02020603050405020304" pitchFamily="18" charset="0"/>
              </a:rPr>
              <a:t>- Phương pháp nghiên cứu của Mendel (thực nghiệm kết hợp với phân tích thống kế kết quả thu được) </a:t>
            </a:r>
            <a:endParaRPr lang="en-US" altLang="en-US" sz="2400" dirty="0">
              <a:solidFill>
                <a:srgbClr val="FFFFFF"/>
              </a:solidFill>
              <a:latin typeface="Times New Roman" panose="02020603050405020304" pitchFamily="18" charset="0"/>
              <a:cs typeface="Times New Roman" panose="02020603050405020304" pitchFamily="18" charset="0"/>
            </a:endParaRPr>
          </a:p>
          <a:p>
            <a:pPr marL="0" lvl="0" indent="0" defTabSz="457200" eaLnBrk="1" hangingPunct="1">
              <a:lnSpc>
                <a:spcPct val="100000"/>
              </a:lnSpc>
              <a:spcBef>
                <a:spcPct val="0"/>
              </a:spcBef>
              <a:buFont typeface="Wingdings 3" panose="05040102010807070707" pitchFamily="18" charset="2"/>
              <a:buNone/>
            </a:pPr>
            <a:r>
              <a:rPr lang="en-US" altLang="en-US" sz="2400" dirty="0">
                <a:solidFill>
                  <a:srgbClr val="FFFF00"/>
                </a:solidFill>
                <a:latin typeface="Times New Roman" panose="02020603050405020304" pitchFamily="18" charset="0"/>
                <a:cs typeface="Times New Roman" panose="02020603050405020304" pitchFamily="18" charset="0"/>
              </a:rPr>
              <a:t>→ </a:t>
            </a:r>
            <a:r>
              <a:rPr lang="vi-VN" altLang="en-US" sz="2400" dirty="0">
                <a:solidFill>
                  <a:srgbClr val="FFFF00"/>
                </a:solidFill>
                <a:latin typeface="Times New Roman" panose="02020603050405020304" pitchFamily="18" charset="0"/>
                <a:cs typeface="Times New Roman" panose="02020603050405020304" pitchFamily="18" charset="0"/>
              </a:rPr>
              <a:t>l</a:t>
            </a:r>
            <a:r>
              <a:rPr lang="vi-VN" altLang="en-US" sz="2400" dirty="0">
                <a:solidFill>
                  <a:srgbClr val="FFFF00"/>
                </a:solidFill>
                <a:latin typeface="Times New Roman" panose="02020603050405020304" pitchFamily="18" charset="0"/>
                <a:ea typeface="Times New Roman" panose="02020603050405020304" pitchFamily="18" charset="0"/>
              </a:rPr>
              <a:t>à</a:t>
            </a:r>
            <a:r>
              <a:rPr lang="vi-VN" altLang="en-US" sz="2400" dirty="0">
                <a:solidFill>
                  <a:srgbClr val="FFFF00"/>
                </a:solidFill>
                <a:latin typeface="Times New Roman" panose="02020603050405020304" pitchFamily="18" charset="0"/>
                <a:cs typeface="Times New Roman" panose="02020603050405020304" pitchFamily="18" charset="0"/>
              </a:rPr>
              <a:t> phương pháp khoa học, cơ sơ của các phương pháp trong nghiên cứu di truyền hiện đại. </a:t>
            </a:r>
            <a:endParaRPr lang="en-US" altLang="en-US" sz="2400" dirty="0">
              <a:solidFill>
                <a:srgbClr val="FFFF00"/>
              </a:solidFill>
              <a:latin typeface="Times New Roman" panose="02020603050405020304" pitchFamily="18" charset="0"/>
              <a:cs typeface="Times New Roman" panose="02020603050405020304" pitchFamily="18" charset="0"/>
            </a:endParaRPr>
          </a:p>
          <a:p>
            <a:pPr marL="0" lvl="0" indent="0" defTabSz="457200" eaLnBrk="1" hangingPunct="1">
              <a:lnSpc>
                <a:spcPct val="100000"/>
              </a:lnSpc>
              <a:spcBef>
                <a:spcPct val="0"/>
              </a:spcBef>
              <a:buFont typeface="Wingdings 3" panose="05040102010807070707" pitchFamily="18" charset="2"/>
              <a:buNone/>
            </a:pPr>
            <a:r>
              <a:rPr lang="vi-VN" altLang="en-US" sz="2400" dirty="0">
                <a:solidFill>
                  <a:srgbClr val="FFFFFF"/>
                </a:solidFill>
                <a:latin typeface="Times New Roman" panose="02020603050405020304" pitchFamily="18" charset="0"/>
                <a:cs typeface="Times New Roman" panose="02020603050405020304" pitchFamily="18" charset="0"/>
              </a:rPr>
              <a:t>- Các quy luật di truyền của Mendel đặt nền móng cho di truyền học hiện đại </a:t>
            </a:r>
            <a:endParaRPr lang="en-US" altLang="en-US" sz="2400" dirty="0">
              <a:solidFill>
                <a:srgbClr val="FFFFFF"/>
              </a:solidFill>
              <a:latin typeface="Times New Roman" panose="02020603050405020304" pitchFamily="18" charset="0"/>
              <a:cs typeface="Times New Roman" panose="02020603050405020304" pitchFamily="18" charset="0"/>
            </a:endParaRPr>
          </a:p>
          <a:p>
            <a:pPr marL="0" lvl="0" indent="0" defTabSz="457200" eaLnBrk="1" hangingPunct="1">
              <a:lnSpc>
                <a:spcPct val="100000"/>
              </a:lnSpc>
              <a:spcBef>
                <a:spcPct val="0"/>
              </a:spcBef>
              <a:buFont typeface="Wingdings 3" panose="05040102010807070707" pitchFamily="18" charset="2"/>
              <a:buNone/>
            </a:pPr>
            <a:r>
              <a:rPr lang="en-US" altLang="en-US" sz="2400" dirty="0">
                <a:solidFill>
                  <a:srgbClr val="FFFF00"/>
                </a:solidFill>
                <a:latin typeface="Times New Roman" panose="02020603050405020304" pitchFamily="18" charset="0"/>
                <a:cs typeface="Times New Roman" panose="02020603050405020304" pitchFamily="18" charset="0"/>
              </a:rPr>
              <a:t>→ </a:t>
            </a:r>
            <a:r>
              <a:rPr lang="vi-VN" altLang="en-US" sz="2400" dirty="0">
                <a:solidFill>
                  <a:srgbClr val="FFFF00"/>
                </a:solidFill>
                <a:latin typeface="Times New Roman" panose="02020603050405020304" pitchFamily="18" charset="0"/>
                <a:cs typeface="Times New Roman" panose="02020603050405020304" pitchFamily="18" charset="0"/>
              </a:rPr>
              <a:t>(hai quy luật phân li v</a:t>
            </a:r>
            <a:r>
              <a:rPr lang="vi-VN" altLang="en-US" sz="2400" dirty="0">
                <a:solidFill>
                  <a:srgbClr val="FFFF00"/>
                </a:solidFill>
                <a:latin typeface="Times New Roman" panose="02020603050405020304" pitchFamily="18" charset="0"/>
                <a:ea typeface="Times New Roman" panose="02020603050405020304" pitchFamily="18" charset="0"/>
              </a:rPr>
              <a:t>à</a:t>
            </a:r>
            <a:r>
              <a:rPr lang="vi-VN" altLang="en-US" sz="2400" dirty="0">
                <a:solidFill>
                  <a:srgbClr val="FFFF00"/>
                </a:solidFill>
                <a:latin typeface="Times New Roman" panose="02020603050405020304" pitchFamily="18" charset="0"/>
                <a:cs typeface="Times New Roman" panose="02020603050405020304" pitchFamily="18" charset="0"/>
              </a:rPr>
              <a:t> phân li độc lập với cơ sở l</a:t>
            </a:r>
            <a:r>
              <a:rPr lang="vi-VN" altLang="en-US" sz="2400" dirty="0">
                <a:solidFill>
                  <a:srgbClr val="FFFF00"/>
                </a:solidFill>
                <a:latin typeface="Times New Roman" panose="02020603050405020304" pitchFamily="18" charset="0"/>
                <a:ea typeface="Times New Roman" panose="02020603050405020304" pitchFamily="18" charset="0"/>
              </a:rPr>
              <a:t>à</a:t>
            </a:r>
            <a:r>
              <a:rPr lang="vi-VN" altLang="en-US" sz="2400" dirty="0">
                <a:solidFill>
                  <a:srgbClr val="FFFF00"/>
                </a:solidFill>
                <a:latin typeface="Times New Roman" panose="02020603050405020304" pitchFamily="18" charset="0"/>
                <a:cs typeface="Times New Roman" panose="02020603050405020304" pitchFamily="18" charset="0"/>
              </a:rPr>
              <a:t> sự phân li của gene trên một nhiễm sắc thể v</a:t>
            </a:r>
            <a:r>
              <a:rPr lang="vi-VN" altLang="en-US" sz="2400" dirty="0">
                <a:solidFill>
                  <a:srgbClr val="FFFF00"/>
                </a:solidFill>
                <a:latin typeface="Times New Roman" panose="02020603050405020304" pitchFamily="18" charset="0"/>
                <a:ea typeface="Times New Roman" panose="02020603050405020304" pitchFamily="18" charset="0"/>
              </a:rPr>
              <a:t>à</a:t>
            </a:r>
            <a:r>
              <a:rPr lang="vi-VN" altLang="en-US" sz="2400" dirty="0">
                <a:solidFill>
                  <a:srgbClr val="FFFF00"/>
                </a:solidFill>
                <a:latin typeface="Times New Roman" panose="02020603050405020304" pitchFamily="18" charset="0"/>
                <a:cs typeface="Times New Roman" panose="02020603050405020304" pitchFamily="18" charset="0"/>
              </a:rPr>
              <a:t> trên các nhiễm sắc thể khác nhau l</a:t>
            </a:r>
            <a:r>
              <a:rPr lang="vi-VN" altLang="en-US" sz="2400" dirty="0">
                <a:solidFill>
                  <a:srgbClr val="FFFF00"/>
                </a:solidFill>
                <a:latin typeface="Times New Roman" panose="02020603050405020304" pitchFamily="18" charset="0"/>
                <a:ea typeface="Times New Roman" panose="02020603050405020304" pitchFamily="18" charset="0"/>
              </a:rPr>
              <a:t>à</a:t>
            </a:r>
            <a:r>
              <a:rPr lang="vi-VN" altLang="en-US" sz="2400" dirty="0">
                <a:solidFill>
                  <a:srgbClr val="FFFF00"/>
                </a:solidFill>
                <a:latin typeface="Times New Roman" panose="02020603050405020304" pitchFamily="18" charset="0"/>
                <a:cs typeface="Times New Roman" panose="02020603050405020304" pitchFamily="18" charset="0"/>
              </a:rPr>
              <a:t> nội dung phần lớn các quy luật di truyền được nghiên cứu sau n</a:t>
            </a:r>
            <a:r>
              <a:rPr lang="vi-VN" altLang="en-US" sz="2400" dirty="0">
                <a:solidFill>
                  <a:srgbClr val="FFFF00"/>
                </a:solidFill>
                <a:latin typeface="Times New Roman" panose="02020603050405020304" pitchFamily="18" charset="0"/>
                <a:ea typeface="Times New Roman" panose="02020603050405020304" pitchFamily="18" charset="0"/>
              </a:rPr>
              <a:t>à</a:t>
            </a:r>
            <a:r>
              <a:rPr lang="vi-VN" altLang="en-US" sz="2400" dirty="0">
                <a:solidFill>
                  <a:srgbClr val="FFFF00"/>
                </a:solidFill>
                <a:latin typeface="Times New Roman" panose="02020603050405020304" pitchFamily="18" charset="0"/>
                <a:cs typeface="Times New Roman" panose="02020603050405020304" pitchFamily="18" charset="0"/>
              </a:rPr>
              <a:t>y).</a:t>
            </a:r>
            <a:endParaRPr lang="en-US" altLang="en-US" sz="2400" dirty="0">
              <a:solidFill>
                <a:srgbClr val="FFFF00"/>
              </a:solidFill>
              <a:latin typeface="Times New Roman" panose="02020603050405020304" pitchFamily="18" charset="0"/>
              <a:cs typeface="Times New Roman" panose="02020603050405020304" pitchFamily="18" charset="0"/>
            </a:endParaRPr>
          </a:p>
          <a:p>
            <a:pPr marL="0" lvl="0" indent="0" defTabSz="457200" eaLnBrk="1" hangingPunct="1">
              <a:lnSpc>
                <a:spcPct val="100000"/>
              </a:lnSpc>
              <a:spcBef>
                <a:spcPct val="0"/>
              </a:spcBef>
              <a:buFont typeface="Wingdings 3" panose="05040102010807070707" pitchFamily="18" charset="2"/>
              <a:buNone/>
            </a:pPr>
            <a:r>
              <a:rPr lang="vi-VN" altLang="en-US" sz="2400" dirty="0">
                <a:solidFill>
                  <a:srgbClr val="FFFFFF"/>
                </a:solidFill>
                <a:latin typeface="Times New Roman" panose="02020603050405020304" pitchFamily="18" charset="0"/>
                <a:cs typeface="Times New Roman" panose="02020603050405020304" pitchFamily="18" charset="0"/>
              </a:rPr>
              <a:t>- Giả thuyết nhân tố di truyền của Mendel thiết lập cơ sở nguyên lí gene quy định tính trạng v</a:t>
            </a:r>
            <a:r>
              <a:rPr lang="vi-VN" altLang="en-US" sz="2400" dirty="0">
                <a:solidFill>
                  <a:srgbClr val="FFFFFF"/>
                </a:solidFill>
                <a:latin typeface="Times New Roman" panose="02020603050405020304" pitchFamily="18" charset="0"/>
                <a:ea typeface="Times New Roman" panose="02020603050405020304" pitchFamily="18" charset="0"/>
              </a:rPr>
              <a:t>à</a:t>
            </a:r>
            <a:r>
              <a:rPr lang="vi-VN" altLang="en-US" sz="2400" dirty="0">
                <a:solidFill>
                  <a:srgbClr val="FFFFFF"/>
                </a:solidFill>
                <a:latin typeface="Times New Roman" panose="02020603050405020304" pitchFamily="18" charset="0"/>
                <a:cs typeface="Times New Roman" panose="02020603050405020304" pitchFamily="18" charset="0"/>
              </a:rPr>
              <a:t> truyền thông tin di truyền. </a:t>
            </a:r>
            <a:endParaRPr lang="en-US" altLang="en-US" sz="2400" dirty="0">
              <a:solidFill>
                <a:srgbClr val="FFFFFF"/>
              </a:solidFill>
              <a:latin typeface="Times New Roman" panose="02020603050405020304" pitchFamily="18" charset="0"/>
              <a:cs typeface="Times New Roman" panose="02020603050405020304" pitchFamily="18" charset="0"/>
            </a:endParaRPr>
          </a:p>
          <a:p>
            <a:pPr marL="0" lvl="0" indent="0" defTabSz="457200" eaLnBrk="1" hangingPunct="1">
              <a:lnSpc>
                <a:spcPct val="100000"/>
              </a:lnSpc>
              <a:spcBef>
                <a:spcPct val="0"/>
              </a:spcBef>
              <a:buFont typeface="Wingdings 3" panose="05040102010807070707" pitchFamily="18" charset="2"/>
              <a:buNone/>
            </a:pPr>
            <a:r>
              <a:rPr lang="en-US" altLang="en-US" sz="2400" dirty="0">
                <a:solidFill>
                  <a:srgbClr val="FFFF00"/>
                </a:solidFill>
                <a:latin typeface="Times New Roman" panose="02020603050405020304" pitchFamily="18" charset="0"/>
                <a:cs typeface="Times New Roman" panose="02020603050405020304" pitchFamily="18" charset="0"/>
              </a:rPr>
              <a:t>→ </a:t>
            </a:r>
            <a:r>
              <a:rPr lang="vi-VN" altLang="en-US" sz="2400" dirty="0">
                <a:solidFill>
                  <a:srgbClr val="FFFF00"/>
                </a:solidFill>
                <a:latin typeface="Times New Roman" panose="02020603050405020304" pitchFamily="18" charset="0"/>
                <a:cs typeface="Times New Roman" panose="02020603050405020304" pitchFamily="18" charset="0"/>
              </a:rPr>
              <a:t>(sự truyền đạt "nhân tố di truyền" của Mendel chính l</a:t>
            </a:r>
            <a:r>
              <a:rPr lang="vi-VN" altLang="en-US" sz="2400" dirty="0">
                <a:solidFill>
                  <a:srgbClr val="FFFF00"/>
                </a:solidFill>
                <a:latin typeface="Times New Roman" panose="02020603050405020304" pitchFamily="18" charset="0"/>
                <a:ea typeface="Times New Roman" panose="02020603050405020304" pitchFamily="18" charset="0"/>
              </a:rPr>
              <a:t>à</a:t>
            </a:r>
            <a:r>
              <a:rPr lang="vi-VN" altLang="en-US" sz="2400" dirty="0">
                <a:solidFill>
                  <a:srgbClr val="FFFF00"/>
                </a:solidFill>
                <a:latin typeface="Times New Roman" panose="02020603050405020304" pitchFamily="18" charset="0"/>
                <a:cs typeface="Times New Roman" panose="02020603050405020304" pitchFamily="18" charset="0"/>
              </a:rPr>
              <a:t> sự phân li v</a:t>
            </a:r>
            <a:r>
              <a:rPr lang="vi-VN" altLang="en-US" sz="2400" dirty="0">
                <a:solidFill>
                  <a:srgbClr val="FFFF00"/>
                </a:solidFill>
                <a:latin typeface="Times New Roman" panose="02020603050405020304" pitchFamily="18" charset="0"/>
                <a:ea typeface="Times New Roman" panose="02020603050405020304" pitchFamily="18" charset="0"/>
              </a:rPr>
              <a:t>à</a:t>
            </a:r>
            <a:r>
              <a:rPr lang="vi-VN" altLang="en-US" sz="2400" dirty="0">
                <a:solidFill>
                  <a:srgbClr val="FFFF00"/>
                </a:solidFill>
                <a:latin typeface="Times New Roman" panose="02020603050405020304" pitchFamily="18" charset="0"/>
                <a:cs typeface="Times New Roman" panose="02020603050405020304" pitchFamily="18" charset="0"/>
              </a:rPr>
              <a:t> tổ hợp các gene cùng với sự phân li v</a:t>
            </a:r>
            <a:r>
              <a:rPr lang="vi-VN" altLang="en-US" sz="2400" dirty="0">
                <a:solidFill>
                  <a:srgbClr val="FFFF00"/>
                </a:solidFill>
                <a:latin typeface="Times New Roman" panose="02020603050405020304" pitchFamily="18" charset="0"/>
                <a:ea typeface="Times New Roman" panose="02020603050405020304" pitchFamily="18" charset="0"/>
              </a:rPr>
              <a:t>à</a:t>
            </a:r>
            <a:r>
              <a:rPr lang="vi-VN" altLang="en-US" sz="2400" dirty="0">
                <a:solidFill>
                  <a:srgbClr val="FFFF00"/>
                </a:solidFill>
                <a:latin typeface="Times New Roman" panose="02020603050405020304" pitchFamily="18" charset="0"/>
                <a:cs typeface="Times New Roman" panose="02020603050405020304" pitchFamily="18" charset="0"/>
              </a:rPr>
              <a:t> tổ hợp nhiễm sắc thể trong giảm phân, thụ tinh).</a:t>
            </a:r>
            <a:endParaRPr lang="en-US" altLang="en-US" sz="2400" dirty="0">
              <a:solidFill>
                <a:srgbClr val="FFFF00"/>
              </a:solidFill>
              <a:latin typeface="Times New Roman" panose="02020603050405020304" pitchFamily="18" charset="0"/>
              <a:cs typeface="Times New Roman" panose="02020603050405020304" pitchFamily="18" charset="0"/>
            </a:endParaRPr>
          </a:p>
          <a:p>
            <a:pPr marL="0" lvl="0" indent="0" defTabSz="457200" eaLnBrk="1" hangingPunct="1">
              <a:lnSpc>
                <a:spcPct val="100000"/>
              </a:lnSpc>
              <a:spcBef>
                <a:spcPct val="0"/>
              </a:spcBef>
              <a:buFont typeface="Wingdings 3" panose="05040102010807070707" pitchFamily="18" charset="2"/>
              <a:buNone/>
            </a:pPr>
            <a:r>
              <a:rPr lang="vi-VN" altLang="en-US" sz="2400" dirty="0">
                <a:solidFill>
                  <a:srgbClr val="FFFFFF"/>
                </a:solidFill>
                <a:latin typeface="Times New Roman" panose="02020603050405020304" pitchFamily="18" charset="0"/>
                <a:cs typeface="Times New Roman" panose="02020603050405020304" pitchFamily="18" charset="0"/>
              </a:rPr>
              <a:t>- Các quy luật di truyền phân li. phân li độc lập của Mendel </a:t>
            </a:r>
            <a:endParaRPr lang="en-US" altLang="en-US" sz="2400" dirty="0">
              <a:solidFill>
                <a:srgbClr val="FFFFFF"/>
              </a:solidFill>
              <a:latin typeface="Times New Roman" panose="02020603050405020304" pitchFamily="18" charset="0"/>
              <a:cs typeface="Times New Roman" panose="02020603050405020304" pitchFamily="18" charset="0"/>
            </a:endParaRPr>
          </a:p>
          <a:p>
            <a:pPr marL="0" lvl="0" indent="0" defTabSz="457200" eaLnBrk="1" hangingPunct="1">
              <a:lnSpc>
                <a:spcPct val="100000"/>
              </a:lnSpc>
              <a:spcBef>
                <a:spcPct val="0"/>
              </a:spcBef>
              <a:buFont typeface="Wingdings 3" panose="05040102010807070707" pitchFamily="18" charset="2"/>
              <a:buNone/>
            </a:pPr>
            <a:r>
              <a:rPr lang="en-US" altLang="en-US" sz="2400" dirty="0">
                <a:solidFill>
                  <a:srgbClr val="FFFF00"/>
                </a:solidFill>
                <a:latin typeface="Times New Roman" panose="02020603050405020304" pitchFamily="18" charset="0"/>
                <a:cs typeface="Times New Roman" panose="02020603050405020304" pitchFamily="18" charset="0"/>
              </a:rPr>
              <a:t>→ l</a:t>
            </a:r>
            <a:r>
              <a:rPr lang="vi-VN" altLang="en-US" sz="2400" dirty="0">
                <a:solidFill>
                  <a:srgbClr val="FFFF00"/>
                </a:solidFill>
                <a:latin typeface="Times New Roman" panose="02020603050405020304" pitchFamily="18" charset="0"/>
                <a:ea typeface="Times New Roman" panose="02020603050405020304" pitchFamily="18" charset="0"/>
              </a:rPr>
              <a:t>à</a:t>
            </a:r>
            <a:r>
              <a:rPr lang="vi-VN" altLang="en-US" sz="2400" dirty="0">
                <a:solidFill>
                  <a:srgbClr val="FFFF00"/>
                </a:solidFill>
                <a:latin typeface="Times New Roman" panose="02020603050405020304" pitchFamily="18" charset="0"/>
                <a:cs typeface="Times New Roman" panose="02020603050405020304" pitchFamily="18" charset="0"/>
              </a:rPr>
              <a:t> cơ sở cho phép giải thích hiện tượng di truyền của nhiều tính trạng ở sinh vật, cơ chế tái tổ hợp di truyền v</a:t>
            </a:r>
            <a:r>
              <a:rPr lang="vi-VN" altLang="en-US" sz="2400" dirty="0">
                <a:solidFill>
                  <a:srgbClr val="FFFF00"/>
                </a:solidFill>
                <a:latin typeface="Times New Roman" panose="02020603050405020304" pitchFamily="18" charset="0"/>
                <a:ea typeface="Times New Roman" panose="02020603050405020304" pitchFamily="18" charset="0"/>
              </a:rPr>
              <a:t>à</a:t>
            </a:r>
            <a:r>
              <a:rPr lang="vi-VN" altLang="en-US" sz="2400" dirty="0">
                <a:solidFill>
                  <a:srgbClr val="FFFF00"/>
                </a:solidFill>
                <a:latin typeface="Times New Roman" panose="02020603050405020304" pitchFamily="18" charset="0"/>
                <a:cs typeface="Times New Roman" panose="02020603050405020304" pitchFamily="18" charset="0"/>
              </a:rPr>
              <a:t> sự đa dạng di truyền.</a:t>
            </a:r>
            <a:endParaRPr lang="vi-VN" altLang="en-US" sz="2400" dirty="0">
              <a:solidFill>
                <a:srgbClr val="FFFF00"/>
              </a:solidFill>
              <a:latin typeface="Times New Roman" panose="02020603050405020304" pitchFamily="18" charset="0"/>
              <a:cs typeface="Times New Roman" panose="02020603050405020304" pitchFamily="18" charset="0"/>
            </a:endParaRPr>
          </a:p>
          <a:p>
            <a:pPr marL="0" lvl="0" indent="0" algn="just" defTabSz="457200" eaLnBrk="1" hangingPunct="1">
              <a:lnSpc>
                <a:spcPct val="100000"/>
              </a:lnSpc>
              <a:spcBef>
                <a:spcPct val="0"/>
              </a:spcBef>
              <a:buFont typeface="Wingdings 3" panose="05040102010807070707" pitchFamily="18" charset="2"/>
              <a:buNone/>
            </a:pPr>
            <a:r>
              <a:rPr lang="vi-VN" altLang="en-US" sz="2400" b="1" dirty="0">
                <a:solidFill>
                  <a:srgbClr val="FFFF00"/>
                </a:solidFill>
                <a:latin typeface="Times New Roman" panose="02020603050405020304" pitchFamily="18" charset="0"/>
                <a:cs typeface="Times New Roman" panose="02020603050405020304" pitchFamily="18" charset="0"/>
              </a:rPr>
              <a:t>	</a:t>
            </a:r>
            <a:endParaRPr lang="vi-VN" altLang="en-US" sz="2400" b="1" dirty="0">
              <a:solidFill>
                <a:srgbClr val="FFFF00"/>
              </a:solidFill>
              <a:latin typeface="Times New Roman" panose="02020603050405020304" pitchFamily="18" charset="0"/>
              <a:ea typeface="Times New Roman" panose="02020603050405020304" pitchFamily="18" charset="0"/>
            </a:endParaRP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
                                            <p:txEl>
                                              <p:charRg st="137" end="228"/>
                                            </p:txEl>
                                          </p:spTgt>
                                        </p:tgtEl>
                                        <p:attrNameLst>
                                          <p:attrName>style.visibility</p:attrName>
                                        </p:attrNameLst>
                                      </p:cBhvr>
                                      <p:to>
                                        <p:strVal val="visible"/>
                                      </p:to>
                                    </p:set>
                                    <p:animEffect transition="in" filter="wipe(left)">
                                      <p:cBhvr>
                                        <p:cTn id="7" dur="500"/>
                                        <p:tgtEl>
                                          <p:spTgt spid="12">
                                            <p:txEl>
                                              <p:charRg st="137" end="228"/>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2">
                                            <p:txEl>
                                              <p:charRg st="305" end="510"/>
                                            </p:txEl>
                                          </p:spTgt>
                                        </p:tgtEl>
                                        <p:attrNameLst>
                                          <p:attrName>style.visibility</p:attrName>
                                        </p:attrNameLst>
                                      </p:cBhvr>
                                      <p:to>
                                        <p:strVal val="visible"/>
                                      </p:to>
                                    </p:set>
                                    <p:animEffect transition="in" filter="wipe(left)">
                                      <p:cBhvr>
                                        <p:cTn id="12" dur="500"/>
                                        <p:tgtEl>
                                          <p:spTgt spid="12">
                                            <p:txEl>
                                              <p:charRg st="305" end="51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2">
                                            <p:txEl>
                                              <p:charRg st="635" end="794"/>
                                            </p:txEl>
                                          </p:spTgt>
                                        </p:tgtEl>
                                        <p:attrNameLst>
                                          <p:attrName>style.visibility</p:attrName>
                                        </p:attrNameLst>
                                      </p:cBhvr>
                                      <p:to>
                                        <p:strVal val="visible"/>
                                      </p:to>
                                    </p:set>
                                    <p:animEffect transition="in" filter="wipe(left)">
                                      <p:cBhvr>
                                        <p:cTn id="17" dur="500"/>
                                        <p:tgtEl>
                                          <p:spTgt spid="12">
                                            <p:txEl>
                                              <p:charRg st="635" end="79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2">
                                            <p:txEl>
                                              <p:charRg st="856" end="994"/>
                                            </p:txEl>
                                          </p:spTgt>
                                        </p:tgtEl>
                                        <p:attrNameLst>
                                          <p:attrName>style.visibility</p:attrName>
                                        </p:attrNameLst>
                                      </p:cBhvr>
                                      <p:to>
                                        <p:strVal val="visible"/>
                                      </p:to>
                                    </p:set>
                                    <p:animEffect transition="in" filter="wipe(left)">
                                      <p:cBhvr>
                                        <p:cTn id="22" dur="500"/>
                                        <p:tgtEl>
                                          <p:spTgt spid="12">
                                            <p:txEl>
                                              <p:charRg st="856" end="99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1378" name="Slide Number Placeholder 1"/>
          <p:cNvSpPr txBox="1">
            <a:spLocks noGrp="1"/>
          </p:cNvSpPr>
          <p:nvPr>
            <p:ph type="sldNum" sz="quarter" idx="4"/>
          </p:nvPr>
        </p:nvSpPr>
        <p:spPr>
          <a:xfrm>
            <a:off x="10266363" y="5870575"/>
            <a:ext cx="550862" cy="377825"/>
          </a:xfrm>
          <a:noFill/>
          <a:ln>
            <a:noFill/>
          </a:ln>
        </p:spPr>
        <p:txBody>
          <a:bodyPr anchor="ctr" anchorCtr="0"/>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r"/>
            <a:fld id="{9A0DB2DC-4C9A-4742-B13C-FB6460FD3503}" type="slidenum">
              <a:rPr lang="en-US" altLang="en-US" sz="1000" dirty="0">
                <a:latin typeface="Calibri" panose="020F0502020204030204" pitchFamily="34" charset="0"/>
              </a:rPr>
            </a:fld>
            <a:endParaRPr lang="en-US" altLang="en-US" sz="1000" dirty="0">
              <a:latin typeface="Calibri" panose="020F0502020204030204" pitchFamily="34" charset="0"/>
            </a:endParaRPr>
          </a:p>
        </p:txBody>
      </p:sp>
      <p:sp>
        <p:nvSpPr>
          <p:cNvPr id="3" name="TextBox 2"/>
          <p:cNvSpPr txBox="1"/>
          <p:nvPr/>
        </p:nvSpPr>
        <p:spPr>
          <a:xfrm>
            <a:off x="1447800" y="1981200"/>
            <a:ext cx="9753600" cy="2216150"/>
          </a:xfrm>
          <a:prstGeom prst="rect">
            <a:avLst/>
          </a:prstGeom>
          <a:noFill/>
          <a:ln w="9525">
            <a:noFill/>
          </a:ln>
        </p:spPr>
        <p:txBody>
          <a:bodyPr>
            <a:spAutoFit/>
          </a:bodyPr>
          <a:p>
            <a:pPr marL="358775" indent="-358775" algn="just">
              <a:spcBef>
                <a:spcPts val="600"/>
              </a:spcBef>
              <a:spcAft>
                <a:spcPts val="600"/>
              </a:spcAft>
              <a:buFont typeface="Wingdings 3" panose="05040102010807070707" pitchFamily="18" charset="2"/>
            </a:pPr>
            <a:r>
              <a:rPr lang="en-US" altLang="en-US" sz="13800" b="1" dirty="0">
                <a:solidFill>
                  <a:srgbClr val="FFFF00"/>
                </a:solidFill>
                <a:latin typeface="Times New Roman" panose="02020603050405020304" pitchFamily="18" charset="0"/>
                <a:cs typeface="Times New Roman" panose="02020603050405020304" pitchFamily="18" charset="0"/>
              </a:rPr>
              <a:t>Trắc nghiệm</a:t>
            </a:r>
            <a:endParaRPr lang="en-US" altLang="en-US" sz="13800" b="1" dirty="0">
              <a:solidFill>
                <a:srgbClr val="FFFF00"/>
              </a:solidFill>
              <a:latin typeface="Times New Roman" panose="02020603050405020304" pitchFamily="18" charset="0"/>
              <a:ea typeface="Times New Roman" panose="02020603050405020304" pitchFamily="18" charset="0"/>
            </a:endParaRPr>
          </a:p>
        </p:txBody>
      </p:sp>
    </p:spTree>
  </p:cSld>
  <p:clrMapOvr>
    <a:masterClrMapping/>
  </p:clrMapOvr>
  <p:transition spd="slow">
    <p:split orient="vert"/>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TextBox 2"/>
          <p:cNvSpPr txBox="1"/>
          <p:nvPr/>
        </p:nvSpPr>
        <p:spPr>
          <a:xfrm>
            <a:off x="111125" y="-11112"/>
            <a:ext cx="11368088" cy="523875"/>
          </a:xfrm>
          <a:prstGeom prst="rect">
            <a:avLst/>
          </a:prstGeom>
          <a:noFill/>
          <a:ln w="9525">
            <a:noFill/>
          </a:ln>
        </p:spPr>
        <p:txBody>
          <a:bodyPr>
            <a:spAutoFit/>
          </a:bodyPr>
          <a:lstStyle>
            <a:lvl1pPr marL="342900" indent="-342900" algn="l" defTabSz="457200" rtl="0" eaLnBrk="0" fontAlgn="base" hangingPunct="0">
              <a:spcBef>
                <a:spcPts val="1000"/>
              </a:spcBef>
              <a:spcAft>
                <a:spcPct val="0"/>
              </a:spcAft>
              <a:buClr>
                <a:srgbClr val="8AD0D6"/>
              </a:buClr>
              <a:buSzPct val="80000"/>
              <a:buFont typeface="Wingdings 3" panose="05040102010807070707" pitchFamily="18" charset="2"/>
              <a:buChar char=""/>
              <a:defRPr sz="2000" kern="1200">
                <a:solidFill>
                  <a:schemeClr val="tx1"/>
                </a:solidFill>
                <a:latin typeface="+mj-lt"/>
                <a:ea typeface="+mj-ea"/>
                <a:cs typeface="+mj-cs"/>
              </a:defRPr>
            </a:lvl1pPr>
            <a:lvl2pPr marL="742950" indent="-285750" algn="l" defTabSz="457200" rtl="0" eaLnBrk="0" fontAlgn="base" hangingPunct="0">
              <a:spcBef>
                <a:spcPts val="1000"/>
              </a:spcBef>
              <a:spcAft>
                <a:spcPct val="0"/>
              </a:spcAft>
              <a:buClr>
                <a:srgbClr val="8AD0D6"/>
              </a:buClr>
              <a:buSzPct val="80000"/>
              <a:buFont typeface="Wingdings 3" panose="05040102010807070707" pitchFamily="18" charset="2"/>
              <a:buChar char=""/>
              <a:defRPr kern="1200">
                <a:solidFill>
                  <a:schemeClr val="tx1"/>
                </a:solidFill>
                <a:latin typeface="+mj-lt"/>
                <a:ea typeface="+mj-ea"/>
                <a:cs typeface="+mj-cs"/>
              </a:defRPr>
            </a:lvl2pPr>
            <a:lvl3pPr marL="1143000" indent="-228600" algn="l" defTabSz="457200" rtl="0" eaLnBrk="0" fontAlgn="base" hangingPunct="0">
              <a:spcBef>
                <a:spcPts val="1000"/>
              </a:spcBef>
              <a:spcAft>
                <a:spcPct val="0"/>
              </a:spcAft>
              <a:buClr>
                <a:srgbClr val="8AD0D6"/>
              </a:buClr>
              <a:buSzPct val="80000"/>
              <a:buFont typeface="Wingdings 3" panose="05040102010807070707" pitchFamily="18" charset="2"/>
              <a:buChar char=""/>
              <a:defRPr sz="1600" kern="1200">
                <a:solidFill>
                  <a:schemeClr val="tx1"/>
                </a:solidFill>
                <a:latin typeface="+mj-lt"/>
                <a:ea typeface="+mj-ea"/>
                <a:cs typeface="+mj-cs"/>
              </a:defRPr>
            </a:lvl3pPr>
            <a:lvl4pPr marL="1600200" indent="-228600" algn="l" defTabSz="457200" rtl="0" eaLnBrk="0" fontAlgn="base" hangingPunct="0">
              <a:spcBef>
                <a:spcPts val="1000"/>
              </a:spcBef>
              <a:spcAft>
                <a:spcPct val="0"/>
              </a:spcAft>
              <a:buClr>
                <a:srgbClr val="8AD0D6"/>
              </a:buClr>
              <a:buSzPct val="80000"/>
              <a:buFont typeface="Wingdings 3" panose="05040102010807070707" pitchFamily="18" charset="2"/>
              <a:buChar char=""/>
              <a:defRPr sz="1400" kern="1200">
                <a:solidFill>
                  <a:schemeClr val="tx1"/>
                </a:solidFill>
                <a:latin typeface="+mj-lt"/>
                <a:ea typeface="+mj-ea"/>
                <a:cs typeface="+mj-cs"/>
              </a:defRPr>
            </a:lvl4pPr>
            <a:lvl5pPr marL="2057400" indent="-228600" algn="l" defTabSz="457200" rtl="0" eaLnBrk="0" fontAlgn="base" hangingPunct="0">
              <a:spcBef>
                <a:spcPts val="1000"/>
              </a:spcBef>
              <a:spcAft>
                <a:spcPct val="0"/>
              </a:spcAft>
              <a:buClr>
                <a:srgbClr val="8AD0D6"/>
              </a:buClr>
              <a:buSzPct val="80000"/>
              <a:buFont typeface="Wingdings 3" panose="05040102010807070707" pitchFamily="18" charset="2"/>
              <a:buChar char=""/>
              <a:defRPr sz="1400" kern="1200">
                <a:solidFill>
                  <a:schemeClr val="tx1"/>
                </a:solidFill>
                <a:latin typeface="+mj-lt"/>
                <a:ea typeface="+mj-ea"/>
                <a:cs typeface="+mj-cs"/>
              </a:defRPr>
            </a:lvl5pPr>
          </a:lstStyle>
          <a:p>
            <a:pPr marL="358775" lvl="0" indent="-358775" algn="just" defTabSz="914400">
              <a:spcBef>
                <a:spcPts val="600"/>
              </a:spcBef>
              <a:spcAft>
                <a:spcPts val="600"/>
              </a:spcAft>
              <a:buClrTx/>
              <a:buSzTx/>
              <a:buNone/>
            </a:pPr>
            <a:r>
              <a:rPr lang="en-US" altLang="en-US" sz="2800" b="1" u="sng" dirty="0">
                <a:solidFill>
                  <a:srgbClr val="FFFF00"/>
                </a:solidFill>
                <a:latin typeface="Times New Roman" panose="02020603050405020304" pitchFamily="18" charset="0"/>
                <a:cs typeface="Times New Roman" panose="02020603050405020304" pitchFamily="18" charset="0"/>
              </a:rPr>
              <a:t>Câu hỏi 1:</a:t>
            </a:r>
            <a:endParaRPr lang="en-US" altLang="en-US" sz="2800" b="1" u="sng" dirty="0">
              <a:solidFill>
                <a:srgbClr val="FFFF00"/>
              </a:solidFill>
              <a:latin typeface="Times New Roman" panose="02020603050405020304" pitchFamily="18" charset="0"/>
              <a:ea typeface="Times New Roman" panose="02020603050405020304" pitchFamily="18" charset="0"/>
            </a:endParaRPr>
          </a:p>
        </p:txBody>
      </p:sp>
      <p:sp>
        <p:nvSpPr>
          <p:cNvPr id="8" name="TextBox 7"/>
          <p:cNvSpPr txBox="1"/>
          <p:nvPr/>
        </p:nvSpPr>
        <p:spPr>
          <a:xfrm>
            <a:off x="334963" y="609600"/>
            <a:ext cx="6356350" cy="5954713"/>
          </a:xfrm>
          <a:prstGeom prst="rect">
            <a:avLst/>
          </a:prstGeom>
          <a:noFill/>
          <a:ln w="9525">
            <a:noFill/>
          </a:ln>
        </p:spPr>
        <p:txBody>
          <a:bodyPr>
            <a:spAutoFit/>
          </a:bodyPr>
          <a:lstStyle>
            <a:lvl1pPr marL="342900" indent="-342900" algn="l" defTabSz="457200" rtl="0" eaLnBrk="0" fontAlgn="base" hangingPunct="0">
              <a:spcBef>
                <a:spcPts val="1000"/>
              </a:spcBef>
              <a:spcAft>
                <a:spcPct val="0"/>
              </a:spcAft>
              <a:buClr>
                <a:srgbClr val="8AD0D6"/>
              </a:buClr>
              <a:buSzPct val="80000"/>
              <a:buFont typeface="Wingdings 3" panose="05040102010807070707" pitchFamily="18" charset="2"/>
              <a:buChar char=""/>
              <a:defRPr sz="2000" kern="1200">
                <a:solidFill>
                  <a:schemeClr val="tx1"/>
                </a:solidFill>
                <a:latin typeface="+mj-lt"/>
                <a:ea typeface="+mj-ea"/>
                <a:cs typeface="+mj-cs"/>
              </a:defRPr>
            </a:lvl1pPr>
            <a:lvl2pPr marL="742950" indent="-285750" algn="l" defTabSz="457200" rtl="0" eaLnBrk="0" fontAlgn="base" hangingPunct="0">
              <a:spcBef>
                <a:spcPts val="1000"/>
              </a:spcBef>
              <a:spcAft>
                <a:spcPct val="0"/>
              </a:spcAft>
              <a:buClr>
                <a:srgbClr val="8AD0D6"/>
              </a:buClr>
              <a:buSzPct val="80000"/>
              <a:buFont typeface="Wingdings 3" panose="05040102010807070707" pitchFamily="18" charset="2"/>
              <a:buChar char=""/>
              <a:defRPr kern="1200">
                <a:solidFill>
                  <a:schemeClr val="tx1"/>
                </a:solidFill>
                <a:latin typeface="+mj-lt"/>
                <a:ea typeface="+mj-ea"/>
                <a:cs typeface="+mj-cs"/>
              </a:defRPr>
            </a:lvl2pPr>
            <a:lvl3pPr marL="1143000" indent="-228600" algn="l" defTabSz="457200" rtl="0" eaLnBrk="0" fontAlgn="base" hangingPunct="0">
              <a:spcBef>
                <a:spcPts val="1000"/>
              </a:spcBef>
              <a:spcAft>
                <a:spcPct val="0"/>
              </a:spcAft>
              <a:buClr>
                <a:srgbClr val="8AD0D6"/>
              </a:buClr>
              <a:buSzPct val="80000"/>
              <a:buFont typeface="Wingdings 3" panose="05040102010807070707" pitchFamily="18" charset="2"/>
              <a:buChar char=""/>
              <a:defRPr sz="1600" kern="1200">
                <a:solidFill>
                  <a:schemeClr val="tx1"/>
                </a:solidFill>
                <a:latin typeface="+mj-lt"/>
                <a:ea typeface="+mj-ea"/>
                <a:cs typeface="+mj-cs"/>
              </a:defRPr>
            </a:lvl3pPr>
            <a:lvl4pPr marL="1600200" indent="-228600" algn="l" defTabSz="457200" rtl="0" eaLnBrk="0" fontAlgn="base" hangingPunct="0">
              <a:spcBef>
                <a:spcPts val="1000"/>
              </a:spcBef>
              <a:spcAft>
                <a:spcPct val="0"/>
              </a:spcAft>
              <a:buClr>
                <a:srgbClr val="8AD0D6"/>
              </a:buClr>
              <a:buSzPct val="80000"/>
              <a:buFont typeface="Wingdings 3" panose="05040102010807070707" pitchFamily="18" charset="2"/>
              <a:buChar char=""/>
              <a:defRPr sz="1400" kern="1200">
                <a:solidFill>
                  <a:schemeClr val="tx1"/>
                </a:solidFill>
                <a:latin typeface="+mj-lt"/>
                <a:ea typeface="+mj-ea"/>
                <a:cs typeface="+mj-cs"/>
              </a:defRPr>
            </a:lvl4pPr>
            <a:lvl5pPr marL="2057400" indent="-228600" algn="l" defTabSz="457200" rtl="0" eaLnBrk="0" fontAlgn="base" hangingPunct="0">
              <a:spcBef>
                <a:spcPts val="1000"/>
              </a:spcBef>
              <a:spcAft>
                <a:spcPct val="0"/>
              </a:spcAft>
              <a:buClr>
                <a:srgbClr val="8AD0D6"/>
              </a:buClr>
              <a:buSzPct val="80000"/>
              <a:buFont typeface="Wingdings 3" panose="05040102010807070707" pitchFamily="18" charset="2"/>
              <a:buChar char=""/>
              <a:defRPr sz="1400" kern="1200">
                <a:solidFill>
                  <a:schemeClr val="tx1"/>
                </a:solidFill>
                <a:latin typeface="+mj-lt"/>
                <a:ea typeface="+mj-ea"/>
                <a:cs typeface="+mj-cs"/>
              </a:defRPr>
            </a:lvl5pPr>
          </a:lstStyle>
          <a:p>
            <a:pPr marL="358775" lvl="0" indent="-358775" algn="just" defTabSz="914400">
              <a:spcBef>
                <a:spcPct val="0"/>
              </a:spcBef>
              <a:buClrTx/>
              <a:buSzTx/>
              <a:buNone/>
            </a:pPr>
            <a:r>
              <a:rPr lang="vi-VN" altLang="en-US" sz="2400" b="1" dirty="0">
                <a:solidFill>
                  <a:srgbClr val="FFFF00"/>
                </a:solidFill>
                <a:latin typeface="Times New Roman" panose="02020603050405020304" pitchFamily="18" charset="0"/>
                <a:cs typeface="Times New Roman" panose="02020603050405020304" pitchFamily="18" charset="0"/>
              </a:rPr>
              <a:t>&lt;TNNLC&gt; Thí nghiệm của Mendel về phép lai một tính trạng về hình dạng hạt ở đậu H</a:t>
            </a:r>
            <a:r>
              <a:rPr lang="vi-VN" altLang="en-US" sz="2400" b="1" dirty="0">
                <a:solidFill>
                  <a:srgbClr val="FFFF00"/>
                </a:solidFill>
                <a:latin typeface="Times New Roman" panose="02020603050405020304" pitchFamily="18" charset="0"/>
                <a:ea typeface="Times New Roman" panose="02020603050405020304" pitchFamily="18" charset="0"/>
              </a:rPr>
              <a:t>à</a:t>
            </a:r>
            <a:r>
              <a:rPr lang="vi-VN" altLang="en-US" sz="2400" b="1" dirty="0">
                <a:solidFill>
                  <a:srgbClr val="FFFF00"/>
                </a:solidFill>
                <a:latin typeface="Times New Roman" panose="02020603050405020304" pitchFamily="18" charset="0"/>
                <a:cs typeface="Times New Roman" panose="02020603050405020304" pitchFamily="18" charset="0"/>
              </a:rPr>
              <a:t> Lan v</a:t>
            </a:r>
            <a:r>
              <a:rPr lang="vi-VN" altLang="en-US" sz="2400" b="1" dirty="0">
                <a:solidFill>
                  <a:srgbClr val="FFFF00"/>
                </a:solidFill>
                <a:latin typeface="Times New Roman" panose="02020603050405020304" pitchFamily="18" charset="0"/>
                <a:ea typeface="Times New Roman" panose="02020603050405020304" pitchFamily="18" charset="0"/>
              </a:rPr>
              <a:t>à</a:t>
            </a:r>
            <a:r>
              <a:rPr lang="vi-VN" altLang="en-US" sz="2400" b="1" dirty="0">
                <a:solidFill>
                  <a:srgbClr val="FFFF00"/>
                </a:solidFill>
                <a:latin typeface="Times New Roman" panose="02020603050405020304" pitchFamily="18" charset="0"/>
                <a:cs typeface="Times New Roman" panose="02020603050405020304" pitchFamily="18" charset="0"/>
              </a:rPr>
              <a:t> cơ sở tế b</a:t>
            </a:r>
            <a:r>
              <a:rPr lang="vi-VN" altLang="en-US" sz="2400" b="1" dirty="0">
                <a:solidFill>
                  <a:srgbClr val="FFFF00"/>
                </a:solidFill>
                <a:latin typeface="Times New Roman" panose="02020603050405020304" pitchFamily="18" charset="0"/>
                <a:ea typeface="Times New Roman" panose="02020603050405020304" pitchFamily="18" charset="0"/>
              </a:rPr>
              <a:t>à</a:t>
            </a:r>
            <a:r>
              <a:rPr lang="vi-VN" altLang="en-US" sz="2400" b="1" dirty="0">
                <a:solidFill>
                  <a:srgbClr val="FFFF00"/>
                </a:solidFill>
                <a:latin typeface="Times New Roman" panose="02020603050405020304" pitchFamily="18" charset="0"/>
                <a:cs typeface="Times New Roman" panose="02020603050405020304" pitchFamily="18" charset="0"/>
              </a:rPr>
              <a:t>o học.   Có bao nhiêu nhận định sau đây đúng với sơ đồ?</a:t>
            </a:r>
            <a:endParaRPr lang="vi-VN" altLang="en-US" sz="2400" b="1" dirty="0">
              <a:solidFill>
                <a:srgbClr val="FFFF00"/>
              </a:solidFill>
              <a:latin typeface="Times New Roman" panose="02020603050405020304" pitchFamily="18" charset="0"/>
              <a:cs typeface="Times New Roman" panose="02020603050405020304" pitchFamily="18" charset="0"/>
            </a:endParaRPr>
          </a:p>
          <a:p>
            <a:pPr marL="358775" lvl="0" indent="-358775" algn="just" defTabSz="914400">
              <a:spcBef>
                <a:spcPts val="600"/>
              </a:spcBef>
              <a:spcAft>
                <a:spcPts val="600"/>
              </a:spcAft>
              <a:buClrTx/>
              <a:buSzTx/>
              <a:buNone/>
            </a:pPr>
            <a:r>
              <a:rPr lang="vi-VN" altLang="en-US" sz="2400" b="1" dirty="0">
                <a:latin typeface="Times New Roman" panose="02020603050405020304" pitchFamily="18" charset="0"/>
                <a:cs typeface="Times New Roman" panose="02020603050405020304" pitchFamily="18" charset="0"/>
              </a:rPr>
              <a:t>I. Tính trạng không xuất hiện ở F1 gọi l</a:t>
            </a:r>
            <a:r>
              <a:rPr lang="vi-VN" altLang="en-US" sz="2400" b="1" dirty="0">
                <a:latin typeface="Times New Roman" panose="02020603050405020304" pitchFamily="18" charset="0"/>
                <a:ea typeface="Times New Roman" panose="02020603050405020304" pitchFamily="18" charset="0"/>
              </a:rPr>
              <a:t>à</a:t>
            </a:r>
            <a:r>
              <a:rPr lang="vi-VN" altLang="en-US" sz="2400" b="1" dirty="0">
                <a:latin typeface="Times New Roman" panose="02020603050405020304" pitchFamily="18" charset="0"/>
                <a:cs typeface="Times New Roman" panose="02020603050405020304" pitchFamily="18" charset="0"/>
              </a:rPr>
              <a:t> tính trạng lặn (a).</a:t>
            </a:r>
            <a:endParaRPr lang="vi-VN" altLang="en-US" sz="2400" b="1" dirty="0">
              <a:latin typeface="Times New Roman" panose="02020603050405020304" pitchFamily="18" charset="0"/>
              <a:cs typeface="Times New Roman" panose="02020603050405020304" pitchFamily="18" charset="0"/>
            </a:endParaRPr>
          </a:p>
          <a:p>
            <a:pPr marL="358775" lvl="0" indent="-358775" algn="just" defTabSz="914400">
              <a:spcBef>
                <a:spcPts val="600"/>
              </a:spcBef>
              <a:spcAft>
                <a:spcPts val="600"/>
              </a:spcAft>
              <a:buClrTx/>
              <a:buSzTx/>
              <a:buNone/>
            </a:pPr>
            <a:r>
              <a:rPr lang="vi-VN" altLang="en-US" sz="2400" b="1" dirty="0">
                <a:latin typeface="Times New Roman" panose="02020603050405020304" pitchFamily="18" charset="0"/>
                <a:cs typeface="Times New Roman" panose="02020603050405020304" pitchFamily="18" charset="0"/>
              </a:rPr>
              <a:t>II. Cây [3] Aa cho 2 loại giao tử l</a:t>
            </a:r>
            <a:r>
              <a:rPr lang="vi-VN" altLang="en-US" sz="2400" b="1" dirty="0">
                <a:latin typeface="Times New Roman" panose="02020603050405020304" pitchFamily="18" charset="0"/>
                <a:ea typeface="Times New Roman" panose="02020603050405020304" pitchFamily="18" charset="0"/>
              </a:rPr>
              <a:t>à</a:t>
            </a:r>
            <a:r>
              <a:rPr lang="vi-VN" altLang="en-US" sz="2400" b="1" dirty="0">
                <a:latin typeface="Times New Roman" panose="02020603050405020304" pitchFamily="18" charset="0"/>
                <a:cs typeface="Times New Roman" panose="02020603050405020304" pitchFamily="18" charset="0"/>
              </a:rPr>
              <a:t> 1/2 A : 1/2 a.</a:t>
            </a:r>
            <a:endParaRPr lang="vi-VN" altLang="en-US" sz="2400" b="1" dirty="0">
              <a:latin typeface="Times New Roman" panose="02020603050405020304" pitchFamily="18" charset="0"/>
              <a:cs typeface="Times New Roman" panose="02020603050405020304" pitchFamily="18" charset="0"/>
            </a:endParaRPr>
          </a:p>
          <a:p>
            <a:pPr marL="358775" lvl="0" indent="-358775" algn="just" defTabSz="914400">
              <a:spcBef>
                <a:spcPts val="600"/>
              </a:spcBef>
              <a:spcAft>
                <a:spcPts val="600"/>
              </a:spcAft>
              <a:buClrTx/>
              <a:buSzTx/>
              <a:buNone/>
            </a:pPr>
            <a:r>
              <a:rPr lang="vi-VN" altLang="en-US" sz="2400" b="1" dirty="0">
                <a:latin typeface="Times New Roman" panose="02020603050405020304" pitchFamily="18" charset="0"/>
                <a:cs typeface="Times New Roman" panose="02020603050405020304" pitchFamily="18" charset="0"/>
              </a:rPr>
              <a:t>III. ¼ số cây F2 (100% số cây hạt nhăn ở F2) khi tự thụ phấn cho F3 100% cây hoa hạt nhăn.</a:t>
            </a:r>
            <a:endParaRPr lang="vi-VN" altLang="en-US" sz="2400" b="1" dirty="0">
              <a:latin typeface="Times New Roman" panose="02020603050405020304" pitchFamily="18" charset="0"/>
              <a:cs typeface="Times New Roman" panose="02020603050405020304" pitchFamily="18" charset="0"/>
            </a:endParaRPr>
          </a:p>
          <a:p>
            <a:pPr marL="358775" lvl="0" indent="-358775" algn="just" defTabSz="914400">
              <a:spcBef>
                <a:spcPts val="600"/>
              </a:spcBef>
              <a:spcAft>
                <a:spcPts val="600"/>
              </a:spcAft>
              <a:buClrTx/>
              <a:buSzTx/>
              <a:buNone/>
            </a:pPr>
            <a:r>
              <a:rPr lang="vi-VN" altLang="en-US" sz="2400" b="1" dirty="0">
                <a:latin typeface="Times New Roman" panose="02020603050405020304" pitchFamily="18" charset="0"/>
                <a:cs typeface="Times New Roman" panose="02020603050405020304" pitchFamily="18" charset="0"/>
              </a:rPr>
              <a:t>IV. Dự đoán tỉ lệ các loại cây thu được F3 ứng với [8] : [9] : [10] lần lượt l</a:t>
            </a:r>
            <a:r>
              <a:rPr lang="vi-VN" altLang="en-US" sz="2400" b="1" dirty="0">
                <a:latin typeface="Times New Roman" panose="02020603050405020304" pitchFamily="18" charset="0"/>
                <a:ea typeface="Times New Roman" panose="02020603050405020304" pitchFamily="18" charset="0"/>
              </a:rPr>
              <a:t>à</a:t>
            </a:r>
            <a:r>
              <a:rPr lang="vi-VN" altLang="en-US" sz="2400" b="1" dirty="0">
                <a:latin typeface="Times New Roman" panose="02020603050405020304" pitchFamily="18" charset="0"/>
                <a:cs typeface="Times New Roman" panose="02020603050405020304" pitchFamily="18" charset="0"/>
              </a:rPr>
              <a:t>  4/16 : 8/16 : 4/16.</a:t>
            </a:r>
            <a:endParaRPr lang="vi-VN" altLang="en-US" sz="2400" b="1" dirty="0">
              <a:latin typeface="Times New Roman" panose="02020603050405020304" pitchFamily="18" charset="0"/>
              <a:cs typeface="Times New Roman" panose="02020603050405020304" pitchFamily="18" charset="0"/>
            </a:endParaRPr>
          </a:p>
          <a:p>
            <a:pPr marL="358775" lvl="0" indent="-358775" algn="just" defTabSz="914400">
              <a:spcBef>
                <a:spcPts val="600"/>
              </a:spcBef>
              <a:spcAft>
                <a:spcPts val="600"/>
              </a:spcAft>
              <a:buClrTx/>
              <a:buSzTx/>
              <a:buNone/>
            </a:pPr>
            <a:r>
              <a:rPr lang="vi-VN" altLang="en-US" sz="2400" b="1" dirty="0">
                <a:latin typeface="Times New Roman" panose="02020603050405020304" pitchFamily="18" charset="0"/>
                <a:cs typeface="Times New Roman" panose="02020603050405020304" pitchFamily="18" charset="0"/>
              </a:rPr>
              <a:t>A. 1. 		B. 2. 	</a:t>
            </a:r>
            <a:r>
              <a:rPr lang="en-US" altLang="en-US" sz="2400" b="1" dirty="0">
                <a:latin typeface="Times New Roman" panose="02020603050405020304" pitchFamily="18" charset="0"/>
                <a:cs typeface="Times New Roman" panose="02020603050405020304" pitchFamily="18" charset="0"/>
              </a:rPr>
              <a:t>	</a:t>
            </a:r>
            <a:r>
              <a:rPr lang="vi-VN" altLang="en-US" sz="2400" b="1" dirty="0">
                <a:latin typeface="Times New Roman" panose="02020603050405020304" pitchFamily="18" charset="0"/>
                <a:cs typeface="Times New Roman" panose="02020603050405020304" pitchFamily="18" charset="0"/>
              </a:rPr>
              <a:t>C. 3. 	</a:t>
            </a:r>
            <a:r>
              <a:rPr lang="en-US" altLang="en-US" sz="2400" b="1" dirty="0">
                <a:latin typeface="Times New Roman" panose="02020603050405020304" pitchFamily="18" charset="0"/>
                <a:cs typeface="Times New Roman" panose="02020603050405020304" pitchFamily="18" charset="0"/>
              </a:rPr>
              <a:t>	</a:t>
            </a:r>
            <a:r>
              <a:rPr lang="vi-VN" altLang="en-US" sz="2400" b="1" dirty="0">
                <a:latin typeface="Times New Roman" panose="02020603050405020304" pitchFamily="18" charset="0"/>
                <a:cs typeface="Times New Roman" panose="02020603050405020304" pitchFamily="18" charset="0"/>
              </a:rPr>
              <a:t>D. 4.</a:t>
            </a:r>
            <a:endParaRPr lang="vi-VN" altLang="en-US" sz="2400" b="1" dirty="0">
              <a:latin typeface="Times New Roman" panose="02020603050405020304" pitchFamily="18" charset="0"/>
              <a:ea typeface="Times New Roman" panose="02020603050405020304" pitchFamily="18" charset="0"/>
            </a:endParaRPr>
          </a:p>
        </p:txBody>
      </p:sp>
      <p:sp>
        <p:nvSpPr>
          <p:cNvPr id="18" name="Freeform: Shape 17"/>
          <p:cNvSpPr/>
          <p:nvPr/>
        </p:nvSpPr>
        <p:spPr>
          <a:xfrm>
            <a:off x="5649913" y="6248400"/>
            <a:ext cx="290513" cy="285750"/>
          </a:xfrm>
          <a:custGeom>
            <a:avLst/>
            <a:gdLst>
              <a:gd name="connsiteX0" fmla="*/ 0 w 385893"/>
              <a:gd name="connsiteY0" fmla="*/ 268448 h 536895"/>
              <a:gd name="connsiteX1" fmla="*/ 159391 w 385893"/>
              <a:gd name="connsiteY1" fmla="*/ 536895 h 536895"/>
              <a:gd name="connsiteX2" fmla="*/ 385893 w 385893"/>
              <a:gd name="connsiteY2" fmla="*/ 0 h 536895"/>
            </a:gdLst>
            <a:ahLst/>
            <a:cxnLst>
              <a:cxn ang="0">
                <a:pos x="connsiteX0" y="connsiteY0"/>
              </a:cxn>
              <a:cxn ang="0">
                <a:pos x="connsiteX1" y="connsiteY1"/>
              </a:cxn>
              <a:cxn ang="0">
                <a:pos x="connsiteX2" y="connsiteY2"/>
              </a:cxn>
            </a:cxnLst>
            <a:rect l="l" t="t" r="r" b="b"/>
            <a:pathLst>
              <a:path w="385893" h="536895">
                <a:moveTo>
                  <a:pt x="0" y="268448"/>
                </a:moveTo>
                <a:lnTo>
                  <a:pt x="159391" y="536895"/>
                </a:lnTo>
                <a:lnTo>
                  <a:pt x="385893" y="0"/>
                </a:lnTo>
              </a:path>
            </a:pathLst>
          </a:custGeom>
          <a:noFill/>
          <a:ln w="5715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mn-lt"/>
              <a:ea typeface="+mn-ea"/>
              <a:cs typeface="+mn-cs"/>
            </a:endParaRPr>
          </a:p>
        </p:txBody>
      </p:sp>
      <p:pic>
        <p:nvPicPr>
          <p:cNvPr id="102405" name="Picture 1"/>
          <p:cNvPicPr>
            <a:picLocks noChangeAspect="1"/>
          </p:cNvPicPr>
          <p:nvPr/>
        </p:nvPicPr>
        <p:blipFill>
          <a:blip r:embed="rId1"/>
          <a:stretch>
            <a:fillRect/>
          </a:stretch>
        </p:blipFill>
        <p:spPr>
          <a:xfrm>
            <a:off x="6705600" y="768350"/>
            <a:ext cx="5427663" cy="3270250"/>
          </a:xfrm>
          <a:prstGeom prst="rect">
            <a:avLst/>
          </a:prstGeom>
          <a:noFill/>
          <a:ln w="9525">
            <a:noFill/>
          </a:ln>
        </p:spPr>
      </p:pic>
      <p:sp>
        <p:nvSpPr>
          <p:cNvPr id="9" name="Freeform: Shape 8"/>
          <p:cNvSpPr/>
          <p:nvPr/>
        </p:nvSpPr>
        <p:spPr>
          <a:xfrm>
            <a:off x="158750" y="2260600"/>
            <a:ext cx="290513" cy="285750"/>
          </a:xfrm>
          <a:custGeom>
            <a:avLst/>
            <a:gdLst>
              <a:gd name="connsiteX0" fmla="*/ 0 w 385893"/>
              <a:gd name="connsiteY0" fmla="*/ 268448 h 536895"/>
              <a:gd name="connsiteX1" fmla="*/ 159391 w 385893"/>
              <a:gd name="connsiteY1" fmla="*/ 536895 h 536895"/>
              <a:gd name="connsiteX2" fmla="*/ 385893 w 385893"/>
              <a:gd name="connsiteY2" fmla="*/ 0 h 536895"/>
            </a:gdLst>
            <a:ahLst/>
            <a:cxnLst>
              <a:cxn ang="0">
                <a:pos x="connsiteX0" y="connsiteY0"/>
              </a:cxn>
              <a:cxn ang="0">
                <a:pos x="connsiteX1" y="connsiteY1"/>
              </a:cxn>
              <a:cxn ang="0">
                <a:pos x="connsiteX2" y="connsiteY2"/>
              </a:cxn>
            </a:cxnLst>
            <a:rect l="l" t="t" r="r" b="b"/>
            <a:pathLst>
              <a:path w="385893" h="536895">
                <a:moveTo>
                  <a:pt x="0" y="268448"/>
                </a:moveTo>
                <a:lnTo>
                  <a:pt x="159391" y="536895"/>
                </a:lnTo>
                <a:lnTo>
                  <a:pt x="385893" y="0"/>
                </a:lnTo>
              </a:path>
            </a:pathLst>
          </a:custGeom>
          <a:noFill/>
          <a:ln w="5715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10" name="Freeform: Shape 9"/>
          <p:cNvSpPr/>
          <p:nvPr/>
        </p:nvSpPr>
        <p:spPr>
          <a:xfrm>
            <a:off x="114300" y="3143250"/>
            <a:ext cx="290513" cy="285750"/>
          </a:xfrm>
          <a:custGeom>
            <a:avLst/>
            <a:gdLst>
              <a:gd name="connsiteX0" fmla="*/ 0 w 385893"/>
              <a:gd name="connsiteY0" fmla="*/ 268448 h 536895"/>
              <a:gd name="connsiteX1" fmla="*/ 159391 w 385893"/>
              <a:gd name="connsiteY1" fmla="*/ 536895 h 536895"/>
              <a:gd name="connsiteX2" fmla="*/ 385893 w 385893"/>
              <a:gd name="connsiteY2" fmla="*/ 0 h 536895"/>
            </a:gdLst>
            <a:ahLst/>
            <a:cxnLst>
              <a:cxn ang="0">
                <a:pos x="connsiteX0" y="connsiteY0"/>
              </a:cxn>
              <a:cxn ang="0">
                <a:pos x="connsiteX1" y="connsiteY1"/>
              </a:cxn>
              <a:cxn ang="0">
                <a:pos x="connsiteX2" y="connsiteY2"/>
              </a:cxn>
            </a:cxnLst>
            <a:rect l="l" t="t" r="r" b="b"/>
            <a:pathLst>
              <a:path w="385893" h="536895">
                <a:moveTo>
                  <a:pt x="0" y="268448"/>
                </a:moveTo>
                <a:lnTo>
                  <a:pt x="159391" y="536895"/>
                </a:lnTo>
                <a:lnTo>
                  <a:pt x="385893" y="0"/>
                </a:lnTo>
              </a:path>
            </a:pathLst>
          </a:custGeom>
          <a:noFill/>
          <a:ln w="5715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11" name="Freeform: Shape 10"/>
          <p:cNvSpPr/>
          <p:nvPr/>
        </p:nvSpPr>
        <p:spPr>
          <a:xfrm>
            <a:off x="147638" y="4891088"/>
            <a:ext cx="290513" cy="285750"/>
          </a:xfrm>
          <a:custGeom>
            <a:avLst/>
            <a:gdLst>
              <a:gd name="connsiteX0" fmla="*/ 0 w 385893"/>
              <a:gd name="connsiteY0" fmla="*/ 268448 h 536895"/>
              <a:gd name="connsiteX1" fmla="*/ 159391 w 385893"/>
              <a:gd name="connsiteY1" fmla="*/ 536895 h 536895"/>
              <a:gd name="connsiteX2" fmla="*/ 385893 w 385893"/>
              <a:gd name="connsiteY2" fmla="*/ 0 h 536895"/>
            </a:gdLst>
            <a:ahLst/>
            <a:cxnLst>
              <a:cxn ang="0">
                <a:pos x="connsiteX0" y="connsiteY0"/>
              </a:cxn>
              <a:cxn ang="0">
                <a:pos x="connsiteX1" y="connsiteY1"/>
              </a:cxn>
              <a:cxn ang="0">
                <a:pos x="connsiteX2" y="connsiteY2"/>
              </a:cxn>
            </a:cxnLst>
            <a:rect l="l" t="t" r="r" b="b"/>
            <a:pathLst>
              <a:path w="385893" h="536895">
                <a:moveTo>
                  <a:pt x="0" y="268448"/>
                </a:moveTo>
                <a:lnTo>
                  <a:pt x="159391" y="536895"/>
                </a:lnTo>
                <a:lnTo>
                  <a:pt x="385893" y="0"/>
                </a:lnTo>
              </a:path>
            </a:pathLst>
          </a:custGeom>
          <a:noFill/>
          <a:ln w="5715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12" name="Freeform: Shape 11"/>
          <p:cNvSpPr/>
          <p:nvPr/>
        </p:nvSpPr>
        <p:spPr>
          <a:xfrm>
            <a:off x="114300" y="3752850"/>
            <a:ext cx="290513" cy="285750"/>
          </a:xfrm>
          <a:custGeom>
            <a:avLst/>
            <a:gdLst>
              <a:gd name="connsiteX0" fmla="*/ 0 w 385893"/>
              <a:gd name="connsiteY0" fmla="*/ 268448 h 536895"/>
              <a:gd name="connsiteX1" fmla="*/ 159391 w 385893"/>
              <a:gd name="connsiteY1" fmla="*/ 536895 h 536895"/>
              <a:gd name="connsiteX2" fmla="*/ 385893 w 385893"/>
              <a:gd name="connsiteY2" fmla="*/ 0 h 536895"/>
            </a:gdLst>
            <a:ahLst/>
            <a:cxnLst>
              <a:cxn ang="0">
                <a:pos x="connsiteX0" y="connsiteY0"/>
              </a:cxn>
              <a:cxn ang="0">
                <a:pos x="connsiteX1" y="connsiteY1"/>
              </a:cxn>
              <a:cxn ang="0">
                <a:pos x="connsiteX2" y="connsiteY2"/>
              </a:cxn>
            </a:cxnLst>
            <a:rect l="l" t="t" r="r" b="b"/>
            <a:pathLst>
              <a:path w="385893" h="536895">
                <a:moveTo>
                  <a:pt x="0" y="268448"/>
                </a:moveTo>
                <a:lnTo>
                  <a:pt x="159391" y="536895"/>
                </a:lnTo>
                <a:lnTo>
                  <a:pt x="385893" y="0"/>
                </a:lnTo>
              </a:path>
            </a:pathLst>
          </a:custGeom>
          <a:noFill/>
          <a:ln w="5715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mn-lt"/>
              <a:ea typeface="+mn-ea"/>
              <a:cs typeface="+mn-cs"/>
            </a:endParaRP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down)">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8" grpId="0"/>
      <p:bldP spid="8"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4755" name="TextBox 7"/>
          <p:cNvSpPr txBox="1">
            <a:spLocks noChangeArrowheads="1"/>
          </p:cNvSpPr>
          <p:nvPr/>
        </p:nvSpPr>
        <p:spPr bwMode="auto">
          <a:xfrm>
            <a:off x="2819400" y="1281113"/>
            <a:ext cx="6629400" cy="423863"/>
          </a:xfrm>
          <a:prstGeom prst="rect">
            <a:avLst/>
          </a:prstGeom>
          <a:solidFill>
            <a:schemeClr val="accent5">
              <a:lumMod val="20000"/>
              <a:lumOff val="80000"/>
            </a:schemeClr>
          </a:solid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just" defTabSz="914400" rtl="0" eaLnBrk="0" fontAlgn="base" latinLnBrk="0" hangingPunct="0">
              <a:lnSpc>
                <a:spcPct val="90000"/>
              </a:lnSpc>
              <a:spcBef>
                <a:spcPts val="1000"/>
              </a:spcBef>
              <a:spcAft>
                <a:spcPct val="0"/>
              </a:spcAft>
              <a:buClrTx/>
              <a:buSzTx/>
              <a:buFont typeface="Arial" panose="020B0604020202020204" pitchFamily="34" charset="0"/>
              <a:buNone/>
              <a:defRPr/>
            </a:pPr>
            <a:r>
              <a:rPr kumimoji="0" lang="vi-VN" sz="2400" b="1" i="1"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https://www.youtube.com/watch?v=9KOVpBCqr9U</a:t>
            </a:r>
            <a:endParaRPr kumimoji="0" lang="vi-VN" sz="2400" b="1" i="1"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71683" name="Picture 2" descr="Cách trả lời những câu hỏi phỏng vấn thông thường (Phần 2)"/>
          <p:cNvPicPr>
            <a:picLocks noChangeAspect="1"/>
          </p:cNvPicPr>
          <p:nvPr/>
        </p:nvPicPr>
        <p:blipFill>
          <a:blip r:embed="rId1"/>
          <a:stretch>
            <a:fillRect/>
          </a:stretch>
        </p:blipFill>
        <p:spPr>
          <a:xfrm>
            <a:off x="685800" y="692150"/>
            <a:ext cx="1600200" cy="2287588"/>
          </a:xfrm>
          <a:prstGeom prst="rect">
            <a:avLst/>
          </a:prstGeom>
          <a:noFill/>
          <a:ln w="9525">
            <a:noFill/>
          </a:ln>
        </p:spPr>
      </p:pic>
      <p:sp>
        <p:nvSpPr>
          <p:cNvPr id="71684" name="Rectangle 2"/>
          <p:cNvSpPr/>
          <p:nvPr/>
        </p:nvSpPr>
        <p:spPr>
          <a:xfrm>
            <a:off x="3048000" y="912813"/>
            <a:ext cx="12192000" cy="0"/>
          </a:xfrm>
          <a:prstGeom prst="rect">
            <a:avLst/>
          </a:prstGeom>
          <a:noFill/>
          <a:ln w="9525">
            <a:noFill/>
          </a:ln>
        </p:spPr>
        <p:txBody>
          <a:bodyPr wrap="none" anchor="ctr" anchorCtr="0">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nSpc>
                <a:spcPct val="100000"/>
              </a:lnSpc>
              <a:spcBef>
                <a:spcPct val="0"/>
              </a:spcBef>
              <a:buFontTx/>
              <a:buNone/>
            </a:pPr>
            <a:endParaRPr lang="en-US" altLang="en-US" sz="1800" dirty="0">
              <a:latin typeface="Arial" panose="020B0604020202020204" pitchFamily="34" charset="0"/>
            </a:endParaRPr>
          </a:p>
        </p:txBody>
      </p:sp>
      <p:sp>
        <p:nvSpPr>
          <p:cNvPr id="6148" name="Text Box 8"/>
          <p:cNvSpPr txBox="1"/>
          <p:nvPr/>
        </p:nvSpPr>
        <p:spPr>
          <a:xfrm>
            <a:off x="4038600" y="239713"/>
            <a:ext cx="3657600" cy="769937"/>
          </a:xfrm>
          <a:prstGeom prst="rect">
            <a:avLst/>
          </a:prstGeom>
          <a:solidFill>
            <a:srgbClr val="0000FF"/>
          </a:solidFill>
          <a:ln w="38100" cap="flat" cmpd="sng">
            <a:solidFill>
              <a:schemeClr val="bg1"/>
            </a:solidFill>
            <a:prstDash val="solid"/>
            <a:miter/>
            <a:headEnd type="none" w="med" len="med"/>
            <a:tailEnd type="none" w="med" len="med"/>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ctr" eaLnBrk="1" hangingPunct="1">
              <a:lnSpc>
                <a:spcPct val="100000"/>
              </a:lnSpc>
              <a:spcBef>
                <a:spcPct val="50000"/>
              </a:spcBef>
              <a:buFontTx/>
              <a:buNone/>
            </a:pPr>
            <a:r>
              <a:rPr lang="en-US" altLang="en-US" sz="4400" b="1" dirty="0">
                <a:solidFill>
                  <a:srgbClr val="FFFF00"/>
                </a:solidFill>
                <a:latin typeface="Times New Roman" panose="02020603050405020304" pitchFamily="18" charset="0"/>
                <a:cs typeface="Arial" panose="020B0604020202020204" pitchFamily="34" charset="0"/>
              </a:rPr>
              <a:t>KHỞI ĐỘNG</a:t>
            </a:r>
            <a:endParaRPr lang="en-US" altLang="en-US" sz="6000" b="1" i="1" dirty="0">
              <a:solidFill>
                <a:srgbClr val="FFFF00"/>
              </a:solidFill>
              <a:latin typeface="Arial" panose="020B0604020202020204" pitchFamily="34" charset="0"/>
            </a:endParaRPr>
          </a:p>
        </p:txBody>
      </p:sp>
      <p:pic>
        <p:nvPicPr>
          <p:cNvPr id="71686" name="Picture 1"/>
          <p:cNvPicPr>
            <a:picLocks noChangeAspect="1"/>
          </p:cNvPicPr>
          <p:nvPr/>
        </p:nvPicPr>
        <p:blipFill>
          <a:blip r:embed="rId2"/>
          <a:stretch>
            <a:fillRect/>
          </a:stretch>
        </p:blipFill>
        <p:spPr>
          <a:xfrm>
            <a:off x="1524000" y="1781175"/>
            <a:ext cx="10290175" cy="4837113"/>
          </a:xfrm>
          <a:prstGeom prst="rect">
            <a:avLst/>
          </a:prstGeom>
          <a:noFill/>
          <a:ln w="9525">
            <a:noFill/>
          </a:ln>
        </p:spPr>
      </p:pic>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4755"/>
                                        </p:tgtEl>
                                        <p:attrNameLst>
                                          <p:attrName>style.visibility</p:attrName>
                                        </p:attrNameLst>
                                      </p:cBhvr>
                                      <p:to>
                                        <p:strVal val="visible"/>
                                      </p:to>
                                    </p:set>
                                    <p:animEffect transition="in" filter="wipe(up)">
                                      <p:cBhvr>
                                        <p:cTn id="7" dur="500"/>
                                        <p:tgtEl>
                                          <p:spTgt spid="747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5" grpId="0" animBg="1"/>
      <p:bldP spid="74755" grpId="1" animBg="1"/>
      <p:bldP spid="74755" grpId="2" animBg="1"/>
      <p:bldP spid="614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TextBox 2"/>
          <p:cNvSpPr txBox="1"/>
          <p:nvPr/>
        </p:nvSpPr>
        <p:spPr>
          <a:xfrm>
            <a:off x="111125" y="-11112"/>
            <a:ext cx="11368088" cy="523875"/>
          </a:xfrm>
          <a:prstGeom prst="rect">
            <a:avLst/>
          </a:prstGeom>
          <a:noFill/>
          <a:ln w="9525">
            <a:noFill/>
          </a:ln>
        </p:spPr>
        <p:txBody>
          <a:bodyPr>
            <a:spAutoFit/>
          </a:bodyPr>
          <a:lstStyle>
            <a:lvl1pPr marL="342900" indent="-342900" algn="l" defTabSz="457200" rtl="0" eaLnBrk="0" fontAlgn="base" hangingPunct="0">
              <a:spcBef>
                <a:spcPts val="1000"/>
              </a:spcBef>
              <a:spcAft>
                <a:spcPct val="0"/>
              </a:spcAft>
              <a:buClr>
                <a:srgbClr val="8AD0D6"/>
              </a:buClr>
              <a:buSzPct val="80000"/>
              <a:buFont typeface="Wingdings 3" panose="05040102010807070707" pitchFamily="18" charset="2"/>
              <a:buChar char=""/>
              <a:defRPr sz="2000" kern="1200">
                <a:solidFill>
                  <a:schemeClr val="tx1"/>
                </a:solidFill>
                <a:latin typeface="+mj-lt"/>
                <a:ea typeface="+mj-ea"/>
                <a:cs typeface="+mj-cs"/>
              </a:defRPr>
            </a:lvl1pPr>
            <a:lvl2pPr marL="742950" indent="-285750" algn="l" defTabSz="457200" rtl="0" eaLnBrk="0" fontAlgn="base" hangingPunct="0">
              <a:spcBef>
                <a:spcPts val="1000"/>
              </a:spcBef>
              <a:spcAft>
                <a:spcPct val="0"/>
              </a:spcAft>
              <a:buClr>
                <a:srgbClr val="8AD0D6"/>
              </a:buClr>
              <a:buSzPct val="80000"/>
              <a:buFont typeface="Wingdings 3" panose="05040102010807070707" pitchFamily="18" charset="2"/>
              <a:buChar char=""/>
              <a:defRPr kern="1200">
                <a:solidFill>
                  <a:schemeClr val="tx1"/>
                </a:solidFill>
                <a:latin typeface="+mj-lt"/>
                <a:ea typeface="+mj-ea"/>
                <a:cs typeface="+mj-cs"/>
              </a:defRPr>
            </a:lvl2pPr>
            <a:lvl3pPr marL="1143000" indent="-228600" algn="l" defTabSz="457200" rtl="0" eaLnBrk="0" fontAlgn="base" hangingPunct="0">
              <a:spcBef>
                <a:spcPts val="1000"/>
              </a:spcBef>
              <a:spcAft>
                <a:spcPct val="0"/>
              </a:spcAft>
              <a:buClr>
                <a:srgbClr val="8AD0D6"/>
              </a:buClr>
              <a:buSzPct val="80000"/>
              <a:buFont typeface="Wingdings 3" panose="05040102010807070707" pitchFamily="18" charset="2"/>
              <a:buChar char=""/>
              <a:defRPr sz="1600" kern="1200">
                <a:solidFill>
                  <a:schemeClr val="tx1"/>
                </a:solidFill>
                <a:latin typeface="+mj-lt"/>
                <a:ea typeface="+mj-ea"/>
                <a:cs typeface="+mj-cs"/>
              </a:defRPr>
            </a:lvl3pPr>
            <a:lvl4pPr marL="1600200" indent="-228600" algn="l" defTabSz="457200" rtl="0" eaLnBrk="0" fontAlgn="base" hangingPunct="0">
              <a:spcBef>
                <a:spcPts val="1000"/>
              </a:spcBef>
              <a:spcAft>
                <a:spcPct val="0"/>
              </a:spcAft>
              <a:buClr>
                <a:srgbClr val="8AD0D6"/>
              </a:buClr>
              <a:buSzPct val="80000"/>
              <a:buFont typeface="Wingdings 3" panose="05040102010807070707" pitchFamily="18" charset="2"/>
              <a:buChar char=""/>
              <a:defRPr sz="1400" kern="1200">
                <a:solidFill>
                  <a:schemeClr val="tx1"/>
                </a:solidFill>
                <a:latin typeface="+mj-lt"/>
                <a:ea typeface="+mj-ea"/>
                <a:cs typeface="+mj-cs"/>
              </a:defRPr>
            </a:lvl4pPr>
            <a:lvl5pPr marL="2057400" indent="-228600" algn="l" defTabSz="457200" rtl="0" eaLnBrk="0" fontAlgn="base" hangingPunct="0">
              <a:spcBef>
                <a:spcPts val="1000"/>
              </a:spcBef>
              <a:spcAft>
                <a:spcPct val="0"/>
              </a:spcAft>
              <a:buClr>
                <a:srgbClr val="8AD0D6"/>
              </a:buClr>
              <a:buSzPct val="80000"/>
              <a:buFont typeface="Wingdings 3" panose="05040102010807070707" pitchFamily="18" charset="2"/>
              <a:buChar char=""/>
              <a:defRPr sz="1400" kern="1200">
                <a:solidFill>
                  <a:schemeClr val="tx1"/>
                </a:solidFill>
                <a:latin typeface="+mj-lt"/>
                <a:ea typeface="+mj-ea"/>
                <a:cs typeface="+mj-cs"/>
              </a:defRPr>
            </a:lvl5pPr>
          </a:lstStyle>
          <a:p>
            <a:pPr marL="358775" lvl="0" indent="-358775" algn="just" defTabSz="914400">
              <a:spcBef>
                <a:spcPts val="600"/>
              </a:spcBef>
              <a:spcAft>
                <a:spcPts val="600"/>
              </a:spcAft>
              <a:buClrTx/>
              <a:buSzTx/>
              <a:buNone/>
            </a:pPr>
            <a:r>
              <a:rPr lang="en-US" altLang="en-US" sz="2800" b="1" u="sng" dirty="0">
                <a:solidFill>
                  <a:srgbClr val="FFFF00"/>
                </a:solidFill>
                <a:latin typeface="Times New Roman" panose="02020603050405020304" pitchFamily="18" charset="0"/>
                <a:cs typeface="Times New Roman" panose="02020603050405020304" pitchFamily="18" charset="0"/>
              </a:rPr>
              <a:t>Câu hỏi 2:</a:t>
            </a:r>
            <a:endParaRPr lang="en-US" altLang="en-US" sz="2800" b="1" u="sng" dirty="0">
              <a:solidFill>
                <a:srgbClr val="FFFF00"/>
              </a:solidFill>
              <a:latin typeface="Times New Roman" panose="02020603050405020304" pitchFamily="18" charset="0"/>
              <a:ea typeface="Times New Roman" panose="02020603050405020304" pitchFamily="18" charset="0"/>
            </a:endParaRPr>
          </a:p>
        </p:txBody>
      </p:sp>
      <p:sp>
        <p:nvSpPr>
          <p:cNvPr id="8" name="TextBox 7"/>
          <p:cNvSpPr txBox="1"/>
          <p:nvPr/>
        </p:nvSpPr>
        <p:spPr>
          <a:xfrm>
            <a:off x="304800" y="622300"/>
            <a:ext cx="7620000" cy="6002338"/>
          </a:xfrm>
          <a:prstGeom prst="rect">
            <a:avLst/>
          </a:prstGeom>
          <a:noFill/>
          <a:ln w="9525">
            <a:noFill/>
          </a:ln>
        </p:spPr>
        <p:txBody>
          <a:bodyPr>
            <a:spAutoFit/>
          </a:bodyPr>
          <a:lstStyle>
            <a:lvl1pPr marL="342900" indent="-342900" algn="l" defTabSz="457200" rtl="0" eaLnBrk="0" fontAlgn="base" hangingPunct="0">
              <a:spcBef>
                <a:spcPts val="1000"/>
              </a:spcBef>
              <a:spcAft>
                <a:spcPct val="0"/>
              </a:spcAft>
              <a:buClr>
                <a:srgbClr val="8AD0D6"/>
              </a:buClr>
              <a:buSzPct val="80000"/>
              <a:buFont typeface="Wingdings 3" panose="05040102010807070707" pitchFamily="18" charset="2"/>
              <a:buChar char=""/>
              <a:defRPr sz="2000" kern="1200">
                <a:solidFill>
                  <a:schemeClr val="tx1"/>
                </a:solidFill>
                <a:latin typeface="+mj-lt"/>
                <a:ea typeface="+mj-ea"/>
                <a:cs typeface="+mj-cs"/>
              </a:defRPr>
            </a:lvl1pPr>
            <a:lvl2pPr marL="742950" indent="-285750" algn="l" defTabSz="457200" rtl="0" eaLnBrk="0" fontAlgn="base" hangingPunct="0">
              <a:spcBef>
                <a:spcPts val="1000"/>
              </a:spcBef>
              <a:spcAft>
                <a:spcPct val="0"/>
              </a:spcAft>
              <a:buClr>
                <a:srgbClr val="8AD0D6"/>
              </a:buClr>
              <a:buSzPct val="80000"/>
              <a:buFont typeface="Wingdings 3" panose="05040102010807070707" pitchFamily="18" charset="2"/>
              <a:buChar char=""/>
              <a:defRPr kern="1200">
                <a:solidFill>
                  <a:schemeClr val="tx1"/>
                </a:solidFill>
                <a:latin typeface="+mj-lt"/>
                <a:ea typeface="+mj-ea"/>
                <a:cs typeface="+mj-cs"/>
              </a:defRPr>
            </a:lvl2pPr>
            <a:lvl3pPr marL="1143000" indent="-228600" algn="l" defTabSz="457200" rtl="0" eaLnBrk="0" fontAlgn="base" hangingPunct="0">
              <a:spcBef>
                <a:spcPts val="1000"/>
              </a:spcBef>
              <a:spcAft>
                <a:spcPct val="0"/>
              </a:spcAft>
              <a:buClr>
                <a:srgbClr val="8AD0D6"/>
              </a:buClr>
              <a:buSzPct val="80000"/>
              <a:buFont typeface="Wingdings 3" panose="05040102010807070707" pitchFamily="18" charset="2"/>
              <a:buChar char=""/>
              <a:defRPr sz="1600" kern="1200">
                <a:solidFill>
                  <a:schemeClr val="tx1"/>
                </a:solidFill>
                <a:latin typeface="+mj-lt"/>
                <a:ea typeface="+mj-ea"/>
                <a:cs typeface="+mj-cs"/>
              </a:defRPr>
            </a:lvl3pPr>
            <a:lvl4pPr marL="1600200" indent="-228600" algn="l" defTabSz="457200" rtl="0" eaLnBrk="0" fontAlgn="base" hangingPunct="0">
              <a:spcBef>
                <a:spcPts val="1000"/>
              </a:spcBef>
              <a:spcAft>
                <a:spcPct val="0"/>
              </a:spcAft>
              <a:buClr>
                <a:srgbClr val="8AD0D6"/>
              </a:buClr>
              <a:buSzPct val="80000"/>
              <a:buFont typeface="Wingdings 3" panose="05040102010807070707" pitchFamily="18" charset="2"/>
              <a:buChar char=""/>
              <a:defRPr sz="1400" kern="1200">
                <a:solidFill>
                  <a:schemeClr val="tx1"/>
                </a:solidFill>
                <a:latin typeface="+mj-lt"/>
                <a:ea typeface="+mj-ea"/>
                <a:cs typeface="+mj-cs"/>
              </a:defRPr>
            </a:lvl4pPr>
            <a:lvl5pPr marL="2057400" indent="-228600" algn="l" defTabSz="457200" rtl="0" eaLnBrk="0" fontAlgn="base" hangingPunct="0">
              <a:spcBef>
                <a:spcPts val="1000"/>
              </a:spcBef>
              <a:spcAft>
                <a:spcPct val="0"/>
              </a:spcAft>
              <a:buClr>
                <a:srgbClr val="8AD0D6"/>
              </a:buClr>
              <a:buSzPct val="80000"/>
              <a:buFont typeface="Wingdings 3" panose="05040102010807070707" pitchFamily="18" charset="2"/>
              <a:buChar char=""/>
              <a:defRPr sz="1400" kern="1200">
                <a:solidFill>
                  <a:schemeClr val="tx1"/>
                </a:solidFill>
                <a:latin typeface="+mj-lt"/>
                <a:ea typeface="+mj-ea"/>
                <a:cs typeface="+mj-cs"/>
              </a:defRPr>
            </a:lvl5pPr>
          </a:lstStyle>
          <a:p>
            <a:pPr marL="358775" lvl="0" indent="-358775" algn="just" defTabSz="914400">
              <a:spcBef>
                <a:spcPct val="0"/>
              </a:spcBef>
              <a:buClrTx/>
              <a:buSzTx/>
              <a:buNone/>
            </a:pPr>
            <a:r>
              <a:rPr lang="vi-VN" altLang="en-US" sz="2400" b="1" dirty="0">
                <a:solidFill>
                  <a:srgbClr val="FFFF00"/>
                </a:solidFill>
                <a:latin typeface="Times New Roman" panose="02020603050405020304" pitchFamily="18" charset="0"/>
                <a:cs typeface="Times New Roman" panose="02020603050405020304" pitchFamily="18" charset="0"/>
              </a:rPr>
              <a:t>&lt;TN</a:t>
            </a:r>
            <a:r>
              <a:rPr lang="en-US" altLang="en-US" sz="2400" b="1" dirty="0">
                <a:solidFill>
                  <a:srgbClr val="FFFF00"/>
                </a:solidFill>
                <a:latin typeface="Times New Roman" panose="02020603050405020304" pitchFamily="18" charset="0"/>
                <a:cs typeface="Times New Roman" panose="02020603050405020304" pitchFamily="18" charset="0"/>
              </a:rPr>
              <a:t>ĐS</a:t>
            </a:r>
            <a:r>
              <a:rPr lang="vi-VN" altLang="en-US" sz="2400" b="1" dirty="0">
                <a:solidFill>
                  <a:srgbClr val="FFFF00"/>
                </a:solidFill>
                <a:latin typeface="Times New Roman" panose="02020603050405020304" pitchFamily="18" charset="0"/>
                <a:cs typeface="Times New Roman" panose="02020603050405020304" pitchFamily="18" charset="0"/>
              </a:rPr>
              <a:t>&gt; Thí nghiệm của Mendel về phép lai một</a:t>
            </a:r>
            <a:endParaRPr lang="en-US" altLang="en-US" sz="2400" b="1" dirty="0">
              <a:solidFill>
                <a:srgbClr val="FFFF00"/>
              </a:solidFill>
              <a:latin typeface="Times New Roman" panose="02020603050405020304" pitchFamily="18" charset="0"/>
              <a:cs typeface="Times New Roman" panose="02020603050405020304" pitchFamily="18" charset="0"/>
            </a:endParaRPr>
          </a:p>
          <a:p>
            <a:pPr marL="358775" lvl="0" indent="-358775" algn="just" defTabSz="914400">
              <a:spcBef>
                <a:spcPct val="0"/>
              </a:spcBef>
              <a:buClrTx/>
              <a:buSzTx/>
              <a:buNone/>
            </a:pPr>
            <a:r>
              <a:rPr lang="vi-VN" altLang="en-US" sz="2400" b="1" dirty="0">
                <a:solidFill>
                  <a:srgbClr val="FFFF00"/>
                </a:solidFill>
                <a:latin typeface="Times New Roman" panose="02020603050405020304" pitchFamily="18" charset="0"/>
                <a:cs typeface="Times New Roman" panose="02020603050405020304" pitchFamily="18" charset="0"/>
              </a:rPr>
              <a:t> tính trạng: </a:t>
            </a:r>
            <a:endParaRPr lang="vi-VN" altLang="en-US" sz="2400" b="1" dirty="0">
              <a:solidFill>
                <a:srgbClr val="FFFF00"/>
              </a:solidFill>
              <a:latin typeface="Times New Roman" panose="02020603050405020304" pitchFamily="18" charset="0"/>
              <a:cs typeface="Times New Roman" panose="02020603050405020304" pitchFamily="18" charset="0"/>
            </a:endParaRPr>
          </a:p>
          <a:p>
            <a:pPr marL="358775" lvl="0" indent="-358775" algn="just" defTabSz="914400">
              <a:spcBef>
                <a:spcPct val="0"/>
              </a:spcBef>
              <a:buClrTx/>
              <a:buSzTx/>
              <a:buNone/>
            </a:pPr>
            <a:r>
              <a:rPr lang="vi-VN" altLang="en-US" sz="2400" b="1" dirty="0">
                <a:solidFill>
                  <a:srgbClr val="FFFF00"/>
                </a:solidFill>
                <a:latin typeface="Times New Roman" panose="02020603050405020304" pitchFamily="18" charset="0"/>
                <a:cs typeface="Times New Roman" panose="02020603050405020304" pitchFamily="18" charset="0"/>
              </a:rPr>
              <a:t>A. Thí nghiệm Mendel:</a:t>
            </a:r>
            <a:endParaRPr lang="vi-VN" altLang="en-US" sz="2400" b="1" dirty="0">
              <a:solidFill>
                <a:srgbClr val="FFFF00"/>
              </a:solidFill>
              <a:latin typeface="Times New Roman" panose="02020603050405020304" pitchFamily="18" charset="0"/>
              <a:cs typeface="Times New Roman" panose="02020603050405020304" pitchFamily="18" charset="0"/>
            </a:endParaRPr>
          </a:p>
          <a:p>
            <a:pPr marL="358775" lvl="0" indent="-358775" algn="just" defTabSz="914400">
              <a:spcBef>
                <a:spcPct val="0"/>
              </a:spcBef>
              <a:buClrTx/>
              <a:buSzTx/>
              <a:buNone/>
            </a:pPr>
            <a:r>
              <a:rPr lang="vi-VN" altLang="en-US" sz="2400" b="1" dirty="0">
                <a:solidFill>
                  <a:srgbClr val="FFFF00"/>
                </a:solidFill>
                <a:latin typeface="Times New Roman" panose="02020603050405020304" pitchFamily="18" charset="0"/>
                <a:cs typeface="Times New Roman" panose="02020603050405020304" pitchFamily="18" charset="0"/>
              </a:rPr>
              <a:t>Pt/c 	(cây hoa tím) [1]	</a:t>
            </a:r>
            <a:r>
              <a:rPr lang="en-US" altLang="en-US" sz="2400" b="1" dirty="0">
                <a:solidFill>
                  <a:srgbClr val="FFFF00"/>
                </a:solidFill>
                <a:latin typeface="Times New Roman" panose="02020603050405020304" pitchFamily="18" charset="0"/>
                <a:cs typeface="Times New Roman" panose="02020603050405020304" pitchFamily="18" charset="0"/>
              </a:rPr>
              <a:t>x</a:t>
            </a:r>
            <a:r>
              <a:rPr lang="vi-VN" altLang="en-US" sz="2400" b="1" dirty="0">
                <a:solidFill>
                  <a:srgbClr val="FFFF00"/>
                </a:solidFill>
                <a:latin typeface="Times New Roman" panose="02020603050405020304" pitchFamily="18" charset="0"/>
                <a:cs typeface="Times New Roman" panose="02020603050405020304" pitchFamily="18" charset="0"/>
              </a:rPr>
              <a:t>    [2]	(cây hoa trắng)</a:t>
            </a:r>
            <a:endParaRPr lang="vi-VN" altLang="en-US" sz="2400" b="1" dirty="0">
              <a:solidFill>
                <a:srgbClr val="FFFF00"/>
              </a:solidFill>
              <a:latin typeface="Times New Roman" panose="02020603050405020304" pitchFamily="18" charset="0"/>
              <a:cs typeface="Times New Roman" panose="02020603050405020304" pitchFamily="18" charset="0"/>
            </a:endParaRPr>
          </a:p>
          <a:p>
            <a:pPr marL="358775" lvl="0" indent="-358775" algn="just" defTabSz="914400">
              <a:spcBef>
                <a:spcPct val="0"/>
              </a:spcBef>
              <a:buClrTx/>
              <a:buSzTx/>
              <a:buNone/>
            </a:pPr>
            <a:r>
              <a:rPr lang="vi-VN" altLang="en-US" sz="2400" b="1" dirty="0">
                <a:solidFill>
                  <a:srgbClr val="FFFF00"/>
                </a:solidFill>
                <a:latin typeface="Times New Roman" panose="02020603050405020304" pitchFamily="18" charset="0"/>
                <a:cs typeface="Times New Roman" panose="02020603050405020304" pitchFamily="18" charset="0"/>
              </a:rPr>
              <a:t>F1: 		100% cây hoa tím  [3]</a:t>
            </a:r>
            <a:endParaRPr lang="vi-VN" altLang="en-US" sz="2400" b="1" dirty="0">
              <a:solidFill>
                <a:srgbClr val="FFFF00"/>
              </a:solidFill>
              <a:latin typeface="Times New Roman" panose="02020603050405020304" pitchFamily="18" charset="0"/>
              <a:cs typeface="Times New Roman" panose="02020603050405020304" pitchFamily="18" charset="0"/>
            </a:endParaRPr>
          </a:p>
          <a:p>
            <a:pPr marL="358775" lvl="0" indent="-358775" algn="just" defTabSz="914400">
              <a:spcBef>
                <a:spcPct val="0"/>
              </a:spcBef>
              <a:buClrTx/>
              <a:buSzTx/>
              <a:buNone/>
            </a:pPr>
            <a:r>
              <a:rPr lang="vi-VN" altLang="en-US" sz="2400" b="1" dirty="0">
                <a:solidFill>
                  <a:srgbClr val="FFFF00"/>
                </a:solidFill>
                <a:latin typeface="Times New Roman" panose="02020603050405020304" pitchFamily="18" charset="0"/>
                <a:cs typeface="Times New Roman" panose="02020603050405020304" pitchFamily="18" charset="0"/>
              </a:rPr>
              <a:t>F1 </a:t>
            </a:r>
            <a:r>
              <a:rPr lang="en-US" altLang="en-US" sz="2400" b="1" dirty="0">
                <a:solidFill>
                  <a:srgbClr val="FFFF00"/>
                </a:solidFill>
                <a:latin typeface="Times New Roman" panose="02020603050405020304" pitchFamily="18" charset="0"/>
                <a:cs typeface="Times New Roman" panose="02020603050405020304" pitchFamily="18" charset="0"/>
              </a:rPr>
              <a:t>x </a:t>
            </a:r>
            <a:r>
              <a:rPr lang="vi-VN" altLang="en-US" sz="2400" b="1" dirty="0">
                <a:solidFill>
                  <a:srgbClr val="FFFF00"/>
                </a:solidFill>
                <a:latin typeface="Times New Roman" panose="02020603050405020304" pitchFamily="18" charset="0"/>
                <a:cs typeface="Times New Roman" panose="02020603050405020304" pitchFamily="18" charset="0"/>
              </a:rPr>
              <a:t> F1: cây hoa tím  	</a:t>
            </a:r>
            <a:r>
              <a:rPr lang="en-US" altLang="en-US" sz="2400" b="1" dirty="0">
                <a:solidFill>
                  <a:srgbClr val="FFFF00"/>
                </a:solidFill>
                <a:latin typeface="Times New Roman" panose="02020603050405020304" pitchFamily="18" charset="0"/>
                <a:cs typeface="Times New Roman" panose="02020603050405020304" pitchFamily="18" charset="0"/>
              </a:rPr>
              <a:t>x</a:t>
            </a:r>
            <a:r>
              <a:rPr lang="vi-VN" altLang="en-US" sz="2400" b="1" dirty="0">
                <a:solidFill>
                  <a:srgbClr val="FFFF00"/>
                </a:solidFill>
                <a:latin typeface="Times New Roman" panose="02020603050405020304" pitchFamily="18" charset="0"/>
                <a:cs typeface="Times New Roman" panose="02020603050405020304" pitchFamily="18" charset="0"/>
              </a:rPr>
              <a:t>     cây hoa tím  </a:t>
            </a:r>
            <a:endParaRPr lang="vi-VN" altLang="en-US" sz="2400" b="1" dirty="0">
              <a:solidFill>
                <a:srgbClr val="FFFF00"/>
              </a:solidFill>
              <a:latin typeface="Times New Roman" panose="02020603050405020304" pitchFamily="18" charset="0"/>
              <a:cs typeface="Times New Roman" panose="02020603050405020304" pitchFamily="18" charset="0"/>
            </a:endParaRPr>
          </a:p>
          <a:p>
            <a:pPr marL="358775" lvl="0" indent="-358775" algn="just" defTabSz="914400">
              <a:spcBef>
                <a:spcPct val="0"/>
              </a:spcBef>
              <a:buClrTx/>
              <a:buSzTx/>
              <a:buNone/>
            </a:pPr>
            <a:r>
              <a:rPr lang="vi-VN" altLang="en-US" sz="2400" b="1" dirty="0">
                <a:solidFill>
                  <a:srgbClr val="FFFF00"/>
                </a:solidFill>
                <a:latin typeface="Times New Roman" panose="02020603050405020304" pitchFamily="18" charset="0"/>
                <a:cs typeface="Times New Roman" panose="02020603050405020304" pitchFamily="18" charset="0"/>
              </a:rPr>
              <a:t>F2: 	¾  cây hoa tím [4] : ¼ cây hoa trắng [5]</a:t>
            </a:r>
            <a:endParaRPr lang="vi-VN" altLang="en-US" sz="2400" b="1" dirty="0">
              <a:solidFill>
                <a:srgbClr val="FFFF00"/>
              </a:solidFill>
              <a:latin typeface="Times New Roman" panose="02020603050405020304" pitchFamily="18" charset="0"/>
              <a:cs typeface="Times New Roman" panose="02020603050405020304" pitchFamily="18" charset="0"/>
            </a:endParaRPr>
          </a:p>
          <a:p>
            <a:pPr marL="358775" lvl="0" indent="-358775" algn="just" defTabSz="914400">
              <a:spcBef>
                <a:spcPct val="0"/>
              </a:spcBef>
              <a:buClrTx/>
              <a:buSzTx/>
              <a:buNone/>
            </a:pPr>
            <a:r>
              <a:rPr lang="vi-VN" altLang="en-US" sz="2400" b="1" dirty="0">
                <a:solidFill>
                  <a:srgbClr val="FFFF00"/>
                </a:solidFill>
                <a:latin typeface="Times New Roman" panose="02020603050405020304" pitchFamily="18" charset="0"/>
                <a:cs typeface="Times New Roman" panose="02020603050405020304" pitchFamily="18" charset="0"/>
              </a:rPr>
              <a:t>B. Cơ sở tế b</a:t>
            </a:r>
            <a:r>
              <a:rPr lang="vi-VN" altLang="en-US" sz="2400" b="1" dirty="0">
                <a:solidFill>
                  <a:srgbClr val="FFFF00"/>
                </a:solidFill>
                <a:latin typeface="Times New Roman" panose="02020603050405020304" pitchFamily="18" charset="0"/>
                <a:ea typeface="Times New Roman" panose="02020603050405020304" pitchFamily="18" charset="0"/>
              </a:rPr>
              <a:t>à</a:t>
            </a:r>
            <a:r>
              <a:rPr lang="vi-VN" altLang="en-US" sz="2400" b="1" dirty="0">
                <a:solidFill>
                  <a:srgbClr val="FFFF00"/>
                </a:solidFill>
                <a:latin typeface="Times New Roman" panose="02020603050405020304" pitchFamily="18" charset="0"/>
                <a:cs typeface="Times New Roman" panose="02020603050405020304" pitchFamily="18" charset="0"/>
              </a:rPr>
              <a:t>o học của những cơ thể tương ứng trên</a:t>
            </a:r>
            <a:endParaRPr lang="vi-VN" altLang="en-US" sz="2400" b="1" dirty="0">
              <a:solidFill>
                <a:srgbClr val="FFFF00"/>
              </a:solidFill>
              <a:latin typeface="Times New Roman" panose="02020603050405020304" pitchFamily="18" charset="0"/>
              <a:cs typeface="Times New Roman" panose="02020603050405020304" pitchFamily="18" charset="0"/>
            </a:endParaRPr>
          </a:p>
          <a:p>
            <a:pPr marL="358775" lvl="0" indent="-358775" algn="just" defTabSz="914400">
              <a:spcBef>
                <a:spcPct val="0"/>
              </a:spcBef>
              <a:buClrTx/>
              <a:buSzTx/>
              <a:buNone/>
            </a:pPr>
            <a:r>
              <a:rPr lang="vi-VN" altLang="en-US" sz="2400" b="1" dirty="0">
                <a:solidFill>
                  <a:srgbClr val="FFFF00"/>
                </a:solidFill>
                <a:latin typeface="Times New Roman" panose="02020603050405020304" pitchFamily="18" charset="0"/>
                <a:cs typeface="Times New Roman" panose="02020603050405020304" pitchFamily="18" charset="0"/>
              </a:rPr>
              <a:t> Mỗi nhận định sau đây l</a:t>
            </a:r>
            <a:r>
              <a:rPr lang="vi-VN" altLang="en-US" sz="2400" b="1" dirty="0">
                <a:solidFill>
                  <a:srgbClr val="FFFF00"/>
                </a:solidFill>
                <a:latin typeface="Times New Roman" panose="02020603050405020304" pitchFamily="18" charset="0"/>
                <a:ea typeface="Times New Roman" panose="02020603050405020304" pitchFamily="18" charset="0"/>
              </a:rPr>
              <a:t>à</a:t>
            </a:r>
            <a:r>
              <a:rPr lang="vi-VN" altLang="en-US" sz="2400" b="1" dirty="0">
                <a:solidFill>
                  <a:srgbClr val="FFFF00"/>
                </a:solidFill>
                <a:latin typeface="Times New Roman" panose="02020603050405020304" pitchFamily="18" charset="0"/>
                <a:cs typeface="Times New Roman" panose="02020603050405020304" pitchFamily="18" charset="0"/>
              </a:rPr>
              <a:t> sai?</a:t>
            </a:r>
            <a:endParaRPr lang="vi-VN" altLang="en-US" sz="2400" b="1" dirty="0">
              <a:solidFill>
                <a:srgbClr val="FFFF00"/>
              </a:solidFill>
              <a:latin typeface="Times New Roman" panose="02020603050405020304" pitchFamily="18" charset="0"/>
              <a:cs typeface="Times New Roman" panose="02020603050405020304" pitchFamily="18" charset="0"/>
            </a:endParaRPr>
          </a:p>
          <a:p>
            <a:pPr marL="358775" lvl="0" indent="-358775" algn="just" defTabSz="914400">
              <a:spcBef>
                <a:spcPct val="0"/>
              </a:spcBef>
              <a:buClrTx/>
              <a:buSzTx/>
              <a:buNone/>
            </a:pPr>
            <a:r>
              <a:rPr lang="vi-VN" altLang="en-US" sz="2400" dirty="0">
                <a:latin typeface="Times New Roman" panose="02020603050405020304" pitchFamily="18" charset="0"/>
                <a:cs typeface="Times New Roman" panose="02020603050405020304" pitchFamily="18" charset="0"/>
              </a:rPr>
              <a:t>A. Các tế b</a:t>
            </a:r>
            <a:r>
              <a:rPr lang="vi-VN" altLang="en-US" sz="2400" dirty="0">
                <a:latin typeface="Times New Roman" panose="02020603050405020304" pitchFamily="18" charset="0"/>
                <a:ea typeface="Times New Roman" panose="02020603050405020304" pitchFamily="18" charset="0"/>
              </a:rPr>
              <a:t>à</a:t>
            </a:r>
            <a:r>
              <a:rPr lang="vi-VN" altLang="en-US" sz="2400" dirty="0">
                <a:latin typeface="Times New Roman" panose="02020603050405020304" pitchFamily="18" charset="0"/>
                <a:cs typeface="Times New Roman" panose="02020603050405020304" pitchFamily="18" charset="0"/>
              </a:rPr>
              <a:t>o a3 l</a:t>
            </a:r>
            <a:r>
              <a:rPr lang="vi-VN" altLang="en-US" sz="2400" dirty="0">
                <a:latin typeface="Times New Roman" panose="02020603050405020304" pitchFamily="18" charset="0"/>
                <a:ea typeface="Times New Roman" panose="02020603050405020304" pitchFamily="18" charset="0"/>
              </a:rPr>
              <a:t>à</a:t>
            </a:r>
            <a:r>
              <a:rPr lang="vi-VN" altLang="en-US" sz="2400" dirty="0">
                <a:latin typeface="Times New Roman" panose="02020603050405020304" pitchFamily="18" charset="0"/>
                <a:cs typeface="Times New Roman" panose="02020603050405020304" pitchFamily="18" charset="0"/>
              </a:rPr>
              <a:t> trạng thái đơn bội, kết quả của giảm phân tạo ra v</a:t>
            </a:r>
            <a:r>
              <a:rPr lang="vi-VN" altLang="en-US" sz="2400" dirty="0">
                <a:latin typeface="Times New Roman" panose="02020603050405020304" pitchFamily="18" charset="0"/>
                <a:ea typeface="Times New Roman" panose="02020603050405020304" pitchFamily="18" charset="0"/>
              </a:rPr>
              <a:t>à</a:t>
            </a:r>
            <a:r>
              <a:rPr lang="vi-VN" altLang="en-US" sz="2400" dirty="0">
                <a:latin typeface="Times New Roman" panose="02020603050405020304" pitchFamily="18" charset="0"/>
                <a:cs typeface="Times New Roman" panose="02020603050405020304" pitchFamily="18" charset="0"/>
              </a:rPr>
              <a:t> có: 1 = A, 2 = A, 3 = A, 4 = A.</a:t>
            </a:r>
            <a:endParaRPr lang="vi-VN" altLang="en-US" sz="2400" dirty="0">
              <a:latin typeface="Times New Roman" panose="02020603050405020304" pitchFamily="18" charset="0"/>
              <a:cs typeface="Times New Roman" panose="02020603050405020304" pitchFamily="18" charset="0"/>
            </a:endParaRPr>
          </a:p>
          <a:p>
            <a:pPr marL="358775" lvl="0" indent="-358775" algn="just" defTabSz="914400">
              <a:spcBef>
                <a:spcPct val="0"/>
              </a:spcBef>
              <a:buClrTx/>
              <a:buSzTx/>
              <a:buNone/>
            </a:pPr>
            <a:r>
              <a:rPr lang="vi-VN" altLang="en-US" sz="2400" dirty="0">
                <a:latin typeface="Times New Roman" panose="02020603050405020304" pitchFamily="18" charset="0"/>
                <a:cs typeface="Times New Roman" panose="02020603050405020304" pitchFamily="18" charset="0"/>
              </a:rPr>
              <a:t>B. Tế b</a:t>
            </a:r>
            <a:r>
              <a:rPr lang="vi-VN" altLang="en-US" sz="2400" dirty="0">
                <a:latin typeface="Times New Roman" panose="02020603050405020304" pitchFamily="18" charset="0"/>
                <a:ea typeface="Times New Roman" panose="02020603050405020304" pitchFamily="18" charset="0"/>
              </a:rPr>
              <a:t>à</a:t>
            </a:r>
            <a:r>
              <a:rPr lang="vi-VN" altLang="en-US" sz="2400" dirty="0">
                <a:latin typeface="Times New Roman" panose="02020603050405020304" pitchFamily="18" charset="0"/>
                <a:cs typeface="Times New Roman" panose="02020603050405020304" pitchFamily="18" charset="0"/>
              </a:rPr>
              <a:t>o a1 đang trạng thái chưa nhân đôi NST, có 2n NST đơn.</a:t>
            </a:r>
            <a:endParaRPr lang="vi-VN" altLang="en-US" sz="2400" dirty="0">
              <a:latin typeface="Times New Roman" panose="02020603050405020304" pitchFamily="18" charset="0"/>
              <a:cs typeface="Times New Roman" panose="02020603050405020304" pitchFamily="18" charset="0"/>
            </a:endParaRPr>
          </a:p>
          <a:p>
            <a:pPr marL="358775" lvl="0" indent="-358775" algn="just" defTabSz="914400">
              <a:spcBef>
                <a:spcPct val="0"/>
              </a:spcBef>
              <a:buClrTx/>
              <a:buSzTx/>
              <a:buNone/>
            </a:pPr>
            <a:r>
              <a:rPr lang="vi-VN" altLang="en-US" sz="2400" dirty="0">
                <a:latin typeface="Times New Roman" panose="02020603050405020304" pitchFamily="18" charset="0"/>
                <a:cs typeface="Times New Roman" panose="02020603050405020304" pitchFamily="18" charset="0"/>
              </a:rPr>
              <a:t>C. Tế b</a:t>
            </a:r>
            <a:r>
              <a:rPr lang="vi-VN" altLang="en-US" sz="2400" dirty="0">
                <a:latin typeface="Times New Roman" panose="02020603050405020304" pitchFamily="18" charset="0"/>
                <a:ea typeface="Times New Roman" panose="02020603050405020304" pitchFamily="18" charset="0"/>
              </a:rPr>
              <a:t>à</a:t>
            </a:r>
            <a:r>
              <a:rPr lang="vi-VN" altLang="en-US" sz="2400" dirty="0">
                <a:latin typeface="Times New Roman" panose="02020603050405020304" pitchFamily="18" charset="0"/>
                <a:cs typeface="Times New Roman" panose="02020603050405020304" pitchFamily="18" charset="0"/>
              </a:rPr>
              <a:t>o b1 trạng thái chưa nhân đôi NST, có 2n NST đơn.</a:t>
            </a:r>
            <a:endParaRPr lang="vi-VN" altLang="en-US" sz="2400" dirty="0">
              <a:latin typeface="Times New Roman" panose="02020603050405020304" pitchFamily="18" charset="0"/>
              <a:cs typeface="Times New Roman" panose="02020603050405020304" pitchFamily="18" charset="0"/>
            </a:endParaRPr>
          </a:p>
          <a:p>
            <a:pPr marL="358775" lvl="0" indent="-358775" algn="just" defTabSz="914400">
              <a:spcBef>
                <a:spcPct val="0"/>
              </a:spcBef>
              <a:buClrTx/>
              <a:buSzTx/>
              <a:buNone/>
            </a:pPr>
            <a:r>
              <a:rPr lang="vi-VN" altLang="en-US" sz="2400" dirty="0">
                <a:latin typeface="Times New Roman" panose="02020603050405020304" pitchFamily="18" charset="0"/>
                <a:cs typeface="Times New Roman" panose="02020603050405020304" pitchFamily="18" charset="0"/>
              </a:rPr>
              <a:t>D. Ở F2 trong ¾ cây hoa tím thì có có ¼ cây có tế b</a:t>
            </a:r>
            <a:r>
              <a:rPr lang="vi-VN" altLang="en-US" sz="2400" dirty="0">
                <a:latin typeface="Times New Roman" panose="02020603050405020304" pitchFamily="18" charset="0"/>
                <a:ea typeface="Times New Roman" panose="02020603050405020304" pitchFamily="18" charset="0"/>
              </a:rPr>
              <a:t>à</a:t>
            </a:r>
            <a:r>
              <a:rPr lang="vi-VN" altLang="en-US" sz="2400" dirty="0">
                <a:latin typeface="Times New Roman" panose="02020603050405020304" pitchFamily="18" charset="0"/>
                <a:cs typeface="Times New Roman" panose="02020603050405020304" pitchFamily="18" charset="0"/>
              </a:rPr>
              <a:t>o dạng b1.</a:t>
            </a:r>
            <a:endParaRPr lang="vi-VN" altLang="en-US" sz="2400" dirty="0">
              <a:latin typeface="Times New Roman" panose="02020603050405020304" pitchFamily="18" charset="0"/>
              <a:ea typeface="Times New Roman" panose="02020603050405020304" pitchFamily="18" charset="0"/>
            </a:endParaRPr>
          </a:p>
        </p:txBody>
      </p:sp>
      <p:sp>
        <p:nvSpPr>
          <p:cNvPr id="18" name="Freeform: Shape 17"/>
          <p:cNvSpPr/>
          <p:nvPr/>
        </p:nvSpPr>
        <p:spPr>
          <a:xfrm>
            <a:off x="160338" y="4038600"/>
            <a:ext cx="290513" cy="285750"/>
          </a:xfrm>
          <a:custGeom>
            <a:avLst/>
            <a:gdLst>
              <a:gd name="connsiteX0" fmla="*/ 0 w 385893"/>
              <a:gd name="connsiteY0" fmla="*/ 268448 h 536895"/>
              <a:gd name="connsiteX1" fmla="*/ 159391 w 385893"/>
              <a:gd name="connsiteY1" fmla="*/ 536895 h 536895"/>
              <a:gd name="connsiteX2" fmla="*/ 385893 w 385893"/>
              <a:gd name="connsiteY2" fmla="*/ 0 h 536895"/>
            </a:gdLst>
            <a:ahLst/>
            <a:cxnLst>
              <a:cxn ang="0">
                <a:pos x="connsiteX0" y="connsiteY0"/>
              </a:cxn>
              <a:cxn ang="0">
                <a:pos x="connsiteX1" y="connsiteY1"/>
              </a:cxn>
              <a:cxn ang="0">
                <a:pos x="connsiteX2" y="connsiteY2"/>
              </a:cxn>
            </a:cxnLst>
            <a:rect l="l" t="t" r="r" b="b"/>
            <a:pathLst>
              <a:path w="385893" h="536895">
                <a:moveTo>
                  <a:pt x="0" y="268448"/>
                </a:moveTo>
                <a:lnTo>
                  <a:pt x="159391" y="536895"/>
                </a:lnTo>
                <a:lnTo>
                  <a:pt x="385893" y="0"/>
                </a:lnTo>
              </a:path>
            </a:pathLst>
          </a:custGeom>
          <a:noFill/>
          <a:ln w="5715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mn-lt"/>
              <a:ea typeface="+mn-ea"/>
              <a:cs typeface="+mn-cs"/>
            </a:endParaRPr>
          </a:p>
        </p:txBody>
      </p:sp>
      <p:pic>
        <p:nvPicPr>
          <p:cNvPr id="103429" name="Picture 1"/>
          <p:cNvPicPr>
            <a:picLocks noChangeAspect="1"/>
          </p:cNvPicPr>
          <p:nvPr/>
        </p:nvPicPr>
        <p:blipFill>
          <a:blip r:embed="rId1"/>
          <a:stretch>
            <a:fillRect/>
          </a:stretch>
        </p:blipFill>
        <p:spPr>
          <a:xfrm>
            <a:off x="7077075" y="466725"/>
            <a:ext cx="5003800" cy="2155825"/>
          </a:xfrm>
          <a:prstGeom prst="rect">
            <a:avLst/>
          </a:prstGeom>
          <a:noFill/>
          <a:ln w="9525">
            <a:noFill/>
          </a:ln>
        </p:spPr>
      </p:pic>
      <p:sp>
        <p:nvSpPr>
          <p:cNvPr id="4" name="Freeform: Shape 3"/>
          <p:cNvSpPr/>
          <p:nvPr/>
        </p:nvSpPr>
        <p:spPr>
          <a:xfrm>
            <a:off x="160338" y="4800600"/>
            <a:ext cx="290513" cy="285750"/>
          </a:xfrm>
          <a:custGeom>
            <a:avLst/>
            <a:gdLst>
              <a:gd name="connsiteX0" fmla="*/ 0 w 385893"/>
              <a:gd name="connsiteY0" fmla="*/ 268448 h 536895"/>
              <a:gd name="connsiteX1" fmla="*/ 159391 w 385893"/>
              <a:gd name="connsiteY1" fmla="*/ 536895 h 536895"/>
              <a:gd name="connsiteX2" fmla="*/ 385893 w 385893"/>
              <a:gd name="connsiteY2" fmla="*/ 0 h 536895"/>
            </a:gdLst>
            <a:ahLst/>
            <a:cxnLst>
              <a:cxn ang="0">
                <a:pos x="connsiteX0" y="connsiteY0"/>
              </a:cxn>
              <a:cxn ang="0">
                <a:pos x="connsiteX1" y="connsiteY1"/>
              </a:cxn>
              <a:cxn ang="0">
                <a:pos x="connsiteX2" y="connsiteY2"/>
              </a:cxn>
            </a:cxnLst>
            <a:rect l="l" t="t" r="r" b="b"/>
            <a:pathLst>
              <a:path w="385893" h="536895">
                <a:moveTo>
                  <a:pt x="0" y="268448"/>
                </a:moveTo>
                <a:lnTo>
                  <a:pt x="159391" y="536895"/>
                </a:lnTo>
                <a:lnTo>
                  <a:pt x="385893" y="0"/>
                </a:lnTo>
              </a:path>
            </a:pathLst>
          </a:custGeom>
          <a:noFill/>
          <a:ln w="5715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5" name="Freeform: Shape 4"/>
          <p:cNvSpPr/>
          <p:nvPr/>
        </p:nvSpPr>
        <p:spPr>
          <a:xfrm>
            <a:off x="173038" y="5573713"/>
            <a:ext cx="290513" cy="285750"/>
          </a:xfrm>
          <a:custGeom>
            <a:avLst/>
            <a:gdLst>
              <a:gd name="connsiteX0" fmla="*/ 0 w 385893"/>
              <a:gd name="connsiteY0" fmla="*/ 268448 h 536895"/>
              <a:gd name="connsiteX1" fmla="*/ 159391 w 385893"/>
              <a:gd name="connsiteY1" fmla="*/ 536895 h 536895"/>
              <a:gd name="connsiteX2" fmla="*/ 385893 w 385893"/>
              <a:gd name="connsiteY2" fmla="*/ 0 h 536895"/>
            </a:gdLst>
            <a:ahLst/>
            <a:cxnLst>
              <a:cxn ang="0">
                <a:pos x="connsiteX0" y="connsiteY0"/>
              </a:cxn>
              <a:cxn ang="0">
                <a:pos x="connsiteX1" y="connsiteY1"/>
              </a:cxn>
              <a:cxn ang="0">
                <a:pos x="connsiteX2" y="connsiteY2"/>
              </a:cxn>
            </a:cxnLst>
            <a:rect l="l" t="t" r="r" b="b"/>
            <a:pathLst>
              <a:path w="385893" h="536895">
                <a:moveTo>
                  <a:pt x="0" y="268448"/>
                </a:moveTo>
                <a:lnTo>
                  <a:pt x="159391" y="536895"/>
                </a:lnTo>
                <a:lnTo>
                  <a:pt x="385893" y="0"/>
                </a:lnTo>
              </a:path>
            </a:pathLst>
          </a:custGeom>
          <a:noFill/>
          <a:ln w="5715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mn-lt"/>
              <a:ea typeface="+mn-ea"/>
              <a:cs typeface="+mn-cs"/>
            </a:endParaRP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8" grpId="0"/>
      <p:bldP spid="8" grpId="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TextBox 2"/>
          <p:cNvSpPr txBox="1"/>
          <p:nvPr/>
        </p:nvSpPr>
        <p:spPr>
          <a:xfrm>
            <a:off x="111125" y="-11112"/>
            <a:ext cx="11368088" cy="523875"/>
          </a:xfrm>
          <a:prstGeom prst="rect">
            <a:avLst/>
          </a:prstGeom>
          <a:noFill/>
          <a:ln w="9525">
            <a:noFill/>
          </a:ln>
        </p:spPr>
        <p:txBody>
          <a:bodyPr>
            <a:spAutoFit/>
          </a:bodyPr>
          <a:lstStyle>
            <a:lvl1pPr marL="342900" indent="-342900" algn="l" defTabSz="457200" rtl="0" eaLnBrk="0" fontAlgn="base" hangingPunct="0">
              <a:spcBef>
                <a:spcPts val="1000"/>
              </a:spcBef>
              <a:spcAft>
                <a:spcPct val="0"/>
              </a:spcAft>
              <a:buClr>
                <a:srgbClr val="8AD0D6"/>
              </a:buClr>
              <a:buSzPct val="80000"/>
              <a:buFont typeface="Wingdings 3" panose="05040102010807070707" pitchFamily="18" charset="2"/>
              <a:buChar char=""/>
              <a:defRPr sz="2000" kern="1200">
                <a:solidFill>
                  <a:schemeClr val="tx1"/>
                </a:solidFill>
                <a:latin typeface="+mj-lt"/>
                <a:ea typeface="+mj-ea"/>
                <a:cs typeface="+mj-cs"/>
              </a:defRPr>
            </a:lvl1pPr>
            <a:lvl2pPr marL="742950" indent="-285750" algn="l" defTabSz="457200" rtl="0" eaLnBrk="0" fontAlgn="base" hangingPunct="0">
              <a:spcBef>
                <a:spcPts val="1000"/>
              </a:spcBef>
              <a:spcAft>
                <a:spcPct val="0"/>
              </a:spcAft>
              <a:buClr>
                <a:srgbClr val="8AD0D6"/>
              </a:buClr>
              <a:buSzPct val="80000"/>
              <a:buFont typeface="Wingdings 3" panose="05040102010807070707" pitchFamily="18" charset="2"/>
              <a:buChar char=""/>
              <a:defRPr kern="1200">
                <a:solidFill>
                  <a:schemeClr val="tx1"/>
                </a:solidFill>
                <a:latin typeface="+mj-lt"/>
                <a:ea typeface="+mj-ea"/>
                <a:cs typeface="+mj-cs"/>
              </a:defRPr>
            </a:lvl2pPr>
            <a:lvl3pPr marL="1143000" indent="-228600" algn="l" defTabSz="457200" rtl="0" eaLnBrk="0" fontAlgn="base" hangingPunct="0">
              <a:spcBef>
                <a:spcPts val="1000"/>
              </a:spcBef>
              <a:spcAft>
                <a:spcPct val="0"/>
              </a:spcAft>
              <a:buClr>
                <a:srgbClr val="8AD0D6"/>
              </a:buClr>
              <a:buSzPct val="80000"/>
              <a:buFont typeface="Wingdings 3" panose="05040102010807070707" pitchFamily="18" charset="2"/>
              <a:buChar char=""/>
              <a:defRPr sz="1600" kern="1200">
                <a:solidFill>
                  <a:schemeClr val="tx1"/>
                </a:solidFill>
                <a:latin typeface="+mj-lt"/>
                <a:ea typeface="+mj-ea"/>
                <a:cs typeface="+mj-cs"/>
              </a:defRPr>
            </a:lvl3pPr>
            <a:lvl4pPr marL="1600200" indent="-228600" algn="l" defTabSz="457200" rtl="0" eaLnBrk="0" fontAlgn="base" hangingPunct="0">
              <a:spcBef>
                <a:spcPts val="1000"/>
              </a:spcBef>
              <a:spcAft>
                <a:spcPct val="0"/>
              </a:spcAft>
              <a:buClr>
                <a:srgbClr val="8AD0D6"/>
              </a:buClr>
              <a:buSzPct val="80000"/>
              <a:buFont typeface="Wingdings 3" panose="05040102010807070707" pitchFamily="18" charset="2"/>
              <a:buChar char=""/>
              <a:defRPr sz="1400" kern="1200">
                <a:solidFill>
                  <a:schemeClr val="tx1"/>
                </a:solidFill>
                <a:latin typeface="+mj-lt"/>
                <a:ea typeface="+mj-ea"/>
                <a:cs typeface="+mj-cs"/>
              </a:defRPr>
            </a:lvl4pPr>
            <a:lvl5pPr marL="2057400" indent="-228600" algn="l" defTabSz="457200" rtl="0" eaLnBrk="0" fontAlgn="base" hangingPunct="0">
              <a:spcBef>
                <a:spcPts val="1000"/>
              </a:spcBef>
              <a:spcAft>
                <a:spcPct val="0"/>
              </a:spcAft>
              <a:buClr>
                <a:srgbClr val="8AD0D6"/>
              </a:buClr>
              <a:buSzPct val="80000"/>
              <a:buFont typeface="Wingdings 3" panose="05040102010807070707" pitchFamily="18" charset="2"/>
              <a:buChar char=""/>
              <a:defRPr sz="1400" kern="1200">
                <a:solidFill>
                  <a:schemeClr val="tx1"/>
                </a:solidFill>
                <a:latin typeface="+mj-lt"/>
                <a:ea typeface="+mj-ea"/>
                <a:cs typeface="+mj-cs"/>
              </a:defRPr>
            </a:lvl5pPr>
          </a:lstStyle>
          <a:p>
            <a:pPr marL="358775" lvl="0" indent="-358775" algn="just" defTabSz="914400">
              <a:spcBef>
                <a:spcPts val="600"/>
              </a:spcBef>
              <a:spcAft>
                <a:spcPts val="600"/>
              </a:spcAft>
              <a:buClrTx/>
              <a:buSzTx/>
              <a:buNone/>
            </a:pPr>
            <a:r>
              <a:rPr lang="en-US" altLang="en-US" sz="2800" b="1" u="sng" dirty="0">
                <a:solidFill>
                  <a:srgbClr val="FFFF00"/>
                </a:solidFill>
                <a:latin typeface="Times New Roman" panose="02020603050405020304" pitchFamily="18" charset="0"/>
                <a:cs typeface="Times New Roman" panose="02020603050405020304" pitchFamily="18" charset="0"/>
              </a:rPr>
              <a:t>Câu hỏi  3:</a:t>
            </a:r>
            <a:endParaRPr lang="en-US" altLang="en-US" sz="2800" b="1" u="sng" dirty="0">
              <a:solidFill>
                <a:srgbClr val="FFFF00"/>
              </a:solidFill>
              <a:latin typeface="Times New Roman" panose="02020603050405020304" pitchFamily="18" charset="0"/>
              <a:ea typeface="Times New Roman" panose="02020603050405020304" pitchFamily="18" charset="0"/>
            </a:endParaRPr>
          </a:p>
        </p:txBody>
      </p:sp>
      <p:sp>
        <p:nvSpPr>
          <p:cNvPr id="8" name="TextBox 7"/>
          <p:cNvSpPr txBox="1"/>
          <p:nvPr/>
        </p:nvSpPr>
        <p:spPr>
          <a:xfrm>
            <a:off x="493713" y="622300"/>
            <a:ext cx="9869487" cy="5462588"/>
          </a:xfrm>
          <a:prstGeom prst="rect">
            <a:avLst/>
          </a:prstGeom>
          <a:noFill/>
          <a:ln w="9525">
            <a:noFill/>
          </a:ln>
        </p:spPr>
        <p:txBody>
          <a:bodyPr>
            <a:spAutoFit/>
          </a:bodyPr>
          <a:lstStyle>
            <a:lvl1pPr marL="342900" indent="-342900" algn="l" defTabSz="457200" rtl="0" eaLnBrk="0" fontAlgn="base" hangingPunct="0">
              <a:spcBef>
                <a:spcPts val="1000"/>
              </a:spcBef>
              <a:spcAft>
                <a:spcPct val="0"/>
              </a:spcAft>
              <a:buClr>
                <a:srgbClr val="8AD0D6"/>
              </a:buClr>
              <a:buSzPct val="80000"/>
              <a:buFont typeface="Wingdings 3" panose="05040102010807070707" pitchFamily="18" charset="2"/>
              <a:buChar char=""/>
              <a:defRPr sz="2000" kern="1200">
                <a:solidFill>
                  <a:schemeClr val="tx1"/>
                </a:solidFill>
                <a:latin typeface="+mj-lt"/>
                <a:ea typeface="+mj-ea"/>
                <a:cs typeface="+mj-cs"/>
              </a:defRPr>
            </a:lvl1pPr>
            <a:lvl2pPr marL="742950" indent="-285750" algn="l" defTabSz="457200" rtl="0" eaLnBrk="0" fontAlgn="base" hangingPunct="0">
              <a:spcBef>
                <a:spcPts val="1000"/>
              </a:spcBef>
              <a:spcAft>
                <a:spcPct val="0"/>
              </a:spcAft>
              <a:buClr>
                <a:srgbClr val="8AD0D6"/>
              </a:buClr>
              <a:buSzPct val="80000"/>
              <a:buFont typeface="Wingdings 3" panose="05040102010807070707" pitchFamily="18" charset="2"/>
              <a:buChar char=""/>
              <a:defRPr kern="1200">
                <a:solidFill>
                  <a:schemeClr val="tx1"/>
                </a:solidFill>
                <a:latin typeface="+mj-lt"/>
                <a:ea typeface="+mj-ea"/>
                <a:cs typeface="+mj-cs"/>
              </a:defRPr>
            </a:lvl2pPr>
            <a:lvl3pPr marL="1143000" indent="-228600" algn="l" defTabSz="457200" rtl="0" eaLnBrk="0" fontAlgn="base" hangingPunct="0">
              <a:spcBef>
                <a:spcPts val="1000"/>
              </a:spcBef>
              <a:spcAft>
                <a:spcPct val="0"/>
              </a:spcAft>
              <a:buClr>
                <a:srgbClr val="8AD0D6"/>
              </a:buClr>
              <a:buSzPct val="80000"/>
              <a:buFont typeface="Wingdings 3" panose="05040102010807070707" pitchFamily="18" charset="2"/>
              <a:buChar char=""/>
              <a:defRPr sz="1600" kern="1200">
                <a:solidFill>
                  <a:schemeClr val="tx1"/>
                </a:solidFill>
                <a:latin typeface="+mj-lt"/>
                <a:ea typeface="+mj-ea"/>
                <a:cs typeface="+mj-cs"/>
              </a:defRPr>
            </a:lvl3pPr>
            <a:lvl4pPr marL="1600200" indent="-228600" algn="l" defTabSz="457200" rtl="0" eaLnBrk="0" fontAlgn="base" hangingPunct="0">
              <a:spcBef>
                <a:spcPts val="1000"/>
              </a:spcBef>
              <a:spcAft>
                <a:spcPct val="0"/>
              </a:spcAft>
              <a:buClr>
                <a:srgbClr val="8AD0D6"/>
              </a:buClr>
              <a:buSzPct val="80000"/>
              <a:buFont typeface="Wingdings 3" panose="05040102010807070707" pitchFamily="18" charset="2"/>
              <a:buChar char=""/>
              <a:defRPr sz="1400" kern="1200">
                <a:solidFill>
                  <a:schemeClr val="tx1"/>
                </a:solidFill>
                <a:latin typeface="+mj-lt"/>
                <a:ea typeface="+mj-ea"/>
                <a:cs typeface="+mj-cs"/>
              </a:defRPr>
            </a:lvl4pPr>
            <a:lvl5pPr marL="2057400" indent="-228600" algn="l" defTabSz="457200" rtl="0" eaLnBrk="0" fontAlgn="base" hangingPunct="0">
              <a:spcBef>
                <a:spcPts val="1000"/>
              </a:spcBef>
              <a:spcAft>
                <a:spcPct val="0"/>
              </a:spcAft>
              <a:buClr>
                <a:srgbClr val="8AD0D6"/>
              </a:buClr>
              <a:buSzPct val="80000"/>
              <a:buFont typeface="Wingdings 3" panose="05040102010807070707" pitchFamily="18" charset="2"/>
              <a:buChar char=""/>
              <a:defRPr sz="1400" kern="1200">
                <a:solidFill>
                  <a:schemeClr val="tx1"/>
                </a:solidFill>
                <a:latin typeface="+mj-lt"/>
                <a:ea typeface="+mj-ea"/>
                <a:cs typeface="+mj-cs"/>
              </a:defRPr>
            </a:lvl5pPr>
          </a:lstStyle>
          <a:p>
            <a:pPr marL="358775" lvl="0" indent="-358775" algn="just" defTabSz="914400">
              <a:spcBef>
                <a:spcPct val="0"/>
              </a:spcBef>
              <a:buClrTx/>
              <a:buSzTx/>
              <a:buNone/>
            </a:pPr>
            <a:r>
              <a:rPr lang="vi-VN" altLang="en-US" sz="2400" b="1" dirty="0">
                <a:solidFill>
                  <a:srgbClr val="FFFF00"/>
                </a:solidFill>
                <a:latin typeface="Times New Roman" panose="02020603050405020304" pitchFamily="18" charset="0"/>
                <a:cs typeface="Times New Roman" panose="02020603050405020304" pitchFamily="18" charset="0"/>
              </a:rPr>
              <a:t>&lt;TNTLN&gt; Có bao nhiêu đặc điểm đúng dưới đây về ưu thế của đậu H</a:t>
            </a:r>
            <a:r>
              <a:rPr lang="vi-VN" altLang="en-US" sz="2400" b="1" dirty="0">
                <a:solidFill>
                  <a:srgbClr val="FFFF00"/>
                </a:solidFill>
                <a:latin typeface="Times New Roman" panose="02020603050405020304" pitchFamily="18" charset="0"/>
                <a:ea typeface="Times New Roman" panose="02020603050405020304" pitchFamily="18" charset="0"/>
              </a:rPr>
              <a:t>à</a:t>
            </a:r>
            <a:r>
              <a:rPr lang="vi-VN" altLang="en-US" sz="2400" b="1" dirty="0">
                <a:solidFill>
                  <a:srgbClr val="FFFF00"/>
                </a:solidFill>
                <a:latin typeface="Times New Roman" panose="02020603050405020304" pitchFamily="18" charset="0"/>
                <a:cs typeface="Times New Roman" panose="02020603050405020304" pitchFamily="18" charset="0"/>
              </a:rPr>
              <a:t> lan m</a:t>
            </a:r>
            <a:r>
              <a:rPr lang="vi-VN" altLang="en-US" sz="2400" b="1" dirty="0">
                <a:solidFill>
                  <a:srgbClr val="FFFF00"/>
                </a:solidFill>
                <a:latin typeface="Times New Roman" panose="02020603050405020304" pitchFamily="18" charset="0"/>
                <a:ea typeface="Times New Roman" panose="02020603050405020304" pitchFamily="18" charset="0"/>
              </a:rPr>
              <a:t>à</a:t>
            </a:r>
            <a:r>
              <a:rPr lang="vi-VN" altLang="en-US" sz="2400" b="1" dirty="0">
                <a:solidFill>
                  <a:srgbClr val="FFFF00"/>
                </a:solidFill>
                <a:latin typeface="Times New Roman" panose="02020603050405020304" pitchFamily="18" charset="0"/>
                <a:cs typeface="Times New Roman" panose="02020603050405020304" pitchFamily="18" charset="0"/>
              </a:rPr>
              <a:t> Mendel chọn l</a:t>
            </a:r>
            <a:r>
              <a:rPr lang="vi-VN" altLang="en-US" sz="2400" b="1" dirty="0">
                <a:solidFill>
                  <a:srgbClr val="FFFF00"/>
                </a:solidFill>
                <a:latin typeface="Times New Roman" panose="02020603050405020304" pitchFamily="18" charset="0"/>
                <a:ea typeface="Times New Roman" panose="02020603050405020304" pitchFamily="18" charset="0"/>
              </a:rPr>
              <a:t>à</a:t>
            </a:r>
            <a:r>
              <a:rPr lang="vi-VN" altLang="en-US" sz="2400" b="1" dirty="0">
                <a:solidFill>
                  <a:srgbClr val="FFFF00"/>
                </a:solidFill>
                <a:latin typeface="Times New Roman" panose="02020603050405020304" pitchFamily="18" charset="0"/>
                <a:cs typeface="Times New Roman" panose="02020603050405020304" pitchFamily="18" charset="0"/>
              </a:rPr>
              <a:t>m đối tượng nghiên cứu?</a:t>
            </a:r>
            <a:endParaRPr lang="vi-VN" altLang="en-US" sz="2400" b="1" dirty="0">
              <a:solidFill>
                <a:srgbClr val="FFFF00"/>
              </a:solidFill>
              <a:latin typeface="Times New Roman" panose="02020603050405020304" pitchFamily="18" charset="0"/>
              <a:cs typeface="Times New Roman" panose="02020603050405020304" pitchFamily="18" charset="0"/>
            </a:endParaRPr>
          </a:p>
          <a:p>
            <a:pPr marL="358775" lvl="0" indent="-358775" algn="just" defTabSz="914400">
              <a:spcBef>
                <a:spcPts val="600"/>
              </a:spcBef>
              <a:spcAft>
                <a:spcPts val="600"/>
              </a:spcAft>
              <a:buClrTx/>
              <a:buSzTx/>
              <a:buNone/>
            </a:pPr>
            <a:r>
              <a:rPr lang="vi-VN" altLang="en-US" sz="2400" b="1" dirty="0">
                <a:latin typeface="Times New Roman" panose="02020603050405020304" pitchFamily="18" charset="0"/>
                <a:cs typeface="Times New Roman" panose="02020603050405020304" pitchFamily="18" charset="0"/>
              </a:rPr>
              <a:t>- Có nhiều tính trạng.</a:t>
            </a:r>
            <a:endParaRPr lang="vi-VN" altLang="en-US" sz="2400" b="1" dirty="0">
              <a:latin typeface="Times New Roman" panose="02020603050405020304" pitchFamily="18" charset="0"/>
              <a:cs typeface="Times New Roman" panose="02020603050405020304" pitchFamily="18" charset="0"/>
            </a:endParaRPr>
          </a:p>
          <a:p>
            <a:pPr marL="358775" lvl="0" indent="-358775" algn="just" defTabSz="914400">
              <a:spcBef>
                <a:spcPts val="600"/>
              </a:spcBef>
              <a:spcAft>
                <a:spcPts val="600"/>
              </a:spcAft>
              <a:buClrTx/>
              <a:buSzTx/>
              <a:buNone/>
            </a:pPr>
            <a:r>
              <a:rPr lang="vi-VN" altLang="en-US" sz="2400" b="1" dirty="0">
                <a:latin typeface="Times New Roman" panose="02020603050405020304" pitchFamily="18" charset="0"/>
                <a:cs typeface="Times New Roman" panose="02020603050405020304" pitchFamily="18" charset="0"/>
              </a:rPr>
              <a:t>- Mỗi tính trạng do một gene quy định. </a:t>
            </a:r>
            <a:endParaRPr lang="vi-VN" altLang="en-US" sz="2400" b="1" dirty="0">
              <a:latin typeface="Times New Roman" panose="02020603050405020304" pitchFamily="18" charset="0"/>
              <a:cs typeface="Times New Roman" panose="02020603050405020304" pitchFamily="18" charset="0"/>
            </a:endParaRPr>
          </a:p>
          <a:p>
            <a:pPr marL="358775" lvl="0" indent="-358775" algn="just" defTabSz="914400">
              <a:spcBef>
                <a:spcPts val="600"/>
              </a:spcBef>
              <a:spcAft>
                <a:spcPts val="600"/>
              </a:spcAft>
              <a:buClrTx/>
              <a:buSzTx/>
              <a:buNone/>
            </a:pPr>
            <a:r>
              <a:rPr lang="vi-VN" altLang="en-US" sz="2400" b="1" dirty="0">
                <a:latin typeface="Times New Roman" panose="02020603050405020304" pitchFamily="18" charset="0"/>
                <a:cs typeface="Times New Roman" panose="02020603050405020304" pitchFamily="18" charset="0"/>
              </a:rPr>
              <a:t>- Các gene quy định tính trạng nằm trên các cặp NST khác nhau.</a:t>
            </a:r>
            <a:endParaRPr lang="vi-VN" altLang="en-US" sz="2400" b="1" dirty="0">
              <a:latin typeface="Times New Roman" panose="02020603050405020304" pitchFamily="18" charset="0"/>
              <a:cs typeface="Times New Roman" panose="02020603050405020304" pitchFamily="18" charset="0"/>
            </a:endParaRPr>
          </a:p>
          <a:p>
            <a:pPr marL="358775" lvl="0" indent="-358775" algn="just" defTabSz="914400">
              <a:spcBef>
                <a:spcPts val="600"/>
              </a:spcBef>
              <a:spcAft>
                <a:spcPts val="600"/>
              </a:spcAft>
              <a:buClrTx/>
              <a:buSzTx/>
              <a:buNone/>
            </a:pPr>
            <a:r>
              <a:rPr lang="vi-VN" altLang="en-US" sz="2400" b="1" dirty="0">
                <a:latin typeface="Times New Roman" panose="02020603050405020304" pitchFamily="18" charset="0"/>
                <a:cs typeface="Times New Roman" panose="02020603050405020304" pitchFamily="18" charset="0"/>
              </a:rPr>
              <a:t>- Tự thụ phấn.</a:t>
            </a:r>
            <a:endParaRPr lang="vi-VN" altLang="en-US" sz="2400" b="1" dirty="0">
              <a:latin typeface="Times New Roman" panose="02020603050405020304" pitchFamily="18" charset="0"/>
              <a:cs typeface="Times New Roman" panose="02020603050405020304" pitchFamily="18" charset="0"/>
            </a:endParaRPr>
          </a:p>
          <a:p>
            <a:pPr marL="358775" lvl="0" indent="-358775" algn="just" defTabSz="914400">
              <a:spcBef>
                <a:spcPts val="600"/>
              </a:spcBef>
              <a:spcAft>
                <a:spcPts val="600"/>
              </a:spcAft>
              <a:buClrTx/>
              <a:buSzTx/>
              <a:buNone/>
            </a:pPr>
            <a:r>
              <a:rPr lang="vi-VN" altLang="en-US" sz="2400" b="1" dirty="0">
                <a:latin typeface="Times New Roman" panose="02020603050405020304" pitchFamily="18" charset="0"/>
                <a:cs typeface="Times New Roman" panose="02020603050405020304" pitchFamily="18" charset="0"/>
              </a:rPr>
              <a:t>- Thời gian thế hệ ngắn.</a:t>
            </a:r>
            <a:endParaRPr lang="vi-VN" altLang="en-US" sz="2400" b="1" dirty="0">
              <a:latin typeface="Times New Roman" panose="02020603050405020304" pitchFamily="18" charset="0"/>
              <a:cs typeface="Times New Roman" panose="02020603050405020304" pitchFamily="18" charset="0"/>
            </a:endParaRPr>
          </a:p>
          <a:p>
            <a:pPr marL="358775" lvl="0" indent="-358775" algn="just" defTabSz="914400">
              <a:spcBef>
                <a:spcPts val="600"/>
              </a:spcBef>
              <a:spcAft>
                <a:spcPts val="600"/>
              </a:spcAft>
              <a:buClrTx/>
              <a:buSzTx/>
              <a:buNone/>
            </a:pPr>
            <a:r>
              <a:rPr lang="vi-VN" altLang="en-US" sz="2400" b="1" dirty="0">
                <a:latin typeface="Times New Roman" panose="02020603050405020304" pitchFamily="18" charset="0"/>
                <a:cs typeface="Times New Roman" panose="02020603050405020304" pitchFamily="18" charset="0"/>
              </a:rPr>
              <a:t>- Có nhiều giống thuần chủng với các đặc điểm khác biệt.</a:t>
            </a:r>
            <a:endParaRPr lang="vi-VN" altLang="en-US" sz="2400" b="1" dirty="0">
              <a:latin typeface="Times New Roman" panose="02020603050405020304" pitchFamily="18" charset="0"/>
              <a:cs typeface="Times New Roman" panose="02020603050405020304" pitchFamily="18" charset="0"/>
            </a:endParaRPr>
          </a:p>
          <a:p>
            <a:pPr marL="358775" lvl="0" indent="-358775" algn="just" defTabSz="914400">
              <a:spcBef>
                <a:spcPts val="600"/>
              </a:spcBef>
              <a:spcAft>
                <a:spcPts val="600"/>
              </a:spcAft>
              <a:buClrTx/>
              <a:buSzTx/>
              <a:buNone/>
            </a:pPr>
            <a:r>
              <a:rPr lang="vi-VN" altLang="en-US" sz="2400" b="1" dirty="0">
                <a:latin typeface="Times New Roman" panose="02020603050405020304" pitchFamily="18" charset="0"/>
                <a:cs typeface="Times New Roman" panose="02020603050405020304" pitchFamily="18" charset="0"/>
              </a:rPr>
              <a:t>- Dễ tiến h</a:t>
            </a:r>
            <a:r>
              <a:rPr lang="vi-VN" altLang="en-US" sz="2400" b="1" dirty="0">
                <a:latin typeface="Times New Roman" panose="02020603050405020304" pitchFamily="18" charset="0"/>
                <a:ea typeface="Times New Roman" panose="02020603050405020304" pitchFamily="18" charset="0"/>
              </a:rPr>
              <a:t>à</a:t>
            </a:r>
            <a:r>
              <a:rPr lang="vi-VN" altLang="en-US" sz="2400" b="1" dirty="0">
                <a:latin typeface="Times New Roman" panose="02020603050405020304" pitchFamily="18" charset="0"/>
                <a:cs typeface="Times New Roman" panose="02020603050405020304" pitchFamily="18" charset="0"/>
              </a:rPr>
              <a:t>nh lai tạo.</a:t>
            </a:r>
            <a:endParaRPr lang="vi-VN" altLang="en-US" sz="2400" b="1" dirty="0">
              <a:latin typeface="Times New Roman" panose="02020603050405020304" pitchFamily="18" charset="0"/>
              <a:cs typeface="Times New Roman" panose="02020603050405020304" pitchFamily="18" charset="0"/>
            </a:endParaRPr>
          </a:p>
          <a:p>
            <a:pPr marL="358775" lvl="0" indent="-358775" algn="just" defTabSz="914400">
              <a:spcBef>
                <a:spcPts val="600"/>
              </a:spcBef>
              <a:spcAft>
                <a:spcPts val="600"/>
              </a:spcAft>
              <a:buClrTx/>
              <a:buSzTx/>
              <a:buNone/>
            </a:pPr>
            <a:r>
              <a:rPr lang="vi-VN" altLang="en-US" sz="2400" b="1" dirty="0">
                <a:latin typeface="Times New Roman" panose="02020603050405020304" pitchFamily="18" charset="0"/>
                <a:cs typeface="Times New Roman" panose="02020603050405020304" pitchFamily="18" charset="0"/>
              </a:rPr>
              <a:t>- Một cây có thể cho ra nhiều hạt.</a:t>
            </a:r>
            <a:endParaRPr lang="vi-VN" altLang="en-US" sz="2400" b="1" dirty="0">
              <a:latin typeface="Times New Roman" panose="02020603050405020304" pitchFamily="18" charset="0"/>
              <a:cs typeface="Times New Roman" panose="02020603050405020304" pitchFamily="18" charset="0"/>
            </a:endParaRPr>
          </a:p>
          <a:p>
            <a:pPr marL="358775" lvl="0" indent="-358775" algn="just" defTabSz="914400">
              <a:spcBef>
                <a:spcPts val="600"/>
              </a:spcBef>
              <a:spcAft>
                <a:spcPts val="600"/>
              </a:spcAft>
              <a:buClrTx/>
              <a:buSzTx/>
              <a:buNone/>
            </a:pPr>
            <a:r>
              <a:rPr lang="vi-VN" altLang="en-US" sz="2400" b="1" dirty="0">
                <a:latin typeface="Times New Roman" panose="02020603050405020304" pitchFamily="18" charset="0"/>
                <a:cs typeface="Times New Roman" panose="02020603050405020304" pitchFamily="18" charset="0"/>
              </a:rPr>
              <a:t>ĐÁP ÁN:</a:t>
            </a:r>
            <a:endParaRPr lang="vi-VN" altLang="en-US" sz="2400" b="1" dirty="0">
              <a:latin typeface="Times New Roman" panose="02020603050405020304" pitchFamily="18" charset="0"/>
              <a:ea typeface="Times New Roman" panose="02020603050405020304" pitchFamily="18" charset="0"/>
            </a:endParaRPr>
          </a:p>
        </p:txBody>
      </p:sp>
      <p:sp>
        <p:nvSpPr>
          <p:cNvPr id="18" name="Freeform: Shape 17"/>
          <p:cNvSpPr/>
          <p:nvPr/>
        </p:nvSpPr>
        <p:spPr>
          <a:xfrm>
            <a:off x="347663" y="3101975"/>
            <a:ext cx="292100" cy="285750"/>
          </a:xfrm>
          <a:custGeom>
            <a:avLst/>
            <a:gdLst>
              <a:gd name="connsiteX0" fmla="*/ 0 w 385893"/>
              <a:gd name="connsiteY0" fmla="*/ 268448 h 536895"/>
              <a:gd name="connsiteX1" fmla="*/ 159391 w 385893"/>
              <a:gd name="connsiteY1" fmla="*/ 536895 h 536895"/>
              <a:gd name="connsiteX2" fmla="*/ 385893 w 385893"/>
              <a:gd name="connsiteY2" fmla="*/ 0 h 536895"/>
            </a:gdLst>
            <a:ahLst/>
            <a:cxnLst>
              <a:cxn ang="0">
                <a:pos x="connsiteX0" y="connsiteY0"/>
              </a:cxn>
              <a:cxn ang="0">
                <a:pos x="connsiteX1" y="connsiteY1"/>
              </a:cxn>
              <a:cxn ang="0">
                <a:pos x="connsiteX2" y="connsiteY2"/>
              </a:cxn>
            </a:cxnLst>
            <a:rect l="l" t="t" r="r" b="b"/>
            <a:pathLst>
              <a:path w="385893" h="536895">
                <a:moveTo>
                  <a:pt x="0" y="268448"/>
                </a:moveTo>
                <a:lnTo>
                  <a:pt x="159391" y="536895"/>
                </a:lnTo>
                <a:lnTo>
                  <a:pt x="385893" y="0"/>
                </a:lnTo>
              </a:path>
            </a:pathLst>
          </a:custGeom>
          <a:noFill/>
          <a:ln w="5715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2" name="Freeform: Shape 1"/>
          <p:cNvSpPr/>
          <p:nvPr/>
        </p:nvSpPr>
        <p:spPr>
          <a:xfrm>
            <a:off x="347663" y="3581400"/>
            <a:ext cx="292100" cy="285750"/>
          </a:xfrm>
          <a:custGeom>
            <a:avLst/>
            <a:gdLst>
              <a:gd name="connsiteX0" fmla="*/ 0 w 385893"/>
              <a:gd name="connsiteY0" fmla="*/ 268448 h 536895"/>
              <a:gd name="connsiteX1" fmla="*/ 159391 w 385893"/>
              <a:gd name="connsiteY1" fmla="*/ 536895 h 536895"/>
              <a:gd name="connsiteX2" fmla="*/ 385893 w 385893"/>
              <a:gd name="connsiteY2" fmla="*/ 0 h 536895"/>
            </a:gdLst>
            <a:ahLst/>
            <a:cxnLst>
              <a:cxn ang="0">
                <a:pos x="connsiteX0" y="connsiteY0"/>
              </a:cxn>
              <a:cxn ang="0">
                <a:pos x="connsiteX1" y="connsiteY1"/>
              </a:cxn>
              <a:cxn ang="0">
                <a:pos x="connsiteX2" y="connsiteY2"/>
              </a:cxn>
            </a:cxnLst>
            <a:rect l="l" t="t" r="r" b="b"/>
            <a:pathLst>
              <a:path w="385893" h="536895">
                <a:moveTo>
                  <a:pt x="0" y="268448"/>
                </a:moveTo>
                <a:lnTo>
                  <a:pt x="159391" y="536895"/>
                </a:lnTo>
                <a:lnTo>
                  <a:pt x="385893" y="0"/>
                </a:lnTo>
              </a:path>
            </a:pathLst>
          </a:custGeom>
          <a:noFill/>
          <a:ln w="5715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4" name="Freeform: Shape 3"/>
          <p:cNvSpPr/>
          <p:nvPr/>
        </p:nvSpPr>
        <p:spPr>
          <a:xfrm>
            <a:off x="276225" y="4067175"/>
            <a:ext cx="290513" cy="285750"/>
          </a:xfrm>
          <a:custGeom>
            <a:avLst/>
            <a:gdLst>
              <a:gd name="connsiteX0" fmla="*/ 0 w 385893"/>
              <a:gd name="connsiteY0" fmla="*/ 268448 h 536895"/>
              <a:gd name="connsiteX1" fmla="*/ 159391 w 385893"/>
              <a:gd name="connsiteY1" fmla="*/ 536895 h 536895"/>
              <a:gd name="connsiteX2" fmla="*/ 385893 w 385893"/>
              <a:gd name="connsiteY2" fmla="*/ 0 h 536895"/>
            </a:gdLst>
            <a:ahLst/>
            <a:cxnLst>
              <a:cxn ang="0">
                <a:pos x="connsiteX0" y="connsiteY0"/>
              </a:cxn>
              <a:cxn ang="0">
                <a:pos x="connsiteX1" y="connsiteY1"/>
              </a:cxn>
              <a:cxn ang="0">
                <a:pos x="connsiteX2" y="connsiteY2"/>
              </a:cxn>
            </a:cxnLst>
            <a:rect l="l" t="t" r="r" b="b"/>
            <a:pathLst>
              <a:path w="385893" h="536895">
                <a:moveTo>
                  <a:pt x="0" y="268448"/>
                </a:moveTo>
                <a:lnTo>
                  <a:pt x="159391" y="536895"/>
                </a:lnTo>
                <a:lnTo>
                  <a:pt x="385893" y="0"/>
                </a:lnTo>
              </a:path>
            </a:pathLst>
          </a:custGeom>
          <a:noFill/>
          <a:ln w="5715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5" name="Freeform: Shape 4"/>
          <p:cNvSpPr/>
          <p:nvPr/>
        </p:nvSpPr>
        <p:spPr>
          <a:xfrm>
            <a:off x="277813" y="4603750"/>
            <a:ext cx="290513" cy="285750"/>
          </a:xfrm>
          <a:custGeom>
            <a:avLst/>
            <a:gdLst>
              <a:gd name="connsiteX0" fmla="*/ 0 w 385893"/>
              <a:gd name="connsiteY0" fmla="*/ 268448 h 536895"/>
              <a:gd name="connsiteX1" fmla="*/ 159391 w 385893"/>
              <a:gd name="connsiteY1" fmla="*/ 536895 h 536895"/>
              <a:gd name="connsiteX2" fmla="*/ 385893 w 385893"/>
              <a:gd name="connsiteY2" fmla="*/ 0 h 536895"/>
            </a:gdLst>
            <a:ahLst/>
            <a:cxnLst>
              <a:cxn ang="0">
                <a:pos x="connsiteX0" y="connsiteY0"/>
              </a:cxn>
              <a:cxn ang="0">
                <a:pos x="connsiteX1" y="connsiteY1"/>
              </a:cxn>
              <a:cxn ang="0">
                <a:pos x="connsiteX2" y="connsiteY2"/>
              </a:cxn>
            </a:cxnLst>
            <a:rect l="l" t="t" r="r" b="b"/>
            <a:pathLst>
              <a:path w="385893" h="536895">
                <a:moveTo>
                  <a:pt x="0" y="268448"/>
                </a:moveTo>
                <a:lnTo>
                  <a:pt x="159391" y="536895"/>
                </a:lnTo>
                <a:lnTo>
                  <a:pt x="385893" y="0"/>
                </a:lnTo>
              </a:path>
            </a:pathLst>
          </a:custGeom>
          <a:noFill/>
          <a:ln w="5715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6" name="Freeform: Shape 5"/>
          <p:cNvSpPr/>
          <p:nvPr/>
        </p:nvSpPr>
        <p:spPr>
          <a:xfrm>
            <a:off x="250825" y="5200650"/>
            <a:ext cx="290513" cy="285750"/>
          </a:xfrm>
          <a:custGeom>
            <a:avLst/>
            <a:gdLst>
              <a:gd name="connsiteX0" fmla="*/ 0 w 385893"/>
              <a:gd name="connsiteY0" fmla="*/ 268448 h 536895"/>
              <a:gd name="connsiteX1" fmla="*/ 159391 w 385893"/>
              <a:gd name="connsiteY1" fmla="*/ 536895 h 536895"/>
              <a:gd name="connsiteX2" fmla="*/ 385893 w 385893"/>
              <a:gd name="connsiteY2" fmla="*/ 0 h 536895"/>
            </a:gdLst>
            <a:ahLst/>
            <a:cxnLst>
              <a:cxn ang="0">
                <a:pos x="connsiteX0" y="connsiteY0"/>
              </a:cxn>
              <a:cxn ang="0">
                <a:pos x="connsiteX1" y="connsiteY1"/>
              </a:cxn>
              <a:cxn ang="0">
                <a:pos x="connsiteX2" y="connsiteY2"/>
              </a:cxn>
            </a:cxnLst>
            <a:rect l="l" t="t" r="r" b="b"/>
            <a:pathLst>
              <a:path w="385893" h="536895">
                <a:moveTo>
                  <a:pt x="0" y="268448"/>
                </a:moveTo>
                <a:lnTo>
                  <a:pt x="159391" y="536895"/>
                </a:lnTo>
                <a:lnTo>
                  <a:pt x="385893" y="0"/>
                </a:lnTo>
              </a:path>
            </a:pathLst>
          </a:custGeom>
          <a:noFill/>
          <a:ln w="5715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mn-lt"/>
              <a:ea typeface="+mn-ea"/>
              <a:cs typeface="+mn-cs"/>
            </a:endParaRP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down)">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8" grpId="0"/>
      <p:bldP spid="8" grpId="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TextBox 2"/>
          <p:cNvSpPr txBox="1"/>
          <p:nvPr/>
        </p:nvSpPr>
        <p:spPr>
          <a:xfrm>
            <a:off x="111125" y="-11112"/>
            <a:ext cx="11368088" cy="523875"/>
          </a:xfrm>
          <a:prstGeom prst="rect">
            <a:avLst/>
          </a:prstGeom>
          <a:noFill/>
          <a:ln w="9525">
            <a:noFill/>
          </a:ln>
        </p:spPr>
        <p:txBody>
          <a:bodyPr>
            <a:spAutoFit/>
          </a:bodyPr>
          <a:lstStyle>
            <a:lvl1pPr marL="342900" indent="-342900" algn="l" defTabSz="457200" rtl="0" eaLnBrk="0" fontAlgn="base" hangingPunct="0">
              <a:spcBef>
                <a:spcPts val="1000"/>
              </a:spcBef>
              <a:spcAft>
                <a:spcPct val="0"/>
              </a:spcAft>
              <a:buClr>
                <a:srgbClr val="8AD0D6"/>
              </a:buClr>
              <a:buSzPct val="80000"/>
              <a:buFont typeface="Wingdings 3" panose="05040102010807070707" pitchFamily="18" charset="2"/>
              <a:buChar char=""/>
              <a:defRPr sz="2000" kern="1200">
                <a:solidFill>
                  <a:schemeClr val="tx1"/>
                </a:solidFill>
                <a:latin typeface="+mj-lt"/>
                <a:ea typeface="+mj-ea"/>
                <a:cs typeface="+mj-cs"/>
              </a:defRPr>
            </a:lvl1pPr>
            <a:lvl2pPr marL="742950" indent="-285750" algn="l" defTabSz="457200" rtl="0" eaLnBrk="0" fontAlgn="base" hangingPunct="0">
              <a:spcBef>
                <a:spcPts val="1000"/>
              </a:spcBef>
              <a:spcAft>
                <a:spcPct val="0"/>
              </a:spcAft>
              <a:buClr>
                <a:srgbClr val="8AD0D6"/>
              </a:buClr>
              <a:buSzPct val="80000"/>
              <a:buFont typeface="Wingdings 3" panose="05040102010807070707" pitchFamily="18" charset="2"/>
              <a:buChar char=""/>
              <a:defRPr kern="1200">
                <a:solidFill>
                  <a:schemeClr val="tx1"/>
                </a:solidFill>
                <a:latin typeface="+mj-lt"/>
                <a:ea typeface="+mj-ea"/>
                <a:cs typeface="+mj-cs"/>
              </a:defRPr>
            </a:lvl2pPr>
            <a:lvl3pPr marL="1143000" indent="-228600" algn="l" defTabSz="457200" rtl="0" eaLnBrk="0" fontAlgn="base" hangingPunct="0">
              <a:spcBef>
                <a:spcPts val="1000"/>
              </a:spcBef>
              <a:spcAft>
                <a:spcPct val="0"/>
              </a:spcAft>
              <a:buClr>
                <a:srgbClr val="8AD0D6"/>
              </a:buClr>
              <a:buSzPct val="80000"/>
              <a:buFont typeface="Wingdings 3" panose="05040102010807070707" pitchFamily="18" charset="2"/>
              <a:buChar char=""/>
              <a:defRPr sz="1600" kern="1200">
                <a:solidFill>
                  <a:schemeClr val="tx1"/>
                </a:solidFill>
                <a:latin typeface="+mj-lt"/>
                <a:ea typeface="+mj-ea"/>
                <a:cs typeface="+mj-cs"/>
              </a:defRPr>
            </a:lvl3pPr>
            <a:lvl4pPr marL="1600200" indent="-228600" algn="l" defTabSz="457200" rtl="0" eaLnBrk="0" fontAlgn="base" hangingPunct="0">
              <a:spcBef>
                <a:spcPts val="1000"/>
              </a:spcBef>
              <a:spcAft>
                <a:spcPct val="0"/>
              </a:spcAft>
              <a:buClr>
                <a:srgbClr val="8AD0D6"/>
              </a:buClr>
              <a:buSzPct val="80000"/>
              <a:buFont typeface="Wingdings 3" panose="05040102010807070707" pitchFamily="18" charset="2"/>
              <a:buChar char=""/>
              <a:defRPr sz="1400" kern="1200">
                <a:solidFill>
                  <a:schemeClr val="tx1"/>
                </a:solidFill>
                <a:latin typeface="+mj-lt"/>
                <a:ea typeface="+mj-ea"/>
                <a:cs typeface="+mj-cs"/>
              </a:defRPr>
            </a:lvl4pPr>
            <a:lvl5pPr marL="2057400" indent="-228600" algn="l" defTabSz="457200" rtl="0" eaLnBrk="0" fontAlgn="base" hangingPunct="0">
              <a:spcBef>
                <a:spcPts val="1000"/>
              </a:spcBef>
              <a:spcAft>
                <a:spcPct val="0"/>
              </a:spcAft>
              <a:buClr>
                <a:srgbClr val="8AD0D6"/>
              </a:buClr>
              <a:buSzPct val="80000"/>
              <a:buFont typeface="Wingdings 3" panose="05040102010807070707" pitchFamily="18" charset="2"/>
              <a:buChar char=""/>
              <a:defRPr sz="1400" kern="1200">
                <a:solidFill>
                  <a:schemeClr val="tx1"/>
                </a:solidFill>
                <a:latin typeface="+mj-lt"/>
                <a:ea typeface="+mj-ea"/>
                <a:cs typeface="+mj-cs"/>
              </a:defRPr>
            </a:lvl5pPr>
          </a:lstStyle>
          <a:p>
            <a:pPr marL="358775" lvl="0" indent="-358775" algn="just" defTabSz="914400">
              <a:spcBef>
                <a:spcPts val="600"/>
              </a:spcBef>
              <a:spcAft>
                <a:spcPts val="600"/>
              </a:spcAft>
              <a:buClrTx/>
              <a:buSzTx/>
              <a:buNone/>
            </a:pPr>
            <a:r>
              <a:rPr lang="en-US" altLang="en-US" sz="2800" b="1" u="sng" dirty="0">
                <a:solidFill>
                  <a:srgbClr val="FFFF00"/>
                </a:solidFill>
                <a:latin typeface="Times New Roman" panose="02020603050405020304" pitchFamily="18" charset="0"/>
                <a:cs typeface="Times New Roman" panose="02020603050405020304" pitchFamily="18" charset="0"/>
              </a:rPr>
              <a:t>Câu hỏi  4:</a:t>
            </a:r>
            <a:endParaRPr lang="en-US" altLang="en-US" sz="2800" b="1" u="sng" dirty="0">
              <a:solidFill>
                <a:srgbClr val="FFFF00"/>
              </a:solidFill>
              <a:latin typeface="Times New Roman" panose="02020603050405020304" pitchFamily="18" charset="0"/>
              <a:ea typeface="Times New Roman" panose="02020603050405020304" pitchFamily="18" charset="0"/>
            </a:endParaRPr>
          </a:p>
        </p:txBody>
      </p:sp>
      <p:sp>
        <p:nvSpPr>
          <p:cNvPr id="8" name="TextBox 7"/>
          <p:cNvSpPr txBox="1"/>
          <p:nvPr/>
        </p:nvSpPr>
        <p:spPr>
          <a:xfrm>
            <a:off x="493713" y="622300"/>
            <a:ext cx="6211887" cy="5632450"/>
          </a:xfrm>
          <a:prstGeom prst="rect">
            <a:avLst/>
          </a:prstGeom>
          <a:noFill/>
          <a:ln w="9525">
            <a:noFill/>
          </a:ln>
        </p:spPr>
        <p:txBody>
          <a:bodyPr>
            <a:spAutoFit/>
          </a:bodyPr>
          <a:lstStyle>
            <a:lvl1pPr marL="342900" indent="-342900" algn="l" defTabSz="457200" rtl="0" eaLnBrk="0" fontAlgn="base" hangingPunct="0">
              <a:spcBef>
                <a:spcPts val="1000"/>
              </a:spcBef>
              <a:spcAft>
                <a:spcPct val="0"/>
              </a:spcAft>
              <a:buClr>
                <a:srgbClr val="8AD0D6"/>
              </a:buClr>
              <a:buSzPct val="80000"/>
              <a:buFont typeface="Wingdings 3" panose="05040102010807070707" pitchFamily="18" charset="2"/>
              <a:buChar char=""/>
              <a:defRPr sz="2000" kern="1200">
                <a:solidFill>
                  <a:schemeClr val="tx1"/>
                </a:solidFill>
                <a:latin typeface="+mj-lt"/>
                <a:ea typeface="+mj-ea"/>
                <a:cs typeface="+mj-cs"/>
              </a:defRPr>
            </a:lvl1pPr>
            <a:lvl2pPr marL="742950" indent="-285750" algn="l" defTabSz="457200" rtl="0" eaLnBrk="0" fontAlgn="base" hangingPunct="0">
              <a:spcBef>
                <a:spcPts val="1000"/>
              </a:spcBef>
              <a:spcAft>
                <a:spcPct val="0"/>
              </a:spcAft>
              <a:buClr>
                <a:srgbClr val="8AD0D6"/>
              </a:buClr>
              <a:buSzPct val="80000"/>
              <a:buFont typeface="Wingdings 3" panose="05040102010807070707" pitchFamily="18" charset="2"/>
              <a:buChar char=""/>
              <a:defRPr kern="1200">
                <a:solidFill>
                  <a:schemeClr val="tx1"/>
                </a:solidFill>
                <a:latin typeface="+mj-lt"/>
                <a:ea typeface="+mj-ea"/>
                <a:cs typeface="+mj-cs"/>
              </a:defRPr>
            </a:lvl2pPr>
            <a:lvl3pPr marL="1143000" indent="-228600" algn="l" defTabSz="457200" rtl="0" eaLnBrk="0" fontAlgn="base" hangingPunct="0">
              <a:spcBef>
                <a:spcPts val="1000"/>
              </a:spcBef>
              <a:spcAft>
                <a:spcPct val="0"/>
              </a:spcAft>
              <a:buClr>
                <a:srgbClr val="8AD0D6"/>
              </a:buClr>
              <a:buSzPct val="80000"/>
              <a:buFont typeface="Wingdings 3" panose="05040102010807070707" pitchFamily="18" charset="2"/>
              <a:buChar char=""/>
              <a:defRPr sz="1600" kern="1200">
                <a:solidFill>
                  <a:schemeClr val="tx1"/>
                </a:solidFill>
                <a:latin typeface="+mj-lt"/>
                <a:ea typeface="+mj-ea"/>
                <a:cs typeface="+mj-cs"/>
              </a:defRPr>
            </a:lvl3pPr>
            <a:lvl4pPr marL="1600200" indent="-228600" algn="l" defTabSz="457200" rtl="0" eaLnBrk="0" fontAlgn="base" hangingPunct="0">
              <a:spcBef>
                <a:spcPts val="1000"/>
              </a:spcBef>
              <a:spcAft>
                <a:spcPct val="0"/>
              </a:spcAft>
              <a:buClr>
                <a:srgbClr val="8AD0D6"/>
              </a:buClr>
              <a:buSzPct val="80000"/>
              <a:buFont typeface="Wingdings 3" panose="05040102010807070707" pitchFamily="18" charset="2"/>
              <a:buChar char=""/>
              <a:defRPr sz="1400" kern="1200">
                <a:solidFill>
                  <a:schemeClr val="tx1"/>
                </a:solidFill>
                <a:latin typeface="+mj-lt"/>
                <a:ea typeface="+mj-ea"/>
                <a:cs typeface="+mj-cs"/>
              </a:defRPr>
            </a:lvl4pPr>
            <a:lvl5pPr marL="2057400" indent="-228600" algn="l" defTabSz="457200" rtl="0" eaLnBrk="0" fontAlgn="base" hangingPunct="0">
              <a:spcBef>
                <a:spcPts val="1000"/>
              </a:spcBef>
              <a:spcAft>
                <a:spcPct val="0"/>
              </a:spcAft>
              <a:buClr>
                <a:srgbClr val="8AD0D6"/>
              </a:buClr>
              <a:buSzPct val="80000"/>
              <a:buFont typeface="Wingdings 3" panose="05040102010807070707" pitchFamily="18" charset="2"/>
              <a:buChar char=""/>
              <a:defRPr sz="1400" kern="1200">
                <a:solidFill>
                  <a:schemeClr val="tx1"/>
                </a:solidFill>
                <a:latin typeface="+mj-lt"/>
                <a:ea typeface="+mj-ea"/>
                <a:cs typeface="+mj-cs"/>
              </a:defRPr>
            </a:lvl5pPr>
          </a:lstStyle>
          <a:p>
            <a:pPr marL="358775" lvl="0" indent="-358775" algn="just" defTabSz="914400">
              <a:spcBef>
                <a:spcPct val="0"/>
              </a:spcBef>
              <a:buClrTx/>
              <a:buSzTx/>
              <a:buNone/>
            </a:pPr>
            <a:r>
              <a:rPr lang="vi-VN" altLang="en-US" sz="2400" b="1" dirty="0">
                <a:solidFill>
                  <a:srgbClr val="FFFF00"/>
                </a:solidFill>
                <a:latin typeface="Times New Roman" panose="02020603050405020304" pitchFamily="18" charset="0"/>
                <a:cs typeface="Times New Roman" panose="02020603050405020304" pitchFamily="18" charset="0"/>
              </a:rPr>
              <a:t>TNĐS&gt; Mô hình thí nghiệm của Mendel về phép lai một tính trạng m</a:t>
            </a:r>
            <a:r>
              <a:rPr lang="vi-VN" altLang="en-US" sz="2400" b="1" dirty="0">
                <a:solidFill>
                  <a:srgbClr val="FFFF00"/>
                </a:solidFill>
                <a:latin typeface="Times New Roman" panose="02020603050405020304" pitchFamily="18" charset="0"/>
                <a:ea typeface="Times New Roman" panose="02020603050405020304" pitchFamily="18" charset="0"/>
              </a:rPr>
              <a:t>à</a:t>
            </a:r>
            <a:r>
              <a:rPr lang="vi-VN" altLang="en-US" sz="2400" b="1" dirty="0">
                <a:solidFill>
                  <a:srgbClr val="FFFF00"/>
                </a:solidFill>
                <a:latin typeface="Times New Roman" panose="02020603050405020304" pitchFamily="18" charset="0"/>
                <a:cs typeface="Times New Roman" panose="02020603050405020304" pitchFamily="18" charset="0"/>
              </a:rPr>
              <a:t>u sắc hoa ở đậu H</a:t>
            </a:r>
            <a:r>
              <a:rPr lang="vi-VN" altLang="en-US" sz="2400" b="1" dirty="0">
                <a:solidFill>
                  <a:srgbClr val="FFFF00"/>
                </a:solidFill>
                <a:latin typeface="Times New Roman" panose="02020603050405020304" pitchFamily="18" charset="0"/>
                <a:ea typeface="Times New Roman" panose="02020603050405020304" pitchFamily="18" charset="0"/>
              </a:rPr>
              <a:t>à</a:t>
            </a:r>
            <a:r>
              <a:rPr lang="vi-VN" altLang="en-US" sz="2400" b="1" dirty="0">
                <a:solidFill>
                  <a:srgbClr val="FFFF00"/>
                </a:solidFill>
                <a:latin typeface="Times New Roman" panose="02020603050405020304" pitchFamily="18" charset="0"/>
                <a:cs typeface="Times New Roman" panose="02020603050405020304" pitchFamily="18" charset="0"/>
              </a:rPr>
              <a:t> Lan v</a:t>
            </a:r>
            <a:r>
              <a:rPr lang="vi-VN" altLang="en-US" sz="2400" b="1" dirty="0">
                <a:solidFill>
                  <a:srgbClr val="FFFF00"/>
                </a:solidFill>
                <a:latin typeface="Times New Roman" panose="02020603050405020304" pitchFamily="18" charset="0"/>
                <a:ea typeface="Times New Roman" panose="02020603050405020304" pitchFamily="18" charset="0"/>
              </a:rPr>
              <a:t>à</a:t>
            </a:r>
            <a:r>
              <a:rPr lang="vi-VN" altLang="en-US" sz="2400" b="1" dirty="0">
                <a:solidFill>
                  <a:srgbClr val="FFFF00"/>
                </a:solidFill>
                <a:latin typeface="Times New Roman" panose="02020603050405020304" pitchFamily="18" charset="0"/>
                <a:cs typeface="Times New Roman" panose="02020603050405020304" pitchFamily="18" charset="0"/>
              </a:rPr>
              <a:t> cơ sở tế b</a:t>
            </a:r>
            <a:r>
              <a:rPr lang="vi-VN" altLang="en-US" sz="2400" b="1" dirty="0">
                <a:solidFill>
                  <a:srgbClr val="FFFF00"/>
                </a:solidFill>
                <a:latin typeface="Times New Roman" panose="02020603050405020304" pitchFamily="18" charset="0"/>
                <a:ea typeface="Times New Roman" panose="02020603050405020304" pitchFamily="18" charset="0"/>
              </a:rPr>
              <a:t>à</a:t>
            </a:r>
            <a:r>
              <a:rPr lang="vi-VN" altLang="en-US" sz="2400" b="1" dirty="0">
                <a:solidFill>
                  <a:srgbClr val="FFFF00"/>
                </a:solidFill>
                <a:latin typeface="Times New Roman" panose="02020603050405020304" pitchFamily="18" charset="0"/>
                <a:cs typeface="Times New Roman" panose="02020603050405020304" pitchFamily="18" charset="0"/>
              </a:rPr>
              <a:t>o học.  </a:t>
            </a:r>
            <a:endParaRPr lang="vi-VN" altLang="en-US" sz="2400" b="1" dirty="0">
              <a:solidFill>
                <a:srgbClr val="FFFF00"/>
              </a:solidFill>
              <a:latin typeface="Times New Roman" panose="02020603050405020304" pitchFamily="18" charset="0"/>
              <a:cs typeface="Times New Roman" panose="02020603050405020304" pitchFamily="18" charset="0"/>
            </a:endParaRPr>
          </a:p>
          <a:p>
            <a:pPr marL="358775" lvl="0" indent="-358775" algn="just" defTabSz="914400">
              <a:spcBef>
                <a:spcPct val="0"/>
              </a:spcBef>
              <a:buClrTx/>
              <a:buSzTx/>
              <a:buNone/>
            </a:pPr>
            <a:r>
              <a:rPr lang="vi-VN" altLang="en-US" sz="2400" b="1" dirty="0">
                <a:solidFill>
                  <a:srgbClr val="FFFF00"/>
                </a:solidFill>
                <a:latin typeface="Times New Roman" panose="02020603050405020304" pitchFamily="18" charset="0"/>
                <a:cs typeface="Times New Roman" panose="02020603050405020304" pitchFamily="18" charset="0"/>
              </a:rPr>
              <a:t> Mỗi nhận định sau đây l</a:t>
            </a:r>
            <a:r>
              <a:rPr lang="vi-VN" altLang="en-US" sz="2400" b="1" dirty="0">
                <a:solidFill>
                  <a:srgbClr val="FFFF00"/>
                </a:solidFill>
                <a:latin typeface="Times New Roman" panose="02020603050405020304" pitchFamily="18" charset="0"/>
                <a:ea typeface="Times New Roman" panose="02020603050405020304" pitchFamily="18" charset="0"/>
              </a:rPr>
              <a:t>à</a:t>
            </a:r>
            <a:r>
              <a:rPr lang="vi-VN" altLang="en-US" sz="2400" b="1" dirty="0">
                <a:solidFill>
                  <a:srgbClr val="FFFF00"/>
                </a:solidFill>
                <a:latin typeface="Times New Roman" panose="02020603050405020304" pitchFamily="18" charset="0"/>
                <a:cs typeface="Times New Roman" panose="02020603050405020304" pitchFamily="18" charset="0"/>
              </a:rPr>
              <a:t> Đúng hay Sai về thí nghiệm n</a:t>
            </a:r>
            <a:r>
              <a:rPr lang="vi-VN" altLang="en-US" sz="2400" b="1" dirty="0">
                <a:solidFill>
                  <a:srgbClr val="FFFF00"/>
                </a:solidFill>
                <a:latin typeface="Times New Roman" panose="02020603050405020304" pitchFamily="18" charset="0"/>
                <a:ea typeface="Times New Roman" panose="02020603050405020304" pitchFamily="18" charset="0"/>
              </a:rPr>
              <a:t>à</a:t>
            </a:r>
            <a:r>
              <a:rPr lang="vi-VN" altLang="en-US" sz="2400" b="1" dirty="0">
                <a:solidFill>
                  <a:srgbClr val="FFFF00"/>
                </a:solidFill>
                <a:latin typeface="Times New Roman" panose="02020603050405020304" pitchFamily="18" charset="0"/>
                <a:cs typeface="Times New Roman" panose="02020603050405020304" pitchFamily="18" charset="0"/>
              </a:rPr>
              <a:t>y?</a:t>
            </a:r>
            <a:endParaRPr lang="vi-VN" altLang="en-US" sz="2400" b="1" dirty="0">
              <a:solidFill>
                <a:srgbClr val="FFFF00"/>
              </a:solidFill>
              <a:latin typeface="Times New Roman" panose="02020603050405020304" pitchFamily="18" charset="0"/>
              <a:cs typeface="Times New Roman" panose="02020603050405020304" pitchFamily="18" charset="0"/>
            </a:endParaRPr>
          </a:p>
          <a:p>
            <a:pPr marL="358775" lvl="0" indent="-358775" algn="just" defTabSz="914400">
              <a:spcBef>
                <a:spcPct val="0"/>
              </a:spcBef>
              <a:buClrTx/>
              <a:buSzTx/>
              <a:buNone/>
            </a:pPr>
            <a:r>
              <a:rPr lang="vi-VN" altLang="en-US" sz="2400" b="1" dirty="0">
                <a:latin typeface="Times New Roman" panose="02020603050405020304" pitchFamily="18" charset="0"/>
                <a:cs typeface="Times New Roman" panose="02020603050405020304" pitchFamily="18" charset="0"/>
              </a:rPr>
              <a:t>A. Cây [2], [8], [13], [14] có hoa trắng</a:t>
            </a:r>
            <a:endParaRPr lang="vi-VN" altLang="en-US" sz="2400" b="1" dirty="0">
              <a:latin typeface="Times New Roman" panose="02020603050405020304" pitchFamily="18" charset="0"/>
              <a:cs typeface="Times New Roman" panose="02020603050405020304" pitchFamily="18" charset="0"/>
            </a:endParaRPr>
          </a:p>
          <a:p>
            <a:pPr marL="358775" lvl="0" indent="-358775" algn="just" defTabSz="914400">
              <a:spcBef>
                <a:spcPct val="0"/>
              </a:spcBef>
              <a:buClrTx/>
              <a:buSzTx/>
              <a:buNone/>
            </a:pPr>
            <a:r>
              <a:rPr lang="vi-VN" altLang="en-US" sz="2400" b="1" dirty="0">
                <a:latin typeface="Times New Roman" panose="02020603050405020304" pitchFamily="18" charset="0"/>
                <a:cs typeface="Times New Roman" panose="02020603050405020304" pitchFamily="18" charset="0"/>
              </a:rPr>
              <a:t>B.  Nếu có 100 tế b</a:t>
            </a:r>
            <a:r>
              <a:rPr lang="vi-VN" altLang="en-US" sz="2400" b="1" dirty="0">
                <a:latin typeface="Times New Roman" panose="02020603050405020304" pitchFamily="18" charset="0"/>
                <a:ea typeface="Times New Roman" panose="02020603050405020304" pitchFamily="18" charset="0"/>
              </a:rPr>
              <a:t>à</a:t>
            </a:r>
            <a:r>
              <a:rPr lang="vi-VN" altLang="en-US" sz="2400" b="1" dirty="0">
                <a:latin typeface="Times New Roman" panose="02020603050405020304" pitchFamily="18" charset="0"/>
                <a:cs typeface="Times New Roman" panose="02020603050405020304" pitchFamily="18" charset="0"/>
              </a:rPr>
              <a:t>o đang ở hình [II] thì sẽ có 200 chromatid mang gene liên quan tính trạng đang xét trong các tế b</a:t>
            </a:r>
            <a:r>
              <a:rPr lang="vi-VN" altLang="en-US" sz="2400" b="1" dirty="0">
                <a:latin typeface="Times New Roman" panose="02020603050405020304" pitchFamily="18" charset="0"/>
                <a:ea typeface="Times New Roman" panose="02020603050405020304" pitchFamily="18" charset="0"/>
              </a:rPr>
              <a:t>à</a:t>
            </a:r>
            <a:r>
              <a:rPr lang="vi-VN" altLang="en-US" sz="2400" b="1" dirty="0">
                <a:latin typeface="Times New Roman" panose="02020603050405020304" pitchFamily="18" charset="0"/>
                <a:cs typeface="Times New Roman" panose="02020603050405020304" pitchFamily="18" charset="0"/>
              </a:rPr>
              <a:t>o.</a:t>
            </a:r>
            <a:endParaRPr lang="vi-VN" altLang="en-US" sz="2400" b="1" dirty="0">
              <a:latin typeface="Times New Roman" panose="02020603050405020304" pitchFamily="18" charset="0"/>
              <a:cs typeface="Times New Roman" panose="02020603050405020304" pitchFamily="18" charset="0"/>
            </a:endParaRPr>
          </a:p>
          <a:p>
            <a:pPr marL="358775" lvl="0" indent="-358775" algn="just" defTabSz="914400">
              <a:spcBef>
                <a:spcPct val="0"/>
              </a:spcBef>
              <a:buClrTx/>
              <a:buSzTx/>
              <a:buNone/>
            </a:pPr>
            <a:r>
              <a:rPr lang="vi-VN" altLang="en-US" sz="2400" b="1" dirty="0">
                <a:latin typeface="Times New Roman" panose="02020603050405020304" pitchFamily="18" charset="0"/>
                <a:cs typeface="Times New Roman" panose="02020603050405020304" pitchFamily="18" charset="0"/>
              </a:rPr>
              <a:t>C. Dự đoán tỉ lệ các loại cây hoa thu được F2 với [5] : [6] : [7] : [8] lần lượt l</a:t>
            </a:r>
            <a:r>
              <a:rPr lang="vi-VN" altLang="en-US" sz="2400" b="1" dirty="0">
                <a:latin typeface="Times New Roman" panose="02020603050405020304" pitchFamily="18" charset="0"/>
                <a:ea typeface="Times New Roman" panose="02020603050405020304" pitchFamily="18" charset="0"/>
              </a:rPr>
              <a:t>à</a:t>
            </a:r>
            <a:r>
              <a:rPr lang="vi-VN" altLang="en-US" sz="2400" b="1" dirty="0">
                <a:latin typeface="Times New Roman" panose="02020603050405020304" pitchFamily="18" charset="0"/>
                <a:cs typeface="Times New Roman" panose="02020603050405020304" pitchFamily="18" charset="0"/>
              </a:rPr>
              <a:t>  ¼ : ¼ : ¼ : ¼.</a:t>
            </a:r>
            <a:endParaRPr lang="vi-VN" altLang="en-US" sz="2400" b="1" dirty="0">
              <a:latin typeface="Times New Roman" panose="02020603050405020304" pitchFamily="18" charset="0"/>
              <a:cs typeface="Times New Roman" panose="02020603050405020304" pitchFamily="18" charset="0"/>
            </a:endParaRPr>
          </a:p>
          <a:p>
            <a:pPr marL="358775" lvl="0" indent="-358775" algn="just" defTabSz="914400">
              <a:spcBef>
                <a:spcPct val="0"/>
              </a:spcBef>
              <a:buClrTx/>
              <a:buSzTx/>
              <a:buNone/>
            </a:pPr>
            <a:r>
              <a:rPr lang="vi-VN" altLang="en-US" sz="2400" b="1" dirty="0">
                <a:latin typeface="Times New Roman" panose="02020603050405020304" pitchFamily="18" charset="0"/>
                <a:cs typeface="Times New Roman" panose="02020603050405020304" pitchFamily="18" charset="0"/>
              </a:rPr>
              <a:t>D.  Nếu cho F3 có 2000 cây, dự đoán số lượng cây [9] : [10] : [11] : [12] : [13] : [14] lần lượt l</a:t>
            </a:r>
            <a:r>
              <a:rPr lang="vi-VN" altLang="en-US" sz="2400" b="1" dirty="0">
                <a:latin typeface="Times New Roman" panose="02020603050405020304" pitchFamily="18" charset="0"/>
                <a:ea typeface="Times New Roman" panose="02020603050405020304" pitchFamily="18" charset="0"/>
              </a:rPr>
              <a:t>à</a:t>
            </a:r>
            <a:r>
              <a:rPr lang="vi-VN" altLang="en-US" sz="2400" b="1" dirty="0">
                <a:latin typeface="Times New Roman" panose="02020603050405020304" pitchFamily="18" charset="0"/>
                <a:cs typeface="Times New Roman" panose="02020603050405020304" pitchFamily="18" charset="0"/>
              </a:rPr>
              <a:t> 250 : 250 : 500 : 500 : 250 : 250.</a:t>
            </a:r>
            <a:endParaRPr lang="vi-VN" altLang="en-US" sz="2400" b="1" dirty="0">
              <a:latin typeface="Times New Roman" panose="02020603050405020304" pitchFamily="18" charset="0"/>
              <a:ea typeface="Times New Roman" panose="02020603050405020304" pitchFamily="18" charset="0"/>
            </a:endParaRPr>
          </a:p>
        </p:txBody>
      </p:sp>
      <p:sp>
        <p:nvSpPr>
          <p:cNvPr id="18" name="Freeform: Shape 17"/>
          <p:cNvSpPr/>
          <p:nvPr/>
        </p:nvSpPr>
        <p:spPr>
          <a:xfrm>
            <a:off x="203200" y="2514600"/>
            <a:ext cx="290513" cy="285750"/>
          </a:xfrm>
          <a:custGeom>
            <a:avLst/>
            <a:gdLst>
              <a:gd name="connsiteX0" fmla="*/ 0 w 385893"/>
              <a:gd name="connsiteY0" fmla="*/ 268448 h 536895"/>
              <a:gd name="connsiteX1" fmla="*/ 159391 w 385893"/>
              <a:gd name="connsiteY1" fmla="*/ 536895 h 536895"/>
              <a:gd name="connsiteX2" fmla="*/ 385893 w 385893"/>
              <a:gd name="connsiteY2" fmla="*/ 0 h 536895"/>
            </a:gdLst>
            <a:ahLst/>
            <a:cxnLst>
              <a:cxn ang="0">
                <a:pos x="connsiteX0" y="connsiteY0"/>
              </a:cxn>
              <a:cxn ang="0">
                <a:pos x="connsiteX1" y="connsiteY1"/>
              </a:cxn>
              <a:cxn ang="0">
                <a:pos x="connsiteX2" y="connsiteY2"/>
              </a:cxn>
            </a:cxnLst>
            <a:rect l="l" t="t" r="r" b="b"/>
            <a:pathLst>
              <a:path w="385893" h="536895">
                <a:moveTo>
                  <a:pt x="0" y="268448"/>
                </a:moveTo>
                <a:lnTo>
                  <a:pt x="159391" y="536895"/>
                </a:lnTo>
                <a:lnTo>
                  <a:pt x="385893" y="0"/>
                </a:lnTo>
              </a:path>
            </a:pathLst>
          </a:custGeom>
          <a:noFill/>
          <a:ln w="5715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mn-lt"/>
              <a:ea typeface="+mn-ea"/>
              <a:cs typeface="+mn-cs"/>
            </a:endParaRPr>
          </a:p>
        </p:txBody>
      </p:sp>
      <p:pic>
        <p:nvPicPr>
          <p:cNvPr id="105477" name="Picture 1"/>
          <p:cNvPicPr>
            <a:picLocks noChangeAspect="1"/>
          </p:cNvPicPr>
          <p:nvPr/>
        </p:nvPicPr>
        <p:blipFill>
          <a:blip r:embed="rId1"/>
          <a:stretch>
            <a:fillRect/>
          </a:stretch>
        </p:blipFill>
        <p:spPr>
          <a:xfrm>
            <a:off x="6705600" y="666750"/>
            <a:ext cx="5410200" cy="5727700"/>
          </a:xfrm>
          <a:prstGeom prst="rect">
            <a:avLst/>
          </a:prstGeom>
          <a:noFill/>
          <a:ln w="9525">
            <a:noFill/>
          </a:ln>
        </p:spPr>
      </p:pic>
      <p:sp>
        <p:nvSpPr>
          <p:cNvPr id="4" name="Freeform: Shape 3"/>
          <p:cNvSpPr/>
          <p:nvPr/>
        </p:nvSpPr>
        <p:spPr>
          <a:xfrm>
            <a:off x="203200" y="4022725"/>
            <a:ext cx="290513" cy="285750"/>
          </a:xfrm>
          <a:custGeom>
            <a:avLst/>
            <a:gdLst>
              <a:gd name="connsiteX0" fmla="*/ 0 w 385893"/>
              <a:gd name="connsiteY0" fmla="*/ 268448 h 536895"/>
              <a:gd name="connsiteX1" fmla="*/ 159391 w 385893"/>
              <a:gd name="connsiteY1" fmla="*/ 536895 h 536895"/>
              <a:gd name="connsiteX2" fmla="*/ 385893 w 385893"/>
              <a:gd name="connsiteY2" fmla="*/ 0 h 536895"/>
            </a:gdLst>
            <a:ahLst/>
            <a:cxnLst>
              <a:cxn ang="0">
                <a:pos x="connsiteX0" y="connsiteY0"/>
              </a:cxn>
              <a:cxn ang="0">
                <a:pos x="connsiteX1" y="connsiteY1"/>
              </a:cxn>
              <a:cxn ang="0">
                <a:pos x="connsiteX2" y="connsiteY2"/>
              </a:cxn>
            </a:cxnLst>
            <a:rect l="l" t="t" r="r" b="b"/>
            <a:pathLst>
              <a:path w="385893" h="536895">
                <a:moveTo>
                  <a:pt x="0" y="268448"/>
                </a:moveTo>
                <a:lnTo>
                  <a:pt x="159391" y="536895"/>
                </a:lnTo>
                <a:lnTo>
                  <a:pt x="385893" y="0"/>
                </a:lnTo>
              </a:path>
            </a:pathLst>
          </a:custGeom>
          <a:noFill/>
          <a:ln w="5715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mn-lt"/>
              <a:ea typeface="+mn-ea"/>
              <a:cs typeface="+mn-cs"/>
            </a:endParaRP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8" grpId="0"/>
      <p:bldP spid="8" grpId="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TextBox 2"/>
          <p:cNvSpPr txBox="1"/>
          <p:nvPr/>
        </p:nvSpPr>
        <p:spPr>
          <a:xfrm>
            <a:off x="111125" y="-11112"/>
            <a:ext cx="11368088" cy="523875"/>
          </a:xfrm>
          <a:prstGeom prst="rect">
            <a:avLst/>
          </a:prstGeom>
          <a:noFill/>
          <a:ln w="9525">
            <a:noFill/>
          </a:ln>
        </p:spPr>
        <p:txBody>
          <a:bodyPr>
            <a:spAutoFit/>
          </a:bodyPr>
          <a:lstStyle>
            <a:lvl1pPr marL="342900" indent="-342900" algn="l" defTabSz="457200" rtl="0" eaLnBrk="0" fontAlgn="base" hangingPunct="0">
              <a:spcBef>
                <a:spcPts val="1000"/>
              </a:spcBef>
              <a:spcAft>
                <a:spcPct val="0"/>
              </a:spcAft>
              <a:buClr>
                <a:srgbClr val="8AD0D6"/>
              </a:buClr>
              <a:buSzPct val="80000"/>
              <a:buFont typeface="Wingdings 3" panose="05040102010807070707" pitchFamily="18" charset="2"/>
              <a:buChar char=""/>
              <a:defRPr sz="2000" kern="1200">
                <a:solidFill>
                  <a:schemeClr val="tx1"/>
                </a:solidFill>
                <a:latin typeface="+mj-lt"/>
                <a:ea typeface="+mj-ea"/>
                <a:cs typeface="+mj-cs"/>
              </a:defRPr>
            </a:lvl1pPr>
            <a:lvl2pPr marL="742950" indent="-285750" algn="l" defTabSz="457200" rtl="0" eaLnBrk="0" fontAlgn="base" hangingPunct="0">
              <a:spcBef>
                <a:spcPts val="1000"/>
              </a:spcBef>
              <a:spcAft>
                <a:spcPct val="0"/>
              </a:spcAft>
              <a:buClr>
                <a:srgbClr val="8AD0D6"/>
              </a:buClr>
              <a:buSzPct val="80000"/>
              <a:buFont typeface="Wingdings 3" panose="05040102010807070707" pitchFamily="18" charset="2"/>
              <a:buChar char=""/>
              <a:defRPr kern="1200">
                <a:solidFill>
                  <a:schemeClr val="tx1"/>
                </a:solidFill>
                <a:latin typeface="+mj-lt"/>
                <a:ea typeface="+mj-ea"/>
                <a:cs typeface="+mj-cs"/>
              </a:defRPr>
            </a:lvl2pPr>
            <a:lvl3pPr marL="1143000" indent="-228600" algn="l" defTabSz="457200" rtl="0" eaLnBrk="0" fontAlgn="base" hangingPunct="0">
              <a:spcBef>
                <a:spcPts val="1000"/>
              </a:spcBef>
              <a:spcAft>
                <a:spcPct val="0"/>
              </a:spcAft>
              <a:buClr>
                <a:srgbClr val="8AD0D6"/>
              </a:buClr>
              <a:buSzPct val="80000"/>
              <a:buFont typeface="Wingdings 3" panose="05040102010807070707" pitchFamily="18" charset="2"/>
              <a:buChar char=""/>
              <a:defRPr sz="1600" kern="1200">
                <a:solidFill>
                  <a:schemeClr val="tx1"/>
                </a:solidFill>
                <a:latin typeface="+mj-lt"/>
                <a:ea typeface="+mj-ea"/>
                <a:cs typeface="+mj-cs"/>
              </a:defRPr>
            </a:lvl3pPr>
            <a:lvl4pPr marL="1600200" indent="-228600" algn="l" defTabSz="457200" rtl="0" eaLnBrk="0" fontAlgn="base" hangingPunct="0">
              <a:spcBef>
                <a:spcPts val="1000"/>
              </a:spcBef>
              <a:spcAft>
                <a:spcPct val="0"/>
              </a:spcAft>
              <a:buClr>
                <a:srgbClr val="8AD0D6"/>
              </a:buClr>
              <a:buSzPct val="80000"/>
              <a:buFont typeface="Wingdings 3" panose="05040102010807070707" pitchFamily="18" charset="2"/>
              <a:buChar char=""/>
              <a:defRPr sz="1400" kern="1200">
                <a:solidFill>
                  <a:schemeClr val="tx1"/>
                </a:solidFill>
                <a:latin typeface="+mj-lt"/>
                <a:ea typeface="+mj-ea"/>
                <a:cs typeface="+mj-cs"/>
              </a:defRPr>
            </a:lvl4pPr>
            <a:lvl5pPr marL="2057400" indent="-228600" algn="l" defTabSz="457200" rtl="0" eaLnBrk="0" fontAlgn="base" hangingPunct="0">
              <a:spcBef>
                <a:spcPts val="1000"/>
              </a:spcBef>
              <a:spcAft>
                <a:spcPct val="0"/>
              </a:spcAft>
              <a:buClr>
                <a:srgbClr val="8AD0D6"/>
              </a:buClr>
              <a:buSzPct val="80000"/>
              <a:buFont typeface="Wingdings 3" panose="05040102010807070707" pitchFamily="18" charset="2"/>
              <a:buChar char=""/>
              <a:defRPr sz="1400" kern="1200">
                <a:solidFill>
                  <a:schemeClr val="tx1"/>
                </a:solidFill>
                <a:latin typeface="+mj-lt"/>
                <a:ea typeface="+mj-ea"/>
                <a:cs typeface="+mj-cs"/>
              </a:defRPr>
            </a:lvl5pPr>
          </a:lstStyle>
          <a:p>
            <a:pPr marL="358775" lvl="0" indent="-358775" algn="just" defTabSz="914400">
              <a:spcBef>
                <a:spcPts val="600"/>
              </a:spcBef>
              <a:spcAft>
                <a:spcPts val="600"/>
              </a:spcAft>
              <a:buClrTx/>
              <a:buSzTx/>
              <a:buNone/>
            </a:pPr>
            <a:r>
              <a:rPr lang="en-US" altLang="en-US" sz="2800" b="1" u="sng" dirty="0">
                <a:solidFill>
                  <a:srgbClr val="FFFF00"/>
                </a:solidFill>
                <a:latin typeface="Times New Roman" panose="02020603050405020304" pitchFamily="18" charset="0"/>
                <a:cs typeface="Times New Roman" panose="02020603050405020304" pitchFamily="18" charset="0"/>
              </a:rPr>
              <a:t>Câu hỏi  5:</a:t>
            </a:r>
            <a:endParaRPr lang="en-US" altLang="en-US" sz="2800" b="1" u="sng" dirty="0">
              <a:solidFill>
                <a:srgbClr val="FFFF00"/>
              </a:solidFill>
              <a:latin typeface="Times New Roman" panose="02020603050405020304" pitchFamily="18" charset="0"/>
              <a:ea typeface="Times New Roman" panose="02020603050405020304" pitchFamily="18" charset="0"/>
            </a:endParaRPr>
          </a:p>
        </p:txBody>
      </p:sp>
      <p:sp>
        <p:nvSpPr>
          <p:cNvPr id="8" name="TextBox 7"/>
          <p:cNvSpPr txBox="1"/>
          <p:nvPr/>
        </p:nvSpPr>
        <p:spPr>
          <a:xfrm>
            <a:off x="347663" y="485775"/>
            <a:ext cx="6973887" cy="6246813"/>
          </a:xfrm>
          <a:prstGeom prst="rect">
            <a:avLst/>
          </a:prstGeom>
          <a:noFill/>
          <a:ln w="9525">
            <a:noFill/>
          </a:ln>
        </p:spPr>
        <p:txBody>
          <a:bodyPr>
            <a:spAutoFit/>
          </a:bodyPr>
          <a:lstStyle>
            <a:lvl1pPr marL="342900" indent="-342900" algn="l" defTabSz="457200" rtl="0" eaLnBrk="0" fontAlgn="base" hangingPunct="0">
              <a:spcBef>
                <a:spcPts val="1000"/>
              </a:spcBef>
              <a:spcAft>
                <a:spcPct val="0"/>
              </a:spcAft>
              <a:buClr>
                <a:srgbClr val="8AD0D6"/>
              </a:buClr>
              <a:buSzPct val="80000"/>
              <a:buFont typeface="Wingdings 3" panose="05040102010807070707" pitchFamily="18" charset="2"/>
              <a:buChar char=""/>
              <a:defRPr sz="2000" kern="1200">
                <a:solidFill>
                  <a:schemeClr val="tx1"/>
                </a:solidFill>
                <a:latin typeface="+mj-lt"/>
                <a:ea typeface="+mj-ea"/>
                <a:cs typeface="+mj-cs"/>
              </a:defRPr>
            </a:lvl1pPr>
            <a:lvl2pPr marL="742950" indent="-285750" algn="l" defTabSz="457200" rtl="0" eaLnBrk="0" fontAlgn="base" hangingPunct="0">
              <a:spcBef>
                <a:spcPts val="1000"/>
              </a:spcBef>
              <a:spcAft>
                <a:spcPct val="0"/>
              </a:spcAft>
              <a:buClr>
                <a:srgbClr val="8AD0D6"/>
              </a:buClr>
              <a:buSzPct val="80000"/>
              <a:buFont typeface="Wingdings 3" panose="05040102010807070707" pitchFamily="18" charset="2"/>
              <a:buChar char=""/>
              <a:defRPr kern="1200">
                <a:solidFill>
                  <a:schemeClr val="tx1"/>
                </a:solidFill>
                <a:latin typeface="+mj-lt"/>
                <a:ea typeface="+mj-ea"/>
                <a:cs typeface="+mj-cs"/>
              </a:defRPr>
            </a:lvl2pPr>
            <a:lvl3pPr marL="1143000" indent="-228600" algn="l" defTabSz="457200" rtl="0" eaLnBrk="0" fontAlgn="base" hangingPunct="0">
              <a:spcBef>
                <a:spcPts val="1000"/>
              </a:spcBef>
              <a:spcAft>
                <a:spcPct val="0"/>
              </a:spcAft>
              <a:buClr>
                <a:srgbClr val="8AD0D6"/>
              </a:buClr>
              <a:buSzPct val="80000"/>
              <a:buFont typeface="Wingdings 3" panose="05040102010807070707" pitchFamily="18" charset="2"/>
              <a:buChar char=""/>
              <a:defRPr sz="1600" kern="1200">
                <a:solidFill>
                  <a:schemeClr val="tx1"/>
                </a:solidFill>
                <a:latin typeface="+mj-lt"/>
                <a:ea typeface="+mj-ea"/>
                <a:cs typeface="+mj-cs"/>
              </a:defRPr>
            </a:lvl3pPr>
            <a:lvl4pPr marL="1600200" indent="-228600" algn="l" defTabSz="457200" rtl="0" eaLnBrk="0" fontAlgn="base" hangingPunct="0">
              <a:spcBef>
                <a:spcPts val="1000"/>
              </a:spcBef>
              <a:spcAft>
                <a:spcPct val="0"/>
              </a:spcAft>
              <a:buClr>
                <a:srgbClr val="8AD0D6"/>
              </a:buClr>
              <a:buSzPct val="80000"/>
              <a:buFont typeface="Wingdings 3" panose="05040102010807070707" pitchFamily="18" charset="2"/>
              <a:buChar char=""/>
              <a:defRPr sz="1400" kern="1200">
                <a:solidFill>
                  <a:schemeClr val="tx1"/>
                </a:solidFill>
                <a:latin typeface="+mj-lt"/>
                <a:ea typeface="+mj-ea"/>
                <a:cs typeface="+mj-cs"/>
              </a:defRPr>
            </a:lvl4pPr>
            <a:lvl5pPr marL="2057400" indent="-228600" algn="l" defTabSz="457200" rtl="0" eaLnBrk="0" fontAlgn="base" hangingPunct="0">
              <a:spcBef>
                <a:spcPts val="1000"/>
              </a:spcBef>
              <a:spcAft>
                <a:spcPct val="0"/>
              </a:spcAft>
              <a:buClr>
                <a:srgbClr val="8AD0D6"/>
              </a:buClr>
              <a:buSzPct val="80000"/>
              <a:buFont typeface="Wingdings 3" panose="05040102010807070707" pitchFamily="18" charset="2"/>
              <a:buChar char=""/>
              <a:defRPr sz="1400" kern="1200">
                <a:solidFill>
                  <a:schemeClr val="tx1"/>
                </a:solidFill>
                <a:latin typeface="+mj-lt"/>
                <a:ea typeface="+mj-ea"/>
                <a:cs typeface="+mj-cs"/>
              </a:defRPr>
            </a:lvl5pPr>
          </a:lstStyle>
          <a:p>
            <a:pPr marL="358775" lvl="0" indent="-358775" algn="just" defTabSz="914400">
              <a:spcBef>
                <a:spcPct val="0"/>
              </a:spcBef>
              <a:buClrTx/>
              <a:buSzTx/>
              <a:buNone/>
            </a:pPr>
            <a:r>
              <a:rPr lang="vi-VN" altLang="en-US" b="1" dirty="0">
                <a:solidFill>
                  <a:srgbClr val="FFFF00"/>
                </a:solidFill>
                <a:latin typeface="Times New Roman" panose="02020603050405020304" pitchFamily="18" charset="0"/>
                <a:cs typeface="Times New Roman" panose="02020603050405020304" pitchFamily="18" charset="0"/>
              </a:rPr>
              <a:t>TNĐS&gt; Thí nghiệm v</a:t>
            </a:r>
            <a:r>
              <a:rPr lang="vi-VN" altLang="en-US" b="1" dirty="0">
                <a:solidFill>
                  <a:srgbClr val="FFFF00"/>
                </a:solidFill>
                <a:latin typeface="Times New Roman" panose="02020603050405020304" pitchFamily="18" charset="0"/>
                <a:ea typeface="Times New Roman" panose="02020603050405020304" pitchFamily="18" charset="0"/>
              </a:rPr>
              <a:t>à</a:t>
            </a:r>
            <a:r>
              <a:rPr lang="vi-VN" altLang="en-US" b="1" dirty="0">
                <a:solidFill>
                  <a:srgbClr val="FFFF00"/>
                </a:solidFill>
                <a:latin typeface="Times New Roman" panose="02020603050405020304" pitchFamily="18" charset="0"/>
                <a:cs typeface="Times New Roman" panose="02020603050405020304" pitchFamily="18" charset="0"/>
              </a:rPr>
              <a:t> giải thích cơ sở tế b</a:t>
            </a:r>
            <a:r>
              <a:rPr lang="vi-VN" altLang="en-US" b="1" dirty="0">
                <a:solidFill>
                  <a:srgbClr val="FFFF00"/>
                </a:solidFill>
                <a:latin typeface="Times New Roman" panose="02020603050405020304" pitchFamily="18" charset="0"/>
                <a:ea typeface="Times New Roman" panose="02020603050405020304" pitchFamily="18" charset="0"/>
              </a:rPr>
              <a:t>à</a:t>
            </a:r>
            <a:r>
              <a:rPr lang="vi-VN" altLang="en-US" b="1" dirty="0">
                <a:solidFill>
                  <a:srgbClr val="FFFF00"/>
                </a:solidFill>
                <a:latin typeface="Times New Roman" panose="02020603050405020304" pitchFamily="18" charset="0"/>
                <a:cs typeface="Times New Roman" panose="02020603050405020304" pitchFamily="18" charset="0"/>
              </a:rPr>
              <a:t>o học quy luật di truyền Mendel (thí nghiệm lai hai tính trạng m</a:t>
            </a:r>
            <a:r>
              <a:rPr lang="vi-VN" altLang="en-US" b="1" dirty="0">
                <a:solidFill>
                  <a:srgbClr val="FFFF00"/>
                </a:solidFill>
                <a:latin typeface="Times New Roman" panose="02020603050405020304" pitchFamily="18" charset="0"/>
                <a:ea typeface="Times New Roman" panose="02020603050405020304" pitchFamily="18" charset="0"/>
              </a:rPr>
              <a:t>à</a:t>
            </a:r>
            <a:r>
              <a:rPr lang="vi-VN" altLang="en-US" b="1" dirty="0">
                <a:solidFill>
                  <a:srgbClr val="FFFF00"/>
                </a:solidFill>
                <a:latin typeface="Times New Roman" panose="02020603050405020304" pitchFamily="18" charset="0"/>
                <a:cs typeface="Times New Roman" panose="02020603050405020304" pitchFamily="18" charset="0"/>
              </a:rPr>
              <a:t>u sắc hạt v</a:t>
            </a:r>
            <a:r>
              <a:rPr lang="vi-VN" altLang="en-US" b="1" dirty="0">
                <a:solidFill>
                  <a:srgbClr val="FFFF00"/>
                </a:solidFill>
                <a:latin typeface="Times New Roman" panose="02020603050405020304" pitchFamily="18" charset="0"/>
                <a:ea typeface="Times New Roman" panose="02020603050405020304" pitchFamily="18" charset="0"/>
              </a:rPr>
              <a:t>à</a:t>
            </a:r>
            <a:r>
              <a:rPr lang="vi-VN" altLang="en-US" b="1" dirty="0">
                <a:solidFill>
                  <a:srgbClr val="FFFF00"/>
                </a:solidFill>
                <a:latin typeface="Times New Roman" panose="02020603050405020304" pitchFamily="18" charset="0"/>
                <a:cs typeface="Times New Roman" panose="02020603050405020304" pitchFamily="18" charset="0"/>
              </a:rPr>
              <a:t> hình dạng hạt ở cây đậu H</a:t>
            </a:r>
            <a:r>
              <a:rPr lang="vi-VN" altLang="en-US" b="1" dirty="0">
                <a:solidFill>
                  <a:srgbClr val="FFFF00"/>
                </a:solidFill>
                <a:latin typeface="Times New Roman" panose="02020603050405020304" pitchFamily="18" charset="0"/>
                <a:ea typeface="Times New Roman" panose="02020603050405020304" pitchFamily="18" charset="0"/>
              </a:rPr>
              <a:t>à</a:t>
            </a:r>
            <a:r>
              <a:rPr lang="vi-VN" altLang="en-US" b="1" dirty="0">
                <a:solidFill>
                  <a:srgbClr val="FFFF00"/>
                </a:solidFill>
                <a:latin typeface="Times New Roman" panose="02020603050405020304" pitchFamily="18" charset="0"/>
                <a:cs typeface="Times New Roman" panose="02020603050405020304" pitchFamily="18" charset="0"/>
              </a:rPr>
              <a:t> Lan):</a:t>
            </a:r>
            <a:endParaRPr lang="vi-VN" altLang="en-US" b="1" dirty="0">
              <a:solidFill>
                <a:srgbClr val="FFFF00"/>
              </a:solidFill>
              <a:latin typeface="Times New Roman" panose="02020603050405020304" pitchFamily="18" charset="0"/>
              <a:cs typeface="Times New Roman" panose="02020603050405020304" pitchFamily="18" charset="0"/>
            </a:endParaRPr>
          </a:p>
          <a:p>
            <a:pPr marL="358775" lvl="0" indent="-358775" algn="just" defTabSz="914400">
              <a:spcBef>
                <a:spcPct val="0"/>
              </a:spcBef>
              <a:buClrTx/>
              <a:buSzTx/>
              <a:buNone/>
            </a:pPr>
            <a:r>
              <a:rPr lang="vi-VN" altLang="en-US" b="1" dirty="0">
                <a:solidFill>
                  <a:srgbClr val="FFFF00"/>
                </a:solidFill>
                <a:latin typeface="Times New Roman" panose="02020603050405020304" pitchFamily="18" charset="0"/>
                <a:cs typeface="Times New Roman" panose="02020603050405020304" pitchFamily="18" charset="0"/>
              </a:rPr>
              <a:t>A. Thí nghiệm của Mendel</a:t>
            </a:r>
            <a:endParaRPr lang="vi-VN" altLang="en-US" b="1" dirty="0">
              <a:solidFill>
                <a:srgbClr val="FFFF00"/>
              </a:solidFill>
              <a:latin typeface="Times New Roman" panose="02020603050405020304" pitchFamily="18" charset="0"/>
              <a:cs typeface="Times New Roman" panose="02020603050405020304" pitchFamily="18" charset="0"/>
            </a:endParaRPr>
          </a:p>
          <a:p>
            <a:pPr marL="358775" lvl="0" indent="-358775" algn="just" defTabSz="914400">
              <a:spcBef>
                <a:spcPct val="0"/>
              </a:spcBef>
              <a:buClrTx/>
              <a:buSzTx/>
              <a:buNone/>
            </a:pPr>
            <a:r>
              <a:rPr lang="vi-VN" altLang="en-US" b="1" dirty="0">
                <a:solidFill>
                  <a:srgbClr val="FFFF00"/>
                </a:solidFill>
                <a:latin typeface="Times New Roman" panose="02020603050405020304" pitchFamily="18" charset="0"/>
                <a:cs typeface="Times New Roman" panose="02020603050405020304" pitchFamily="18" charset="0"/>
              </a:rPr>
              <a:t>Pt/c: cây hạt v</a:t>
            </a:r>
            <a:r>
              <a:rPr lang="vi-VN" altLang="en-US" b="1" dirty="0">
                <a:solidFill>
                  <a:srgbClr val="FFFF00"/>
                </a:solidFill>
                <a:latin typeface="Times New Roman" panose="02020603050405020304" pitchFamily="18" charset="0"/>
                <a:ea typeface="Times New Roman" panose="02020603050405020304" pitchFamily="18" charset="0"/>
              </a:rPr>
              <a:t>à</a:t>
            </a:r>
            <a:r>
              <a:rPr lang="vi-VN" altLang="en-US" b="1" dirty="0">
                <a:solidFill>
                  <a:srgbClr val="FFFF00"/>
                </a:solidFill>
                <a:latin typeface="Times New Roman" panose="02020603050405020304" pitchFamily="18" charset="0"/>
                <a:cs typeface="Times New Roman" panose="02020603050405020304" pitchFamily="18" charset="0"/>
              </a:rPr>
              <a:t>ng, vỏ trơn (1)  cây hạt xanh, vỏ nhăn (2)</a:t>
            </a:r>
            <a:endParaRPr lang="vi-VN" altLang="en-US" b="1" dirty="0">
              <a:solidFill>
                <a:srgbClr val="FFFF00"/>
              </a:solidFill>
              <a:latin typeface="Times New Roman" panose="02020603050405020304" pitchFamily="18" charset="0"/>
              <a:cs typeface="Times New Roman" panose="02020603050405020304" pitchFamily="18" charset="0"/>
            </a:endParaRPr>
          </a:p>
          <a:p>
            <a:pPr marL="358775" lvl="0" indent="-358775" algn="just" defTabSz="914400">
              <a:spcBef>
                <a:spcPct val="0"/>
              </a:spcBef>
              <a:buClrTx/>
              <a:buSzTx/>
              <a:buNone/>
            </a:pPr>
            <a:r>
              <a:rPr lang="vi-VN" altLang="en-US" b="1" dirty="0">
                <a:solidFill>
                  <a:srgbClr val="FFFF00"/>
                </a:solidFill>
                <a:latin typeface="Times New Roman" panose="02020603050405020304" pitchFamily="18" charset="0"/>
                <a:cs typeface="Times New Roman" panose="02020603050405020304" pitchFamily="18" charset="0"/>
              </a:rPr>
              <a:t>F1: 100% cây cây hạt v</a:t>
            </a:r>
            <a:r>
              <a:rPr lang="vi-VN" altLang="en-US" b="1" dirty="0">
                <a:solidFill>
                  <a:srgbClr val="FFFF00"/>
                </a:solidFill>
                <a:latin typeface="Times New Roman" panose="02020603050405020304" pitchFamily="18" charset="0"/>
                <a:ea typeface="Times New Roman" panose="02020603050405020304" pitchFamily="18" charset="0"/>
              </a:rPr>
              <a:t>à</a:t>
            </a:r>
            <a:r>
              <a:rPr lang="vi-VN" altLang="en-US" b="1" dirty="0">
                <a:solidFill>
                  <a:srgbClr val="FFFF00"/>
                </a:solidFill>
                <a:latin typeface="Times New Roman" panose="02020603050405020304" pitchFamily="18" charset="0"/>
                <a:cs typeface="Times New Roman" panose="02020603050405020304" pitchFamily="18" charset="0"/>
              </a:rPr>
              <a:t>ng, vỏ trơn (3)</a:t>
            </a:r>
            <a:endParaRPr lang="vi-VN" altLang="en-US" b="1" dirty="0">
              <a:solidFill>
                <a:srgbClr val="FFFF00"/>
              </a:solidFill>
              <a:latin typeface="Times New Roman" panose="02020603050405020304" pitchFamily="18" charset="0"/>
              <a:cs typeface="Times New Roman" panose="02020603050405020304" pitchFamily="18" charset="0"/>
            </a:endParaRPr>
          </a:p>
          <a:p>
            <a:pPr marL="358775" lvl="0" indent="-358775" algn="just" defTabSz="914400">
              <a:spcBef>
                <a:spcPct val="0"/>
              </a:spcBef>
              <a:buClrTx/>
              <a:buSzTx/>
              <a:buNone/>
            </a:pPr>
            <a:r>
              <a:rPr lang="vi-VN" altLang="en-US" b="1" dirty="0">
                <a:solidFill>
                  <a:srgbClr val="FFFF00"/>
                </a:solidFill>
                <a:latin typeface="Times New Roman" panose="02020603050405020304" pitchFamily="18" charset="0"/>
                <a:cs typeface="Times New Roman" panose="02020603050405020304" pitchFamily="18" charset="0"/>
              </a:rPr>
              <a:t>F2 tự thụ phấn → F2: </a:t>
            </a:r>
            <a:endParaRPr lang="vi-VN" altLang="en-US" b="1" dirty="0">
              <a:solidFill>
                <a:srgbClr val="FFFF00"/>
              </a:solidFill>
              <a:latin typeface="Times New Roman" panose="02020603050405020304" pitchFamily="18" charset="0"/>
              <a:cs typeface="Times New Roman" panose="02020603050405020304" pitchFamily="18" charset="0"/>
            </a:endParaRPr>
          </a:p>
          <a:p>
            <a:pPr marL="358775" lvl="0" indent="-358775" algn="just" defTabSz="914400">
              <a:spcBef>
                <a:spcPct val="0"/>
              </a:spcBef>
              <a:buClrTx/>
              <a:buSzTx/>
              <a:buNone/>
            </a:pPr>
            <a:r>
              <a:rPr lang="vi-VN" altLang="en-US" b="1" dirty="0">
                <a:solidFill>
                  <a:srgbClr val="FFFF00"/>
                </a:solidFill>
                <a:latin typeface="Times New Roman" panose="02020603050405020304" pitchFamily="18" charset="0"/>
                <a:cs typeface="Times New Roman" panose="02020603050405020304" pitchFamily="18" charset="0"/>
              </a:rPr>
              <a:t>	+ 9/16 cây hạt v</a:t>
            </a:r>
            <a:r>
              <a:rPr lang="vi-VN" altLang="en-US" b="1" dirty="0">
                <a:solidFill>
                  <a:srgbClr val="FFFF00"/>
                </a:solidFill>
                <a:latin typeface="Times New Roman" panose="02020603050405020304" pitchFamily="18" charset="0"/>
                <a:ea typeface="Times New Roman" panose="02020603050405020304" pitchFamily="18" charset="0"/>
              </a:rPr>
              <a:t>à</a:t>
            </a:r>
            <a:r>
              <a:rPr lang="vi-VN" altLang="en-US" b="1" dirty="0">
                <a:solidFill>
                  <a:srgbClr val="FFFF00"/>
                </a:solidFill>
                <a:latin typeface="Times New Roman" panose="02020603050405020304" pitchFamily="18" charset="0"/>
                <a:cs typeface="Times New Roman" panose="02020603050405020304" pitchFamily="18" charset="0"/>
              </a:rPr>
              <a:t>ng, vỏ trơn (4).</a:t>
            </a:r>
            <a:endParaRPr lang="vi-VN" altLang="en-US" b="1" dirty="0">
              <a:solidFill>
                <a:srgbClr val="FFFF00"/>
              </a:solidFill>
              <a:latin typeface="Times New Roman" panose="02020603050405020304" pitchFamily="18" charset="0"/>
              <a:cs typeface="Times New Roman" panose="02020603050405020304" pitchFamily="18" charset="0"/>
            </a:endParaRPr>
          </a:p>
          <a:p>
            <a:pPr marL="358775" lvl="0" indent="-358775" algn="just" defTabSz="914400">
              <a:spcBef>
                <a:spcPct val="0"/>
              </a:spcBef>
              <a:buClrTx/>
              <a:buSzTx/>
              <a:buNone/>
            </a:pPr>
            <a:r>
              <a:rPr lang="vi-VN" altLang="en-US" b="1" dirty="0">
                <a:solidFill>
                  <a:srgbClr val="FFFF00"/>
                </a:solidFill>
                <a:latin typeface="Times New Roman" panose="02020603050405020304" pitchFamily="18" charset="0"/>
                <a:cs typeface="Times New Roman" panose="02020603050405020304" pitchFamily="18" charset="0"/>
              </a:rPr>
              <a:t>	+ 3/16 cây hạt xanh, vỏ trơn (5).</a:t>
            </a:r>
            <a:endParaRPr lang="vi-VN" altLang="en-US" b="1" dirty="0">
              <a:solidFill>
                <a:srgbClr val="FFFF00"/>
              </a:solidFill>
              <a:latin typeface="Times New Roman" panose="02020603050405020304" pitchFamily="18" charset="0"/>
              <a:cs typeface="Times New Roman" panose="02020603050405020304" pitchFamily="18" charset="0"/>
            </a:endParaRPr>
          </a:p>
          <a:p>
            <a:pPr marL="358775" lvl="0" indent="-358775" algn="just" defTabSz="914400">
              <a:spcBef>
                <a:spcPct val="0"/>
              </a:spcBef>
              <a:buClrTx/>
              <a:buSzTx/>
              <a:buNone/>
            </a:pPr>
            <a:r>
              <a:rPr lang="vi-VN" altLang="en-US" b="1" dirty="0">
                <a:solidFill>
                  <a:srgbClr val="FFFF00"/>
                </a:solidFill>
                <a:latin typeface="Times New Roman" panose="02020603050405020304" pitchFamily="18" charset="0"/>
                <a:cs typeface="Times New Roman" panose="02020603050405020304" pitchFamily="18" charset="0"/>
              </a:rPr>
              <a:t>	+ 3/16 cây hạt v</a:t>
            </a:r>
            <a:r>
              <a:rPr lang="vi-VN" altLang="en-US" b="1" dirty="0">
                <a:solidFill>
                  <a:srgbClr val="FFFF00"/>
                </a:solidFill>
                <a:latin typeface="Times New Roman" panose="02020603050405020304" pitchFamily="18" charset="0"/>
                <a:ea typeface="Times New Roman" panose="02020603050405020304" pitchFamily="18" charset="0"/>
              </a:rPr>
              <a:t>à</a:t>
            </a:r>
            <a:r>
              <a:rPr lang="vi-VN" altLang="en-US" b="1" dirty="0">
                <a:solidFill>
                  <a:srgbClr val="FFFF00"/>
                </a:solidFill>
                <a:latin typeface="Times New Roman" panose="02020603050405020304" pitchFamily="18" charset="0"/>
                <a:cs typeface="Times New Roman" panose="02020603050405020304" pitchFamily="18" charset="0"/>
              </a:rPr>
              <a:t>ng, vỏ nhăn (6).</a:t>
            </a:r>
            <a:endParaRPr lang="vi-VN" altLang="en-US" b="1" dirty="0">
              <a:solidFill>
                <a:srgbClr val="FFFF00"/>
              </a:solidFill>
              <a:latin typeface="Times New Roman" panose="02020603050405020304" pitchFamily="18" charset="0"/>
              <a:cs typeface="Times New Roman" panose="02020603050405020304" pitchFamily="18" charset="0"/>
            </a:endParaRPr>
          </a:p>
          <a:p>
            <a:pPr marL="358775" lvl="0" indent="-358775" algn="just" defTabSz="914400">
              <a:spcBef>
                <a:spcPct val="0"/>
              </a:spcBef>
              <a:buClrTx/>
              <a:buSzTx/>
              <a:buNone/>
            </a:pPr>
            <a:r>
              <a:rPr lang="vi-VN" altLang="en-US" b="1" dirty="0">
                <a:solidFill>
                  <a:srgbClr val="FFFF00"/>
                </a:solidFill>
                <a:latin typeface="Times New Roman" panose="02020603050405020304" pitchFamily="18" charset="0"/>
                <a:cs typeface="Times New Roman" panose="02020603050405020304" pitchFamily="18" charset="0"/>
              </a:rPr>
              <a:t>	+ 1/16 cây hạt xanh, vỏ nhăn (7).</a:t>
            </a:r>
            <a:endParaRPr lang="vi-VN" altLang="en-US" b="1" dirty="0">
              <a:solidFill>
                <a:srgbClr val="FFFF00"/>
              </a:solidFill>
              <a:latin typeface="Times New Roman" panose="02020603050405020304" pitchFamily="18" charset="0"/>
              <a:cs typeface="Times New Roman" panose="02020603050405020304" pitchFamily="18" charset="0"/>
            </a:endParaRPr>
          </a:p>
          <a:p>
            <a:pPr marL="358775" lvl="0" indent="-358775" algn="just" defTabSz="914400">
              <a:spcBef>
                <a:spcPct val="0"/>
              </a:spcBef>
              <a:buClrTx/>
              <a:buSzTx/>
              <a:buNone/>
            </a:pPr>
            <a:r>
              <a:rPr lang="vi-VN" altLang="en-US" b="1" dirty="0">
                <a:solidFill>
                  <a:srgbClr val="FFFF00"/>
                </a:solidFill>
                <a:latin typeface="Times New Roman" panose="02020603050405020304" pitchFamily="18" charset="0"/>
                <a:cs typeface="Times New Roman" panose="02020603050405020304" pitchFamily="18" charset="0"/>
              </a:rPr>
              <a:t>B. Tế b</a:t>
            </a:r>
            <a:r>
              <a:rPr lang="vi-VN" altLang="en-US" b="1" dirty="0">
                <a:solidFill>
                  <a:srgbClr val="FFFF00"/>
                </a:solidFill>
                <a:latin typeface="Times New Roman" panose="02020603050405020304" pitchFamily="18" charset="0"/>
                <a:ea typeface="Times New Roman" panose="02020603050405020304" pitchFamily="18" charset="0"/>
              </a:rPr>
              <a:t>à</a:t>
            </a:r>
            <a:r>
              <a:rPr lang="vi-VN" altLang="en-US" b="1" dirty="0">
                <a:solidFill>
                  <a:srgbClr val="FFFF00"/>
                </a:solidFill>
                <a:latin typeface="Times New Roman" panose="02020603050405020304" pitchFamily="18" charset="0"/>
                <a:cs typeface="Times New Roman" panose="02020603050405020304" pitchFamily="18" charset="0"/>
              </a:rPr>
              <a:t>o học của các cơ thể từ P, F1, F2 theo sơ đồ sau</a:t>
            </a:r>
            <a:endParaRPr lang="vi-VN" altLang="en-US" b="1" dirty="0">
              <a:solidFill>
                <a:srgbClr val="FFFF00"/>
              </a:solidFill>
              <a:latin typeface="Times New Roman" panose="02020603050405020304" pitchFamily="18" charset="0"/>
              <a:cs typeface="Times New Roman" panose="02020603050405020304" pitchFamily="18" charset="0"/>
            </a:endParaRPr>
          </a:p>
          <a:p>
            <a:pPr marL="358775" lvl="0" indent="-358775" algn="just" defTabSz="914400">
              <a:spcBef>
                <a:spcPct val="0"/>
              </a:spcBef>
              <a:buClrTx/>
              <a:buSzTx/>
              <a:buNone/>
            </a:pPr>
            <a:r>
              <a:rPr lang="vi-VN" altLang="en-US" b="1" dirty="0">
                <a:solidFill>
                  <a:srgbClr val="FFFF00"/>
                </a:solidFill>
                <a:latin typeface="Times New Roman" panose="02020603050405020304" pitchFamily="18" charset="0"/>
                <a:cs typeface="Times New Roman" panose="02020603050405020304" pitchFamily="18" charset="0"/>
              </a:rPr>
              <a:t> </a:t>
            </a:r>
            <a:endParaRPr lang="vi-VN" altLang="en-US" b="1" dirty="0">
              <a:solidFill>
                <a:srgbClr val="FFFF00"/>
              </a:solidFill>
              <a:latin typeface="Times New Roman" panose="02020603050405020304" pitchFamily="18" charset="0"/>
              <a:cs typeface="Times New Roman" panose="02020603050405020304" pitchFamily="18" charset="0"/>
            </a:endParaRPr>
          </a:p>
          <a:p>
            <a:pPr marL="358775" lvl="0" indent="-358775" algn="just" defTabSz="914400">
              <a:spcBef>
                <a:spcPct val="0"/>
              </a:spcBef>
              <a:buClrTx/>
              <a:buSzTx/>
              <a:buNone/>
            </a:pPr>
            <a:r>
              <a:rPr lang="vi-VN" altLang="en-US" b="1" dirty="0">
                <a:solidFill>
                  <a:srgbClr val="FFFF00"/>
                </a:solidFill>
                <a:latin typeface="Times New Roman" panose="02020603050405020304" pitchFamily="18" charset="0"/>
                <a:cs typeface="Times New Roman" panose="02020603050405020304" pitchFamily="18" charset="0"/>
              </a:rPr>
              <a:t>Mỗi nhận định sau đây l</a:t>
            </a:r>
            <a:r>
              <a:rPr lang="vi-VN" altLang="en-US" b="1" dirty="0">
                <a:solidFill>
                  <a:srgbClr val="FFFF00"/>
                </a:solidFill>
                <a:latin typeface="Times New Roman" panose="02020603050405020304" pitchFamily="18" charset="0"/>
                <a:ea typeface="Times New Roman" panose="02020603050405020304" pitchFamily="18" charset="0"/>
              </a:rPr>
              <a:t>à</a:t>
            </a:r>
            <a:r>
              <a:rPr lang="vi-VN" altLang="en-US" b="1" dirty="0">
                <a:solidFill>
                  <a:srgbClr val="FFFF00"/>
                </a:solidFill>
                <a:latin typeface="Times New Roman" panose="02020603050405020304" pitchFamily="18" charset="0"/>
                <a:cs typeface="Times New Roman" panose="02020603050405020304" pitchFamily="18" charset="0"/>
              </a:rPr>
              <a:t> Đúng hay Sai?</a:t>
            </a:r>
            <a:endParaRPr lang="vi-VN" altLang="en-US" b="1" dirty="0">
              <a:solidFill>
                <a:srgbClr val="FFFF00"/>
              </a:solidFill>
              <a:latin typeface="Times New Roman" panose="02020603050405020304" pitchFamily="18" charset="0"/>
              <a:cs typeface="Times New Roman" panose="02020603050405020304" pitchFamily="18" charset="0"/>
            </a:endParaRPr>
          </a:p>
          <a:p>
            <a:pPr marL="358775" lvl="0" indent="-358775" algn="just" defTabSz="914400">
              <a:spcBef>
                <a:spcPct val="0"/>
              </a:spcBef>
              <a:buClrTx/>
              <a:buSzTx/>
              <a:buNone/>
            </a:pPr>
            <a:r>
              <a:rPr lang="vi-VN" altLang="en-US" b="1" dirty="0">
                <a:latin typeface="Times New Roman" panose="02020603050405020304" pitchFamily="18" charset="0"/>
                <a:cs typeface="Times New Roman" panose="02020603050405020304" pitchFamily="18" charset="0"/>
              </a:rPr>
              <a:t>A. Cơ thể (1) có tế b</a:t>
            </a:r>
            <a:r>
              <a:rPr lang="vi-VN" altLang="en-US" b="1" dirty="0">
                <a:latin typeface="Times New Roman" panose="02020603050405020304" pitchFamily="18" charset="0"/>
                <a:ea typeface="Times New Roman" panose="02020603050405020304" pitchFamily="18" charset="0"/>
              </a:rPr>
              <a:t>à</a:t>
            </a:r>
            <a:r>
              <a:rPr lang="vi-VN" altLang="en-US" b="1" dirty="0">
                <a:latin typeface="Times New Roman" panose="02020603050405020304" pitchFamily="18" charset="0"/>
                <a:cs typeface="Times New Roman" panose="02020603050405020304" pitchFamily="18" charset="0"/>
              </a:rPr>
              <a:t>o v</a:t>
            </a:r>
            <a:r>
              <a:rPr lang="vi-VN" altLang="en-US" b="1" dirty="0">
                <a:latin typeface="Times New Roman" panose="02020603050405020304" pitchFamily="18" charset="0"/>
                <a:ea typeface="Times New Roman" panose="02020603050405020304" pitchFamily="18" charset="0"/>
              </a:rPr>
              <a:t>à</a:t>
            </a:r>
            <a:r>
              <a:rPr lang="vi-VN" altLang="en-US" b="1" dirty="0">
                <a:latin typeface="Times New Roman" panose="02020603050405020304" pitchFamily="18" charset="0"/>
                <a:cs typeface="Times New Roman" panose="02020603050405020304" pitchFamily="18" charset="0"/>
              </a:rPr>
              <a:t> giảm phân ứng với hình K.</a:t>
            </a:r>
            <a:endParaRPr lang="vi-VN" altLang="en-US" b="1" dirty="0">
              <a:latin typeface="Times New Roman" panose="02020603050405020304" pitchFamily="18" charset="0"/>
              <a:cs typeface="Times New Roman" panose="02020603050405020304" pitchFamily="18" charset="0"/>
            </a:endParaRPr>
          </a:p>
          <a:p>
            <a:pPr marL="358775" lvl="0" indent="-358775" algn="just" defTabSz="914400">
              <a:spcBef>
                <a:spcPct val="0"/>
              </a:spcBef>
              <a:buClrTx/>
              <a:buSzTx/>
              <a:buNone/>
            </a:pPr>
            <a:r>
              <a:rPr lang="vi-VN" altLang="en-US" b="1" dirty="0">
                <a:latin typeface="Times New Roman" panose="02020603050405020304" pitchFamily="18" charset="0"/>
                <a:cs typeface="Times New Roman" panose="02020603050405020304" pitchFamily="18" charset="0"/>
              </a:rPr>
              <a:t>B. Cơ thể (5) có tế b</a:t>
            </a:r>
            <a:r>
              <a:rPr lang="vi-VN" altLang="en-US" b="1" dirty="0">
                <a:latin typeface="Times New Roman" panose="02020603050405020304" pitchFamily="18" charset="0"/>
                <a:ea typeface="Times New Roman" panose="02020603050405020304" pitchFamily="18" charset="0"/>
              </a:rPr>
              <a:t>à</a:t>
            </a:r>
            <a:r>
              <a:rPr lang="vi-VN" altLang="en-US" b="1" dirty="0">
                <a:latin typeface="Times New Roman" panose="02020603050405020304" pitchFamily="18" charset="0"/>
                <a:cs typeface="Times New Roman" panose="02020603050405020304" pitchFamily="18" charset="0"/>
              </a:rPr>
              <a:t>o v</a:t>
            </a:r>
            <a:r>
              <a:rPr lang="vi-VN" altLang="en-US" b="1" dirty="0">
                <a:latin typeface="Times New Roman" panose="02020603050405020304" pitchFamily="18" charset="0"/>
                <a:ea typeface="Times New Roman" panose="02020603050405020304" pitchFamily="18" charset="0"/>
              </a:rPr>
              <a:t>à</a:t>
            </a:r>
            <a:r>
              <a:rPr lang="vi-VN" altLang="en-US" b="1" dirty="0">
                <a:latin typeface="Times New Roman" panose="02020603050405020304" pitchFamily="18" charset="0"/>
                <a:cs typeface="Times New Roman" panose="02020603050405020304" pitchFamily="18" charset="0"/>
              </a:rPr>
              <a:t> giảm phân  không ứng với hình H. </a:t>
            </a:r>
            <a:endParaRPr lang="vi-VN" altLang="en-US" b="1" dirty="0">
              <a:latin typeface="Times New Roman" panose="02020603050405020304" pitchFamily="18" charset="0"/>
              <a:cs typeface="Times New Roman" panose="02020603050405020304" pitchFamily="18" charset="0"/>
            </a:endParaRPr>
          </a:p>
          <a:p>
            <a:pPr marL="358775" lvl="0" indent="-358775" algn="just" defTabSz="914400">
              <a:spcBef>
                <a:spcPct val="0"/>
              </a:spcBef>
              <a:buClrTx/>
              <a:buSzTx/>
              <a:buNone/>
            </a:pPr>
            <a:r>
              <a:rPr lang="vi-VN" altLang="en-US" b="1" dirty="0">
                <a:latin typeface="Times New Roman" panose="02020603050405020304" pitchFamily="18" charset="0"/>
                <a:cs typeface="Times New Roman" panose="02020603050405020304" pitchFamily="18" charset="0"/>
              </a:rPr>
              <a:t>C. 10 tế b</a:t>
            </a:r>
            <a:r>
              <a:rPr lang="vi-VN" altLang="en-US" b="1" dirty="0">
                <a:latin typeface="Times New Roman" panose="02020603050405020304" pitchFamily="18" charset="0"/>
                <a:ea typeface="Times New Roman" panose="02020603050405020304" pitchFamily="18" charset="0"/>
              </a:rPr>
              <a:t>à</a:t>
            </a:r>
            <a:r>
              <a:rPr lang="vi-VN" altLang="en-US" b="1" dirty="0">
                <a:latin typeface="Times New Roman" panose="02020603050405020304" pitchFamily="18" charset="0"/>
                <a:cs typeface="Times New Roman" panose="02020603050405020304" pitchFamily="18" charset="0"/>
              </a:rPr>
              <a:t>o (1) qua giảm phân cho 40 tế b</a:t>
            </a:r>
            <a:r>
              <a:rPr lang="vi-VN" altLang="en-US" b="1" dirty="0">
                <a:latin typeface="Times New Roman" panose="02020603050405020304" pitchFamily="18" charset="0"/>
                <a:ea typeface="Times New Roman" panose="02020603050405020304" pitchFamily="18" charset="0"/>
              </a:rPr>
              <a:t>à</a:t>
            </a:r>
            <a:r>
              <a:rPr lang="vi-VN" altLang="en-US" b="1" dirty="0">
                <a:latin typeface="Times New Roman" panose="02020603050405020304" pitchFamily="18" charset="0"/>
                <a:cs typeface="Times New Roman" panose="02020603050405020304" pitchFamily="18" charset="0"/>
              </a:rPr>
              <a:t>o con (n) với 1 loại l</a:t>
            </a:r>
            <a:r>
              <a:rPr lang="vi-VN" altLang="en-US" b="1" dirty="0">
                <a:latin typeface="Times New Roman" panose="02020603050405020304" pitchFamily="18" charset="0"/>
                <a:ea typeface="Times New Roman" panose="02020603050405020304" pitchFamily="18" charset="0"/>
              </a:rPr>
              <a:t>à</a:t>
            </a:r>
            <a:r>
              <a:rPr lang="vi-VN" altLang="en-US" b="1" dirty="0">
                <a:latin typeface="Times New Roman" panose="02020603050405020304" pitchFamily="18" charset="0"/>
                <a:cs typeface="Times New Roman" panose="02020603050405020304" pitchFamily="18" charset="0"/>
              </a:rPr>
              <a:t> AB.</a:t>
            </a:r>
            <a:endParaRPr lang="vi-VN" altLang="en-US" b="1" dirty="0">
              <a:latin typeface="Times New Roman" panose="02020603050405020304" pitchFamily="18" charset="0"/>
              <a:cs typeface="Times New Roman" panose="02020603050405020304" pitchFamily="18" charset="0"/>
            </a:endParaRPr>
          </a:p>
          <a:p>
            <a:pPr marL="358775" lvl="0" indent="-358775" algn="just" defTabSz="914400">
              <a:spcBef>
                <a:spcPct val="0"/>
              </a:spcBef>
              <a:buClrTx/>
              <a:buSzTx/>
              <a:buNone/>
            </a:pPr>
            <a:r>
              <a:rPr lang="vi-VN" altLang="en-US" b="1" dirty="0">
                <a:latin typeface="Times New Roman" panose="02020603050405020304" pitchFamily="18" charset="0"/>
                <a:cs typeface="Times New Roman" panose="02020603050405020304" pitchFamily="18" charset="0"/>
              </a:rPr>
              <a:t>D. 10 tế b</a:t>
            </a:r>
            <a:r>
              <a:rPr lang="vi-VN" altLang="en-US" b="1" dirty="0">
                <a:latin typeface="Times New Roman" panose="02020603050405020304" pitchFamily="18" charset="0"/>
                <a:ea typeface="Times New Roman" panose="02020603050405020304" pitchFamily="18" charset="0"/>
              </a:rPr>
              <a:t>à</a:t>
            </a:r>
            <a:r>
              <a:rPr lang="vi-VN" altLang="en-US" b="1" dirty="0">
                <a:latin typeface="Times New Roman" panose="02020603050405020304" pitchFamily="18" charset="0"/>
                <a:cs typeface="Times New Roman" panose="02020603050405020304" pitchFamily="18" charset="0"/>
              </a:rPr>
              <a:t>o (3) qua giảm phân có thể cho 40 tế b</a:t>
            </a:r>
            <a:r>
              <a:rPr lang="vi-VN" altLang="en-US" b="1" dirty="0">
                <a:latin typeface="Times New Roman" panose="02020603050405020304" pitchFamily="18" charset="0"/>
                <a:ea typeface="Times New Roman" panose="02020603050405020304" pitchFamily="18" charset="0"/>
              </a:rPr>
              <a:t>à</a:t>
            </a:r>
            <a:r>
              <a:rPr lang="vi-VN" altLang="en-US" b="1" dirty="0">
                <a:latin typeface="Times New Roman" panose="02020603050405020304" pitchFamily="18" charset="0"/>
                <a:cs typeface="Times New Roman" panose="02020603050405020304" pitchFamily="18" charset="0"/>
              </a:rPr>
              <a:t>o con (n), với 2 loại AB : ab l</a:t>
            </a:r>
            <a:r>
              <a:rPr lang="vi-VN" altLang="en-US" b="1" dirty="0">
                <a:latin typeface="Times New Roman" panose="02020603050405020304" pitchFamily="18" charset="0"/>
                <a:ea typeface="Times New Roman" panose="02020603050405020304" pitchFamily="18" charset="0"/>
              </a:rPr>
              <a:t>à</a:t>
            </a:r>
            <a:r>
              <a:rPr lang="vi-VN" altLang="en-US" b="1" dirty="0">
                <a:latin typeface="Times New Roman" panose="02020603050405020304" pitchFamily="18" charset="0"/>
                <a:cs typeface="Times New Roman" panose="02020603050405020304" pitchFamily="18" charset="0"/>
              </a:rPr>
              <a:t> 20 : 20.</a:t>
            </a:r>
            <a:endParaRPr lang="vi-VN" altLang="en-US" b="1" dirty="0">
              <a:latin typeface="Times New Roman" panose="02020603050405020304" pitchFamily="18" charset="0"/>
              <a:ea typeface="Times New Roman" panose="02020603050405020304" pitchFamily="18" charset="0"/>
            </a:endParaRPr>
          </a:p>
        </p:txBody>
      </p:sp>
      <p:sp>
        <p:nvSpPr>
          <p:cNvPr id="18" name="Freeform: Shape 17"/>
          <p:cNvSpPr/>
          <p:nvPr/>
        </p:nvSpPr>
        <p:spPr>
          <a:xfrm>
            <a:off x="203200" y="4800600"/>
            <a:ext cx="290513" cy="285750"/>
          </a:xfrm>
          <a:custGeom>
            <a:avLst/>
            <a:gdLst>
              <a:gd name="connsiteX0" fmla="*/ 0 w 385893"/>
              <a:gd name="connsiteY0" fmla="*/ 268448 h 536895"/>
              <a:gd name="connsiteX1" fmla="*/ 159391 w 385893"/>
              <a:gd name="connsiteY1" fmla="*/ 536895 h 536895"/>
              <a:gd name="connsiteX2" fmla="*/ 385893 w 385893"/>
              <a:gd name="connsiteY2" fmla="*/ 0 h 536895"/>
            </a:gdLst>
            <a:ahLst/>
            <a:cxnLst>
              <a:cxn ang="0">
                <a:pos x="connsiteX0" y="connsiteY0"/>
              </a:cxn>
              <a:cxn ang="0">
                <a:pos x="connsiteX1" y="connsiteY1"/>
              </a:cxn>
              <a:cxn ang="0">
                <a:pos x="connsiteX2" y="connsiteY2"/>
              </a:cxn>
            </a:cxnLst>
            <a:rect l="l" t="t" r="r" b="b"/>
            <a:pathLst>
              <a:path w="385893" h="536895">
                <a:moveTo>
                  <a:pt x="0" y="268448"/>
                </a:moveTo>
                <a:lnTo>
                  <a:pt x="159391" y="536895"/>
                </a:lnTo>
                <a:lnTo>
                  <a:pt x="385893" y="0"/>
                </a:lnTo>
              </a:path>
            </a:pathLst>
          </a:custGeom>
          <a:noFill/>
          <a:ln w="5715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mn-lt"/>
              <a:ea typeface="+mn-ea"/>
              <a:cs typeface="+mn-cs"/>
            </a:endParaRPr>
          </a:p>
        </p:txBody>
      </p:sp>
      <p:pic>
        <p:nvPicPr>
          <p:cNvPr id="106501" name="Picture 1"/>
          <p:cNvPicPr>
            <a:picLocks noChangeAspect="1"/>
          </p:cNvPicPr>
          <p:nvPr/>
        </p:nvPicPr>
        <p:blipFill>
          <a:blip r:embed="rId1"/>
          <a:stretch>
            <a:fillRect/>
          </a:stretch>
        </p:blipFill>
        <p:spPr>
          <a:xfrm>
            <a:off x="6732588" y="1219200"/>
            <a:ext cx="5424487" cy="3276600"/>
          </a:xfrm>
          <a:prstGeom prst="rect">
            <a:avLst/>
          </a:prstGeom>
          <a:noFill/>
          <a:ln w="9525">
            <a:noFill/>
          </a:ln>
        </p:spPr>
      </p:pic>
      <p:sp>
        <p:nvSpPr>
          <p:cNvPr id="4" name="Freeform: Shape 3"/>
          <p:cNvSpPr/>
          <p:nvPr/>
        </p:nvSpPr>
        <p:spPr>
          <a:xfrm>
            <a:off x="203200" y="5481638"/>
            <a:ext cx="290513" cy="285750"/>
          </a:xfrm>
          <a:custGeom>
            <a:avLst/>
            <a:gdLst>
              <a:gd name="connsiteX0" fmla="*/ 0 w 385893"/>
              <a:gd name="connsiteY0" fmla="*/ 268448 h 536895"/>
              <a:gd name="connsiteX1" fmla="*/ 159391 w 385893"/>
              <a:gd name="connsiteY1" fmla="*/ 536895 h 536895"/>
              <a:gd name="connsiteX2" fmla="*/ 385893 w 385893"/>
              <a:gd name="connsiteY2" fmla="*/ 0 h 536895"/>
            </a:gdLst>
            <a:ahLst/>
            <a:cxnLst>
              <a:cxn ang="0">
                <a:pos x="connsiteX0" y="connsiteY0"/>
              </a:cxn>
              <a:cxn ang="0">
                <a:pos x="connsiteX1" y="connsiteY1"/>
              </a:cxn>
              <a:cxn ang="0">
                <a:pos x="connsiteX2" y="connsiteY2"/>
              </a:cxn>
            </a:cxnLst>
            <a:rect l="l" t="t" r="r" b="b"/>
            <a:pathLst>
              <a:path w="385893" h="536895">
                <a:moveTo>
                  <a:pt x="0" y="268448"/>
                </a:moveTo>
                <a:lnTo>
                  <a:pt x="159391" y="536895"/>
                </a:lnTo>
                <a:lnTo>
                  <a:pt x="385893" y="0"/>
                </a:lnTo>
              </a:path>
            </a:pathLst>
          </a:custGeom>
          <a:noFill/>
          <a:ln w="5715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5" name="Freeform: Shape 4"/>
          <p:cNvSpPr/>
          <p:nvPr/>
        </p:nvSpPr>
        <p:spPr>
          <a:xfrm>
            <a:off x="153988" y="6018213"/>
            <a:ext cx="290513" cy="285750"/>
          </a:xfrm>
          <a:custGeom>
            <a:avLst/>
            <a:gdLst>
              <a:gd name="connsiteX0" fmla="*/ 0 w 385893"/>
              <a:gd name="connsiteY0" fmla="*/ 268448 h 536895"/>
              <a:gd name="connsiteX1" fmla="*/ 159391 w 385893"/>
              <a:gd name="connsiteY1" fmla="*/ 536895 h 536895"/>
              <a:gd name="connsiteX2" fmla="*/ 385893 w 385893"/>
              <a:gd name="connsiteY2" fmla="*/ 0 h 536895"/>
            </a:gdLst>
            <a:ahLst/>
            <a:cxnLst>
              <a:cxn ang="0">
                <a:pos x="connsiteX0" y="connsiteY0"/>
              </a:cxn>
              <a:cxn ang="0">
                <a:pos x="connsiteX1" y="connsiteY1"/>
              </a:cxn>
              <a:cxn ang="0">
                <a:pos x="connsiteX2" y="connsiteY2"/>
              </a:cxn>
            </a:cxnLst>
            <a:rect l="l" t="t" r="r" b="b"/>
            <a:pathLst>
              <a:path w="385893" h="536895">
                <a:moveTo>
                  <a:pt x="0" y="268448"/>
                </a:moveTo>
                <a:lnTo>
                  <a:pt x="159391" y="536895"/>
                </a:lnTo>
                <a:lnTo>
                  <a:pt x="385893" y="0"/>
                </a:lnTo>
              </a:path>
            </a:pathLst>
          </a:custGeom>
          <a:noFill/>
          <a:ln w="5715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mn-lt"/>
              <a:ea typeface="+mn-ea"/>
              <a:cs typeface="+mn-cs"/>
            </a:endParaRP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8" grpId="0"/>
      <p:bldP spid="8" grpId="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TextBox 2"/>
          <p:cNvSpPr txBox="1"/>
          <p:nvPr/>
        </p:nvSpPr>
        <p:spPr>
          <a:xfrm>
            <a:off x="111125" y="-11112"/>
            <a:ext cx="11368088" cy="523875"/>
          </a:xfrm>
          <a:prstGeom prst="rect">
            <a:avLst/>
          </a:prstGeom>
          <a:noFill/>
          <a:ln w="9525">
            <a:noFill/>
          </a:ln>
        </p:spPr>
        <p:txBody>
          <a:bodyPr>
            <a:spAutoFit/>
          </a:bodyPr>
          <a:lstStyle>
            <a:lvl1pPr marL="342900" indent="-342900" algn="l" defTabSz="457200" rtl="0" eaLnBrk="0" fontAlgn="base" hangingPunct="0">
              <a:spcBef>
                <a:spcPts val="1000"/>
              </a:spcBef>
              <a:spcAft>
                <a:spcPct val="0"/>
              </a:spcAft>
              <a:buClr>
                <a:srgbClr val="8AD0D6"/>
              </a:buClr>
              <a:buSzPct val="80000"/>
              <a:buFont typeface="Wingdings 3" panose="05040102010807070707" pitchFamily="18" charset="2"/>
              <a:buChar char=""/>
              <a:defRPr sz="2000" kern="1200">
                <a:solidFill>
                  <a:schemeClr val="tx1"/>
                </a:solidFill>
                <a:latin typeface="+mj-lt"/>
                <a:ea typeface="+mj-ea"/>
                <a:cs typeface="+mj-cs"/>
              </a:defRPr>
            </a:lvl1pPr>
            <a:lvl2pPr marL="742950" indent="-285750" algn="l" defTabSz="457200" rtl="0" eaLnBrk="0" fontAlgn="base" hangingPunct="0">
              <a:spcBef>
                <a:spcPts val="1000"/>
              </a:spcBef>
              <a:spcAft>
                <a:spcPct val="0"/>
              </a:spcAft>
              <a:buClr>
                <a:srgbClr val="8AD0D6"/>
              </a:buClr>
              <a:buSzPct val="80000"/>
              <a:buFont typeface="Wingdings 3" panose="05040102010807070707" pitchFamily="18" charset="2"/>
              <a:buChar char=""/>
              <a:defRPr kern="1200">
                <a:solidFill>
                  <a:schemeClr val="tx1"/>
                </a:solidFill>
                <a:latin typeface="+mj-lt"/>
                <a:ea typeface="+mj-ea"/>
                <a:cs typeface="+mj-cs"/>
              </a:defRPr>
            </a:lvl2pPr>
            <a:lvl3pPr marL="1143000" indent="-228600" algn="l" defTabSz="457200" rtl="0" eaLnBrk="0" fontAlgn="base" hangingPunct="0">
              <a:spcBef>
                <a:spcPts val="1000"/>
              </a:spcBef>
              <a:spcAft>
                <a:spcPct val="0"/>
              </a:spcAft>
              <a:buClr>
                <a:srgbClr val="8AD0D6"/>
              </a:buClr>
              <a:buSzPct val="80000"/>
              <a:buFont typeface="Wingdings 3" panose="05040102010807070707" pitchFamily="18" charset="2"/>
              <a:buChar char=""/>
              <a:defRPr sz="1600" kern="1200">
                <a:solidFill>
                  <a:schemeClr val="tx1"/>
                </a:solidFill>
                <a:latin typeface="+mj-lt"/>
                <a:ea typeface="+mj-ea"/>
                <a:cs typeface="+mj-cs"/>
              </a:defRPr>
            </a:lvl3pPr>
            <a:lvl4pPr marL="1600200" indent="-228600" algn="l" defTabSz="457200" rtl="0" eaLnBrk="0" fontAlgn="base" hangingPunct="0">
              <a:spcBef>
                <a:spcPts val="1000"/>
              </a:spcBef>
              <a:spcAft>
                <a:spcPct val="0"/>
              </a:spcAft>
              <a:buClr>
                <a:srgbClr val="8AD0D6"/>
              </a:buClr>
              <a:buSzPct val="80000"/>
              <a:buFont typeface="Wingdings 3" panose="05040102010807070707" pitchFamily="18" charset="2"/>
              <a:buChar char=""/>
              <a:defRPr sz="1400" kern="1200">
                <a:solidFill>
                  <a:schemeClr val="tx1"/>
                </a:solidFill>
                <a:latin typeface="+mj-lt"/>
                <a:ea typeface="+mj-ea"/>
                <a:cs typeface="+mj-cs"/>
              </a:defRPr>
            </a:lvl4pPr>
            <a:lvl5pPr marL="2057400" indent="-228600" algn="l" defTabSz="457200" rtl="0" eaLnBrk="0" fontAlgn="base" hangingPunct="0">
              <a:spcBef>
                <a:spcPts val="1000"/>
              </a:spcBef>
              <a:spcAft>
                <a:spcPct val="0"/>
              </a:spcAft>
              <a:buClr>
                <a:srgbClr val="8AD0D6"/>
              </a:buClr>
              <a:buSzPct val="80000"/>
              <a:buFont typeface="Wingdings 3" panose="05040102010807070707" pitchFamily="18" charset="2"/>
              <a:buChar char=""/>
              <a:defRPr sz="1400" kern="1200">
                <a:solidFill>
                  <a:schemeClr val="tx1"/>
                </a:solidFill>
                <a:latin typeface="+mj-lt"/>
                <a:ea typeface="+mj-ea"/>
                <a:cs typeface="+mj-cs"/>
              </a:defRPr>
            </a:lvl5pPr>
          </a:lstStyle>
          <a:p>
            <a:pPr marL="358775" lvl="0" indent="-358775" algn="just" defTabSz="914400">
              <a:spcBef>
                <a:spcPts val="600"/>
              </a:spcBef>
              <a:spcAft>
                <a:spcPts val="600"/>
              </a:spcAft>
              <a:buClrTx/>
              <a:buSzTx/>
              <a:buNone/>
            </a:pPr>
            <a:r>
              <a:rPr lang="en-US" altLang="en-US" sz="2800" b="1" u="sng" dirty="0">
                <a:solidFill>
                  <a:srgbClr val="FFFF00"/>
                </a:solidFill>
                <a:latin typeface="Times New Roman" panose="02020603050405020304" pitchFamily="18" charset="0"/>
                <a:cs typeface="Times New Roman" panose="02020603050405020304" pitchFamily="18" charset="0"/>
              </a:rPr>
              <a:t>Câu hỏi  6:</a:t>
            </a:r>
            <a:endParaRPr lang="en-US" altLang="en-US" sz="2800" b="1" u="sng" dirty="0">
              <a:solidFill>
                <a:srgbClr val="FFFF00"/>
              </a:solidFill>
              <a:latin typeface="Times New Roman" panose="02020603050405020304" pitchFamily="18" charset="0"/>
              <a:ea typeface="Times New Roman" panose="02020603050405020304" pitchFamily="18" charset="0"/>
            </a:endParaRPr>
          </a:p>
        </p:txBody>
      </p:sp>
      <p:sp>
        <p:nvSpPr>
          <p:cNvPr id="8" name="TextBox 7"/>
          <p:cNvSpPr txBox="1"/>
          <p:nvPr/>
        </p:nvSpPr>
        <p:spPr>
          <a:xfrm>
            <a:off x="493713" y="622300"/>
            <a:ext cx="6211887" cy="5802313"/>
          </a:xfrm>
          <a:prstGeom prst="rect">
            <a:avLst/>
          </a:prstGeom>
          <a:noFill/>
          <a:ln w="9525">
            <a:noFill/>
          </a:ln>
        </p:spPr>
        <p:txBody>
          <a:bodyPr>
            <a:spAutoFit/>
          </a:bodyPr>
          <a:lstStyle>
            <a:lvl1pPr marL="342900" indent="-342900" algn="l" defTabSz="457200" rtl="0" eaLnBrk="0" fontAlgn="base" hangingPunct="0">
              <a:spcBef>
                <a:spcPts val="1000"/>
              </a:spcBef>
              <a:spcAft>
                <a:spcPct val="0"/>
              </a:spcAft>
              <a:buClr>
                <a:srgbClr val="8AD0D6"/>
              </a:buClr>
              <a:buSzPct val="80000"/>
              <a:buFont typeface="Wingdings 3" panose="05040102010807070707" pitchFamily="18" charset="2"/>
              <a:buChar char=""/>
              <a:defRPr sz="2000" kern="1200">
                <a:solidFill>
                  <a:schemeClr val="tx1"/>
                </a:solidFill>
                <a:latin typeface="+mj-lt"/>
                <a:ea typeface="+mj-ea"/>
                <a:cs typeface="+mj-cs"/>
              </a:defRPr>
            </a:lvl1pPr>
            <a:lvl2pPr marL="742950" indent="-285750" algn="l" defTabSz="457200" rtl="0" eaLnBrk="0" fontAlgn="base" hangingPunct="0">
              <a:spcBef>
                <a:spcPts val="1000"/>
              </a:spcBef>
              <a:spcAft>
                <a:spcPct val="0"/>
              </a:spcAft>
              <a:buClr>
                <a:srgbClr val="8AD0D6"/>
              </a:buClr>
              <a:buSzPct val="80000"/>
              <a:buFont typeface="Wingdings 3" panose="05040102010807070707" pitchFamily="18" charset="2"/>
              <a:buChar char=""/>
              <a:defRPr kern="1200">
                <a:solidFill>
                  <a:schemeClr val="tx1"/>
                </a:solidFill>
                <a:latin typeface="+mj-lt"/>
                <a:ea typeface="+mj-ea"/>
                <a:cs typeface="+mj-cs"/>
              </a:defRPr>
            </a:lvl2pPr>
            <a:lvl3pPr marL="1143000" indent="-228600" algn="l" defTabSz="457200" rtl="0" eaLnBrk="0" fontAlgn="base" hangingPunct="0">
              <a:spcBef>
                <a:spcPts val="1000"/>
              </a:spcBef>
              <a:spcAft>
                <a:spcPct val="0"/>
              </a:spcAft>
              <a:buClr>
                <a:srgbClr val="8AD0D6"/>
              </a:buClr>
              <a:buSzPct val="80000"/>
              <a:buFont typeface="Wingdings 3" panose="05040102010807070707" pitchFamily="18" charset="2"/>
              <a:buChar char=""/>
              <a:defRPr sz="1600" kern="1200">
                <a:solidFill>
                  <a:schemeClr val="tx1"/>
                </a:solidFill>
                <a:latin typeface="+mj-lt"/>
                <a:ea typeface="+mj-ea"/>
                <a:cs typeface="+mj-cs"/>
              </a:defRPr>
            </a:lvl3pPr>
            <a:lvl4pPr marL="1600200" indent="-228600" algn="l" defTabSz="457200" rtl="0" eaLnBrk="0" fontAlgn="base" hangingPunct="0">
              <a:spcBef>
                <a:spcPts val="1000"/>
              </a:spcBef>
              <a:spcAft>
                <a:spcPct val="0"/>
              </a:spcAft>
              <a:buClr>
                <a:srgbClr val="8AD0D6"/>
              </a:buClr>
              <a:buSzPct val="80000"/>
              <a:buFont typeface="Wingdings 3" panose="05040102010807070707" pitchFamily="18" charset="2"/>
              <a:buChar char=""/>
              <a:defRPr sz="1400" kern="1200">
                <a:solidFill>
                  <a:schemeClr val="tx1"/>
                </a:solidFill>
                <a:latin typeface="+mj-lt"/>
                <a:ea typeface="+mj-ea"/>
                <a:cs typeface="+mj-cs"/>
              </a:defRPr>
            </a:lvl4pPr>
            <a:lvl5pPr marL="2057400" indent="-228600" algn="l" defTabSz="457200" rtl="0" eaLnBrk="0" fontAlgn="base" hangingPunct="0">
              <a:spcBef>
                <a:spcPts val="1000"/>
              </a:spcBef>
              <a:spcAft>
                <a:spcPct val="0"/>
              </a:spcAft>
              <a:buClr>
                <a:srgbClr val="8AD0D6"/>
              </a:buClr>
              <a:buSzPct val="80000"/>
              <a:buFont typeface="Wingdings 3" panose="05040102010807070707" pitchFamily="18" charset="2"/>
              <a:buChar char=""/>
              <a:defRPr sz="1400" kern="1200">
                <a:solidFill>
                  <a:schemeClr val="tx1"/>
                </a:solidFill>
                <a:latin typeface="+mj-lt"/>
                <a:ea typeface="+mj-ea"/>
                <a:cs typeface="+mj-cs"/>
              </a:defRPr>
            </a:lvl5pPr>
          </a:lstStyle>
          <a:p>
            <a:pPr marL="358775" lvl="0" indent="-358775" algn="just" defTabSz="914400">
              <a:spcBef>
                <a:spcPct val="0"/>
              </a:spcBef>
              <a:buClrTx/>
              <a:buSzTx/>
              <a:buNone/>
            </a:pPr>
            <a:r>
              <a:rPr lang="vi-VN" altLang="en-US" sz="2400" b="1" dirty="0">
                <a:solidFill>
                  <a:srgbClr val="FFFF00"/>
                </a:solidFill>
                <a:latin typeface="Times New Roman" panose="02020603050405020304" pitchFamily="18" charset="0"/>
                <a:cs typeface="Times New Roman" panose="02020603050405020304" pitchFamily="18" charset="0"/>
              </a:rPr>
              <a:t>TNĐS&gt; Hình mô tả một số gene quy định các tính trạng trong tế b</a:t>
            </a:r>
            <a:r>
              <a:rPr lang="vi-VN" altLang="en-US" sz="2400" b="1" dirty="0">
                <a:solidFill>
                  <a:srgbClr val="FFFF00"/>
                </a:solidFill>
                <a:latin typeface="Times New Roman" panose="02020603050405020304" pitchFamily="18" charset="0"/>
                <a:ea typeface="Times New Roman" panose="02020603050405020304" pitchFamily="18" charset="0"/>
              </a:rPr>
              <a:t>à</a:t>
            </a:r>
            <a:r>
              <a:rPr lang="vi-VN" altLang="en-US" sz="2400" b="1" dirty="0">
                <a:solidFill>
                  <a:srgbClr val="FFFF00"/>
                </a:solidFill>
                <a:latin typeface="Times New Roman" panose="02020603050405020304" pitchFamily="18" charset="0"/>
                <a:cs typeface="Times New Roman" panose="02020603050405020304" pitchFamily="18" charset="0"/>
              </a:rPr>
              <a:t>o thực vật sau:</a:t>
            </a:r>
            <a:endParaRPr lang="vi-VN" altLang="en-US" sz="2400" b="1" dirty="0">
              <a:solidFill>
                <a:srgbClr val="FFFF00"/>
              </a:solidFill>
              <a:latin typeface="Times New Roman" panose="02020603050405020304" pitchFamily="18" charset="0"/>
              <a:cs typeface="Times New Roman" panose="02020603050405020304" pitchFamily="18" charset="0"/>
            </a:endParaRPr>
          </a:p>
          <a:p>
            <a:pPr marL="358775" lvl="0" indent="-358775" algn="just" defTabSz="914400">
              <a:spcBef>
                <a:spcPct val="0"/>
              </a:spcBef>
              <a:buClrTx/>
              <a:buSzTx/>
              <a:buNone/>
            </a:pPr>
            <a:r>
              <a:rPr lang="vi-VN" altLang="en-US" sz="2400" b="1" dirty="0">
                <a:solidFill>
                  <a:srgbClr val="FFFF00"/>
                </a:solidFill>
                <a:latin typeface="Times New Roman" panose="02020603050405020304" pitchFamily="18" charset="0"/>
                <a:cs typeface="Times New Roman" panose="02020603050405020304" pitchFamily="18" charset="0"/>
              </a:rPr>
              <a:t> </a:t>
            </a:r>
            <a:endParaRPr lang="vi-VN" altLang="en-US" sz="2400" b="1" dirty="0">
              <a:solidFill>
                <a:srgbClr val="FFFF00"/>
              </a:solidFill>
              <a:latin typeface="Times New Roman" panose="02020603050405020304" pitchFamily="18" charset="0"/>
              <a:cs typeface="Times New Roman" panose="02020603050405020304" pitchFamily="18" charset="0"/>
            </a:endParaRPr>
          </a:p>
          <a:p>
            <a:pPr marL="358775" lvl="0" indent="-358775" algn="just" defTabSz="914400">
              <a:spcBef>
                <a:spcPct val="0"/>
              </a:spcBef>
              <a:buClrTx/>
              <a:buSzTx/>
              <a:buNone/>
            </a:pPr>
            <a:r>
              <a:rPr lang="vi-VN" altLang="en-US" sz="2400" b="1" dirty="0">
                <a:solidFill>
                  <a:srgbClr val="FFFF00"/>
                </a:solidFill>
                <a:latin typeface="Times New Roman" panose="02020603050405020304" pitchFamily="18" charset="0"/>
                <a:cs typeface="Times New Roman" panose="02020603050405020304" pitchFamily="18" charset="0"/>
              </a:rPr>
              <a:t>Theo lý thuyết, mỗi nhận định sau đây l</a:t>
            </a:r>
            <a:r>
              <a:rPr lang="vi-VN" altLang="en-US" sz="2400" b="1" dirty="0">
                <a:solidFill>
                  <a:srgbClr val="FFFF00"/>
                </a:solidFill>
                <a:latin typeface="Times New Roman" panose="02020603050405020304" pitchFamily="18" charset="0"/>
                <a:ea typeface="Times New Roman" panose="02020603050405020304" pitchFamily="18" charset="0"/>
              </a:rPr>
              <a:t>à</a:t>
            </a:r>
            <a:r>
              <a:rPr lang="vi-VN" altLang="en-US" sz="2400" b="1" dirty="0">
                <a:solidFill>
                  <a:srgbClr val="FFFF00"/>
                </a:solidFill>
                <a:latin typeface="Times New Roman" panose="02020603050405020304" pitchFamily="18" charset="0"/>
                <a:cs typeface="Times New Roman" panose="02020603050405020304" pitchFamily="18" charset="0"/>
              </a:rPr>
              <a:t> Đúng hay Sai về hình n</a:t>
            </a:r>
            <a:r>
              <a:rPr lang="vi-VN" altLang="en-US" sz="2400" b="1" dirty="0">
                <a:solidFill>
                  <a:srgbClr val="FFFF00"/>
                </a:solidFill>
                <a:latin typeface="Times New Roman" panose="02020603050405020304" pitchFamily="18" charset="0"/>
                <a:ea typeface="Times New Roman" panose="02020603050405020304" pitchFamily="18" charset="0"/>
              </a:rPr>
              <a:t>à</a:t>
            </a:r>
            <a:r>
              <a:rPr lang="vi-VN" altLang="en-US" sz="2400" b="1" dirty="0">
                <a:solidFill>
                  <a:srgbClr val="FFFF00"/>
                </a:solidFill>
                <a:latin typeface="Times New Roman" panose="02020603050405020304" pitchFamily="18" charset="0"/>
                <a:cs typeface="Times New Roman" panose="02020603050405020304" pitchFamily="18" charset="0"/>
              </a:rPr>
              <a:t>y?</a:t>
            </a:r>
            <a:endParaRPr lang="vi-VN" altLang="en-US" sz="2400" b="1" dirty="0">
              <a:solidFill>
                <a:srgbClr val="FFFF00"/>
              </a:solidFill>
              <a:latin typeface="Times New Roman" panose="02020603050405020304" pitchFamily="18" charset="0"/>
              <a:cs typeface="Times New Roman" panose="02020603050405020304" pitchFamily="18" charset="0"/>
            </a:endParaRPr>
          </a:p>
          <a:p>
            <a:pPr marL="358775" lvl="0" indent="-358775" algn="just" defTabSz="914400">
              <a:spcBef>
                <a:spcPts val="600"/>
              </a:spcBef>
              <a:spcAft>
                <a:spcPts val="600"/>
              </a:spcAft>
              <a:buClrTx/>
              <a:buSzTx/>
              <a:buNone/>
            </a:pPr>
            <a:r>
              <a:rPr lang="vi-VN" altLang="en-US" sz="2400" b="1" dirty="0">
                <a:latin typeface="Times New Roman" panose="02020603050405020304" pitchFamily="18" charset="0"/>
                <a:cs typeface="Times New Roman" panose="02020603050405020304" pitchFamily="18" charset="0"/>
              </a:rPr>
              <a:t>A. Vị trí các gene A/a; B/b; D/d;  N/n; f/f được gọi locus.</a:t>
            </a:r>
            <a:endParaRPr lang="vi-VN" altLang="en-US" sz="2400" b="1" dirty="0">
              <a:latin typeface="Times New Roman" panose="02020603050405020304" pitchFamily="18" charset="0"/>
              <a:cs typeface="Times New Roman" panose="02020603050405020304" pitchFamily="18" charset="0"/>
            </a:endParaRPr>
          </a:p>
          <a:p>
            <a:pPr marL="358775" lvl="0" indent="-358775" algn="just" defTabSz="914400">
              <a:spcBef>
                <a:spcPts val="600"/>
              </a:spcBef>
              <a:spcAft>
                <a:spcPts val="600"/>
              </a:spcAft>
              <a:buClrTx/>
              <a:buSzTx/>
              <a:buNone/>
            </a:pPr>
            <a:r>
              <a:rPr lang="vi-VN" altLang="en-US" sz="2400" b="1" dirty="0">
                <a:latin typeface="Times New Roman" panose="02020603050405020304" pitchFamily="18" charset="0"/>
                <a:cs typeface="Times New Roman" panose="02020603050405020304" pitchFamily="18" charset="0"/>
              </a:rPr>
              <a:t>B. Hai gene A/a v</a:t>
            </a:r>
            <a:r>
              <a:rPr lang="vi-VN" altLang="en-US" sz="2400" b="1" dirty="0">
                <a:latin typeface="Times New Roman" panose="02020603050405020304" pitchFamily="18" charset="0"/>
                <a:ea typeface="Times New Roman" panose="02020603050405020304" pitchFamily="18" charset="0"/>
              </a:rPr>
              <a:t>à</a:t>
            </a:r>
            <a:r>
              <a:rPr lang="vi-VN" altLang="en-US" sz="2400" b="1" dirty="0">
                <a:latin typeface="Times New Roman" panose="02020603050405020304" pitchFamily="18" charset="0"/>
                <a:cs typeface="Times New Roman" panose="02020603050405020304" pitchFamily="18" charset="0"/>
              </a:rPr>
              <a:t> B/b cùng nhóm liên kết v</a:t>
            </a:r>
            <a:r>
              <a:rPr lang="vi-VN" altLang="en-US" sz="2400" b="1" dirty="0">
                <a:latin typeface="Times New Roman" panose="02020603050405020304" pitchFamily="18" charset="0"/>
                <a:ea typeface="Times New Roman" panose="02020603050405020304" pitchFamily="18" charset="0"/>
              </a:rPr>
              <a:t>à</a:t>
            </a:r>
            <a:r>
              <a:rPr lang="vi-VN" altLang="en-US" sz="2400" b="1" dirty="0">
                <a:latin typeface="Times New Roman" panose="02020603050405020304" pitchFamily="18" charset="0"/>
                <a:cs typeface="Times New Roman" panose="02020603050405020304" pitchFamily="18" charset="0"/>
              </a:rPr>
              <a:t> sẽ luôn liên kết ho</a:t>
            </a:r>
            <a:r>
              <a:rPr lang="vi-VN" altLang="en-US" sz="2400" b="1" dirty="0">
                <a:latin typeface="Times New Roman" panose="02020603050405020304" pitchFamily="18" charset="0"/>
                <a:ea typeface="Times New Roman" panose="02020603050405020304" pitchFamily="18" charset="0"/>
              </a:rPr>
              <a:t>à</a:t>
            </a:r>
            <a:r>
              <a:rPr lang="vi-VN" altLang="en-US" sz="2400" b="1" dirty="0">
                <a:latin typeface="Times New Roman" panose="02020603050405020304" pitchFamily="18" charset="0"/>
                <a:cs typeface="Times New Roman" panose="02020603050405020304" pitchFamily="18" charset="0"/>
              </a:rPr>
              <a:t>n to</a:t>
            </a:r>
            <a:r>
              <a:rPr lang="vi-VN" altLang="en-US" sz="2400" b="1" dirty="0">
                <a:latin typeface="Times New Roman" panose="02020603050405020304" pitchFamily="18" charset="0"/>
                <a:ea typeface="Times New Roman" panose="02020603050405020304" pitchFamily="18" charset="0"/>
              </a:rPr>
              <a:t>à</a:t>
            </a:r>
            <a:r>
              <a:rPr lang="vi-VN" altLang="en-US" sz="2400" b="1" dirty="0">
                <a:latin typeface="Times New Roman" panose="02020603050405020304" pitchFamily="18" charset="0"/>
                <a:cs typeface="Times New Roman" panose="02020603050405020304" pitchFamily="18" charset="0"/>
              </a:rPr>
              <a:t>n. </a:t>
            </a:r>
            <a:endParaRPr lang="vi-VN" altLang="en-US" sz="2400" b="1" dirty="0">
              <a:latin typeface="Times New Roman" panose="02020603050405020304" pitchFamily="18" charset="0"/>
              <a:cs typeface="Times New Roman" panose="02020603050405020304" pitchFamily="18" charset="0"/>
            </a:endParaRPr>
          </a:p>
          <a:p>
            <a:pPr marL="358775" lvl="0" indent="-358775" algn="just" defTabSz="914400">
              <a:spcBef>
                <a:spcPts val="600"/>
              </a:spcBef>
              <a:spcAft>
                <a:spcPts val="600"/>
              </a:spcAft>
              <a:buClrTx/>
              <a:buSzTx/>
              <a:buNone/>
            </a:pPr>
            <a:r>
              <a:rPr lang="vi-VN" altLang="en-US" sz="2400" b="1" dirty="0">
                <a:latin typeface="Times New Roman" panose="02020603050405020304" pitchFamily="18" charset="0"/>
                <a:cs typeface="Times New Roman" panose="02020603050405020304" pitchFamily="18" charset="0"/>
              </a:rPr>
              <a:t>C. Hai gene A/a v</a:t>
            </a:r>
            <a:r>
              <a:rPr lang="vi-VN" altLang="en-US" sz="2400" b="1" dirty="0">
                <a:latin typeface="Times New Roman" panose="02020603050405020304" pitchFamily="18" charset="0"/>
                <a:ea typeface="Times New Roman" panose="02020603050405020304" pitchFamily="18" charset="0"/>
              </a:rPr>
              <a:t>à</a:t>
            </a:r>
            <a:r>
              <a:rPr lang="vi-VN" altLang="en-US" sz="2400" b="1" dirty="0">
                <a:latin typeface="Times New Roman" panose="02020603050405020304" pitchFamily="18" charset="0"/>
                <a:cs typeface="Times New Roman" panose="02020603050405020304" pitchFamily="18" charset="0"/>
              </a:rPr>
              <a:t> f/f  thuộc 2 nhóm liên kết v</a:t>
            </a:r>
            <a:r>
              <a:rPr lang="vi-VN" altLang="en-US" sz="2400" b="1" dirty="0">
                <a:latin typeface="Times New Roman" panose="02020603050405020304" pitchFamily="18" charset="0"/>
                <a:ea typeface="Times New Roman" panose="02020603050405020304" pitchFamily="18" charset="0"/>
              </a:rPr>
              <a:t>à</a:t>
            </a:r>
            <a:r>
              <a:rPr lang="vi-VN" altLang="en-US" sz="2400" b="1" dirty="0">
                <a:latin typeface="Times New Roman" panose="02020603050405020304" pitchFamily="18" charset="0"/>
                <a:cs typeface="Times New Roman" panose="02020603050405020304" pitchFamily="18" charset="0"/>
              </a:rPr>
              <a:t> di truyền độc lập.</a:t>
            </a:r>
            <a:endParaRPr lang="vi-VN" altLang="en-US" sz="2400" b="1" dirty="0">
              <a:latin typeface="Times New Roman" panose="02020603050405020304" pitchFamily="18" charset="0"/>
              <a:cs typeface="Times New Roman" panose="02020603050405020304" pitchFamily="18" charset="0"/>
            </a:endParaRPr>
          </a:p>
          <a:p>
            <a:pPr marL="358775" lvl="0" indent="-358775" algn="just" defTabSz="914400">
              <a:spcBef>
                <a:spcPts val="600"/>
              </a:spcBef>
              <a:spcAft>
                <a:spcPts val="600"/>
              </a:spcAft>
              <a:buClrTx/>
              <a:buSzTx/>
              <a:buNone/>
            </a:pPr>
            <a:r>
              <a:rPr lang="vi-VN" altLang="en-US" sz="2400" b="1" dirty="0">
                <a:latin typeface="Times New Roman" panose="02020603050405020304" pitchFamily="18" charset="0"/>
                <a:cs typeface="Times New Roman" panose="02020603050405020304" pitchFamily="18" charset="0"/>
              </a:rPr>
              <a:t>D. Các gene A/a, B/b, D/d, N/n, f cùng gene G, K được di truyền theo quy luật di truyền của Mendel hoặc Morgan.</a:t>
            </a:r>
            <a:endParaRPr lang="vi-VN" altLang="en-US" sz="2400" b="1" dirty="0">
              <a:latin typeface="Times New Roman" panose="02020603050405020304" pitchFamily="18" charset="0"/>
              <a:ea typeface="Times New Roman" panose="02020603050405020304" pitchFamily="18" charset="0"/>
            </a:endParaRPr>
          </a:p>
        </p:txBody>
      </p:sp>
      <p:sp>
        <p:nvSpPr>
          <p:cNvPr id="18" name="Freeform: Shape 17"/>
          <p:cNvSpPr/>
          <p:nvPr/>
        </p:nvSpPr>
        <p:spPr>
          <a:xfrm>
            <a:off x="347663" y="2590800"/>
            <a:ext cx="292100" cy="285750"/>
          </a:xfrm>
          <a:custGeom>
            <a:avLst/>
            <a:gdLst>
              <a:gd name="connsiteX0" fmla="*/ 0 w 385893"/>
              <a:gd name="connsiteY0" fmla="*/ 268448 h 536895"/>
              <a:gd name="connsiteX1" fmla="*/ 159391 w 385893"/>
              <a:gd name="connsiteY1" fmla="*/ 536895 h 536895"/>
              <a:gd name="connsiteX2" fmla="*/ 385893 w 385893"/>
              <a:gd name="connsiteY2" fmla="*/ 0 h 536895"/>
            </a:gdLst>
            <a:ahLst/>
            <a:cxnLst>
              <a:cxn ang="0">
                <a:pos x="connsiteX0" y="connsiteY0"/>
              </a:cxn>
              <a:cxn ang="0">
                <a:pos x="connsiteX1" y="connsiteY1"/>
              </a:cxn>
              <a:cxn ang="0">
                <a:pos x="connsiteX2" y="connsiteY2"/>
              </a:cxn>
            </a:cxnLst>
            <a:rect l="l" t="t" r="r" b="b"/>
            <a:pathLst>
              <a:path w="385893" h="536895">
                <a:moveTo>
                  <a:pt x="0" y="268448"/>
                </a:moveTo>
                <a:lnTo>
                  <a:pt x="159391" y="536895"/>
                </a:lnTo>
                <a:lnTo>
                  <a:pt x="385893" y="0"/>
                </a:lnTo>
              </a:path>
            </a:pathLst>
          </a:custGeom>
          <a:noFill/>
          <a:ln w="5715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2" name="Freeform: Shape 1"/>
          <p:cNvSpPr/>
          <p:nvPr/>
        </p:nvSpPr>
        <p:spPr>
          <a:xfrm>
            <a:off x="385763" y="4364038"/>
            <a:ext cx="290513" cy="285750"/>
          </a:xfrm>
          <a:custGeom>
            <a:avLst/>
            <a:gdLst>
              <a:gd name="connsiteX0" fmla="*/ 0 w 385893"/>
              <a:gd name="connsiteY0" fmla="*/ 268448 h 536895"/>
              <a:gd name="connsiteX1" fmla="*/ 159391 w 385893"/>
              <a:gd name="connsiteY1" fmla="*/ 536895 h 536895"/>
              <a:gd name="connsiteX2" fmla="*/ 385893 w 385893"/>
              <a:gd name="connsiteY2" fmla="*/ 0 h 536895"/>
            </a:gdLst>
            <a:ahLst/>
            <a:cxnLst>
              <a:cxn ang="0">
                <a:pos x="connsiteX0" y="connsiteY0"/>
              </a:cxn>
              <a:cxn ang="0">
                <a:pos x="connsiteX1" y="connsiteY1"/>
              </a:cxn>
              <a:cxn ang="0">
                <a:pos x="connsiteX2" y="connsiteY2"/>
              </a:cxn>
            </a:cxnLst>
            <a:rect l="l" t="t" r="r" b="b"/>
            <a:pathLst>
              <a:path w="385893" h="536895">
                <a:moveTo>
                  <a:pt x="0" y="268448"/>
                </a:moveTo>
                <a:lnTo>
                  <a:pt x="159391" y="536895"/>
                </a:lnTo>
                <a:lnTo>
                  <a:pt x="385893" y="0"/>
                </a:lnTo>
              </a:path>
            </a:pathLst>
          </a:custGeom>
          <a:noFill/>
          <a:ln w="5715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mn-lt"/>
              <a:ea typeface="+mn-ea"/>
              <a:cs typeface="+mn-cs"/>
            </a:endParaRPr>
          </a:p>
        </p:txBody>
      </p:sp>
      <p:pic>
        <p:nvPicPr>
          <p:cNvPr id="107526" name="Picture 3"/>
          <p:cNvPicPr>
            <a:picLocks noChangeAspect="1"/>
          </p:cNvPicPr>
          <p:nvPr/>
        </p:nvPicPr>
        <p:blipFill>
          <a:blip r:embed="rId1"/>
          <a:stretch>
            <a:fillRect/>
          </a:stretch>
        </p:blipFill>
        <p:spPr>
          <a:xfrm>
            <a:off x="6713538" y="723900"/>
            <a:ext cx="5403850" cy="3390900"/>
          </a:xfrm>
          <a:prstGeom prst="rect">
            <a:avLst/>
          </a:prstGeom>
          <a:noFill/>
          <a:ln w="9525">
            <a:noFill/>
          </a:ln>
        </p:spPr>
      </p:pic>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8" grpId="0"/>
      <p:bldP spid="8" grpId="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TextBox 2"/>
          <p:cNvSpPr txBox="1"/>
          <p:nvPr/>
        </p:nvSpPr>
        <p:spPr>
          <a:xfrm>
            <a:off x="111125" y="-11112"/>
            <a:ext cx="11368088" cy="523875"/>
          </a:xfrm>
          <a:prstGeom prst="rect">
            <a:avLst/>
          </a:prstGeom>
          <a:noFill/>
          <a:ln w="9525">
            <a:noFill/>
          </a:ln>
        </p:spPr>
        <p:txBody>
          <a:bodyPr>
            <a:spAutoFit/>
          </a:bodyPr>
          <a:lstStyle>
            <a:lvl1pPr marL="342900" indent="-342900" algn="l" defTabSz="457200" rtl="0" eaLnBrk="0" fontAlgn="base" hangingPunct="0">
              <a:spcBef>
                <a:spcPts val="1000"/>
              </a:spcBef>
              <a:spcAft>
                <a:spcPct val="0"/>
              </a:spcAft>
              <a:buClr>
                <a:srgbClr val="8AD0D6"/>
              </a:buClr>
              <a:buSzPct val="80000"/>
              <a:buFont typeface="Wingdings 3" panose="05040102010807070707" pitchFamily="18" charset="2"/>
              <a:buChar char=""/>
              <a:defRPr sz="2000" kern="1200">
                <a:solidFill>
                  <a:schemeClr val="tx1"/>
                </a:solidFill>
                <a:latin typeface="+mj-lt"/>
                <a:ea typeface="+mj-ea"/>
                <a:cs typeface="+mj-cs"/>
              </a:defRPr>
            </a:lvl1pPr>
            <a:lvl2pPr marL="742950" indent="-285750" algn="l" defTabSz="457200" rtl="0" eaLnBrk="0" fontAlgn="base" hangingPunct="0">
              <a:spcBef>
                <a:spcPts val="1000"/>
              </a:spcBef>
              <a:spcAft>
                <a:spcPct val="0"/>
              </a:spcAft>
              <a:buClr>
                <a:srgbClr val="8AD0D6"/>
              </a:buClr>
              <a:buSzPct val="80000"/>
              <a:buFont typeface="Wingdings 3" panose="05040102010807070707" pitchFamily="18" charset="2"/>
              <a:buChar char=""/>
              <a:defRPr kern="1200">
                <a:solidFill>
                  <a:schemeClr val="tx1"/>
                </a:solidFill>
                <a:latin typeface="+mj-lt"/>
                <a:ea typeface="+mj-ea"/>
                <a:cs typeface="+mj-cs"/>
              </a:defRPr>
            </a:lvl2pPr>
            <a:lvl3pPr marL="1143000" indent="-228600" algn="l" defTabSz="457200" rtl="0" eaLnBrk="0" fontAlgn="base" hangingPunct="0">
              <a:spcBef>
                <a:spcPts val="1000"/>
              </a:spcBef>
              <a:spcAft>
                <a:spcPct val="0"/>
              </a:spcAft>
              <a:buClr>
                <a:srgbClr val="8AD0D6"/>
              </a:buClr>
              <a:buSzPct val="80000"/>
              <a:buFont typeface="Wingdings 3" panose="05040102010807070707" pitchFamily="18" charset="2"/>
              <a:buChar char=""/>
              <a:defRPr sz="1600" kern="1200">
                <a:solidFill>
                  <a:schemeClr val="tx1"/>
                </a:solidFill>
                <a:latin typeface="+mj-lt"/>
                <a:ea typeface="+mj-ea"/>
                <a:cs typeface="+mj-cs"/>
              </a:defRPr>
            </a:lvl3pPr>
            <a:lvl4pPr marL="1600200" indent="-228600" algn="l" defTabSz="457200" rtl="0" eaLnBrk="0" fontAlgn="base" hangingPunct="0">
              <a:spcBef>
                <a:spcPts val="1000"/>
              </a:spcBef>
              <a:spcAft>
                <a:spcPct val="0"/>
              </a:spcAft>
              <a:buClr>
                <a:srgbClr val="8AD0D6"/>
              </a:buClr>
              <a:buSzPct val="80000"/>
              <a:buFont typeface="Wingdings 3" panose="05040102010807070707" pitchFamily="18" charset="2"/>
              <a:buChar char=""/>
              <a:defRPr sz="1400" kern="1200">
                <a:solidFill>
                  <a:schemeClr val="tx1"/>
                </a:solidFill>
                <a:latin typeface="+mj-lt"/>
                <a:ea typeface="+mj-ea"/>
                <a:cs typeface="+mj-cs"/>
              </a:defRPr>
            </a:lvl4pPr>
            <a:lvl5pPr marL="2057400" indent="-228600" algn="l" defTabSz="457200" rtl="0" eaLnBrk="0" fontAlgn="base" hangingPunct="0">
              <a:spcBef>
                <a:spcPts val="1000"/>
              </a:spcBef>
              <a:spcAft>
                <a:spcPct val="0"/>
              </a:spcAft>
              <a:buClr>
                <a:srgbClr val="8AD0D6"/>
              </a:buClr>
              <a:buSzPct val="80000"/>
              <a:buFont typeface="Wingdings 3" panose="05040102010807070707" pitchFamily="18" charset="2"/>
              <a:buChar char=""/>
              <a:defRPr sz="1400" kern="1200">
                <a:solidFill>
                  <a:schemeClr val="tx1"/>
                </a:solidFill>
                <a:latin typeface="+mj-lt"/>
                <a:ea typeface="+mj-ea"/>
                <a:cs typeface="+mj-cs"/>
              </a:defRPr>
            </a:lvl5pPr>
          </a:lstStyle>
          <a:p>
            <a:pPr marL="358775" lvl="0" indent="-358775" algn="just" defTabSz="914400">
              <a:spcBef>
                <a:spcPts val="600"/>
              </a:spcBef>
              <a:spcAft>
                <a:spcPts val="600"/>
              </a:spcAft>
              <a:buClrTx/>
              <a:buSzTx/>
              <a:buNone/>
            </a:pPr>
            <a:r>
              <a:rPr lang="en-US" altLang="en-US" sz="2800" b="1" u="sng" dirty="0">
                <a:solidFill>
                  <a:srgbClr val="FFFF00"/>
                </a:solidFill>
                <a:latin typeface="Times New Roman" panose="02020603050405020304" pitchFamily="18" charset="0"/>
                <a:cs typeface="Times New Roman" panose="02020603050405020304" pitchFamily="18" charset="0"/>
              </a:rPr>
              <a:t>Câu hỏi  7:</a:t>
            </a:r>
            <a:endParaRPr lang="en-US" altLang="en-US" sz="2800" b="1" u="sng" dirty="0">
              <a:solidFill>
                <a:srgbClr val="FFFF00"/>
              </a:solidFill>
              <a:latin typeface="Times New Roman" panose="02020603050405020304" pitchFamily="18" charset="0"/>
              <a:ea typeface="Times New Roman" panose="02020603050405020304" pitchFamily="18" charset="0"/>
            </a:endParaRPr>
          </a:p>
        </p:txBody>
      </p:sp>
      <p:sp>
        <p:nvSpPr>
          <p:cNvPr id="8" name="TextBox 7"/>
          <p:cNvSpPr txBox="1"/>
          <p:nvPr/>
        </p:nvSpPr>
        <p:spPr>
          <a:xfrm>
            <a:off x="493713" y="622300"/>
            <a:ext cx="6211887" cy="5586413"/>
          </a:xfrm>
          <a:prstGeom prst="rect">
            <a:avLst/>
          </a:prstGeom>
          <a:noFill/>
          <a:ln w="9525">
            <a:noFill/>
          </a:ln>
        </p:spPr>
        <p:txBody>
          <a:bodyPr>
            <a:spAutoFit/>
          </a:bodyPr>
          <a:lstStyle>
            <a:lvl1pPr marL="342900" indent="-342900" algn="l" defTabSz="457200" rtl="0" eaLnBrk="0" fontAlgn="base" hangingPunct="0">
              <a:spcBef>
                <a:spcPts val="1000"/>
              </a:spcBef>
              <a:spcAft>
                <a:spcPct val="0"/>
              </a:spcAft>
              <a:buClr>
                <a:srgbClr val="8AD0D6"/>
              </a:buClr>
              <a:buSzPct val="80000"/>
              <a:buFont typeface="Wingdings 3" panose="05040102010807070707" pitchFamily="18" charset="2"/>
              <a:buChar char=""/>
              <a:defRPr sz="2000" kern="1200">
                <a:solidFill>
                  <a:schemeClr val="tx1"/>
                </a:solidFill>
                <a:latin typeface="+mj-lt"/>
                <a:ea typeface="+mj-ea"/>
                <a:cs typeface="+mj-cs"/>
              </a:defRPr>
            </a:lvl1pPr>
            <a:lvl2pPr marL="742950" indent="-285750" algn="l" defTabSz="457200" rtl="0" eaLnBrk="0" fontAlgn="base" hangingPunct="0">
              <a:spcBef>
                <a:spcPts val="1000"/>
              </a:spcBef>
              <a:spcAft>
                <a:spcPct val="0"/>
              </a:spcAft>
              <a:buClr>
                <a:srgbClr val="8AD0D6"/>
              </a:buClr>
              <a:buSzPct val="80000"/>
              <a:buFont typeface="Wingdings 3" panose="05040102010807070707" pitchFamily="18" charset="2"/>
              <a:buChar char=""/>
              <a:defRPr kern="1200">
                <a:solidFill>
                  <a:schemeClr val="tx1"/>
                </a:solidFill>
                <a:latin typeface="+mj-lt"/>
                <a:ea typeface="+mj-ea"/>
                <a:cs typeface="+mj-cs"/>
              </a:defRPr>
            </a:lvl2pPr>
            <a:lvl3pPr marL="1143000" indent="-228600" algn="l" defTabSz="457200" rtl="0" eaLnBrk="0" fontAlgn="base" hangingPunct="0">
              <a:spcBef>
                <a:spcPts val="1000"/>
              </a:spcBef>
              <a:spcAft>
                <a:spcPct val="0"/>
              </a:spcAft>
              <a:buClr>
                <a:srgbClr val="8AD0D6"/>
              </a:buClr>
              <a:buSzPct val="80000"/>
              <a:buFont typeface="Wingdings 3" panose="05040102010807070707" pitchFamily="18" charset="2"/>
              <a:buChar char=""/>
              <a:defRPr sz="1600" kern="1200">
                <a:solidFill>
                  <a:schemeClr val="tx1"/>
                </a:solidFill>
                <a:latin typeface="+mj-lt"/>
                <a:ea typeface="+mj-ea"/>
                <a:cs typeface="+mj-cs"/>
              </a:defRPr>
            </a:lvl3pPr>
            <a:lvl4pPr marL="1600200" indent="-228600" algn="l" defTabSz="457200" rtl="0" eaLnBrk="0" fontAlgn="base" hangingPunct="0">
              <a:spcBef>
                <a:spcPts val="1000"/>
              </a:spcBef>
              <a:spcAft>
                <a:spcPct val="0"/>
              </a:spcAft>
              <a:buClr>
                <a:srgbClr val="8AD0D6"/>
              </a:buClr>
              <a:buSzPct val="80000"/>
              <a:buFont typeface="Wingdings 3" panose="05040102010807070707" pitchFamily="18" charset="2"/>
              <a:buChar char=""/>
              <a:defRPr sz="1400" kern="1200">
                <a:solidFill>
                  <a:schemeClr val="tx1"/>
                </a:solidFill>
                <a:latin typeface="+mj-lt"/>
                <a:ea typeface="+mj-ea"/>
                <a:cs typeface="+mj-cs"/>
              </a:defRPr>
            </a:lvl4pPr>
            <a:lvl5pPr marL="2057400" indent="-228600" algn="l" defTabSz="457200" rtl="0" eaLnBrk="0" fontAlgn="base" hangingPunct="0">
              <a:spcBef>
                <a:spcPts val="1000"/>
              </a:spcBef>
              <a:spcAft>
                <a:spcPct val="0"/>
              </a:spcAft>
              <a:buClr>
                <a:srgbClr val="8AD0D6"/>
              </a:buClr>
              <a:buSzPct val="80000"/>
              <a:buFont typeface="Wingdings 3" panose="05040102010807070707" pitchFamily="18" charset="2"/>
              <a:buChar char=""/>
              <a:defRPr sz="1400" kern="1200">
                <a:solidFill>
                  <a:schemeClr val="tx1"/>
                </a:solidFill>
                <a:latin typeface="+mj-lt"/>
                <a:ea typeface="+mj-ea"/>
                <a:cs typeface="+mj-cs"/>
              </a:defRPr>
            </a:lvl5pPr>
          </a:lstStyle>
          <a:p>
            <a:pPr marL="358775" lvl="0" indent="-358775" algn="just" defTabSz="914400">
              <a:spcBef>
                <a:spcPct val="0"/>
              </a:spcBef>
              <a:buClrTx/>
              <a:buSzTx/>
              <a:buNone/>
            </a:pPr>
            <a:r>
              <a:rPr lang="vi-VN" altLang="en-US" sz="2400" b="1" dirty="0">
                <a:solidFill>
                  <a:srgbClr val="FFFF00"/>
                </a:solidFill>
                <a:latin typeface="Times New Roman" panose="02020603050405020304" pitchFamily="18" charset="0"/>
                <a:cs typeface="Times New Roman" panose="02020603050405020304" pitchFamily="18" charset="0"/>
              </a:rPr>
              <a:t>&lt;TNNLC&gt; Hình mô tả một số gene quy định các tính trạng trong tế b</a:t>
            </a:r>
            <a:r>
              <a:rPr lang="vi-VN" altLang="en-US" sz="2400" b="1" dirty="0">
                <a:solidFill>
                  <a:srgbClr val="FFFF00"/>
                </a:solidFill>
                <a:latin typeface="Times New Roman" panose="02020603050405020304" pitchFamily="18" charset="0"/>
                <a:ea typeface="Times New Roman" panose="02020603050405020304" pitchFamily="18" charset="0"/>
              </a:rPr>
              <a:t>à</a:t>
            </a:r>
            <a:r>
              <a:rPr lang="vi-VN" altLang="en-US" sz="2400" b="1" dirty="0">
                <a:solidFill>
                  <a:srgbClr val="FFFF00"/>
                </a:solidFill>
                <a:latin typeface="Times New Roman" panose="02020603050405020304" pitchFamily="18" charset="0"/>
                <a:cs typeface="Times New Roman" panose="02020603050405020304" pitchFamily="18" charset="0"/>
              </a:rPr>
              <a:t>o thực vật sau:</a:t>
            </a:r>
            <a:endParaRPr lang="vi-VN" altLang="en-US" sz="2400" b="1" dirty="0">
              <a:solidFill>
                <a:srgbClr val="FFFF00"/>
              </a:solidFill>
              <a:latin typeface="Times New Roman" panose="02020603050405020304" pitchFamily="18" charset="0"/>
              <a:cs typeface="Times New Roman" panose="02020603050405020304" pitchFamily="18" charset="0"/>
            </a:endParaRPr>
          </a:p>
          <a:p>
            <a:pPr marL="358775" lvl="0" indent="-358775" algn="just" defTabSz="914400">
              <a:spcBef>
                <a:spcPct val="0"/>
              </a:spcBef>
              <a:buClrTx/>
              <a:buSzTx/>
              <a:buNone/>
            </a:pPr>
            <a:r>
              <a:rPr lang="vi-VN" altLang="en-US" sz="2400" b="1" dirty="0">
                <a:solidFill>
                  <a:srgbClr val="FFFF00"/>
                </a:solidFill>
                <a:latin typeface="Times New Roman" panose="02020603050405020304" pitchFamily="18" charset="0"/>
                <a:cs typeface="Times New Roman" panose="02020603050405020304" pitchFamily="18" charset="0"/>
              </a:rPr>
              <a:t> </a:t>
            </a:r>
            <a:endParaRPr lang="vi-VN" altLang="en-US" sz="2400" b="1" dirty="0">
              <a:solidFill>
                <a:srgbClr val="FFFF00"/>
              </a:solidFill>
              <a:latin typeface="Times New Roman" panose="02020603050405020304" pitchFamily="18" charset="0"/>
              <a:cs typeface="Times New Roman" panose="02020603050405020304" pitchFamily="18" charset="0"/>
            </a:endParaRPr>
          </a:p>
          <a:p>
            <a:pPr marL="358775" lvl="0" indent="-358775" algn="just" defTabSz="914400">
              <a:spcBef>
                <a:spcPct val="0"/>
              </a:spcBef>
              <a:buClrTx/>
              <a:buSzTx/>
              <a:buNone/>
            </a:pPr>
            <a:r>
              <a:rPr lang="vi-VN" altLang="en-US" sz="2400" b="1" dirty="0">
                <a:solidFill>
                  <a:srgbClr val="FFFF00"/>
                </a:solidFill>
                <a:latin typeface="Times New Roman" panose="02020603050405020304" pitchFamily="18" charset="0"/>
                <a:cs typeface="Times New Roman" panose="02020603050405020304" pitchFamily="18" charset="0"/>
              </a:rPr>
              <a:t>Theo lý thuyết, có bao nhiêu nhận định sau đây đúng?</a:t>
            </a:r>
            <a:endParaRPr lang="vi-VN" altLang="en-US" sz="2400" b="1" dirty="0">
              <a:solidFill>
                <a:srgbClr val="FFFF00"/>
              </a:solidFill>
              <a:latin typeface="Times New Roman" panose="02020603050405020304" pitchFamily="18" charset="0"/>
              <a:cs typeface="Times New Roman" panose="02020603050405020304" pitchFamily="18" charset="0"/>
            </a:endParaRPr>
          </a:p>
          <a:p>
            <a:pPr marL="358775" lvl="0" indent="-358775" algn="just" defTabSz="914400">
              <a:spcBef>
                <a:spcPts val="600"/>
              </a:spcBef>
              <a:spcAft>
                <a:spcPts val="600"/>
              </a:spcAft>
              <a:buClrTx/>
              <a:buSzTx/>
              <a:buNone/>
            </a:pPr>
            <a:r>
              <a:rPr lang="vi-VN" altLang="en-US" sz="2400" b="1" dirty="0">
                <a:latin typeface="Times New Roman" panose="02020603050405020304" pitchFamily="18" charset="0"/>
                <a:cs typeface="Times New Roman" panose="02020603050405020304" pitchFamily="18" charset="0"/>
              </a:rPr>
              <a:t>I. Hai gene A/a v</a:t>
            </a:r>
            <a:r>
              <a:rPr lang="vi-VN" altLang="en-US" sz="2400" b="1" dirty="0">
                <a:latin typeface="Times New Roman" panose="02020603050405020304" pitchFamily="18" charset="0"/>
                <a:ea typeface="Times New Roman" panose="02020603050405020304" pitchFamily="18" charset="0"/>
              </a:rPr>
              <a:t>à</a:t>
            </a:r>
            <a:r>
              <a:rPr lang="vi-VN" altLang="en-US" sz="2400" b="1" dirty="0">
                <a:latin typeface="Times New Roman" panose="02020603050405020304" pitchFamily="18" charset="0"/>
                <a:cs typeface="Times New Roman" panose="02020603050405020304" pitchFamily="18" charset="0"/>
              </a:rPr>
              <a:t> R/r di truyền độc lập nhau.</a:t>
            </a:r>
            <a:endParaRPr lang="vi-VN" altLang="en-US" sz="2400" b="1" dirty="0">
              <a:latin typeface="Times New Roman" panose="02020603050405020304" pitchFamily="18" charset="0"/>
              <a:cs typeface="Times New Roman" panose="02020603050405020304" pitchFamily="18" charset="0"/>
            </a:endParaRPr>
          </a:p>
          <a:p>
            <a:pPr marL="358775" lvl="0" indent="-358775" algn="just" defTabSz="914400">
              <a:spcBef>
                <a:spcPts val="600"/>
              </a:spcBef>
              <a:spcAft>
                <a:spcPts val="600"/>
              </a:spcAft>
              <a:buClrTx/>
              <a:buSzTx/>
              <a:buNone/>
            </a:pPr>
            <a:r>
              <a:rPr lang="vi-VN" altLang="en-US" sz="2400" b="1" dirty="0">
                <a:latin typeface="Times New Roman" panose="02020603050405020304" pitchFamily="18" charset="0"/>
                <a:cs typeface="Times New Roman" panose="02020603050405020304" pitchFamily="18" charset="0"/>
              </a:rPr>
              <a:t>II. Ba gene A/a, C/c v</a:t>
            </a:r>
            <a:r>
              <a:rPr lang="vi-VN" altLang="en-US" sz="2400" b="1" dirty="0">
                <a:latin typeface="Times New Roman" panose="02020603050405020304" pitchFamily="18" charset="0"/>
                <a:ea typeface="Times New Roman" panose="02020603050405020304" pitchFamily="18" charset="0"/>
              </a:rPr>
              <a:t>à</a:t>
            </a:r>
            <a:r>
              <a:rPr lang="vi-VN" altLang="en-US" sz="2400" b="1" dirty="0">
                <a:latin typeface="Times New Roman" panose="02020603050405020304" pitchFamily="18" charset="0"/>
                <a:cs typeface="Times New Roman" panose="02020603050405020304" pitchFamily="18" charset="0"/>
              </a:rPr>
              <a:t> F/f di truyền liên kết ho</a:t>
            </a:r>
            <a:r>
              <a:rPr lang="vi-VN" altLang="en-US" sz="2400" b="1" dirty="0">
                <a:latin typeface="Times New Roman" panose="02020603050405020304" pitchFamily="18" charset="0"/>
                <a:ea typeface="Times New Roman" panose="02020603050405020304" pitchFamily="18" charset="0"/>
              </a:rPr>
              <a:t>à</a:t>
            </a:r>
            <a:r>
              <a:rPr lang="vi-VN" altLang="en-US" sz="2400" b="1" dirty="0">
                <a:latin typeface="Times New Roman" panose="02020603050405020304" pitchFamily="18" charset="0"/>
                <a:cs typeface="Times New Roman" panose="02020603050405020304" pitchFamily="18" charset="0"/>
              </a:rPr>
              <a:t>n to</a:t>
            </a:r>
            <a:r>
              <a:rPr lang="vi-VN" altLang="en-US" sz="2400" b="1" dirty="0">
                <a:latin typeface="Times New Roman" panose="02020603050405020304" pitchFamily="18" charset="0"/>
                <a:ea typeface="Times New Roman" panose="02020603050405020304" pitchFamily="18" charset="0"/>
              </a:rPr>
              <a:t>à</a:t>
            </a:r>
            <a:r>
              <a:rPr lang="vi-VN" altLang="en-US" sz="2400" b="1" dirty="0">
                <a:latin typeface="Times New Roman" panose="02020603050405020304" pitchFamily="18" charset="0"/>
                <a:cs typeface="Times New Roman" panose="02020603050405020304" pitchFamily="18" charset="0"/>
              </a:rPr>
              <a:t>n nhau, v</a:t>
            </a:r>
            <a:r>
              <a:rPr lang="vi-VN" altLang="en-US" sz="2400" b="1" dirty="0">
                <a:latin typeface="Times New Roman" panose="02020603050405020304" pitchFamily="18" charset="0"/>
                <a:ea typeface="Times New Roman" panose="02020603050405020304" pitchFamily="18" charset="0"/>
              </a:rPr>
              <a:t>à</a:t>
            </a:r>
            <a:r>
              <a:rPr lang="vi-VN" altLang="en-US" sz="2400" b="1" dirty="0">
                <a:latin typeface="Times New Roman" panose="02020603050405020304" pitchFamily="18" charset="0"/>
                <a:cs typeface="Times New Roman" panose="02020603050405020304" pitchFamily="18" charset="0"/>
              </a:rPr>
              <a:t> kiểu gene l</a:t>
            </a:r>
            <a:r>
              <a:rPr lang="vi-VN" altLang="en-US" sz="2400" b="1" dirty="0">
                <a:latin typeface="Times New Roman" panose="02020603050405020304" pitchFamily="18" charset="0"/>
                <a:ea typeface="Times New Roman" panose="02020603050405020304" pitchFamily="18" charset="0"/>
              </a:rPr>
              <a:t>à</a:t>
            </a:r>
            <a:r>
              <a:rPr lang="vi-VN" altLang="en-US" sz="2400" b="1" dirty="0">
                <a:latin typeface="Times New Roman" panose="02020603050405020304" pitchFamily="18" charset="0"/>
                <a:cs typeface="Times New Roman" panose="02020603050405020304" pitchFamily="18" charset="0"/>
              </a:rPr>
              <a:t> ACF/acf.</a:t>
            </a:r>
            <a:endParaRPr lang="vi-VN" altLang="en-US" sz="2400" b="1" dirty="0">
              <a:latin typeface="Times New Roman" panose="02020603050405020304" pitchFamily="18" charset="0"/>
              <a:cs typeface="Times New Roman" panose="02020603050405020304" pitchFamily="18" charset="0"/>
            </a:endParaRPr>
          </a:p>
          <a:p>
            <a:pPr marL="358775" lvl="0" indent="-358775" algn="just" defTabSz="914400">
              <a:spcBef>
                <a:spcPts val="600"/>
              </a:spcBef>
              <a:spcAft>
                <a:spcPts val="600"/>
              </a:spcAft>
              <a:buClrTx/>
              <a:buSzTx/>
              <a:buNone/>
            </a:pPr>
            <a:r>
              <a:rPr lang="vi-VN" altLang="en-US" sz="2400" b="1" dirty="0">
                <a:latin typeface="Times New Roman" panose="02020603050405020304" pitchFamily="18" charset="0"/>
                <a:cs typeface="Times New Roman" panose="02020603050405020304" pitchFamily="18" charset="0"/>
              </a:rPr>
              <a:t>III. Sự di truyền của gene G, K khác so với các gene còn lại.</a:t>
            </a:r>
            <a:endParaRPr lang="vi-VN" altLang="en-US" sz="2400" b="1" dirty="0">
              <a:latin typeface="Times New Roman" panose="02020603050405020304" pitchFamily="18" charset="0"/>
              <a:cs typeface="Times New Roman" panose="02020603050405020304" pitchFamily="18" charset="0"/>
            </a:endParaRPr>
          </a:p>
          <a:p>
            <a:pPr marL="358775" lvl="0" indent="-358775" algn="just" defTabSz="914400">
              <a:spcBef>
                <a:spcPts val="600"/>
              </a:spcBef>
              <a:spcAft>
                <a:spcPts val="600"/>
              </a:spcAft>
              <a:buClrTx/>
              <a:buSzTx/>
              <a:buNone/>
            </a:pPr>
            <a:r>
              <a:rPr lang="vi-VN" altLang="en-US" sz="2400" b="1" dirty="0">
                <a:latin typeface="Times New Roman" panose="02020603050405020304" pitchFamily="18" charset="0"/>
                <a:cs typeface="Times New Roman" panose="02020603050405020304" pitchFamily="18" charset="0"/>
              </a:rPr>
              <a:t>IV. Di truyền gene G, K đó l</a:t>
            </a:r>
            <a:r>
              <a:rPr lang="vi-VN" altLang="en-US" sz="2400" b="1" dirty="0">
                <a:latin typeface="Times New Roman" panose="02020603050405020304" pitchFamily="18" charset="0"/>
                <a:ea typeface="Times New Roman" panose="02020603050405020304" pitchFamily="18" charset="0"/>
              </a:rPr>
              <a:t>à</a:t>
            </a:r>
            <a:r>
              <a:rPr lang="vi-VN" altLang="en-US" sz="2400" b="1" dirty="0">
                <a:latin typeface="Times New Roman" panose="02020603050405020304" pitchFamily="18" charset="0"/>
                <a:cs typeface="Times New Roman" panose="02020603050405020304" pitchFamily="18" charset="0"/>
              </a:rPr>
              <a:t> tất cả con sinh ra chỉ giống mẹ về tính trạng do gene G, K.</a:t>
            </a:r>
            <a:endParaRPr lang="vi-VN" altLang="en-US" sz="2400" b="1" dirty="0">
              <a:latin typeface="Times New Roman" panose="02020603050405020304" pitchFamily="18" charset="0"/>
              <a:cs typeface="Times New Roman" panose="02020603050405020304" pitchFamily="18" charset="0"/>
            </a:endParaRPr>
          </a:p>
          <a:p>
            <a:pPr marL="358775" lvl="0" indent="-358775" algn="just" defTabSz="914400">
              <a:spcBef>
                <a:spcPts val="600"/>
              </a:spcBef>
              <a:spcAft>
                <a:spcPts val="600"/>
              </a:spcAft>
              <a:buClrTx/>
              <a:buSzTx/>
              <a:buNone/>
            </a:pPr>
            <a:r>
              <a:rPr lang="vi-VN" altLang="en-US" sz="2400" b="1" dirty="0">
                <a:latin typeface="Times New Roman" panose="02020603050405020304" pitchFamily="18" charset="0"/>
                <a:cs typeface="Times New Roman" panose="02020603050405020304" pitchFamily="18" charset="0"/>
              </a:rPr>
              <a:t>A. 1. 	</a:t>
            </a:r>
            <a:r>
              <a:rPr lang="en-US" altLang="en-US" sz="2400" b="1" dirty="0">
                <a:latin typeface="Times New Roman" panose="02020603050405020304" pitchFamily="18" charset="0"/>
                <a:cs typeface="Times New Roman" panose="02020603050405020304" pitchFamily="18" charset="0"/>
              </a:rPr>
              <a:t>	</a:t>
            </a:r>
            <a:r>
              <a:rPr lang="vi-VN" altLang="en-US" sz="2400" b="1" dirty="0">
                <a:latin typeface="Times New Roman" panose="02020603050405020304" pitchFamily="18" charset="0"/>
                <a:cs typeface="Times New Roman" panose="02020603050405020304" pitchFamily="18" charset="0"/>
              </a:rPr>
              <a:t>B. 2.	</a:t>
            </a:r>
            <a:r>
              <a:rPr lang="en-US" altLang="en-US" sz="2400" b="1" dirty="0">
                <a:latin typeface="Times New Roman" panose="02020603050405020304" pitchFamily="18" charset="0"/>
                <a:cs typeface="Times New Roman" panose="02020603050405020304" pitchFamily="18" charset="0"/>
              </a:rPr>
              <a:t>	</a:t>
            </a:r>
            <a:r>
              <a:rPr lang="vi-VN" altLang="en-US" sz="2400" b="1" dirty="0">
                <a:latin typeface="Times New Roman" panose="02020603050405020304" pitchFamily="18" charset="0"/>
                <a:cs typeface="Times New Roman" panose="02020603050405020304" pitchFamily="18" charset="0"/>
              </a:rPr>
              <a:t>C. 3.	</a:t>
            </a:r>
            <a:r>
              <a:rPr lang="en-US" altLang="en-US" sz="2400" b="1" dirty="0">
                <a:latin typeface="Times New Roman" panose="02020603050405020304" pitchFamily="18" charset="0"/>
                <a:cs typeface="Times New Roman" panose="02020603050405020304" pitchFamily="18" charset="0"/>
              </a:rPr>
              <a:t>       </a:t>
            </a:r>
            <a:r>
              <a:rPr lang="vi-VN" altLang="en-US" sz="2400" b="1" dirty="0">
                <a:latin typeface="Times New Roman" panose="02020603050405020304" pitchFamily="18" charset="0"/>
                <a:cs typeface="Times New Roman" panose="02020603050405020304" pitchFamily="18" charset="0"/>
              </a:rPr>
              <a:t>D. 4.</a:t>
            </a:r>
            <a:endParaRPr lang="vi-VN" altLang="en-US" sz="2400" b="1" dirty="0">
              <a:latin typeface="Times New Roman" panose="02020603050405020304" pitchFamily="18" charset="0"/>
              <a:ea typeface="Times New Roman" panose="02020603050405020304" pitchFamily="18" charset="0"/>
            </a:endParaRPr>
          </a:p>
        </p:txBody>
      </p:sp>
      <p:sp>
        <p:nvSpPr>
          <p:cNvPr id="18" name="Freeform: Shape 17"/>
          <p:cNvSpPr/>
          <p:nvPr/>
        </p:nvSpPr>
        <p:spPr>
          <a:xfrm>
            <a:off x="347663" y="2667000"/>
            <a:ext cx="292100" cy="285750"/>
          </a:xfrm>
          <a:custGeom>
            <a:avLst/>
            <a:gdLst>
              <a:gd name="connsiteX0" fmla="*/ 0 w 385893"/>
              <a:gd name="connsiteY0" fmla="*/ 268448 h 536895"/>
              <a:gd name="connsiteX1" fmla="*/ 159391 w 385893"/>
              <a:gd name="connsiteY1" fmla="*/ 536895 h 536895"/>
              <a:gd name="connsiteX2" fmla="*/ 385893 w 385893"/>
              <a:gd name="connsiteY2" fmla="*/ 0 h 536895"/>
            </a:gdLst>
            <a:ahLst/>
            <a:cxnLst>
              <a:cxn ang="0">
                <a:pos x="connsiteX0" y="connsiteY0"/>
              </a:cxn>
              <a:cxn ang="0">
                <a:pos x="connsiteX1" y="connsiteY1"/>
              </a:cxn>
              <a:cxn ang="0">
                <a:pos x="connsiteX2" y="connsiteY2"/>
              </a:cxn>
            </a:cxnLst>
            <a:rect l="l" t="t" r="r" b="b"/>
            <a:pathLst>
              <a:path w="385893" h="536895">
                <a:moveTo>
                  <a:pt x="0" y="268448"/>
                </a:moveTo>
                <a:lnTo>
                  <a:pt x="159391" y="536895"/>
                </a:lnTo>
                <a:lnTo>
                  <a:pt x="385893" y="0"/>
                </a:lnTo>
              </a:path>
            </a:pathLst>
          </a:custGeom>
          <a:noFill/>
          <a:ln w="5715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mn-lt"/>
              <a:ea typeface="+mn-ea"/>
              <a:cs typeface="+mn-cs"/>
            </a:endParaRPr>
          </a:p>
        </p:txBody>
      </p:sp>
      <p:pic>
        <p:nvPicPr>
          <p:cNvPr id="108549" name="Picture 1"/>
          <p:cNvPicPr>
            <a:picLocks noChangeAspect="1"/>
          </p:cNvPicPr>
          <p:nvPr/>
        </p:nvPicPr>
        <p:blipFill>
          <a:blip r:embed="rId1"/>
          <a:stretch>
            <a:fillRect/>
          </a:stretch>
        </p:blipFill>
        <p:spPr>
          <a:xfrm>
            <a:off x="6705600" y="690563"/>
            <a:ext cx="5386388" cy="3119437"/>
          </a:xfrm>
          <a:prstGeom prst="rect">
            <a:avLst/>
          </a:prstGeom>
          <a:noFill/>
          <a:ln w="9525">
            <a:noFill/>
          </a:ln>
        </p:spPr>
      </p:pic>
      <p:sp>
        <p:nvSpPr>
          <p:cNvPr id="4" name="Freeform: Shape 3"/>
          <p:cNvSpPr/>
          <p:nvPr/>
        </p:nvSpPr>
        <p:spPr>
          <a:xfrm>
            <a:off x="301625" y="4151313"/>
            <a:ext cx="290513" cy="285750"/>
          </a:xfrm>
          <a:custGeom>
            <a:avLst/>
            <a:gdLst>
              <a:gd name="connsiteX0" fmla="*/ 0 w 385893"/>
              <a:gd name="connsiteY0" fmla="*/ 268448 h 536895"/>
              <a:gd name="connsiteX1" fmla="*/ 159391 w 385893"/>
              <a:gd name="connsiteY1" fmla="*/ 536895 h 536895"/>
              <a:gd name="connsiteX2" fmla="*/ 385893 w 385893"/>
              <a:gd name="connsiteY2" fmla="*/ 0 h 536895"/>
            </a:gdLst>
            <a:ahLst/>
            <a:cxnLst>
              <a:cxn ang="0">
                <a:pos x="connsiteX0" y="connsiteY0"/>
              </a:cxn>
              <a:cxn ang="0">
                <a:pos x="connsiteX1" y="connsiteY1"/>
              </a:cxn>
              <a:cxn ang="0">
                <a:pos x="connsiteX2" y="connsiteY2"/>
              </a:cxn>
            </a:cxnLst>
            <a:rect l="l" t="t" r="r" b="b"/>
            <a:pathLst>
              <a:path w="385893" h="536895">
                <a:moveTo>
                  <a:pt x="0" y="268448"/>
                </a:moveTo>
                <a:lnTo>
                  <a:pt x="159391" y="536895"/>
                </a:lnTo>
                <a:lnTo>
                  <a:pt x="385893" y="0"/>
                </a:lnTo>
              </a:path>
            </a:pathLst>
          </a:custGeom>
          <a:noFill/>
          <a:ln w="5715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5" name="Freeform: Shape 4"/>
          <p:cNvSpPr/>
          <p:nvPr/>
        </p:nvSpPr>
        <p:spPr>
          <a:xfrm>
            <a:off x="301625" y="5037138"/>
            <a:ext cx="290513" cy="285750"/>
          </a:xfrm>
          <a:custGeom>
            <a:avLst/>
            <a:gdLst>
              <a:gd name="connsiteX0" fmla="*/ 0 w 385893"/>
              <a:gd name="connsiteY0" fmla="*/ 268448 h 536895"/>
              <a:gd name="connsiteX1" fmla="*/ 159391 w 385893"/>
              <a:gd name="connsiteY1" fmla="*/ 536895 h 536895"/>
              <a:gd name="connsiteX2" fmla="*/ 385893 w 385893"/>
              <a:gd name="connsiteY2" fmla="*/ 0 h 536895"/>
            </a:gdLst>
            <a:ahLst/>
            <a:cxnLst>
              <a:cxn ang="0">
                <a:pos x="connsiteX0" y="connsiteY0"/>
              </a:cxn>
              <a:cxn ang="0">
                <a:pos x="connsiteX1" y="connsiteY1"/>
              </a:cxn>
              <a:cxn ang="0">
                <a:pos x="connsiteX2" y="connsiteY2"/>
              </a:cxn>
            </a:cxnLst>
            <a:rect l="l" t="t" r="r" b="b"/>
            <a:pathLst>
              <a:path w="385893" h="536895">
                <a:moveTo>
                  <a:pt x="0" y="268448"/>
                </a:moveTo>
                <a:lnTo>
                  <a:pt x="159391" y="536895"/>
                </a:lnTo>
                <a:lnTo>
                  <a:pt x="385893" y="0"/>
                </a:lnTo>
              </a:path>
            </a:pathLst>
          </a:custGeom>
          <a:noFill/>
          <a:ln w="5715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6" name="Freeform: Shape 5"/>
          <p:cNvSpPr/>
          <p:nvPr/>
        </p:nvSpPr>
        <p:spPr>
          <a:xfrm>
            <a:off x="5503863" y="5791200"/>
            <a:ext cx="292100" cy="285750"/>
          </a:xfrm>
          <a:custGeom>
            <a:avLst/>
            <a:gdLst>
              <a:gd name="connsiteX0" fmla="*/ 0 w 385893"/>
              <a:gd name="connsiteY0" fmla="*/ 268448 h 536895"/>
              <a:gd name="connsiteX1" fmla="*/ 159391 w 385893"/>
              <a:gd name="connsiteY1" fmla="*/ 536895 h 536895"/>
              <a:gd name="connsiteX2" fmla="*/ 385893 w 385893"/>
              <a:gd name="connsiteY2" fmla="*/ 0 h 536895"/>
            </a:gdLst>
            <a:ahLst/>
            <a:cxnLst>
              <a:cxn ang="0">
                <a:pos x="connsiteX0" y="connsiteY0"/>
              </a:cxn>
              <a:cxn ang="0">
                <a:pos x="connsiteX1" y="connsiteY1"/>
              </a:cxn>
              <a:cxn ang="0">
                <a:pos x="connsiteX2" y="connsiteY2"/>
              </a:cxn>
            </a:cxnLst>
            <a:rect l="l" t="t" r="r" b="b"/>
            <a:pathLst>
              <a:path w="385893" h="536895">
                <a:moveTo>
                  <a:pt x="0" y="268448"/>
                </a:moveTo>
                <a:lnTo>
                  <a:pt x="159391" y="536895"/>
                </a:lnTo>
                <a:lnTo>
                  <a:pt x="385893" y="0"/>
                </a:lnTo>
              </a:path>
            </a:pathLst>
          </a:custGeom>
          <a:noFill/>
          <a:ln w="5715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mn-lt"/>
              <a:ea typeface="+mn-ea"/>
              <a:cs typeface="+mn-cs"/>
            </a:endParaRP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8" grpId="0"/>
      <p:bldP spid="8" grpId="1"/>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p:sp>
        <p:nvSpPr>
          <p:cNvPr id="109570" name="TextBox 3"/>
          <p:cNvSpPr txBox="1"/>
          <p:nvPr/>
        </p:nvSpPr>
        <p:spPr>
          <a:xfrm>
            <a:off x="685800" y="1295400"/>
            <a:ext cx="5410200" cy="4057650"/>
          </a:xfrm>
          <a:prstGeom prst="rect">
            <a:avLst/>
          </a:prstGeom>
          <a:noFill/>
          <a:ln w="9525">
            <a:noFill/>
          </a:ln>
        </p:spPr>
        <p:txBody>
          <a:bodyPr>
            <a:spAutoFit/>
          </a:bodyPr>
          <a:lstStyle>
            <a:lvl1pPr marL="285750" indent="-285750" algn="l" defTabSz="457200" rtl="0" eaLnBrk="0" fontAlgn="base" hangingPunct="0">
              <a:spcBef>
                <a:spcPct val="0"/>
              </a:spcBef>
              <a:spcAft>
                <a:spcPts val="1000"/>
              </a:spcAft>
              <a:buClr>
                <a:schemeClr val="tx1"/>
              </a:buClr>
              <a:buSzPct val="100000"/>
              <a:buFont typeface="Arial" panose="020B0604020202020204" pitchFamily="34" charset="0"/>
              <a:buChar char="•"/>
              <a:defRPr kern="1200">
                <a:solidFill>
                  <a:schemeClr val="tx1"/>
                </a:solidFill>
                <a:latin typeface="+mn-lt"/>
                <a:ea typeface="+mn-ea"/>
                <a:cs typeface="+mn-cs"/>
              </a:defRPr>
            </a:lvl1pPr>
            <a:lvl2pPr marL="742950" indent="-285750" algn="l" defTabSz="457200" rtl="0" eaLnBrk="0" fontAlgn="base" hangingPunct="0">
              <a:spcBef>
                <a:spcPct val="0"/>
              </a:spcBef>
              <a:spcAft>
                <a:spcPts val="1000"/>
              </a:spcAft>
              <a:buClr>
                <a:schemeClr val="tx1"/>
              </a:buClr>
              <a:buSzPct val="100000"/>
              <a:buFont typeface="Arial" panose="020B0604020202020204" pitchFamily="34" charset="0"/>
              <a:buChar char="•"/>
              <a:defRPr sz="1600" kern="1200">
                <a:solidFill>
                  <a:schemeClr val="tx1"/>
                </a:solidFill>
                <a:latin typeface="+mn-lt"/>
                <a:ea typeface="+mn-ea"/>
                <a:cs typeface="+mn-cs"/>
              </a:defRPr>
            </a:lvl2pPr>
            <a:lvl3pPr marL="1200150" indent="-285750" algn="l" defTabSz="457200" rtl="0" eaLnBrk="0" fontAlgn="base" hangingPunct="0">
              <a:spcBef>
                <a:spcPct val="0"/>
              </a:spcBef>
              <a:spcAft>
                <a:spcPts val="1000"/>
              </a:spcAft>
              <a:buClr>
                <a:schemeClr val="tx1"/>
              </a:buClr>
              <a:buSzPct val="100000"/>
              <a:buFont typeface="Arial" panose="020B0604020202020204" pitchFamily="34" charset="0"/>
              <a:buChar char="•"/>
              <a:defRPr sz="1400" kern="1200">
                <a:solidFill>
                  <a:schemeClr val="tx1"/>
                </a:solidFill>
                <a:latin typeface="+mn-lt"/>
                <a:ea typeface="+mn-ea"/>
                <a:cs typeface="+mn-cs"/>
              </a:defRPr>
            </a:lvl3pPr>
            <a:lvl4pPr marL="1543050" indent="-171450" algn="l" defTabSz="457200" rtl="0" eaLnBrk="0" fontAlgn="base" hangingPunct="0">
              <a:spcBef>
                <a:spcPct val="0"/>
              </a:spcBef>
              <a:spcAft>
                <a:spcPts val="1000"/>
              </a:spcAft>
              <a:buClr>
                <a:schemeClr val="tx1"/>
              </a:buClr>
              <a:buSzPct val="100000"/>
              <a:buFont typeface="Arial" panose="020B0604020202020204" pitchFamily="34" charset="0"/>
              <a:buChar char="•"/>
              <a:defRPr sz="1200" kern="1200">
                <a:solidFill>
                  <a:schemeClr val="tx1"/>
                </a:solidFill>
                <a:latin typeface="+mn-lt"/>
                <a:ea typeface="+mn-ea"/>
                <a:cs typeface="+mn-cs"/>
              </a:defRPr>
            </a:lvl4pPr>
            <a:lvl5pPr marL="2000250" indent="-171450" algn="l" defTabSz="457200" rtl="0" eaLnBrk="0" fontAlgn="base" hangingPunct="0">
              <a:spcBef>
                <a:spcPct val="0"/>
              </a:spcBef>
              <a:spcAft>
                <a:spcPts val="1000"/>
              </a:spcAft>
              <a:buClr>
                <a:schemeClr val="tx1"/>
              </a:buClr>
              <a:buSzPct val="100000"/>
              <a:buFont typeface="Arial" panose="020B0604020202020204" pitchFamily="34" charset="0"/>
              <a:buChar char="•"/>
              <a:defRPr sz="1200" kern="1200">
                <a:solidFill>
                  <a:schemeClr val="tx1"/>
                </a:solidFill>
                <a:latin typeface="+mn-lt"/>
                <a:ea typeface="+mn-ea"/>
                <a:cs typeface="+mn-cs"/>
              </a:defRPr>
            </a:lvl5pPr>
          </a:lstStyle>
          <a:p>
            <a:pPr marL="0" lvl="0" indent="0" algn="ctr" defTabSz="914400" eaLnBrk="1" hangingPunct="1">
              <a:spcBef>
                <a:spcPct val="50000"/>
              </a:spcBef>
              <a:spcAft>
                <a:spcPct val="0"/>
              </a:spcAft>
              <a:buClrTx/>
              <a:buSzTx/>
              <a:buFontTx/>
              <a:buNone/>
            </a:pPr>
            <a:r>
              <a:rPr lang="en-US" altLang="en-US" sz="4400" b="1" dirty="0">
                <a:solidFill>
                  <a:srgbClr val="66FFFF"/>
                </a:solidFill>
                <a:latin typeface="Times New Roman" panose="02020603050405020304" pitchFamily="18" charset="0"/>
                <a:cs typeface="Times New Roman" panose="02020603050405020304" pitchFamily="18" charset="0"/>
              </a:rPr>
              <a:t>TÌM HIỂU</a:t>
            </a:r>
            <a:endParaRPr lang="en-US" altLang="en-US" sz="4400" b="1" dirty="0">
              <a:solidFill>
                <a:srgbClr val="66FFFF"/>
              </a:solidFill>
              <a:latin typeface="Times New Roman" panose="02020603050405020304" pitchFamily="18" charset="0"/>
              <a:cs typeface="Times New Roman" panose="02020603050405020304" pitchFamily="18" charset="0"/>
            </a:endParaRPr>
          </a:p>
          <a:p>
            <a:pPr marL="0" lvl="0" indent="0" algn="ctr" defTabSz="914400" eaLnBrk="1" hangingPunct="1">
              <a:lnSpc>
                <a:spcPct val="115000"/>
              </a:lnSpc>
              <a:spcBef>
                <a:spcPct val="50000"/>
              </a:spcBef>
              <a:spcAft>
                <a:spcPct val="0"/>
              </a:spcAft>
              <a:buClrTx/>
              <a:buSzTx/>
              <a:buFontTx/>
              <a:buNone/>
            </a:pPr>
            <a:r>
              <a:rPr lang="vi-VN" altLang="en-US" sz="5400" b="1" dirty="0">
                <a:solidFill>
                  <a:srgbClr val="FFC000"/>
                </a:solidFill>
                <a:latin typeface="Times New Roman" panose="02020603050405020304" pitchFamily="18" charset="0"/>
                <a:cs typeface="Times New Roman" panose="02020603050405020304" pitchFamily="18" charset="0"/>
              </a:rPr>
              <a:t>I</a:t>
            </a:r>
            <a:r>
              <a:rPr lang="en-US" altLang="en-US" sz="5400" b="1" dirty="0">
                <a:solidFill>
                  <a:srgbClr val="FFC000"/>
                </a:solidFill>
                <a:latin typeface="Times New Roman" panose="02020603050405020304" pitchFamily="18" charset="0"/>
                <a:cs typeface="Times New Roman" panose="02020603050405020304" pitchFamily="18" charset="0"/>
              </a:rPr>
              <a:t>V</a:t>
            </a:r>
            <a:r>
              <a:rPr lang="vi-VN" altLang="en-US" sz="5400" b="1" dirty="0">
                <a:solidFill>
                  <a:srgbClr val="FFC000"/>
                </a:solidFill>
                <a:latin typeface="Times New Roman" panose="02020603050405020304" pitchFamily="18" charset="0"/>
                <a:cs typeface="Times New Roman" panose="02020603050405020304" pitchFamily="18" charset="0"/>
              </a:rPr>
              <a:t>. MỞ RỘNG HỌC THUYẾT MENDEL</a:t>
            </a:r>
            <a:endParaRPr lang="en-US" altLang="en-US" sz="5400" b="1" dirty="0">
              <a:solidFill>
                <a:srgbClr val="FFC000"/>
              </a:solidFill>
              <a:latin typeface="Times New Roman" panose="02020603050405020304" pitchFamily="18" charset="0"/>
              <a:ea typeface="Times New Roman" panose="02020603050405020304" pitchFamily="18" charset="0"/>
            </a:endParaRPr>
          </a:p>
        </p:txBody>
      </p:sp>
      <p:pic>
        <p:nvPicPr>
          <p:cNvPr id="109571" name="Picture 12"/>
          <p:cNvPicPr>
            <a:picLocks noChangeAspect="1"/>
          </p:cNvPicPr>
          <p:nvPr/>
        </p:nvPicPr>
        <p:blipFill>
          <a:blip r:embed="rId1"/>
          <a:stretch>
            <a:fillRect/>
          </a:stretch>
        </p:blipFill>
        <p:spPr>
          <a:xfrm>
            <a:off x="6400800" y="1143000"/>
            <a:ext cx="4010025" cy="3990975"/>
          </a:xfrm>
          <a:prstGeom prst="rect">
            <a:avLst/>
          </a:prstGeom>
          <a:noFill/>
          <a:ln w="9525">
            <a:noFill/>
          </a:ln>
        </p:spPr>
      </p:pic>
    </p:spTree>
  </p:cSld>
  <p:clrMapOvr>
    <a:masterClrMapping/>
  </p:clrMapOvr>
  <p:transition spd="slow">
    <p:split orient="vert"/>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0594" name="TextBox 2"/>
          <p:cNvSpPr txBox="1"/>
          <p:nvPr/>
        </p:nvSpPr>
        <p:spPr>
          <a:xfrm>
            <a:off x="0" y="0"/>
            <a:ext cx="7772400" cy="5494338"/>
          </a:xfrm>
          <a:prstGeom prst="rect">
            <a:avLst/>
          </a:prstGeom>
          <a:noFill/>
          <a:ln w="9525">
            <a:noFill/>
          </a:ln>
        </p:spPr>
        <p:txBody>
          <a:bodyPr>
            <a:spAutoFit/>
          </a:bodyPr>
          <a:lstStyle>
            <a:lvl1pPr marL="228600" indent="-228600" algn="l" rtl="0" eaLnBrk="0" fontAlgn="base" hangingPunct="0">
              <a:lnSpc>
                <a:spcPct val="120000"/>
              </a:lnSpc>
              <a:spcBef>
                <a:spcPts val="1000"/>
              </a:spcBef>
              <a:spcAft>
                <a:spcPct val="0"/>
              </a:spcAft>
              <a:buFont typeface="Arial" panose="020B0604020202020204" pitchFamily="34" charset="0"/>
              <a:buChar char="•"/>
              <a:defRPr sz="2000" kern="1200">
                <a:solidFill>
                  <a:schemeClr val="tx1"/>
                </a:solidFill>
                <a:effectLst/>
                <a:latin typeface="+mn-lt"/>
                <a:ea typeface="+mn-ea"/>
                <a:cs typeface="+mn-cs"/>
              </a:defRPr>
            </a:lvl1pPr>
            <a:lvl2pPr marL="685800" indent="-228600" algn="l" rtl="0" eaLnBrk="0" fontAlgn="base" hangingPunct="0">
              <a:lnSpc>
                <a:spcPct val="120000"/>
              </a:lnSpc>
              <a:spcBef>
                <a:spcPts val="500"/>
              </a:spcBef>
              <a:spcAft>
                <a:spcPct val="0"/>
              </a:spcAft>
              <a:buFont typeface="Arial" panose="020B0604020202020204" pitchFamily="34" charset="0"/>
              <a:buChar char="•"/>
              <a:defRPr kern="1200">
                <a:solidFill>
                  <a:schemeClr val="tx1"/>
                </a:solidFill>
                <a:effectLst/>
                <a:latin typeface="+mn-lt"/>
                <a:ea typeface="+mn-ea"/>
                <a:cs typeface="+mn-cs"/>
              </a:defRPr>
            </a:lvl2pPr>
            <a:lvl3pPr marL="1143000" indent="-228600" algn="l" rtl="0" eaLnBrk="0" fontAlgn="base" hangingPunct="0">
              <a:lnSpc>
                <a:spcPct val="120000"/>
              </a:lnSpc>
              <a:spcBef>
                <a:spcPts val="500"/>
              </a:spcBef>
              <a:spcAft>
                <a:spcPct val="0"/>
              </a:spcAft>
              <a:buFont typeface="Arial" panose="020B0604020202020204" pitchFamily="34" charset="0"/>
              <a:buChar char="•"/>
              <a:defRPr sz="1600" kern="1200">
                <a:solidFill>
                  <a:schemeClr val="tx1"/>
                </a:solidFill>
                <a:effectLst/>
                <a:latin typeface="+mn-lt"/>
                <a:ea typeface="+mn-ea"/>
                <a:cs typeface="+mn-cs"/>
              </a:defRPr>
            </a:lvl3pPr>
            <a:lvl4pPr marL="1600200" indent="-228600" algn="l" rtl="0" eaLnBrk="0" fontAlgn="base" hangingPunct="0">
              <a:lnSpc>
                <a:spcPct val="120000"/>
              </a:lnSpc>
              <a:spcBef>
                <a:spcPts val="500"/>
              </a:spcBef>
              <a:spcAft>
                <a:spcPct val="0"/>
              </a:spcAft>
              <a:buFont typeface="Arial" panose="020B0604020202020204" pitchFamily="34" charset="0"/>
              <a:buChar char="•"/>
              <a:defRPr sz="1400" kern="1200">
                <a:solidFill>
                  <a:schemeClr val="tx1"/>
                </a:solidFill>
                <a:effectLst/>
                <a:latin typeface="+mn-lt"/>
                <a:ea typeface="+mn-ea"/>
                <a:cs typeface="+mn-cs"/>
              </a:defRPr>
            </a:lvl4pPr>
            <a:lvl5pPr marL="2057400" indent="-228600" algn="l" rtl="0" eaLnBrk="0" fontAlgn="base" hangingPunct="0">
              <a:lnSpc>
                <a:spcPct val="120000"/>
              </a:lnSpc>
              <a:spcBef>
                <a:spcPts val="500"/>
              </a:spcBef>
              <a:spcAft>
                <a:spcPct val="0"/>
              </a:spcAft>
              <a:buFont typeface="Arial" panose="020B0604020202020204" pitchFamily="34" charset="0"/>
              <a:buChar char="•"/>
              <a:defRPr sz="1200" kern="1200">
                <a:solidFill>
                  <a:schemeClr val="tx1"/>
                </a:solidFill>
                <a:effectLst/>
                <a:latin typeface="+mn-lt"/>
                <a:ea typeface="+mn-ea"/>
                <a:cs typeface="+mn-cs"/>
              </a:defRPr>
            </a:lvl5pPr>
          </a:lstStyle>
          <a:p>
            <a:pPr marL="358775" lvl="0" indent="-358775" algn="just">
              <a:lnSpc>
                <a:spcPct val="117000"/>
              </a:lnSpc>
              <a:spcBef>
                <a:spcPct val="0"/>
              </a:spcBef>
              <a:buFontTx/>
              <a:buNone/>
            </a:pPr>
            <a:r>
              <a:rPr lang="en-US" altLang="en-US" sz="2800" b="1" dirty="0">
                <a:solidFill>
                  <a:srgbClr val="FF0000"/>
                </a:solidFill>
                <a:latin typeface="Times New Roman" panose="02020603050405020304" pitchFamily="18" charset="0"/>
                <a:cs typeface="Times New Roman" panose="02020603050405020304" pitchFamily="18" charset="0"/>
              </a:rPr>
              <a:t>1. Mở rộng học thuyết của Mendel cho một gen</a:t>
            </a:r>
            <a:endParaRPr lang="en-US" altLang="en-US" sz="2800" b="1" dirty="0">
              <a:solidFill>
                <a:srgbClr val="FF0000"/>
              </a:solidFill>
              <a:latin typeface="Times New Roman" panose="02020603050405020304" pitchFamily="18" charset="0"/>
              <a:cs typeface="Times New Roman" panose="02020603050405020304" pitchFamily="18" charset="0"/>
            </a:endParaRPr>
          </a:p>
          <a:p>
            <a:pPr marL="358775" lvl="0" indent="-358775" algn="just">
              <a:lnSpc>
                <a:spcPct val="117000"/>
              </a:lnSpc>
              <a:spcBef>
                <a:spcPct val="0"/>
              </a:spcBef>
              <a:buFontTx/>
              <a:buNone/>
            </a:pPr>
            <a:r>
              <a:rPr lang="en-US" altLang="en-US" sz="2800" b="1" dirty="0">
                <a:solidFill>
                  <a:srgbClr val="FFFF00"/>
                </a:solidFill>
                <a:latin typeface="Times New Roman" panose="02020603050405020304" pitchFamily="18" charset="0"/>
                <a:cs typeface="Times New Roman" panose="02020603050405020304" pitchFamily="18" charset="0"/>
              </a:rPr>
              <a:t> a. Trội không ho</a:t>
            </a:r>
            <a:r>
              <a:rPr lang="en-US" altLang="en-US" sz="2800" b="1" dirty="0">
                <a:solidFill>
                  <a:srgbClr val="FFFF00"/>
                </a:solidFill>
                <a:latin typeface="Times New Roman" panose="02020603050405020304" pitchFamily="18" charset="0"/>
                <a:ea typeface="Times New Roman" panose="02020603050405020304" pitchFamily="18" charset="0"/>
              </a:rPr>
              <a:t>à</a:t>
            </a:r>
            <a:r>
              <a:rPr lang="en-US" altLang="en-US" sz="2800" b="1" dirty="0">
                <a:solidFill>
                  <a:srgbClr val="FFFF00"/>
                </a:solidFill>
                <a:latin typeface="Times New Roman" panose="02020603050405020304" pitchFamily="18" charset="0"/>
                <a:cs typeface="Times New Roman" panose="02020603050405020304" pitchFamily="18" charset="0"/>
              </a:rPr>
              <a:t>n to</a:t>
            </a:r>
            <a:r>
              <a:rPr lang="en-US" altLang="en-US" sz="2800" b="1" dirty="0">
                <a:solidFill>
                  <a:srgbClr val="FFFF00"/>
                </a:solidFill>
                <a:latin typeface="Times New Roman" panose="02020603050405020304" pitchFamily="18" charset="0"/>
                <a:ea typeface="Times New Roman" panose="02020603050405020304" pitchFamily="18" charset="0"/>
              </a:rPr>
              <a:t>à</a:t>
            </a:r>
            <a:r>
              <a:rPr lang="en-US" altLang="en-US" sz="2800" b="1" dirty="0">
                <a:solidFill>
                  <a:srgbClr val="FFFF00"/>
                </a:solidFill>
                <a:latin typeface="Times New Roman" panose="02020603050405020304" pitchFamily="18" charset="0"/>
                <a:cs typeface="Times New Roman" panose="02020603050405020304" pitchFamily="18" charset="0"/>
              </a:rPr>
              <a:t>n v</a:t>
            </a:r>
            <a:r>
              <a:rPr lang="en-US" altLang="en-US" sz="2800" b="1" dirty="0">
                <a:solidFill>
                  <a:srgbClr val="FFFF00"/>
                </a:solidFill>
                <a:latin typeface="Times New Roman" panose="02020603050405020304" pitchFamily="18" charset="0"/>
                <a:ea typeface="Times New Roman" panose="02020603050405020304" pitchFamily="18" charset="0"/>
              </a:rPr>
              <a:t>à</a:t>
            </a:r>
            <a:r>
              <a:rPr lang="en-US" altLang="en-US" sz="2800" b="1" dirty="0">
                <a:solidFill>
                  <a:srgbClr val="FFFF00"/>
                </a:solidFill>
                <a:latin typeface="Times New Roman" panose="02020603050405020304" pitchFamily="18" charset="0"/>
                <a:cs typeface="Times New Roman" panose="02020603050405020304" pitchFamily="18" charset="0"/>
              </a:rPr>
              <a:t> đồng trội</a:t>
            </a:r>
            <a:endParaRPr lang="en-US" altLang="en-US" sz="2800" b="1" dirty="0">
              <a:solidFill>
                <a:srgbClr val="FFFF00"/>
              </a:solidFill>
              <a:latin typeface="Times New Roman" panose="02020603050405020304" pitchFamily="18" charset="0"/>
              <a:cs typeface="Times New Roman" panose="02020603050405020304" pitchFamily="18" charset="0"/>
            </a:endParaRPr>
          </a:p>
          <a:p>
            <a:pPr marL="358775" lvl="0" indent="-358775" algn="just">
              <a:lnSpc>
                <a:spcPct val="117000"/>
              </a:lnSpc>
              <a:spcBef>
                <a:spcPct val="0"/>
              </a:spcBef>
              <a:buFontTx/>
              <a:buNone/>
            </a:pPr>
            <a:r>
              <a:rPr lang="en-US" altLang="en-US" sz="2800" b="1" dirty="0">
                <a:solidFill>
                  <a:srgbClr val="FFFF00"/>
                </a:solidFill>
                <a:latin typeface="Times New Roman" panose="02020603050405020304" pitchFamily="18" charset="0"/>
                <a:cs typeface="Times New Roman" panose="02020603050405020304" pitchFamily="18" charset="0"/>
              </a:rPr>
              <a:t>a1. Trội không ho</a:t>
            </a:r>
            <a:r>
              <a:rPr lang="en-US" altLang="en-US" sz="2800" b="1" dirty="0">
                <a:solidFill>
                  <a:srgbClr val="FFFF00"/>
                </a:solidFill>
                <a:latin typeface="Times New Roman" panose="02020603050405020304" pitchFamily="18" charset="0"/>
                <a:ea typeface="Times New Roman" panose="02020603050405020304" pitchFamily="18" charset="0"/>
              </a:rPr>
              <a:t>à</a:t>
            </a:r>
            <a:r>
              <a:rPr lang="en-US" altLang="en-US" sz="2800" b="1" dirty="0">
                <a:solidFill>
                  <a:srgbClr val="FFFF00"/>
                </a:solidFill>
                <a:latin typeface="Times New Roman" panose="02020603050405020304" pitchFamily="18" charset="0"/>
                <a:cs typeface="Times New Roman" panose="02020603050405020304" pitchFamily="18" charset="0"/>
              </a:rPr>
              <a:t>n to</a:t>
            </a:r>
            <a:r>
              <a:rPr lang="en-US" altLang="en-US" sz="2800" b="1" dirty="0">
                <a:solidFill>
                  <a:srgbClr val="FFFF00"/>
                </a:solidFill>
                <a:latin typeface="Times New Roman" panose="02020603050405020304" pitchFamily="18" charset="0"/>
                <a:ea typeface="Times New Roman" panose="02020603050405020304" pitchFamily="18" charset="0"/>
              </a:rPr>
              <a:t>à</a:t>
            </a:r>
            <a:r>
              <a:rPr lang="en-US" altLang="en-US" sz="2800" b="1" dirty="0">
                <a:solidFill>
                  <a:srgbClr val="FFFF00"/>
                </a:solidFill>
                <a:latin typeface="Times New Roman" panose="02020603050405020304" pitchFamily="18" charset="0"/>
                <a:cs typeface="Times New Roman" panose="02020603050405020304" pitchFamily="18" charset="0"/>
              </a:rPr>
              <a:t>n </a:t>
            </a:r>
            <a:endParaRPr lang="en-US" altLang="en-US" sz="2800" b="1" dirty="0">
              <a:solidFill>
                <a:srgbClr val="FFFF00"/>
              </a:solidFill>
              <a:latin typeface="Times New Roman" panose="02020603050405020304" pitchFamily="18" charset="0"/>
              <a:cs typeface="Times New Roman" panose="02020603050405020304" pitchFamily="18" charset="0"/>
            </a:endParaRPr>
          </a:p>
          <a:p>
            <a:pPr marL="358775" lvl="0" indent="-358775" algn="just">
              <a:lnSpc>
                <a:spcPct val="117000"/>
              </a:lnSpc>
              <a:spcBef>
                <a:spcPct val="0"/>
              </a:spcBef>
              <a:buFontTx/>
              <a:buNone/>
            </a:pPr>
            <a:r>
              <a:rPr lang="vi-VN" altLang="en-US" sz="2400" dirty="0">
                <a:latin typeface="Times New Roman" panose="02020603050405020304" pitchFamily="18" charset="0"/>
                <a:cs typeface="Times New Roman" panose="02020603050405020304" pitchFamily="18" charset="0"/>
              </a:rPr>
              <a:t>Quan sát hình v</a:t>
            </a:r>
            <a:r>
              <a:rPr lang="vi-VN" altLang="en-US" sz="2400" dirty="0">
                <a:latin typeface="Times New Roman" panose="02020603050405020304" pitchFamily="18" charset="0"/>
                <a:ea typeface="Times New Roman" panose="02020603050405020304" pitchFamily="18" charset="0"/>
              </a:rPr>
              <a:t>à</a:t>
            </a:r>
            <a:r>
              <a:rPr lang="vi-VN" altLang="en-US" sz="2400" dirty="0">
                <a:latin typeface="Times New Roman" panose="02020603050405020304" pitchFamily="18" charset="0"/>
                <a:cs typeface="Times New Roman" panose="02020603050405020304" pitchFamily="18" charset="0"/>
              </a:rPr>
              <a:t> phân tích kết quả lai</a:t>
            </a:r>
            <a:endParaRPr lang="vi-VN" altLang="en-US" sz="2400" dirty="0">
              <a:latin typeface="Times New Roman" panose="02020603050405020304" pitchFamily="18" charset="0"/>
              <a:cs typeface="Times New Roman" panose="02020603050405020304" pitchFamily="18" charset="0"/>
            </a:endParaRPr>
          </a:p>
          <a:p>
            <a:pPr marL="358775" lvl="0" indent="-358775" algn="just">
              <a:lnSpc>
                <a:spcPct val="117000"/>
              </a:lnSpc>
              <a:spcBef>
                <a:spcPct val="0"/>
              </a:spcBef>
              <a:buFontTx/>
              <a:buNone/>
            </a:pPr>
            <a:r>
              <a:rPr lang="vi-VN" altLang="en-US" sz="2400" dirty="0">
                <a:latin typeface="Times New Roman" panose="02020603050405020304" pitchFamily="18" charset="0"/>
                <a:cs typeface="Times New Roman" panose="02020603050405020304" pitchFamily="18" charset="0"/>
              </a:rPr>
              <a:t>Thí nghiệm:</a:t>
            </a:r>
            <a:endParaRPr lang="vi-VN" altLang="en-US" sz="2400" dirty="0">
              <a:latin typeface="Times New Roman" panose="02020603050405020304" pitchFamily="18" charset="0"/>
              <a:cs typeface="Times New Roman" panose="02020603050405020304" pitchFamily="18" charset="0"/>
            </a:endParaRPr>
          </a:p>
          <a:p>
            <a:pPr marL="358775" lvl="0" indent="-358775" algn="just">
              <a:lnSpc>
                <a:spcPct val="117000"/>
              </a:lnSpc>
              <a:spcBef>
                <a:spcPct val="0"/>
              </a:spcBef>
              <a:buFontTx/>
              <a:buNone/>
            </a:pPr>
            <a:r>
              <a:rPr lang="vi-VN" altLang="en-US" sz="2400" dirty="0">
                <a:latin typeface="Times New Roman" panose="02020603050405020304" pitchFamily="18" charset="0"/>
                <a:cs typeface="Times New Roman" panose="02020603050405020304" pitchFamily="18" charset="0"/>
              </a:rPr>
              <a:t>P. hoa mõm chó lai:  cây hoa đỏ    x    cây hoa trắng</a:t>
            </a:r>
            <a:endParaRPr lang="vi-VN" altLang="en-US" sz="2400" dirty="0">
              <a:latin typeface="Times New Roman" panose="02020603050405020304" pitchFamily="18" charset="0"/>
              <a:cs typeface="Times New Roman" panose="02020603050405020304" pitchFamily="18" charset="0"/>
            </a:endParaRPr>
          </a:p>
          <a:p>
            <a:pPr marL="358775" lvl="0" indent="-358775" algn="just">
              <a:lnSpc>
                <a:spcPct val="117000"/>
              </a:lnSpc>
              <a:spcBef>
                <a:spcPct val="0"/>
              </a:spcBef>
              <a:buFontTx/>
              <a:buNone/>
            </a:pPr>
            <a:r>
              <a:rPr lang="vi-VN" altLang="en-US" sz="2400" dirty="0">
                <a:latin typeface="Times New Roman" panose="02020603050405020304" pitchFamily="18" charset="0"/>
                <a:cs typeface="Times New Roman" panose="02020603050405020304" pitchFamily="18" charset="0"/>
              </a:rPr>
              <a:t>F1: 100% cây hoa hồng</a:t>
            </a:r>
            <a:endParaRPr lang="vi-VN" altLang="en-US" sz="2400" dirty="0">
              <a:latin typeface="Times New Roman" panose="02020603050405020304" pitchFamily="18" charset="0"/>
              <a:cs typeface="Times New Roman" panose="02020603050405020304" pitchFamily="18" charset="0"/>
            </a:endParaRPr>
          </a:p>
          <a:p>
            <a:pPr marL="358775" lvl="0" indent="-358775" algn="just">
              <a:lnSpc>
                <a:spcPct val="117000"/>
              </a:lnSpc>
              <a:spcBef>
                <a:spcPct val="0"/>
              </a:spcBef>
              <a:buFontTx/>
              <a:buNone/>
            </a:pPr>
            <a:r>
              <a:rPr lang="vi-VN" altLang="en-US" sz="2400" dirty="0">
                <a:latin typeface="Times New Roman" panose="02020603050405020304" pitchFamily="18" charset="0"/>
                <a:cs typeface="Times New Roman" panose="02020603050405020304" pitchFamily="18" charset="0"/>
              </a:rPr>
              <a:t>F2: ¼ cây hoa đỏ : 2/4 cây hoa hồng : ¼ cây hoa trắng</a:t>
            </a:r>
            <a:endParaRPr lang="vi-VN" altLang="en-US" sz="2400" dirty="0">
              <a:latin typeface="Times New Roman" panose="02020603050405020304" pitchFamily="18" charset="0"/>
              <a:cs typeface="Times New Roman" panose="02020603050405020304" pitchFamily="18" charset="0"/>
            </a:endParaRPr>
          </a:p>
          <a:p>
            <a:pPr marL="358775" lvl="0" indent="-358775" algn="just">
              <a:lnSpc>
                <a:spcPct val="117000"/>
              </a:lnSpc>
              <a:spcBef>
                <a:spcPct val="0"/>
              </a:spcBef>
              <a:buFontTx/>
              <a:buNone/>
            </a:pPr>
            <a:r>
              <a:rPr lang="vi-VN" altLang="en-US" sz="2400" b="1" dirty="0">
                <a:solidFill>
                  <a:srgbClr val="FFFF00"/>
                </a:solidFill>
                <a:latin typeface="Times New Roman" panose="02020603050405020304" pitchFamily="18" charset="0"/>
                <a:cs typeface="Times New Roman" panose="02020603050405020304" pitchFamily="18" charset="0"/>
              </a:rPr>
              <a:t>Giả thuyết đưa ra:</a:t>
            </a:r>
            <a:endParaRPr lang="en-US" altLang="en-US" sz="2400" b="1" dirty="0">
              <a:solidFill>
                <a:srgbClr val="FFFF00"/>
              </a:solidFill>
              <a:latin typeface="Times New Roman" panose="02020603050405020304" pitchFamily="18" charset="0"/>
              <a:cs typeface="Times New Roman" panose="02020603050405020304" pitchFamily="18" charset="0"/>
            </a:endParaRPr>
          </a:p>
          <a:p>
            <a:pPr marL="358775" lvl="0" indent="-358775" algn="just">
              <a:lnSpc>
                <a:spcPct val="117000"/>
              </a:lnSpc>
              <a:spcBef>
                <a:spcPct val="0"/>
              </a:spcBef>
              <a:buFontTx/>
              <a:buNone/>
            </a:pPr>
            <a:r>
              <a:rPr lang="vi-VN" altLang="en-US" sz="2400" dirty="0">
                <a:latin typeface="Times New Roman" panose="02020603050405020304" pitchFamily="18" charset="0"/>
                <a:cs typeface="Times New Roman" panose="02020603050405020304" pitchFamily="18" charset="0"/>
              </a:rPr>
              <a:t>1. Viết sơ đồ lai dưới dạng tế b</a:t>
            </a:r>
            <a:r>
              <a:rPr lang="vi-VN" altLang="en-US" sz="2400" dirty="0">
                <a:latin typeface="Times New Roman" panose="02020603050405020304" pitchFamily="18" charset="0"/>
                <a:ea typeface="Times New Roman" panose="02020603050405020304" pitchFamily="18" charset="0"/>
              </a:rPr>
              <a:t>à</a:t>
            </a:r>
            <a:r>
              <a:rPr lang="vi-VN" altLang="en-US" sz="2400" dirty="0">
                <a:latin typeface="Times New Roman" panose="02020603050405020304" pitchFamily="18" charset="0"/>
                <a:cs typeface="Times New Roman" panose="02020603050405020304" pitchFamily="18" charset="0"/>
              </a:rPr>
              <a:t>o học tóm tắt từ P đến F2?</a:t>
            </a:r>
            <a:endParaRPr lang="vi-VN" altLang="en-US" sz="2400" dirty="0">
              <a:latin typeface="Times New Roman" panose="02020603050405020304" pitchFamily="18" charset="0"/>
              <a:cs typeface="Times New Roman" panose="02020603050405020304" pitchFamily="18" charset="0"/>
            </a:endParaRPr>
          </a:p>
          <a:p>
            <a:pPr marL="358775" lvl="0" indent="-358775" algn="just">
              <a:lnSpc>
                <a:spcPct val="117000"/>
              </a:lnSpc>
              <a:spcBef>
                <a:spcPct val="0"/>
              </a:spcBef>
              <a:buFontTx/>
              <a:buNone/>
            </a:pPr>
            <a:r>
              <a:rPr lang="vi-VN" altLang="en-US" sz="2400" dirty="0">
                <a:latin typeface="Times New Roman" panose="02020603050405020304" pitchFamily="18" charset="0"/>
                <a:cs typeface="Times New Roman" panose="02020603050405020304" pitchFamily="18" charset="0"/>
              </a:rPr>
              <a:t>2. Phân tích kết quả lai:</a:t>
            </a:r>
            <a:endParaRPr lang="vi-VN" altLang="en-US" sz="2400" dirty="0">
              <a:latin typeface="Times New Roman" panose="02020603050405020304" pitchFamily="18" charset="0"/>
              <a:cs typeface="Times New Roman" panose="02020603050405020304" pitchFamily="18" charset="0"/>
            </a:endParaRPr>
          </a:p>
          <a:p>
            <a:pPr marL="358775" lvl="0" indent="-358775" algn="just">
              <a:lnSpc>
                <a:spcPct val="117000"/>
              </a:lnSpc>
              <a:spcBef>
                <a:spcPct val="0"/>
              </a:spcBef>
              <a:buFontTx/>
              <a:buNone/>
            </a:pPr>
            <a:r>
              <a:rPr lang="vi-VN" altLang="en-US" sz="2400" dirty="0">
                <a:latin typeface="Times New Roman" panose="02020603050405020304" pitchFamily="18" charset="0"/>
                <a:cs typeface="Times New Roman" panose="02020603050405020304" pitchFamily="18" charset="0"/>
              </a:rPr>
              <a:t>3. Kết luận:</a:t>
            </a:r>
            <a:endParaRPr lang="en-US" altLang="en-US" sz="3200" b="1" dirty="0">
              <a:solidFill>
                <a:srgbClr val="FFFF00"/>
              </a:solidFill>
              <a:latin typeface="Times New Roman" panose="02020603050405020304" pitchFamily="18" charset="0"/>
              <a:ea typeface="Times New Roman" panose="02020603050405020304" pitchFamily="18" charset="0"/>
            </a:endParaRPr>
          </a:p>
        </p:txBody>
      </p:sp>
      <p:pic>
        <p:nvPicPr>
          <p:cNvPr id="110595" name="Picture 3"/>
          <p:cNvPicPr>
            <a:picLocks noChangeAspect="1"/>
          </p:cNvPicPr>
          <p:nvPr/>
        </p:nvPicPr>
        <p:blipFill>
          <a:blip r:embed="rId1"/>
          <a:stretch>
            <a:fillRect/>
          </a:stretch>
        </p:blipFill>
        <p:spPr>
          <a:xfrm>
            <a:off x="7086600" y="533400"/>
            <a:ext cx="4800600" cy="3505200"/>
          </a:xfrm>
          <a:prstGeom prst="rect">
            <a:avLst/>
          </a:prstGeom>
          <a:noFill/>
          <a:ln w="9525">
            <a:noFill/>
          </a:ln>
        </p:spPr>
      </p:pic>
    </p:spTree>
  </p:cSld>
  <p:clrMapOvr>
    <a:masterClrMapping/>
  </p:clrMapOvr>
  <p:transition spd="slow">
    <p:split orient="vert"/>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TextBox 2"/>
          <p:cNvSpPr txBox="1"/>
          <p:nvPr/>
        </p:nvSpPr>
        <p:spPr>
          <a:xfrm>
            <a:off x="266700" y="-125412"/>
            <a:ext cx="11658600" cy="7146925"/>
          </a:xfrm>
          <a:prstGeom prst="rect">
            <a:avLst/>
          </a:prstGeom>
          <a:noFill/>
        </p:spPr>
        <p:txBody>
          <a:bodyPr>
            <a:spAutoFit/>
          </a:bodyPr>
          <a:p>
            <a:pPr marL="358775" indent="-358775" algn="just">
              <a:lnSpc>
                <a:spcPct val="117000"/>
              </a:lnSpc>
              <a:buNone/>
            </a:pPr>
            <a:r>
              <a:rPr lang="en-US" sz="2800" b="1" u="sng" dirty="0">
                <a:solidFill>
                  <a:srgbClr val="FFFF00"/>
                </a:solidFill>
                <a:latin typeface="Times New Roman" panose="02020603050405020304" pitchFamily="18" charset="0"/>
                <a:cs typeface="Times New Roman" panose="02020603050405020304" pitchFamily="18" charset="0"/>
              </a:rPr>
              <a:t>a1</a:t>
            </a:r>
            <a:r>
              <a:rPr sz="2800" b="1" u="sng" dirty="0">
                <a:solidFill>
                  <a:srgbClr val="FFFF00"/>
                </a:solidFill>
                <a:latin typeface="Times New Roman" panose="02020603050405020304" pitchFamily="18" charset="0"/>
                <a:cs typeface="Times New Roman" panose="02020603050405020304" pitchFamily="18" charset="0"/>
              </a:rPr>
              <a:t>.Trội không ho</a:t>
            </a:r>
            <a:r>
              <a:rPr sz="2800" b="1" u="sng" dirty="0">
                <a:solidFill>
                  <a:srgbClr val="FFFF00"/>
                </a:solidFill>
                <a:latin typeface="Times New Roman" panose="02020603050405020304" pitchFamily="18" charset="0"/>
                <a:ea typeface="Times New Roman" panose="02020603050405020304" pitchFamily="18" charset="0"/>
              </a:rPr>
              <a:t>à</a:t>
            </a:r>
            <a:r>
              <a:rPr sz="2800" b="1" u="sng" dirty="0">
                <a:solidFill>
                  <a:srgbClr val="FFFF00"/>
                </a:solidFill>
                <a:latin typeface="Times New Roman" panose="02020603050405020304" pitchFamily="18" charset="0"/>
                <a:cs typeface="Times New Roman" panose="02020603050405020304" pitchFamily="18" charset="0"/>
              </a:rPr>
              <a:t>n to</a:t>
            </a:r>
            <a:r>
              <a:rPr sz="2800" b="1" u="sng" dirty="0">
                <a:solidFill>
                  <a:srgbClr val="FFFF00"/>
                </a:solidFill>
                <a:latin typeface="Times New Roman" panose="02020603050405020304" pitchFamily="18" charset="0"/>
                <a:ea typeface="Times New Roman" panose="02020603050405020304" pitchFamily="18" charset="0"/>
              </a:rPr>
              <a:t>à</a:t>
            </a:r>
            <a:r>
              <a:rPr sz="2800" b="1" u="sng" dirty="0">
                <a:solidFill>
                  <a:srgbClr val="FFFF00"/>
                </a:solidFill>
                <a:latin typeface="Times New Roman" panose="02020603050405020304" pitchFamily="18" charset="0"/>
                <a:cs typeface="Times New Roman" panose="02020603050405020304" pitchFamily="18" charset="0"/>
              </a:rPr>
              <a:t>n </a:t>
            </a:r>
            <a:endParaRPr sz="2800" b="1" u="sng" dirty="0">
              <a:solidFill>
                <a:srgbClr val="FFFF00"/>
              </a:solidFill>
              <a:latin typeface="Times New Roman" panose="02020603050405020304" pitchFamily="18" charset="0"/>
              <a:cs typeface="Times New Roman" panose="02020603050405020304" pitchFamily="18" charset="0"/>
            </a:endParaRPr>
          </a:p>
          <a:p>
            <a:pPr marL="358775" indent="-358775" algn="just">
              <a:lnSpc>
                <a:spcPct val="117000"/>
              </a:lnSpc>
              <a:buNone/>
            </a:pPr>
            <a:r>
              <a:rPr sz="2800" b="1" dirty="0">
                <a:solidFill>
                  <a:srgbClr val="FFFF00"/>
                </a:solidFill>
                <a:latin typeface="Times New Roman" panose="02020603050405020304" pitchFamily="18" charset="0"/>
                <a:cs typeface="Times New Roman" panose="02020603050405020304" pitchFamily="18" charset="0"/>
              </a:rPr>
              <a:t>a</a:t>
            </a:r>
            <a:r>
              <a:rPr lang="vi-VN" altLang="x-none" sz="2800" b="1" dirty="0">
                <a:solidFill>
                  <a:srgbClr val="FFFF00"/>
                </a:solidFill>
                <a:latin typeface="Times New Roman" panose="02020603050405020304" pitchFamily="18" charset="0"/>
                <a:cs typeface="Times New Roman" panose="02020603050405020304" pitchFamily="18" charset="0"/>
              </a:rPr>
              <a:t>. Sơ đồ lai:</a:t>
            </a:r>
            <a:endParaRPr lang="vi-VN" altLang="x-none" sz="2800" b="1" dirty="0">
              <a:solidFill>
                <a:srgbClr val="FFFF00"/>
              </a:solidFill>
              <a:latin typeface="Times New Roman" panose="02020603050405020304" pitchFamily="18" charset="0"/>
              <a:cs typeface="Times New Roman" panose="02020603050405020304" pitchFamily="18" charset="0"/>
            </a:endParaRPr>
          </a:p>
          <a:p>
            <a:pPr marL="358775" indent="-358775" algn="just">
              <a:lnSpc>
                <a:spcPct val="117000"/>
              </a:lnSpc>
              <a:buNone/>
            </a:pPr>
            <a:r>
              <a:rPr lang="vi-VN" altLang="x-none" sz="2800" dirty="0">
                <a:latin typeface="Times New Roman" panose="02020603050405020304" pitchFamily="18" charset="0"/>
                <a:cs typeface="Times New Roman" panose="02020603050405020304" pitchFamily="18" charset="0"/>
              </a:rPr>
              <a:t>Quy ước gene: A1: hoa đỏ, A2: hoa trắng</a:t>
            </a:r>
            <a:endParaRPr lang="vi-VN" altLang="x-none" sz="2800" dirty="0">
              <a:latin typeface="Times New Roman" panose="02020603050405020304" pitchFamily="18" charset="0"/>
              <a:cs typeface="Times New Roman" panose="02020603050405020304" pitchFamily="18" charset="0"/>
            </a:endParaRPr>
          </a:p>
          <a:p>
            <a:pPr marL="358775" indent="-358775" algn="just">
              <a:lnSpc>
                <a:spcPct val="117000"/>
              </a:lnSpc>
              <a:buNone/>
            </a:pPr>
            <a:r>
              <a:rPr lang="vi-VN" altLang="x-none" sz="2800" dirty="0">
                <a:latin typeface="Times New Roman" panose="02020603050405020304" pitchFamily="18" charset="0"/>
                <a:cs typeface="Times New Roman" panose="02020603050405020304" pitchFamily="18" charset="0"/>
              </a:rPr>
              <a:t>Pt/c:    Hoa đỏ (A1A1)      x     Hoa trắng (A2A2)</a:t>
            </a:r>
            <a:endParaRPr lang="vi-VN" altLang="x-none" sz="2800" dirty="0">
              <a:latin typeface="Times New Roman" panose="02020603050405020304" pitchFamily="18" charset="0"/>
              <a:cs typeface="Times New Roman" panose="02020603050405020304" pitchFamily="18" charset="0"/>
            </a:endParaRPr>
          </a:p>
          <a:p>
            <a:pPr marL="358775" indent="-358775" algn="just">
              <a:lnSpc>
                <a:spcPct val="117000"/>
              </a:lnSpc>
              <a:buNone/>
            </a:pPr>
            <a:r>
              <a:rPr lang="vi-VN" altLang="x-none" sz="2800" dirty="0">
                <a:latin typeface="Times New Roman" panose="02020603050405020304" pitchFamily="18" charset="0"/>
                <a:cs typeface="Times New Roman" panose="02020603050405020304" pitchFamily="18" charset="0"/>
              </a:rPr>
              <a:t>Gp:                A1                              A2</a:t>
            </a:r>
            <a:endParaRPr lang="vi-VN" altLang="x-none" sz="2800" dirty="0">
              <a:latin typeface="Times New Roman" panose="02020603050405020304" pitchFamily="18" charset="0"/>
              <a:cs typeface="Times New Roman" panose="02020603050405020304" pitchFamily="18" charset="0"/>
            </a:endParaRPr>
          </a:p>
          <a:p>
            <a:pPr marL="358775" indent="-358775" algn="just">
              <a:lnSpc>
                <a:spcPct val="117000"/>
              </a:lnSpc>
              <a:buNone/>
            </a:pPr>
            <a:r>
              <a:rPr lang="vi-VN" altLang="x-none" sz="2800" dirty="0">
                <a:latin typeface="Times New Roman" panose="02020603050405020304" pitchFamily="18" charset="0"/>
                <a:cs typeface="Times New Roman" panose="02020603050405020304" pitchFamily="18" charset="0"/>
              </a:rPr>
              <a:t>F1:                     A1A2 (Hoa hồng)</a:t>
            </a:r>
            <a:endParaRPr lang="vi-VN" altLang="x-none" sz="2800" dirty="0">
              <a:latin typeface="Times New Roman" panose="02020603050405020304" pitchFamily="18" charset="0"/>
              <a:cs typeface="Times New Roman" panose="02020603050405020304" pitchFamily="18" charset="0"/>
            </a:endParaRPr>
          </a:p>
          <a:p>
            <a:pPr marL="358775" indent="-358775" algn="just">
              <a:lnSpc>
                <a:spcPct val="117000"/>
              </a:lnSpc>
              <a:buNone/>
            </a:pPr>
            <a:r>
              <a:rPr lang="vi-VN" altLang="x-none" sz="2800" dirty="0">
                <a:latin typeface="Times New Roman" panose="02020603050405020304" pitchFamily="18" charset="0"/>
                <a:cs typeface="Times New Roman" panose="02020603050405020304" pitchFamily="18" charset="0"/>
              </a:rPr>
              <a:t>F1xF1:              A1A2     x          A1A2</a:t>
            </a:r>
            <a:endParaRPr lang="vi-VN" altLang="x-none" sz="2800" dirty="0">
              <a:latin typeface="Times New Roman" panose="02020603050405020304" pitchFamily="18" charset="0"/>
              <a:cs typeface="Times New Roman" panose="02020603050405020304" pitchFamily="18" charset="0"/>
            </a:endParaRPr>
          </a:p>
          <a:p>
            <a:pPr marL="358775" indent="-358775" algn="just">
              <a:lnSpc>
                <a:spcPct val="117000"/>
              </a:lnSpc>
              <a:buNone/>
            </a:pPr>
            <a:r>
              <a:rPr lang="vi-VN" altLang="x-none" sz="2800" dirty="0">
                <a:latin typeface="Times New Roman" panose="02020603050405020304" pitchFamily="18" charset="0"/>
                <a:cs typeface="Times New Roman" panose="02020603050405020304" pitchFamily="18" charset="0"/>
              </a:rPr>
              <a:t>GF1:        (</a:t>
            </a:r>
            <a:r>
              <a:rPr lang="vi-VN" altLang="x-none" sz="2800" dirty="0">
                <a:latin typeface="Times New Roman" panose="02020603050405020304" pitchFamily="18" charset="0"/>
                <a:ea typeface="Times New Roman" panose="02020603050405020304" pitchFamily="18" charset="0"/>
              </a:rPr>
              <a:t>½</a:t>
            </a:r>
            <a:r>
              <a:rPr lang="vi-VN" altLang="x-none" sz="2800" dirty="0">
                <a:latin typeface="Times New Roman" panose="02020603050405020304" pitchFamily="18" charset="0"/>
                <a:cs typeface="Times New Roman" panose="02020603050405020304" pitchFamily="18" charset="0"/>
              </a:rPr>
              <a:t> A1: </a:t>
            </a:r>
            <a:r>
              <a:rPr lang="vi-VN" altLang="x-none" sz="2800" dirty="0">
                <a:latin typeface="Times New Roman" panose="02020603050405020304" pitchFamily="18" charset="0"/>
                <a:ea typeface="Times New Roman" panose="02020603050405020304" pitchFamily="18" charset="0"/>
              </a:rPr>
              <a:t>½</a:t>
            </a:r>
            <a:r>
              <a:rPr lang="vi-VN" altLang="x-none" sz="2800" dirty="0">
                <a:latin typeface="Times New Roman" panose="02020603050405020304" pitchFamily="18" charset="0"/>
                <a:cs typeface="Times New Roman" panose="02020603050405020304" pitchFamily="18" charset="0"/>
              </a:rPr>
              <a:t> A2)          (</a:t>
            </a:r>
            <a:r>
              <a:rPr lang="vi-VN" altLang="x-none" sz="2800" dirty="0">
                <a:latin typeface="Times New Roman" panose="02020603050405020304" pitchFamily="18" charset="0"/>
                <a:ea typeface="Times New Roman" panose="02020603050405020304" pitchFamily="18" charset="0"/>
              </a:rPr>
              <a:t>½</a:t>
            </a:r>
            <a:r>
              <a:rPr lang="vi-VN" altLang="x-none" sz="2800" dirty="0">
                <a:latin typeface="Times New Roman" panose="02020603050405020304" pitchFamily="18" charset="0"/>
                <a:cs typeface="Times New Roman" panose="02020603050405020304" pitchFamily="18" charset="0"/>
              </a:rPr>
              <a:t> A1: </a:t>
            </a:r>
            <a:r>
              <a:rPr lang="vi-VN" altLang="x-none" sz="2800" dirty="0">
                <a:latin typeface="Times New Roman" panose="02020603050405020304" pitchFamily="18" charset="0"/>
                <a:ea typeface="Times New Roman" panose="02020603050405020304" pitchFamily="18" charset="0"/>
              </a:rPr>
              <a:t>½</a:t>
            </a:r>
            <a:r>
              <a:rPr lang="vi-VN" altLang="x-none" sz="2800" dirty="0">
                <a:latin typeface="Times New Roman" panose="02020603050405020304" pitchFamily="18" charset="0"/>
                <a:cs typeface="Times New Roman" panose="02020603050405020304" pitchFamily="18" charset="0"/>
              </a:rPr>
              <a:t> A2)</a:t>
            </a:r>
            <a:endParaRPr lang="vi-VN" altLang="x-none" sz="2800" dirty="0">
              <a:latin typeface="Times New Roman" panose="02020603050405020304" pitchFamily="18" charset="0"/>
              <a:cs typeface="Times New Roman" panose="02020603050405020304" pitchFamily="18" charset="0"/>
            </a:endParaRPr>
          </a:p>
          <a:p>
            <a:pPr marL="358775" indent="-358775" algn="just">
              <a:lnSpc>
                <a:spcPct val="117000"/>
              </a:lnSpc>
              <a:buNone/>
            </a:pPr>
            <a:r>
              <a:rPr lang="vi-VN" altLang="x-none" sz="2800" dirty="0">
                <a:latin typeface="Times New Roman" panose="02020603050405020304" pitchFamily="18" charset="0"/>
                <a:cs typeface="Times New Roman" panose="02020603050405020304" pitchFamily="18" charset="0"/>
              </a:rPr>
              <a:t>F2:   TLKG: ¼ A1A1 : 2/4 A1A2 : ¼ A2A2</a:t>
            </a:r>
            <a:endParaRPr lang="vi-VN" altLang="x-none" sz="2800" dirty="0">
              <a:latin typeface="Times New Roman" panose="02020603050405020304" pitchFamily="18" charset="0"/>
              <a:cs typeface="Times New Roman" panose="02020603050405020304" pitchFamily="18" charset="0"/>
            </a:endParaRPr>
          </a:p>
          <a:p>
            <a:pPr marL="358775" indent="-358775" algn="just">
              <a:lnSpc>
                <a:spcPct val="117000"/>
              </a:lnSpc>
              <a:buNone/>
            </a:pPr>
            <a:r>
              <a:rPr lang="vi-VN" altLang="x-none" sz="2800" dirty="0">
                <a:latin typeface="Times New Roman" panose="02020603050405020304" pitchFamily="18" charset="0"/>
                <a:cs typeface="Times New Roman" panose="02020603050405020304" pitchFamily="18" charset="0"/>
              </a:rPr>
              <a:t>     TLKG: ¼ hoa đỏ: 2/4 hoa hồng : ¼ hoa trắng	</a:t>
            </a:r>
            <a:r>
              <a:rPr lang="vi-VN" altLang="x-none" sz="2800" b="1" dirty="0">
                <a:latin typeface="Times New Roman" panose="02020603050405020304" pitchFamily="18" charset="0"/>
                <a:cs typeface="Times New Roman" panose="02020603050405020304" pitchFamily="18" charset="0"/>
              </a:rPr>
              <a:t> </a:t>
            </a:r>
            <a:endParaRPr lang="vi-VN" altLang="x-none" sz="2800" b="1" dirty="0">
              <a:latin typeface="Times New Roman" panose="02020603050405020304" pitchFamily="18" charset="0"/>
              <a:cs typeface="Times New Roman" panose="02020603050405020304" pitchFamily="18" charset="0"/>
            </a:endParaRPr>
          </a:p>
          <a:p>
            <a:pPr marL="358775" indent="-358775" algn="just">
              <a:lnSpc>
                <a:spcPct val="117000"/>
              </a:lnSpc>
              <a:buNone/>
            </a:pPr>
            <a:r>
              <a:rPr sz="2800" b="1" dirty="0">
                <a:solidFill>
                  <a:srgbClr val="FFFF00"/>
                </a:solidFill>
                <a:latin typeface="Times New Roman" panose="02020603050405020304" pitchFamily="18" charset="0"/>
                <a:cs typeface="Times New Roman" panose="02020603050405020304" pitchFamily="18" charset="0"/>
              </a:rPr>
              <a:t>b</a:t>
            </a:r>
            <a:r>
              <a:rPr lang="vi-VN" altLang="x-none" sz="2800" b="1" dirty="0">
                <a:solidFill>
                  <a:srgbClr val="FFFF00"/>
                </a:solidFill>
                <a:latin typeface="Times New Roman" panose="02020603050405020304" pitchFamily="18" charset="0"/>
                <a:cs typeface="Times New Roman" panose="02020603050405020304" pitchFamily="18" charset="0"/>
              </a:rPr>
              <a:t>. Phân tích kết quả lai:</a:t>
            </a:r>
            <a:endParaRPr lang="vi-VN" altLang="x-none" sz="2800" b="1" dirty="0">
              <a:solidFill>
                <a:srgbClr val="FFFF00"/>
              </a:solidFill>
              <a:latin typeface="Times New Roman" panose="02020603050405020304" pitchFamily="18" charset="0"/>
              <a:cs typeface="Times New Roman" panose="02020603050405020304" pitchFamily="18" charset="0"/>
            </a:endParaRPr>
          </a:p>
          <a:p>
            <a:pPr marL="358775" indent="-358775" algn="just">
              <a:lnSpc>
                <a:spcPct val="117000"/>
              </a:lnSpc>
              <a:buNone/>
            </a:pPr>
            <a:r>
              <a:rPr lang="vi-VN" altLang="x-none" sz="2800" dirty="0">
                <a:latin typeface="Times New Roman" panose="02020603050405020304" pitchFamily="18" charset="0"/>
                <a:cs typeface="Times New Roman" panose="02020603050405020304" pitchFamily="18" charset="0"/>
              </a:rPr>
              <a:t>- Cây F1 dị hợp tử A1A2 có kiểu hình m</a:t>
            </a:r>
            <a:r>
              <a:rPr lang="vi-VN" altLang="x-none" sz="2800" dirty="0">
                <a:latin typeface="Times New Roman" panose="02020603050405020304" pitchFamily="18" charset="0"/>
                <a:ea typeface="Times New Roman" panose="02020603050405020304" pitchFamily="18" charset="0"/>
              </a:rPr>
              <a:t>à</a:t>
            </a:r>
            <a:r>
              <a:rPr lang="vi-VN" altLang="x-none" sz="2800" dirty="0">
                <a:latin typeface="Times New Roman" panose="02020603050405020304" pitchFamily="18" charset="0"/>
                <a:cs typeface="Times New Roman" panose="02020603050405020304" pitchFamily="18" charset="0"/>
              </a:rPr>
              <a:t>u hồng l</a:t>
            </a:r>
            <a:r>
              <a:rPr lang="vi-VN" altLang="x-none" sz="2800" dirty="0">
                <a:latin typeface="Times New Roman" panose="02020603050405020304" pitchFamily="18" charset="0"/>
                <a:ea typeface="Times New Roman" panose="02020603050405020304" pitchFamily="18" charset="0"/>
              </a:rPr>
              <a:t>à</a:t>
            </a:r>
            <a:r>
              <a:rPr lang="vi-VN" altLang="x-none" sz="2800" dirty="0">
                <a:latin typeface="Times New Roman" panose="02020603050405020304" pitchFamily="18" charset="0"/>
                <a:cs typeface="Times New Roman" panose="02020603050405020304" pitchFamily="18" charset="0"/>
              </a:rPr>
              <a:t> trung gian giữa 2 loại cây đồng hợp m</a:t>
            </a:r>
            <a:r>
              <a:rPr lang="vi-VN" altLang="x-none" sz="2800" dirty="0">
                <a:latin typeface="Times New Roman" panose="02020603050405020304" pitchFamily="18" charset="0"/>
                <a:ea typeface="Times New Roman" panose="02020603050405020304" pitchFamily="18" charset="0"/>
              </a:rPr>
              <a:t>à</a:t>
            </a:r>
            <a:r>
              <a:rPr lang="vi-VN" altLang="x-none" sz="2800" dirty="0">
                <a:latin typeface="Times New Roman" panose="02020603050405020304" pitchFamily="18" charset="0"/>
                <a:cs typeface="Times New Roman" panose="02020603050405020304" pitchFamily="18" charset="0"/>
              </a:rPr>
              <a:t>u đỏ v</a:t>
            </a:r>
            <a:r>
              <a:rPr lang="vi-VN" altLang="x-none" sz="2800" dirty="0">
                <a:latin typeface="Times New Roman" panose="02020603050405020304" pitchFamily="18" charset="0"/>
                <a:ea typeface="Times New Roman" panose="02020603050405020304" pitchFamily="18" charset="0"/>
              </a:rPr>
              <a:t>à</a:t>
            </a:r>
            <a:r>
              <a:rPr lang="vi-VN" altLang="x-none" sz="2800" dirty="0">
                <a:latin typeface="Times New Roman" panose="02020603050405020304" pitchFamily="18" charset="0"/>
                <a:cs typeface="Times New Roman" panose="02020603050405020304" pitchFamily="18" charset="0"/>
              </a:rPr>
              <a:t> m</a:t>
            </a:r>
            <a:r>
              <a:rPr lang="vi-VN" altLang="x-none" sz="2800" dirty="0">
                <a:latin typeface="Times New Roman" panose="02020603050405020304" pitchFamily="18" charset="0"/>
                <a:ea typeface="Times New Roman" panose="02020603050405020304" pitchFamily="18" charset="0"/>
              </a:rPr>
              <a:t>à</a:t>
            </a:r>
            <a:r>
              <a:rPr lang="vi-VN" altLang="x-none" sz="2800" dirty="0">
                <a:latin typeface="Times New Roman" panose="02020603050405020304" pitchFamily="18" charset="0"/>
                <a:cs typeface="Times New Roman" panose="02020603050405020304" pitchFamily="18" charset="0"/>
              </a:rPr>
              <a:t>u trắng do sản phẩm của allene n</a:t>
            </a:r>
            <a:r>
              <a:rPr lang="vi-VN" altLang="x-none" sz="2800" dirty="0">
                <a:latin typeface="Times New Roman" panose="02020603050405020304" pitchFamily="18" charset="0"/>
                <a:ea typeface="Times New Roman" panose="02020603050405020304" pitchFamily="18" charset="0"/>
              </a:rPr>
              <a:t>à</a:t>
            </a:r>
            <a:r>
              <a:rPr lang="vi-VN" altLang="x-none" sz="2800" dirty="0">
                <a:latin typeface="Times New Roman" panose="02020603050405020304" pitchFamily="18" charset="0"/>
                <a:cs typeface="Times New Roman" panose="02020603050405020304" pitchFamily="18" charset="0"/>
              </a:rPr>
              <a:t>y không đủ để lấn át sự biểu hiện của allene kia.</a:t>
            </a:r>
            <a:endParaRPr lang="vi-VN" altLang="x-none" sz="2800" dirty="0">
              <a:latin typeface="Times New Roman" panose="02020603050405020304" pitchFamily="18" charset="0"/>
              <a:ea typeface="Times New Roman" panose="02020603050405020304" pitchFamily="18" charset="0"/>
            </a:endParaRP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charRg st="38" end="78"/>
                                            </p:txEl>
                                          </p:spTgt>
                                        </p:tgtEl>
                                        <p:attrNameLst>
                                          <p:attrName>style.visibility</p:attrName>
                                        </p:attrNameLst>
                                      </p:cBhvr>
                                      <p:to>
                                        <p:strVal val="visible"/>
                                      </p:to>
                                    </p:set>
                                    <p:animEffect transition="in" filter="wipe(left)">
                                      <p:cBhvr>
                                        <p:cTn id="7" dur="500"/>
                                        <p:tgtEl>
                                          <p:spTgt spid="3">
                                            <p:txEl>
                                              <p:charRg st="38" end="78"/>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charRg st="78" end="129"/>
                                            </p:txEl>
                                          </p:spTgt>
                                        </p:tgtEl>
                                        <p:attrNameLst>
                                          <p:attrName>style.visibility</p:attrName>
                                        </p:attrNameLst>
                                      </p:cBhvr>
                                      <p:to>
                                        <p:strVal val="visible"/>
                                      </p:to>
                                    </p:set>
                                    <p:animEffect transition="in" filter="wipe(left)">
                                      <p:cBhvr>
                                        <p:cTn id="12" dur="500"/>
                                        <p:tgtEl>
                                          <p:spTgt spid="3">
                                            <p:txEl>
                                              <p:charRg st="78" end="129"/>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charRg st="129" end="183"/>
                                            </p:txEl>
                                          </p:spTgt>
                                        </p:tgtEl>
                                        <p:attrNameLst>
                                          <p:attrName>style.visibility</p:attrName>
                                        </p:attrNameLst>
                                      </p:cBhvr>
                                      <p:to>
                                        <p:strVal val="visible"/>
                                      </p:to>
                                    </p:set>
                                    <p:animEffect transition="in" filter="wipe(left)">
                                      <p:cBhvr>
                                        <p:cTn id="17" dur="500"/>
                                        <p:tgtEl>
                                          <p:spTgt spid="3">
                                            <p:txEl>
                                              <p:charRg st="129" end="18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charRg st="183" end="223"/>
                                            </p:txEl>
                                          </p:spTgt>
                                        </p:tgtEl>
                                        <p:attrNameLst>
                                          <p:attrName>style.visibility</p:attrName>
                                        </p:attrNameLst>
                                      </p:cBhvr>
                                      <p:to>
                                        <p:strVal val="visible"/>
                                      </p:to>
                                    </p:set>
                                    <p:animEffect transition="in" filter="wipe(left)">
                                      <p:cBhvr>
                                        <p:cTn id="22" dur="500"/>
                                        <p:tgtEl>
                                          <p:spTgt spid="3">
                                            <p:txEl>
                                              <p:charRg st="183" end="22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
                                            <p:txEl>
                                              <p:charRg st="223" end="268"/>
                                            </p:txEl>
                                          </p:spTgt>
                                        </p:tgtEl>
                                        <p:attrNameLst>
                                          <p:attrName>style.visibility</p:attrName>
                                        </p:attrNameLst>
                                      </p:cBhvr>
                                      <p:to>
                                        <p:strVal val="visible"/>
                                      </p:to>
                                    </p:set>
                                    <p:animEffect transition="in" filter="wipe(left)">
                                      <p:cBhvr>
                                        <p:cTn id="27" dur="500"/>
                                        <p:tgtEl>
                                          <p:spTgt spid="3">
                                            <p:txEl>
                                              <p:charRg st="223" end="26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
                                            <p:txEl>
                                              <p:charRg st="268" end="315"/>
                                            </p:txEl>
                                          </p:spTgt>
                                        </p:tgtEl>
                                        <p:attrNameLst>
                                          <p:attrName>style.visibility</p:attrName>
                                        </p:attrNameLst>
                                      </p:cBhvr>
                                      <p:to>
                                        <p:strVal val="visible"/>
                                      </p:to>
                                    </p:set>
                                    <p:animEffect transition="in" filter="wipe(left)">
                                      <p:cBhvr>
                                        <p:cTn id="32" dur="500"/>
                                        <p:tgtEl>
                                          <p:spTgt spid="3">
                                            <p:txEl>
                                              <p:charRg st="268" end="31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3">
                                            <p:txEl>
                                              <p:charRg st="315" end="354"/>
                                            </p:txEl>
                                          </p:spTgt>
                                        </p:tgtEl>
                                        <p:attrNameLst>
                                          <p:attrName>style.visibility</p:attrName>
                                        </p:attrNameLst>
                                      </p:cBhvr>
                                      <p:to>
                                        <p:strVal val="visible"/>
                                      </p:to>
                                    </p:set>
                                    <p:animEffect transition="in" filter="wipe(left)">
                                      <p:cBhvr>
                                        <p:cTn id="37" dur="500"/>
                                        <p:tgtEl>
                                          <p:spTgt spid="3">
                                            <p:txEl>
                                              <p:charRg st="315" end="35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3">
                                            <p:txEl>
                                              <p:charRg st="354" end="404"/>
                                            </p:txEl>
                                          </p:spTgt>
                                        </p:tgtEl>
                                        <p:attrNameLst>
                                          <p:attrName>style.visibility</p:attrName>
                                        </p:attrNameLst>
                                      </p:cBhvr>
                                      <p:to>
                                        <p:strVal val="visible"/>
                                      </p:to>
                                    </p:set>
                                    <p:animEffect transition="in" filter="wipe(left)">
                                      <p:cBhvr>
                                        <p:cTn id="42" dur="500"/>
                                        <p:tgtEl>
                                          <p:spTgt spid="3">
                                            <p:txEl>
                                              <p:charRg st="354" end="40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3">
                                            <p:txEl>
                                              <p:charRg st="430" end="610"/>
                                            </p:txEl>
                                          </p:spTgt>
                                        </p:tgtEl>
                                        <p:attrNameLst>
                                          <p:attrName>style.visibility</p:attrName>
                                        </p:attrNameLst>
                                      </p:cBhvr>
                                      <p:to>
                                        <p:strVal val="visible"/>
                                      </p:to>
                                    </p:set>
                                    <p:animEffect transition="in" filter="wipe(left)">
                                      <p:cBhvr>
                                        <p:cTn id="47" dur="500"/>
                                        <p:tgtEl>
                                          <p:spTgt spid="3">
                                            <p:txEl>
                                              <p:charRg st="430" end="6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TextBox 2"/>
          <p:cNvSpPr txBox="1"/>
          <p:nvPr/>
        </p:nvSpPr>
        <p:spPr>
          <a:xfrm>
            <a:off x="152400" y="-52387"/>
            <a:ext cx="11658600" cy="6356350"/>
          </a:xfrm>
          <a:prstGeom prst="rect">
            <a:avLst/>
          </a:prstGeom>
          <a:noFill/>
        </p:spPr>
        <p:txBody>
          <a:bodyPr>
            <a:spAutoFit/>
          </a:bodyPr>
          <a:p>
            <a:pPr marL="358775" indent="-358775" algn="just">
              <a:lnSpc>
                <a:spcPct val="117000"/>
              </a:lnSpc>
              <a:buNone/>
            </a:pPr>
            <a:r>
              <a:rPr sz="2500" b="1" dirty="0">
                <a:solidFill>
                  <a:srgbClr val="FFFF00"/>
                </a:solidFill>
                <a:latin typeface="Times New Roman" panose="02020603050405020304" pitchFamily="18" charset="0"/>
                <a:cs typeface="Times New Roman" panose="02020603050405020304" pitchFamily="18" charset="0"/>
              </a:rPr>
              <a:t>c</a:t>
            </a:r>
            <a:r>
              <a:rPr lang="vi-VN" altLang="x-none" sz="2500" b="1" dirty="0">
                <a:solidFill>
                  <a:srgbClr val="FFFF00"/>
                </a:solidFill>
                <a:latin typeface="Times New Roman" panose="02020603050405020304" pitchFamily="18" charset="0"/>
                <a:cs typeface="Times New Roman" panose="02020603050405020304" pitchFamily="18" charset="0"/>
              </a:rPr>
              <a:t>. Kết luận:</a:t>
            </a:r>
            <a:endParaRPr lang="vi-VN" altLang="x-none" sz="2500" b="1" dirty="0">
              <a:solidFill>
                <a:srgbClr val="FFFF00"/>
              </a:solidFill>
              <a:latin typeface="Times New Roman" panose="02020603050405020304" pitchFamily="18" charset="0"/>
              <a:cs typeface="Times New Roman" panose="02020603050405020304" pitchFamily="18" charset="0"/>
            </a:endParaRPr>
          </a:p>
          <a:p>
            <a:pPr marL="358775" indent="-358775" algn="just">
              <a:lnSpc>
                <a:spcPct val="117000"/>
              </a:lnSpc>
              <a:buNone/>
            </a:pPr>
            <a:r>
              <a:rPr lang="vi-VN" altLang="x-none" sz="2500" dirty="0">
                <a:latin typeface="Times New Roman" panose="02020603050405020304" pitchFamily="18" charset="0"/>
                <a:cs typeface="Times New Roman" panose="02020603050405020304" pitchFamily="18" charset="0"/>
              </a:rPr>
              <a:t>Trội không ho</a:t>
            </a:r>
            <a:r>
              <a:rPr lang="vi-VN" altLang="x-none" sz="2500" dirty="0">
                <a:latin typeface="Times New Roman" panose="02020603050405020304" pitchFamily="18" charset="0"/>
                <a:ea typeface="Times New Roman" panose="02020603050405020304" pitchFamily="18" charset="0"/>
              </a:rPr>
              <a:t>à</a:t>
            </a:r>
            <a:r>
              <a:rPr lang="vi-VN" altLang="x-none" sz="2500" dirty="0">
                <a:latin typeface="Times New Roman" panose="02020603050405020304" pitchFamily="18" charset="0"/>
                <a:cs typeface="Times New Roman" panose="02020603050405020304" pitchFamily="18" charset="0"/>
              </a:rPr>
              <a:t>n to</a:t>
            </a:r>
            <a:r>
              <a:rPr lang="vi-VN" altLang="x-none" sz="2500" dirty="0">
                <a:latin typeface="Times New Roman" panose="02020603050405020304" pitchFamily="18" charset="0"/>
                <a:ea typeface="Times New Roman" panose="02020603050405020304" pitchFamily="18" charset="0"/>
              </a:rPr>
              <a:t>à</a:t>
            </a:r>
            <a:r>
              <a:rPr lang="vi-VN" altLang="x-none" sz="2500" dirty="0">
                <a:latin typeface="Times New Roman" panose="02020603050405020304" pitchFamily="18" charset="0"/>
                <a:cs typeface="Times New Roman" panose="02020603050405020304" pitchFamily="18" charset="0"/>
              </a:rPr>
              <a:t>n l</a:t>
            </a:r>
            <a:r>
              <a:rPr lang="vi-VN" altLang="x-none" sz="2500" dirty="0">
                <a:latin typeface="Times New Roman" panose="02020603050405020304" pitchFamily="18" charset="0"/>
                <a:ea typeface="Times New Roman" panose="02020603050405020304" pitchFamily="18" charset="0"/>
              </a:rPr>
              <a:t>à</a:t>
            </a:r>
            <a:r>
              <a:rPr lang="vi-VN" altLang="x-none" sz="2500" dirty="0">
                <a:latin typeface="Times New Roman" panose="02020603050405020304" pitchFamily="18" charset="0"/>
                <a:cs typeface="Times New Roman" panose="02020603050405020304" pitchFamily="18" charset="0"/>
              </a:rPr>
              <a:t> hiện tượng tương tác giữa các allele của cùng một gene, trong đó một allele không lấn át ho</a:t>
            </a:r>
            <a:r>
              <a:rPr lang="vi-VN" altLang="x-none" sz="2500" dirty="0">
                <a:latin typeface="Times New Roman" panose="02020603050405020304" pitchFamily="18" charset="0"/>
                <a:ea typeface="Times New Roman" panose="02020603050405020304" pitchFamily="18" charset="0"/>
              </a:rPr>
              <a:t>à</a:t>
            </a:r>
            <a:r>
              <a:rPr lang="vi-VN" altLang="x-none" sz="2500" dirty="0">
                <a:latin typeface="Times New Roman" panose="02020603050405020304" pitchFamily="18" charset="0"/>
                <a:cs typeface="Times New Roman" panose="02020603050405020304" pitchFamily="18" charset="0"/>
              </a:rPr>
              <a:t>n to</a:t>
            </a:r>
            <a:r>
              <a:rPr lang="vi-VN" altLang="x-none" sz="2500" dirty="0">
                <a:latin typeface="Times New Roman" panose="02020603050405020304" pitchFamily="18" charset="0"/>
                <a:ea typeface="Times New Roman" panose="02020603050405020304" pitchFamily="18" charset="0"/>
              </a:rPr>
              <a:t>à</a:t>
            </a:r>
            <a:r>
              <a:rPr lang="vi-VN" altLang="x-none" sz="2500" dirty="0">
                <a:latin typeface="Times New Roman" panose="02020603050405020304" pitchFamily="18" charset="0"/>
                <a:cs typeface="Times New Roman" panose="02020603050405020304" pitchFamily="18" charset="0"/>
              </a:rPr>
              <a:t>n sự biểu hiện của allele còn lại dẫn tới thể dị hợp có kiểu hình trung gian (không ho</a:t>
            </a:r>
            <a:r>
              <a:rPr lang="vi-VN" altLang="x-none" sz="2500" dirty="0">
                <a:latin typeface="Times New Roman" panose="02020603050405020304" pitchFamily="18" charset="0"/>
                <a:ea typeface="Times New Roman" panose="02020603050405020304" pitchFamily="18" charset="0"/>
              </a:rPr>
              <a:t>à</a:t>
            </a:r>
            <a:r>
              <a:rPr lang="vi-VN" altLang="x-none" sz="2500" dirty="0">
                <a:latin typeface="Times New Roman" panose="02020603050405020304" pitchFamily="18" charset="0"/>
                <a:cs typeface="Times New Roman" panose="02020603050405020304" pitchFamily="18" charset="0"/>
              </a:rPr>
              <a:t>n to</a:t>
            </a:r>
            <a:r>
              <a:rPr lang="vi-VN" altLang="x-none" sz="2500" dirty="0">
                <a:latin typeface="Times New Roman" panose="02020603050405020304" pitchFamily="18" charset="0"/>
                <a:ea typeface="Times New Roman" panose="02020603050405020304" pitchFamily="18" charset="0"/>
              </a:rPr>
              <a:t>à</a:t>
            </a:r>
            <a:r>
              <a:rPr lang="vi-VN" altLang="x-none" sz="2500" dirty="0">
                <a:latin typeface="Times New Roman" panose="02020603050405020304" pitchFamily="18" charset="0"/>
                <a:cs typeface="Times New Roman" panose="02020603050405020304" pitchFamily="18" charset="0"/>
              </a:rPr>
              <a:t>n giống một bên bố hoặc mẹ)</a:t>
            </a:r>
            <a:endParaRPr lang="vi-VN" altLang="x-none" sz="2500" dirty="0">
              <a:latin typeface="Times New Roman" panose="02020603050405020304" pitchFamily="18" charset="0"/>
              <a:cs typeface="Times New Roman" panose="02020603050405020304" pitchFamily="18" charset="0"/>
            </a:endParaRPr>
          </a:p>
          <a:p>
            <a:pPr marL="358775" indent="-358775" algn="just">
              <a:lnSpc>
                <a:spcPct val="117000"/>
              </a:lnSpc>
              <a:buNone/>
            </a:pPr>
            <a:r>
              <a:rPr lang="vi-VN" altLang="x-none" sz="2500" b="1" dirty="0">
                <a:solidFill>
                  <a:srgbClr val="FFFF00"/>
                </a:solidFill>
                <a:latin typeface="Times New Roman" panose="02020603050405020304" pitchFamily="18" charset="0"/>
                <a:cs typeface="Times New Roman" panose="02020603050405020304" pitchFamily="18" charset="0"/>
              </a:rPr>
              <a:t>** Qua thí nghiệm hiện tượng DT trội không ho</a:t>
            </a:r>
            <a:r>
              <a:rPr lang="vi-VN" altLang="x-none" sz="2500" b="1" dirty="0">
                <a:solidFill>
                  <a:srgbClr val="FFFF00"/>
                </a:solidFill>
                <a:latin typeface="Times New Roman" panose="02020603050405020304" pitchFamily="18" charset="0"/>
                <a:ea typeface="Times New Roman" panose="02020603050405020304" pitchFamily="18" charset="0"/>
              </a:rPr>
              <a:t>à</a:t>
            </a:r>
            <a:r>
              <a:rPr lang="vi-VN" altLang="x-none" sz="2500" b="1" dirty="0">
                <a:solidFill>
                  <a:srgbClr val="FFFF00"/>
                </a:solidFill>
                <a:latin typeface="Times New Roman" panose="02020603050405020304" pitchFamily="18" charset="0"/>
                <a:cs typeface="Times New Roman" panose="02020603050405020304" pitchFamily="18" charset="0"/>
              </a:rPr>
              <a:t>n to</a:t>
            </a:r>
            <a:r>
              <a:rPr lang="vi-VN" altLang="x-none" sz="2500" b="1" dirty="0">
                <a:solidFill>
                  <a:srgbClr val="FFFF00"/>
                </a:solidFill>
                <a:latin typeface="Times New Roman" panose="02020603050405020304" pitchFamily="18" charset="0"/>
                <a:ea typeface="Times New Roman" panose="02020603050405020304" pitchFamily="18" charset="0"/>
              </a:rPr>
              <a:t>à</a:t>
            </a:r>
            <a:r>
              <a:rPr lang="vi-VN" altLang="x-none" sz="2500" b="1" dirty="0">
                <a:solidFill>
                  <a:srgbClr val="FFFF00"/>
                </a:solidFill>
                <a:latin typeface="Times New Roman" panose="02020603050405020304" pitchFamily="18" charset="0"/>
                <a:cs typeface="Times New Roman" panose="02020603050405020304" pitchFamily="18" charset="0"/>
              </a:rPr>
              <a:t>n giải thích sau:</a:t>
            </a:r>
            <a:endParaRPr lang="vi-VN" altLang="x-none" sz="2500" b="1" dirty="0">
              <a:solidFill>
                <a:srgbClr val="FFFF00"/>
              </a:solidFill>
              <a:latin typeface="Times New Roman" panose="02020603050405020304" pitchFamily="18" charset="0"/>
              <a:cs typeface="Times New Roman" panose="02020603050405020304" pitchFamily="18" charset="0"/>
            </a:endParaRPr>
          </a:p>
          <a:p>
            <a:pPr marL="358775" indent="-358775" algn="just">
              <a:lnSpc>
                <a:spcPct val="117000"/>
              </a:lnSpc>
              <a:buNone/>
            </a:pPr>
            <a:r>
              <a:rPr lang="vi-VN" altLang="x-none" sz="2500" dirty="0">
                <a:latin typeface="Times New Roman" panose="02020603050405020304" pitchFamily="18" charset="0"/>
                <a:cs typeface="Times New Roman" panose="02020603050405020304" pitchFamily="18" charset="0"/>
              </a:rPr>
              <a:t>+ Một allele (A) cho sản phẩm protein chức năng bình thường. =&gt; KG AA → hoa đỏ</a:t>
            </a:r>
            <a:endParaRPr lang="vi-VN" altLang="x-none" sz="2500" dirty="0">
              <a:latin typeface="Times New Roman" panose="02020603050405020304" pitchFamily="18" charset="0"/>
              <a:cs typeface="Times New Roman" panose="02020603050405020304" pitchFamily="18" charset="0"/>
            </a:endParaRPr>
          </a:p>
          <a:p>
            <a:pPr marL="358775" indent="-358775" algn="just">
              <a:lnSpc>
                <a:spcPct val="117000"/>
              </a:lnSpc>
              <a:buNone/>
            </a:pPr>
            <a:r>
              <a:rPr lang="vi-VN" altLang="x-none" sz="2500" dirty="0">
                <a:latin typeface="Times New Roman" panose="02020603050405020304" pitchFamily="18" charset="0"/>
                <a:cs typeface="Times New Roman" panose="02020603050405020304" pitchFamily="18" charset="0"/>
              </a:rPr>
              <a:t>+ Allele còn lại (a) không tạo ra sản phẩm protein bình thường. =&gt; KG aa → hoa trắng</a:t>
            </a:r>
            <a:endParaRPr lang="vi-VN" altLang="x-none" sz="2500" dirty="0">
              <a:latin typeface="Times New Roman" panose="02020603050405020304" pitchFamily="18" charset="0"/>
              <a:cs typeface="Times New Roman" panose="02020603050405020304" pitchFamily="18" charset="0"/>
            </a:endParaRPr>
          </a:p>
          <a:p>
            <a:pPr marL="358775" indent="-358775" algn="just">
              <a:lnSpc>
                <a:spcPct val="117000"/>
              </a:lnSpc>
              <a:buNone/>
            </a:pPr>
            <a:r>
              <a:rPr lang="vi-VN" altLang="x-none" sz="2500" b="1" dirty="0">
                <a:latin typeface="Times New Roman" panose="02020603050405020304" pitchFamily="18" charset="0"/>
                <a:cs typeface="Times New Roman" panose="02020603050405020304" pitchFamily="18" charset="0"/>
              </a:rPr>
              <a:t>+ Ở trạng thái dị hợp:</a:t>
            </a:r>
            <a:endParaRPr lang="vi-VN" altLang="x-none" sz="2500" b="1" dirty="0">
              <a:latin typeface="Times New Roman" panose="02020603050405020304" pitchFamily="18" charset="0"/>
              <a:cs typeface="Times New Roman" panose="02020603050405020304" pitchFamily="18" charset="0"/>
            </a:endParaRPr>
          </a:p>
          <a:p>
            <a:pPr marL="358775" indent="-358775" algn="just">
              <a:lnSpc>
                <a:spcPct val="117000"/>
              </a:lnSpc>
              <a:buNone/>
            </a:pPr>
            <a:r>
              <a:rPr lang="vi-VN" altLang="x-none" sz="2500" dirty="0">
                <a:latin typeface="Times New Roman" panose="02020603050405020304" pitchFamily="18" charset="0"/>
                <a:cs typeface="Times New Roman" panose="02020603050405020304" pitchFamily="18" charset="0"/>
              </a:rPr>
              <a:t>	 </a:t>
            </a:r>
            <a:r>
              <a:rPr sz="2500" dirty="0">
                <a:latin typeface="Times New Roman" panose="02020603050405020304" pitchFamily="18" charset="0"/>
                <a:cs typeface="Times New Roman" panose="02020603050405020304" pitchFamily="18" charset="0"/>
              </a:rPr>
              <a:t>      </a:t>
            </a:r>
            <a:r>
              <a:rPr lang="vi-VN" altLang="x-none" sz="2500" dirty="0">
                <a:latin typeface="Times New Roman" panose="02020603050405020304" pitchFamily="18" charset="0"/>
                <a:cs typeface="Times New Roman" panose="02020603050405020304" pitchFamily="18" charset="0"/>
              </a:rPr>
              <a:t>++ Một allele (A) cho sản phẩm protein chức năng bình thường = </a:t>
            </a:r>
            <a:r>
              <a:rPr lang="vi-VN" altLang="x-none" sz="2500" dirty="0">
                <a:latin typeface="Times New Roman" panose="02020603050405020304" pitchFamily="18" charset="0"/>
                <a:ea typeface="Times New Roman" panose="02020603050405020304" pitchFamily="18" charset="0"/>
              </a:rPr>
              <a:t>½</a:t>
            </a:r>
            <a:r>
              <a:rPr lang="vi-VN" altLang="x-none" sz="2500" dirty="0">
                <a:latin typeface="Times New Roman" panose="02020603050405020304" pitchFamily="18" charset="0"/>
                <a:cs typeface="Times New Roman" panose="02020603050405020304" pitchFamily="18" charset="0"/>
              </a:rPr>
              <a:t> mức sản phẩm KG AA</a:t>
            </a:r>
            <a:endParaRPr lang="vi-VN" altLang="x-none" sz="2500" dirty="0">
              <a:latin typeface="Times New Roman" panose="02020603050405020304" pitchFamily="18" charset="0"/>
              <a:cs typeface="Times New Roman" panose="02020603050405020304" pitchFamily="18" charset="0"/>
            </a:endParaRPr>
          </a:p>
          <a:p>
            <a:pPr marL="358775" indent="-358775" algn="just">
              <a:lnSpc>
                <a:spcPct val="117000"/>
              </a:lnSpc>
              <a:buNone/>
            </a:pPr>
            <a:r>
              <a:rPr lang="vi-VN" altLang="x-none" sz="2500" dirty="0">
                <a:latin typeface="Times New Roman" panose="02020603050405020304" pitchFamily="18" charset="0"/>
                <a:cs typeface="Times New Roman" panose="02020603050405020304" pitchFamily="18" charset="0"/>
              </a:rPr>
              <a:t>	</a:t>
            </a:r>
            <a:r>
              <a:rPr sz="2500" dirty="0">
                <a:latin typeface="Times New Roman" panose="02020603050405020304" pitchFamily="18" charset="0"/>
                <a:cs typeface="Times New Roman" panose="02020603050405020304" pitchFamily="18" charset="0"/>
              </a:rPr>
              <a:t>     </a:t>
            </a:r>
            <a:r>
              <a:rPr lang="vi-VN" altLang="x-none" sz="2500" dirty="0">
                <a:latin typeface="Times New Roman" panose="02020603050405020304" pitchFamily="18" charset="0"/>
                <a:cs typeface="Times New Roman" panose="02020603050405020304" pitchFamily="18" charset="0"/>
              </a:rPr>
              <a:t> ++ Một allele (a) không cho sản phẩm protein chức năng bình thường </a:t>
            </a:r>
            <a:endParaRPr lang="vi-VN" altLang="x-none" sz="2500" dirty="0">
              <a:latin typeface="Times New Roman" panose="02020603050405020304" pitchFamily="18" charset="0"/>
              <a:cs typeface="Times New Roman" panose="02020603050405020304" pitchFamily="18" charset="0"/>
            </a:endParaRPr>
          </a:p>
          <a:p>
            <a:pPr marL="358775" indent="-358775" algn="just">
              <a:lnSpc>
                <a:spcPct val="117000"/>
              </a:lnSpc>
              <a:buNone/>
            </a:pPr>
            <a:r>
              <a:rPr lang="vi-VN" altLang="x-none" sz="2500" dirty="0">
                <a:latin typeface="Times New Roman" panose="02020603050405020304" pitchFamily="18" charset="0"/>
                <a:cs typeface="Times New Roman" panose="02020603050405020304" pitchFamily="18" charset="0"/>
              </a:rPr>
              <a:t>Mức sản phẩm bình thường tạo ra không đủ để tạo ra kiểu hình bình thường (đỏ) hay do sản phẩm của allele n</a:t>
            </a:r>
            <a:r>
              <a:rPr lang="vi-VN" altLang="x-none" sz="2500" dirty="0">
                <a:latin typeface="Times New Roman" panose="02020603050405020304" pitchFamily="18" charset="0"/>
                <a:ea typeface="Times New Roman" panose="02020603050405020304" pitchFamily="18" charset="0"/>
              </a:rPr>
              <a:t>à</a:t>
            </a:r>
            <a:r>
              <a:rPr lang="vi-VN" altLang="x-none" sz="2500" dirty="0">
                <a:latin typeface="Times New Roman" panose="02020603050405020304" pitchFamily="18" charset="0"/>
                <a:cs typeface="Times New Roman" panose="02020603050405020304" pitchFamily="18" charset="0"/>
              </a:rPr>
              <a:t>y (A) không đủ để lấn át sự biểu hiện của allele kia (a) → biểu hiện KH trung gian (hồng).</a:t>
            </a:r>
            <a:endParaRPr lang="vi-VN" altLang="x-none" sz="2500" dirty="0">
              <a:latin typeface="Times New Roman" panose="02020603050405020304" pitchFamily="18" charset="0"/>
              <a:ea typeface="Times New Roman" panose="02020603050405020304" pitchFamily="18" charset="0"/>
            </a:endParaRP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charRg st="13" end="254"/>
                                            </p:txEl>
                                          </p:spTgt>
                                        </p:tgtEl>
                                        <p:attrNameLst>
                                          <p:attrName>style.visibility</p:attrName>
                                        </p:attrNameLst>
                                      </p:cBhvr>
                                      <p:to>
                                        <p:strVal val="visible"/>
                                      </p:to>
                                    </p:set>
                                    <p:animEffect transition="in" filter="wipe(left)">
                                      <p:cBhvr>
                                        <p:cTn id="7" dur="500"/>
                                        <p:tgtEl>
                                          <p:spTgt spid="3">
                                            <p:txEl>
                                              <p:charRg st="13" end="254"/>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charRg st="323" end="402"/>
                                            </p:txEl>
                                          </p:spTgt>
                                        </p:tgtEl>
                                        <p:attrNameLst>
                                          <p:attrName>style.visibility</p:attrName>
                                        </p:attrNameLst>
                                      </p:cBhvr>
                                      <p:to>
                                        <p:strVal val="visible"/>
                                      </p:to>
                                    </p:set>
                                    <p:animEffect transition="in" filter="wipe(left)">
                                      <p:cBhvr>
                                        <p:cTn id="12" dur="500"/>
                                        <p:tgtEl>
                                          <p:spTgt spid="3">
                                            <p:txEl>
                                              <p:charRg st="323" end="40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charRg st="402" end="487"/>
                                            </p:txEl>
                                          </p:spTgt>
                                        </p:tgtEl>
                                        <p:attrNameLst>
                                          <p:attrName>style.visibility</p:attrName>
                                        </p:attrNameLst>
                                      </p:cBhvr>
                                      <p:to>
                                        <p:strVal val="visible"/>
                                      </p:to>
                                    </p:set>
                                    <p:animEffect transition="in" filter="wipe(left)">
                                      <p:cBhvr>
                                        <p:cTn id="17" dur="500"/>
                                        <p:tgtEl>
                                          <p:spTgt spid="3">
                                            <p:txEl>
                                              <p:charRg st="402" end="487"/>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charRg st="487" end="510"/>
                                            </p:txEl>
                                          </p:spTgt>
                                        </p:tgtEl>
                                        <p:attrNameLst>
                                          <p:attrName>style.visibility</p:attrName>
                                        </p:attrNameLst>
                                      </p:cBhvr>
                                      <p:to>
                                        <p:strVal val="visible"/>
                                      </p:to>
                                    </p:set>
                                    <p:animEffect transition="in" filter="wipe(left)">
                                      <p:cBhvr>
                                        <p:cTn id="22" dur="500"/>
                                        <p:tgtEl>
                                          <p:spTgt spid="3">
                                            <p:txEl>
                                              <p:charRg st="487" end="51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
                                            <p:txEl>
                                              <p:charRg st="510" end="602"/>
                                            </p:txEl>
                                          </p:spTgt>
                                        </p:tgtEl>
                                        <p:attrNameLst>
                                          <p:attrName>style.visibility</p:attrName>
                                        </p:attrNameLst>
                                      </p:cBhvr>
                                      <p:to>
                                        <p:strVal val="visible"/>
                                      </p:to>
                                    </p:set>
                                    <p:animEffect transition="in" filter="wipe(left)">
                                      <p:cBhvr>
                                        <p:cTn id="27" dur="500"/>
                                        <p:tgtEl>
                                          <p:spTgt spid="3">
                                            <p:txEl>
                                              <p:charRg st="510" end="60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
                                            <p:txEl>
                                              <p:charRg st="602" end="677"/>
                                            </p:txEl>
                                          </p:spTgt>
                                        </p:tgtEl>
                                        <p:attrNameLst>
                                          <p:attrName>style.visibility</p:attrName>
                                        </p:attrNameLst>
                                      </p:cBhvr>
                                      <p:to>
                                        <p:strVal val="visible"/>
                                      </p:to>
                                    </p:set>
                                    <p:animEffect transition="in" filter="wipe(left)">
                                      <p:cBhvr>
                                        <p:cTn id="32" dur="500"/>
                                        <p:tgtEl>
                                          <p:spTgt spid="3">
                                            <p:txEl>
                                              <p:charRg st="602" end="67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3">
                                            <p:txEl>
                                              <p:charRg st="677" end="875"/>
                                            </p:txEl>
                                          </p:spTgt>
                                        </p:tgtEl>
                                        <p:attrNameLst>
                                          <p:attrName>style.visibility</p:attrName>
                                        </p:attrNameLst>
                                      </p:cBhvr>
                                      <p:to>
                                        <p:strVal val="visible"/>
                                      </p:to>
                                    </p:set>
                                    <p:animEffect transition="in" filter="wipe(left)">
                                      <p:cBhvr>
                                        <p:cTn id="37" dur="500"/>
                                        <p:tgtEl>
                                          <p:spTgt spid="3">
                                            <p:txEl>
                                              <p:charRg st="677" end="87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3730" name="Rectangle 2"/>
          <p:cNvSpPr/>
          <p:nvPr/>
        </p:nvSpPr>
        <p:spPr>
          <a:xfrm>
            <a:off x="3048000" y="912813"/>
            <a:ext cx="12192000" cy="0"/>
          </a:xfrm>
          <a:prstGeom prst="rect">
            <a:avLst/>
          </a:prstGeom>
          <a:noFill/>
          <a:ln w="9525">
            <a:noFill/>
          </a:ln>
        </p:spPr>
        <p:txBody>
          <a:bodyPr wrap="none" anchor="ctr" anchorCtr="0">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nSpc>
                <a:spcPct val="100000"/>
              </a:lnSpc>
              <a:spcBef>
                <a:spcPct val="0"/>
              </a:spcBef>
              <a:buFontTx/>
              <a:buNone/>
            </a:pPr>
            <a:endParaRPr lang="en-US" altLang="en-US" sz="1800" dirty="0">
              <a:latin typeface="Arial" panose="020B0604020202020204" pitchFamily="34" charset="0"/>
            </a:endParaRPr>
          </a:p>
        </p:txBody>
      </p:sp>
      <p:sp>
        <p:nvSpPr>
          <p:cNvPr id="6148" name="Text Box 8"/>
          <p:cNvSpPr txBox="1"/>
          <p:nvPr/>
        </p:nvSpPr>
        <p:spPr>
          <a:xfrm>
            <a:off x="4038600" y="239713"/>
            <a:ext cx="3657600" cy="769937"/>
          </a:xfrm>
          <a:prstGeom prst="rect">
            <a:avLst/>
          </a:prstGeom>
          <a:solidFill>
            <a:srgbClr val="0000FF"/>
          </a:solidFill>
          <a:ln w="38100" cap="flat" cmpd="sng">
            <a:solidFill>
              <a:schemeClr val="bg1"/>
            </a:solidFill>
            <a:prstDash val="solid"/>
            <a:miter/>
            <a:headEnd type="none" w="med" len="med"/>
            <a:tailEnd type="none" w="med" len="med"/>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ctr" eaLnBrk="1" hangingPunct="1">
              <a:lnSpc>
                <a:spcPct val="100000"/>
              </a:lnSpc>
              <a:spcBef>
                <a:spcPct val="50000"/>
              </a:spcBef>
              <a:buFontTx/>
              <a:buNone/>
            </a:pPr>
            <a:r>
              <a:rPr lang="en-US" altLang="en-US" sz="4400" b="1" dirty="0">
                <a:solidFill>
                  <a:srgbClr val="FFFF00"/>
                </a:solidFill>
                <a:latin typeface="Times New Roman" panose="02020603050405020304" pitchFamily="18" charset="0"/>
                <a:cs typeface="Arial" panose="020B0604020202020204" pitchFamily="34" charset="0"/>
              </a:rPr>
              <a:t>KHỞI ĐỘNG</a:t>
            </a:r>
            <a:endParaRPr lang="en-US" altLang="en-US" sz="6000" b="1" i="1" dirty="0">
              <a:solidFill>
                <a:srgbClr val="FFFF00"/>
              </a:solidFill>
              <a:latin typeface="Arial" panose="020B0604020202020204" pitchFamily="34" charset="0"/>
            </a:endParaRPr>
          </a:p>
        </p:txBody>
      </p:sp>
      <p:sp>
        <p:nvSpPr>
          <p:cNvPr id="4" name="TextBox 7"/>
          <p:cNvSpPr txBox="1">
            <a:spLocks noChangeArrowheads="1"/>
          </p:cNvSpPr>
          <p:nvPr/>
        </p:nvSpPr>
        <p:spPr bwMode="auto">
          <a:xfrm>
            <a:off x="533400" y="1209675"/>
            <a:ext cx="11458575" cy="4465638"/>
          </a:xfrm>
          <a:prstGeom prst="rect">
            <a:avLst/>
          </a:prstGeom>
          <a:solidFill>
            <a:schemeClr val="accent5">
              <a:lumMod val="20000"/>
              <a:lumOff val="80000"/>
            </a:schemeClr>
          </a:solidFill>
          <a:ln>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just">
              <a:buNone/>
            </a:pPr>
            <a:r>
              <a:rPr lang="vi-VN" altLang="x-none" sz="3200" b="1" i="1" dirty="0">
                <a:solidFill>
                  <a:srgbClr val="0000FF"/>
                </a:solidFill>
                <a:latin typeface="Times New Roman" panose="02020603050405020304" pitchFamily="18" charset="0"/>
                <a:cs typeface="Times New Roman" panose="02020603050405020304" pitchFamily="18" charset="0"/>
              </a:rPr>
              <a:t>Phương pháp nghiên cứu của Mendel đặc biệt ở chỗ:</a:t>
            </a:r>
            <a:endParaRPr lang="vi-VN" altLang="x-none" sz="3200" b="1" i="1" dirty="0">
              <a:solidFill>
                <a:srgbClr val="0000FF"/>
              </a:solidFill>
              <a:latin typeface="Times New Roman" panose="02020603050405020304" pitchFamily="18" charset="0"/>
              <a:cs typeface="Times New Roman" panose="02020603050405020304" pitchFamily="18" charset="0"/>
            </a:endParaRPr>
          </a:p>
          <a:p>
            <a:pPr marL="0" lvl="0" indent="0" algn="just">
              <a:buNone/>
            </a:pPr>
            <a:r>
              <a:rPr lang="vi-VN" altLang="x-none" sz="3200" b="1" i="1" dirty="0">
                <a:solidFill>
                  <a:srgbClr val="0000FF"/>
                </a:solidFill>
                <a:latin typeface="Times New Roman" panose="02020603050405020304" pitchFamily="18" charset="0"/>
                <a:cs typeface="Times New Roman" panose="02020603050405020304" pitchFamily="18" charset="0"/>
              </a:rPr>
              <a:t>	- Tính khoa học: Mendel sử dụng phương pháp khoa học chặt chẽ, bao gồm việc đặt giả thuyết, thí nghiệm, thu thập dữ liệu v</a:t>
            </a:r>
            <a:r>
              <a:rPr lang="vi-VN" altLang="x-none" sz="3200" b="1" i="1" dirty="0">
                <a:solidFill>
                  <a:srgbClr val="0000FF"/>
                </a:solidFill>
                <a:latin typeface="Times New Roman" panose="02020603050405020304" pitchFamily="18" charset="0"/>
                <a:ea typeface="Times New Roman" panose="02020603050405020304" pitchFamily="18" charset="0"/>
              </a:rPr>
              <a:t>à</a:t>
            </a:r>
            <a:r>
              <a:rPr lang="vi-VN" altLang="x-none" sz="3200" b="1" i="1" dirty="0">
                <a:solidFill>
                  <a:srgbClr val="0000FF"/>
                </a:solidFill>
                <a:latin typeface="Times New Roman" panose="02020603050405020304" pitchFamily="18" charset="0"/>
                <a:cs typeface="Times New Roman" panose="02020603050405020304" pitchFamily="18" charset="0"/>
              </a:rPr>
              <a:t> phân tích kết quả.</a:t>
            </a:r>
            <a:endParaRPr lang="vi-VN" altLang="x-none" sz="3200" b="1" i="1" dirty="0">
              <a:solidFill>
                <a:srgbClr val="0000FF"/>
              </a:solidFill>
              <a:latin typeface="Times New Roman" panose="02020603050405020304" pitchFamily="18" charset="0"/>
              <a:cs typeface="Times New Roman" panose="02020603050405020304" pitchFamily="18" charset="0"/>
            </a:endParaRPr>
          </a:p>
          <a:p>
            <a:pPr marL="0" lvl="0" indent="0" algn="just">
              <a:buNone/>
            </a:pPr>
            <a:r>
              <a:rPr lang="vi-VN" altLang="x-none" sz="3200" b="1" i="1" dirty="0">
                <a:solidFill>
                  <a:srgbClr val="0000FF"/>
                </a:solidFill>
                <a:latin typeface="Times New Roman" panose="02020603050405020304" pitchFamily="18" charset="0"/>
                <a:cs typeface="Times New Roman" panose="02020603050405020304" pitchFamily="18" charset="0"/>
              </a:rPr>
              <a:t>	- Tính tỉ mỉ: Mendel cẩn thận ghi chép số liệu v</a:t>
            </a:r>
            <a:r>
              <a:rPr lang="vi-VN" altLang="x-none" sz="3200" b="1" i="1" dirty="0">
                <a:solidFill>
                  <a:srgbClr val="0000FF"/>
                </a:solidFill>
                <a:latin typeface="Times New Roman" panose="02020603050405020304" pitchFamily="18" charset="0"/>
                <a:ea typeface="Times New Roman" panose="02020603050405020304" pitchFamily="18" charset="0"/>
              </a:rPr>
              <a:t>à</a:t>
            </a:r>
            <a:r>
              <a:rPr lang="vi-VN" altLang="x-none" sz="3200" b="1" i="1" dirty="0">
                <a:solidFill>
                  <a:srgbClr val="0000FF"/>
                </a:solidFill>
                <a:latin typeface="Times New Roman" panose="02020603050405020304" pitchFamily="18" charset="0"/>
                <a:cs typeface="Times New Roman" panose="02020603050405020304" pitchFamily="18" charset="0"/>
              </a:rPr>
              <a:t> thực hiện thí nghiệm nhiều lần để đảm bảo tính chính xác của kết quả.</a:t>
            </a:r>
            <a:endParaRPr lang="vi-VN" altLang="x-none" sz="3200" b="1" i="1" dirty="0">
              <a:solidFill>
                <a:srgbClr val="0000FF"/>
              </a:solidFill>
              <a:latin typeface="Times New Roman" panose="02020603050405020304" pitchFamily="18" charset="0"/>
              <a:cs typeface="Times New Roman" panose="02020603050405020304" pitchFamily="18" charset="0"/>
            </a:endParaRPr>
          </a:p>
          <a:p>
            <a:pPr marL="0" lvl="0" indent="0" algn="just">
              <a:buNone/>
            </a:pPr>
            <a:r>
              <a:rPr lang="vi-VN" altLang="x-none" sz="3200" b="1" i="1" dirty="0">
                <a:solidFill>
                  <a:srgbClr val="0000FF"/>
                </a:solidFill>
                <a:latin typeface="Times New Roman" panose="02020603050405020304" pitchFamily="18" charset="0"/>
                <a:cs typeface="Times New Roman" panose="02020603050405020304" pitchFamily="18" charset="0"/>
              </a:rPr>
              <a:t>	- Tính sáng tạo: Mendel sử dụng phương pháp lai các dòng thuần chủng v</a:t>
            </a:r>
            <a:r>
              <a:rPr lang="vi-VN" altLang="x-none" sz="3200" b="1" i="1" dirty="0">
                <a:solidFill>
                  <a:srgbClr val="0000FF"/>
                </a:solidFill>
                <a:latin typeface="Times New Roman" panose="02020603050405020304" pitchFamily="18" charset="0"/>
                <a:ea typeface="Times New Roman" panose="02020603050405020304" pitchFamily="18" charset="0"/>
              </a:rPr>
              <a:t>à</a:t>
            </a:r>
            <a:r>
              <a:rPr lang="vi-VN" altLang="x-none" sz="3200" b="1" i="1" dirty="0">
                <a:solidFill>
                  <a:srgbClr val="0000FF"/>
                </a:solidFill>
                <a:latin typeface="Times New Roman" panose="02020603050405020304" pitchFamily="18" charset="0"/>
                <a:cs typeface="Times New Roman" panose="02020603050405020304" pitchFamily="18" charset="0"/>
              </a:rPr>
              <a:t> phân tích thống kê để nghiên cứu di truyền, đây l</a:t>
            </a:r>
            <a:r>
              <a:rPr lang="vi-VN" altLang="x-none" sz="3200" b="1" i="1" dirty="0">
                <a:solidFill>
                  <a:srgbClr val="0000FF"/>
                </a:solidFill>
                <a:latin typeface="Times New Roman" panose="02020603050405020304" pitchFamily="18" charset="0"/>
                <a:ea typeface="Times New Roman" panose="02020603050405020304" pitchFamily="18" charset="0"/>
              </a:rPr>
              <a:t>à</a:t>
            </a:r>
            <a:r>
              <a:rPr lang="vi-VN" altLang="x-none" sz="3200" b="1" i="1" dirty="0">
                <a:solidFill>
                  <a:srgbClr val="0000FF"/>
                </a:solidFill>
                <a:latin typeface="Times New Roman" panose="02020603050405020304" pitchFamily="18" charset="0"/>
                <a:cs typeface="Times New Roman" panose="02020603050405020304" pitchFamily="18" charset="0"/>
              </a:rPr>
              <a:t> phương pháp mới mẻ v</a:t>
            </a:r>
            <a:r>
              <a:rPr lang="vi-VN" altLang="x-none" sz="3200" b="1" i="1" dirty="0">
                <a:solidFill>
                  <a:srgbClr val="0000FF"/>
                </a:solidFill>
                <a:latin typeface="Times New Roman" panose="02020603050405020304" pitchFamily="18" charset="0"/>
                <a:ea typeface="Times New Roman" panose="02020603050405020304" pitchFamily="18" charset="0"/>
              </a:rPr>
              <a:t>à</a:t>
            </a:r>
            <a:r>
              <a:rPr lang="vi-VN" altLang="x-none" sz="3200" b="1" i="1" dirty="0">
                <a:solidFill>
                  <a:srgbClr val="0000FF"/>
                </a:solidFill>
                <a:latin typeface="Times New Roman" panose="02020603050405020304" pitchFamily="18" charset="0"/>
                <a:cs typeface="Times New Roman" panose="02020603050405020304" pitchFamily="18" charset="0"/>
              </a:rPr>
              <a:t>o thời điểm đó.</a:t>
            </a:r>
            <a:endParaRPr lang="vi-VN" altLang="x-none" sz="3200" b="1" i="1" dirty="0">
              <a:solidFill>
                <a:srgbClr val="0000FF"/>
              </a:solidFill>
              <a:latin typeface="Times New Roman" panose="02020603050405020304" pitchFamily="18" charset="0"/>
              <a:ea typeface="Times New Roman" panose="02020603050405020304" pitchFamily="18" charset="0"/>
            </a:endParaRP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8" grpId="0" animBg="1"/>
      <p:bldP spid="4" grpId="0" animBg="1"/>
      <p:bldP spid="4" grpId="1" animBg="1"/>
      <p:bldP spid="4" grpId="2"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1618" name="TextBox 2"/>
          <p:cNvSpPr txBox="1"/>
          <p:nvPr/>
        </p:nvSpPr>
        <p:spPr>
          <a:xfrm>
            <a:off x="76200" y="-19050"/>
            <a:ext cx="4876800" cy="1058863"/>
          </a:xfrm>
          <a:prstGeom prst="rect">
            <a:avLst/>
          </a:prstGeom>
          <a:noFill/>
          <a:ln w="9525">
            <a:noFill/>
          </a:ln>
        </p:spPr>
        <p:txBody>
          <a:bodyPr>
            <a:spAutoFit/>
          </a:bodyPr>
          <a:lstStyle>
            <a:lvl1pPr marL="228600" indent="-228600" algn="l" rtl="0" eaLnBrk="0" fontAlgn="base" hangingPunct="0">
              <a:lnSpc>
                <a:spcPct val="120000"/>
              </a:lnSpc>
              <a:spcBef>
                <a:spcPts val="1000"/>
              </a:spcBef>
              <a:spcAft>
                <a:spcPct val="0"/>
              </a:spcAft>
              <a:buFont typeface="Arial" panose="020B0604020202020204" pitchFamily="34" charset="0"/>
              <a:buChar char="•"/>
              <a:defRPr sz="2000" kern="1200">
                <a:solidFill>
                  <a:schemeClr val="tx1"/>
                </a:solidFill>
                <a:effectLst/>
                <a:latin typeface="+mn-lt"/>
                <a:ea typeface="+mn-ea"/>
                <a:cs typeface="+mn-cs"/>
              </a:defRPr>
            </a:lvl1pPr>
            <a:lvl2pPr marL="685800" indent="-228600" algn="l" rtl="0" eaLnBrk="0" fontAlgn="base" hangingPunct="0">
              <a:lnSpc>
                <a:spcPct val="120000"/>
              </a:lnSpc>
              <a:spcBef>
                <a:spcPts val="500"/>
              </a:spcBef>
              <a:spcAft>
                <a:spcPct val="0"/>
              </a:spcAft>
              <a:buFont typeface="Arial" panose="020B0604020202020204" pitchFamily="34" charset="0"/>
              <a:buChar char="•"/>
              <a:defRPr kern="1200">
                <a:solidFill>
                  <a:schemeClr val="tx1"/>
                </a:solidFill>
                <a:effectLst/>
                <a:latin typeface="+mn-lt"/>
                <a:ea typeface="+mn-ea"/>
                <a:cs typeface="+mn-cs"/>
              </a:defRPr>
            </a:lvl2pPr>
            <a:lvl3pPr marL="1143000" indent="-228600" algn="l" rtl="0" eaLnBrk="0" fontAlgn="base" hangingPunct="0">
              <a:lnSpc>
                <a:spcPct val="120000"/>
              </a:lnSpc>
              <a:spcBef>
                <a:spcPts val="500"/>
              </a:spcBef>
              <a:spcAft>
                <a:spcPct val="0"/>
              </a:spcAft>
              <a:buFont typeface="Arial" panose="020B0604020202020204" pitchFamily="34" charset="0"/>
              <a:buChar char="•"/>
              <a:defRPr sz="1600" kern="1200">
                <a:solidFill>
                  <a:schemeClr val="tx1"/>
                </a:solidFill>
                <a:effectLst/>
                <a:latin typeface="+mn-lt"/>
                <a:ea typeface="+mn-ea"/>
                <a:cs typeface="+mn-cs"/>
              </a:defRPr>
            </a:lvl3pPr>
            <a:lvl4pPr marL="1600200" indent="-228600" algn="l" rtl="0" eaLnBrk="0" fontAlgn="base" hangingPunct="0">
              <a:lnSpc>
                <a:spcPct val="120000"/>
              </a:lnSpc>
              <a:spcBef>
                <a:spcPts val="500"/>
              </a:spcBef>
              <a:spcAft>
                <a:spcPct val="0"/>
              </a:spcAft>
              <a:buFont typeface="Arial" panose="020B0604020202020204" pitchFamily="34" charset="0"/>
              <a:buChar char="•"/>
              <a:defRPr sz="1400" kern="1200">
                <a:solidFill>
                  <a:schemeClr val="tx1"/>
                </a:solidFill>
                <a:effectLst/>
                <a:latin typeface="+mn-lt"/>
                <a:ea typeface="+mn-ea"/>
                <a:cs typeface="+mn-cs"/>
              </a:defRPr>
            </a:lvl4pPr>
            <a:lvl5pPr marL="2057400" indent="-228600" algn="l" rtl="0" eaLnBrk="0" fontAlgn="base" hangingPunct="0">
              <a:lnSpc>
                <a:spcPct val="120000"/>
              </a:lnSpc>
              <a:spcBef>
                <a:spcPts val="500"/>
              </a:spcBef>
              <a:spcAft>
                <a:spcPct val="0"/>
              </a:spcAft>
              <a:buFont typeface="Arial" panose="020B0604020202020204" pitchFamily="34" charset="0"/>
              <a:buChar char="•"/>
              <a:defRPr sz="1200" kern="1200">
                <a:solidFill>
                  <a:schemeClr val="tx1"/>
                </a:solidFill>
                <a:effectLst/>
                <a:latin typeface="+mn-lt"/>
                <a:ea typeface="+mn-ea"/>
                <a:cs typeface="+mn-cs"/>
              </a:defRPr>
            </a:lvl5pPr>
          </a:lstStyle>
          <a:p>
            <a:pPr marL="358775" lvl="0" indent="-358775" algn="just">
              <a:lnSpc>
                <a:spcPct val="117000"/>
              </a:lnSpc>
              <a:spcBef>
                <a:spcPct val="0"/>
              </a:spcBef>
              <a:buFontTx/>
              <a:buNone/>
            </a:pPr>
            <a:r>
              <a:rPr lang="en-US" altLang="en-US" sz="2800" b="1" dirty="0">
                <a:solidFill>
                  <a:srgbClr val="FFFF00"/>
                </a:solidFill>
                <a:latin typeface="Times New Roman" panose="02020603050405020304" pitchFamily="18" charset="0"/>
                <a:cs typeface="Times New Roman" panose="02020603050405020304" pitchFamily="18" charset="0"/>
              </a:rPr>
              <a:t>a2. Đồng trội</a:t>
            </a:r>
            <a:endParaRPr lang="en-US" altLang="en-US" sz="2800" b="1" dirty="0">
              <a:solidFill>
                <a:srgbClr val="FFFF00"/>
              </a:solidFill>
              <a:latin typeface="Times New Roman" panose="02020603050405020304" pitchFamily="18" charset="0"/>
              <a:cs typeface="Times New Roman" panose="02020603050405020304" pitchFamily="18" charset="0"/>
            </a:endParaRPr>
          </a:p>
          <a:p>
            <a:pPr marL="358775" lvl="0" indent="-358775" algn="just">
              <a:lnSpc>
                <a:spcPct val="117000"/>
              </a:lnSpc>
              <a:spcBef>
                <a:spcPct val="0"/>
              </a:spcBef>
              <a:buFontTx/>
              <a:buNone/>
            </a:pPr>
            <a:r>
              <a:rPr lang="en-US" altLang="en-US" sz="2800" b="1" dirty="0">
                <a:solidFill>
                  <a:srgbClr val="FFFF00"/>
                </a:solidFill>
                <a:latin typeface="Times New Roman" panose="02020603050405020304" pitchFamily="18" charset="0"/>
                <a:cs typeface="Times New Roman" panose="02020603050405020304" pitchFamily="18" charset="0"/>
              </a:rPr>
              <a:t>1. Ví dụ </a:t>
            </a:r>
            <a:endParaRPr lang="en-US" altLang="en-US" sz="2800" b="1" dirty="0">
              <a:solidFill>
                <a:srgbClr val="FFFF00"/>
              </a:solidFill>
              <a:latin typeface="Times New Roman" panose="02020603050405020304" pitchFamily="18" charset="0"/>
              <a:ea typeface="Times New Roman" panose="02020603050405020304" pitchFamily="18" charset="0"/>
            </a:endParaRPr>
          </a:p>
        </p:txBody>
      </p:sp>
      <p:sp>
        <p:nvSpPr>
          <p:cNvPr id="111619" name="TextBox 6"/>
          <p:cNvSpPr txBox="1"/>
          <p:nvPr/>
        </p:nvSpPr>
        <p:spPr>
          <a:xfrm>
            <a:off x="76200" y="3079750"/>
            <a:ext cx="11938000" cy="3816350"/>
          </a:xfrm>
          <a:prstGeom prst="rect">
            <a:avLst/>
          </a:prstGeom>
          <a:noFill/>
          <a:ln w="9525">
            <a:noFill/>
          </a:ln>
        </p:spPr>
        <p:txBody>
          <a:bodyPr>
            <a:spAutoFit/>
          </a:bodyPr>
          <a:lstStyle>
            <a:lvl1pPr marL="228600" indent="-228600" algn="l" rtl="0" eaLnBrk="0" fontAlgn="base" hangingPunct="0">
              <a:lnSpc>
                <a:spcPct val="120000"/>
              </a:lnSpc>
              <a:spcBef>
                <a:spcPts val="1000"/>
              </a:spcBef>
              <a:spcAft>
                <a:spcPct val="0"/>
              </a:spcAft>
              <a:buFont typeface="Arial" panose="020B0604020202020204" pitchFamily="34" charset="0"/>
              <a:buChar char="•"/>
              <a:defRPr sz="2000" kern="1200">
                <a:solidFill>
                  <a:schemeClr val="tx1"/>
                </a:solidFill>
                <a:effectLst/>
                <a:latin typeface="+mn-lt"/>
                <a:ea typeface="+mn-ea"/>
                <a:cs typeface="+mn-cs"/>
              </a:defRPr>
            </a:lvl1pPr>
            <a:lvl2pPr marL="685800" indent="-228600" algn="l" rtl="0" eaLnBrk="0" fontAlgn="base" hangingPunct="0">
              <a:lnSpc>
                <a:spcPct val="120000"/>
              </a:lnSpc>
              <a:spcBef>
                <a:spcPts val="500"/>
              </a:spcBef>
              <a:spcAft>
                <a:spcPct val="0"/>
              </a:spcAft>
              <a:buFont typeface="Arial" panose="020B0604020202020204" pitchFamily="34" charset="0"/>
              <a:buChar char="•"/>
              <a:defRPr kern="1200">
                <a:solidFill>
                  <a:schemeClr val="tx1"/>
                </a:solidFill>
                <a:effectLst/>
                <a:latin typeface="+mn-lt"/>
                <a:ea typeface="+mn-ea"/>
                <a:cs typeface="+mn-cs"/>
              </a:defRPr>
            </a:lvl2pPr>
            <a:lvl3pPr marL="1143000" indent="-228600" algn="l" rtl="0" eaLnBrk="0" fontAlgn="base" hangingPunct="0">
              <a:lnSpc>
                <a:spcPct val="120000"/>
              </a:lnSpc>
              <a:spcBef>
                <a:spcPts val="500"/>
              </a:spcBef>
              <a:spcAft>
                <a:spcPct val="0"/>
              </a:spcAft>
              <a:buFont typeface="Arial" panose="020B0604020202020204" pitchFamily="34" charset="0"/>
              <a:buChar char="•"/>
              <a:defRPr sz="1600" kern="1200">
                <a:solidFill>
                  <a:schemeClr val="tx1"/>
                </a:solidFill>
                <a:effectLst/>
                <a:latin typeface="+mn-lt"/>
                <a:ea typeface="+mn-ea"/>
                <a:cs typeface="+mn-cs"/>
              </a:defRPr>
            </a:lvl3pPr>
            <a:lvl4pPr marL="1600200" indent="-228600" algn="l" rtl="0" eaLnBrk="0" fontAlgn="base" hangingPunct="0">
              <a:lnSpc>
                <a:spcPct val="120000"/>
              </a:lnSpc>
              <a:spcBef>
                <a:spcPts val="500"/>
              </a:spcBef>
              <a:spcAft>
                <a:spcPct val="0"/>
              </a:spcAft>
              <a:buFont typeface="Arial" panose="020B0604020202020204" pitchFamily="34" charset="0"/>
              <a:buChar char="•"/>
              <a:defRPr sz="1400" kern="1200">
                <a:solidFill>
                  <a:schemeClr val="tx1"/>
                </a:solidFill>
                <a:effectLst/>
                <a:latin typeface="+mn-lt"/>
                <a:ea typeface="+mn-ea"/>
                <a:cs typeface="+mn-cs"/>
              </a:defRPr>
            </a:lvl4pPr>
            <a:lvl5pPr marL="2057400" indent="-228600" algn="l" rtl="0" eaLnBrk="0" fontAlgn="base" hangingPunct="0">
              <a:lnSpc>
                <a:spcPct val="120000"/>
              </a:lnSpc>
              <a:spcBef>
                <a:spcPts val="500"/>
              </a:spcBef>
              <a:spcAft>
                <a:spcPct val="0"/>
              </a:spcAft>
              <a:buFont typeface="Arial" panose="020B0604020202020204" pitchFamily="34" charset="0"/>
              <a:buChar char="•"/>
              <a:defRPr sz="1200" kern="1200">
                <a:solidFill>
                  <a:schemeClr val="tx1"/>
                </a:solidFill>
                <a:effectLst/>
                <a:latin typeface="+mn-lt"/>
                <a:ea typeface="+mn-ea"/>
                <a:cs typeface="+mn-cs"/>
              </a:defRPr>
            </a:lvl5pPr>
          </a:lstStyle>
          <a:p>
            <a:pPr marL="358775" lvl="0" indent="-358775" algn="just">
              <a:lnSpc>
                <a:spcPct val="100000"/>
              </a:lnSpc>
              <a:spcBef>
                <a:spcPts val="600"/>
              </a:spcBef>
              <a:spcAft>
                <a:spcPts val="600"/>
              </a:spcAft>
              <a:buFontTx/>
              <a:buNone/>
            </a:pPr>
            <a:r>
              <a:rPr lang="vi-VN" altLang="en-US" sz="2400" dirty="0">
                <a:latin typeface="Times New Roman" panose="02020603050405020304" pitchFamily="18" charset="0"/>
                <a:cs typeface="Times New Roman" panose="02020603050405020304" pitchFamily="18" charset="0"/>
              </a:rPr>
              <a:t>- Gene quy định nhóm m</a:t>
            </a:r>
            <a:r>
              <a:rPr lang="vi-VN" altLang="en-US" sz="2400" dirty="0">
                <a:latin typeface="Times New Roman" panose="02020603050405020304" pitchFamily="18" charset="0"/>
                <a:ea typeface="Times New Roman" panose="02020603050405020304" pitchFamily="18" charset="0"/>
              </a:rPr>
              <a:t>à</a:t>
            </a:r>
            <a:r>
              <a:rPr lang="vi-VN" altLang="en-US" sz="2400" dirty="0">
                <a:latin typeface="Times New Roman" panose="02020603050405020304" pitchFamily="18" charset="0"/>
                <a:cs typeface="Times New Roman" panose="02020603050405020304" pitchFamily="18" charset="0"/>
              </a:rPr>
              <a:t>u ABO ở người có ..... allene: ......... Trong đó allene trội l</a:t>
            </a:r>
            <a:r>
              <a:rPr lang="vi-VN" altLang="en-US" sz="2400" dirty="0">
                <a:latin typeface="Times New Roman" panose="02020603050405020304" pitchFamily="18" charset="0"/>
                <a:ea typeface="Times New Roman" panose="02020603050405020304" pitchFamily="18" charset="0"/>
              </a:rPr>
              <a:t>à</a:t>
            </a:r>
            <a:r>
              <a:rPr lang="vi-VN" altLang="en-US" sz="2400" dirty="0">
                <a:latin typeface="Times New Roman" panose="02020603050405020304" pitchFamily="18" charset="0"/>
                <a:cs typeface="Times New Roman" panose="02020603050405020304" pitchFamily="18" charset="0"/>
              </a:rPr>
              <a:t> ........... allene lặn l</a:t>
            </a:r>
            <a:r>
              <a:rPr lang="vi-VN" altLang="en-US" sz="2400" dirty="0">
                <a:latin typeface="Times New Roman" panose="02020603050405020304" pitchFamily="18" charset="0"/>
                <a:ea typeface="Times New Roman" panose="02020603050405020304" pitchFamily="18" charset="0"/>
              </a:rPr>
              <a:t>à</a:t>
            </a:r>
            <a:r>
              <a:rPr lang="vi-VN" altLang="en-US" sz="2400" dirty="0">
                <a:latin typeface="Times New Roman" panose="02020603050405020304" pitchFamily="18" charset="0"/>
                <a:cs typeface="Times New Roman" panose="02020603050405020304" pitchFamily="18" charset="0"/>
              </a:rPr>
              <a:t> .... </a:t>
            </a:r>
            <a:endParaRPr lang="vi-VN" altLang="en-US" sz="2400" dirty="0">
              <a:latin typeface="Times New Roman" panose="02020603050405020304" pitchFamily="18" charset="0"/>
              <a:cs typeface="Times New Roman" panose="02020603050405020304" pitchFamily="18" charset="0"/>
            </a:endParaRPr>
          </a:p>
          <a:p>
            <a:pPr marL="358775" lvl="0" indent="-358775" algn="just">
              <a:lnSpc>
                <a:spcPct val="100000"/>
              </a:lnSpc>
              <a:spcBef>
                <a:spcPts val="600"/>
              </a:spcBef>
              <a:spcAft>
                <a:spcPts val="600"/>
              </a:spcAft>
              <a:buFontTx/>
              <a:buNone/>
            </a:pPr>
            <a:r>
              <a:rPr lang="vi-VN" altLang="en-US" sz="2400" dirty="0">
                <a:latin typeface="Times New Roman" panose="02020603050405020304" pitchFamily="18" charset="0"/>
                <a:cs typeface="Times New Roman" panose="02020603050405020304" pitchFamily="18" charset="0"/>
              </a:rPr>
              <a:t>- Số kiểu gene tạo ra từ 3 allene l</a:t>
            </a:r>
            <a:r>
              <a:rPr lang="vi-VN" altLang="en-US" sz="2400" dirty="0">
                <a:latin typeface="Times New Roman" panose="02020603050405020304" pitchFamily="18" charset="0"/>
                <a:ea typeface="Times New Roman" panose="02020603050405020304" pitchFamily="18" charset="0"/>
              </a:rPr>
              <a:t>à</a:t>
            </a:r>
            <a:r>
              <a:rPr lang="vi-VN" altLang="en-US" sz="2400" dirty="0">
                <a:latin typeface="Times New Roman" panose="02020603050405020304" pitchFamily="18" charset="0"/>
                <a:cs typeface="Times New Roman" panose="02020603050405020304" pitchFamily="18" charset="0"/>
              </a:rPr>
              <a:t>: .....kiểu gene.</a:t>
            </a:r>
            <a:endParaRPr lang="vi-VN" altLang="en-US" sz="2400" dirty="0">
              <a:latin typeface="Times New Roman" panose="02020603050405020304" pitchFamily="18" charset="0"/>
              <a:cs typeface="Times New Roman" panose="02020603050405020304" pitchFamily="18" charset="0"/>
            </a:endParaRPr>
          </a:p>
          <a:p>
            <a:pPr marL="358775" lvl="0" indent="-358775" algn="just">
              <a:lnSpc>
                <a:spcPct val="100000"/>
              </a:lnSpc>
              <a:spcBef>
                <a:spcPts val="600"/>
              </a:spcBef>
              <a:spcAft>
                <a:spcPts val="600"/>
              </a:spcAft>
              <a:buFontTx/>
              <a:buNone/>
            </a:pPr>
            <a:r>
              <a:rPr lang="vi-VN" altLang="en-US" sz="2400" dirty="0">
                <a:latin typeface="Times New Roman" panose="02020603050405020304" pitchFamily="18" charset="0"/>
                <a:cs typeface="Times New Roman" panose="02020603050405020304" pitchFamily="18" charset="0"/>
              </a:rPr>
              <a:t>- Số kiểu hình tạo ra: .... kiểu hình.</a:t>
            </a:r>
            <a:endParaRPr lang="vi-VN" altLang="en-US" sz="2400" dirty="0">
              <a:latin typeface="Times New Roman" panose="02020603050405020304" pitchFamily="18" charset="0"/>
              <a:cs typeface="Times New Roman" panose="02020603050405020304" pitchFamily="18" charset="0"/>
            </a:endParaRPr>
          </a:p>
          <a:p>
            <a:pPr marL="358775" lvl="0" indent="-358775" algn="just">
              <a:lnSpc>
                <a:spcPct val="100000"/>
              </a:lnSpc>
              <a:spcBef>
                <a:spcPts val="600"/>
              </a:spcBef>
              <a:spcAft>
                <a:spcPts val="600"/>
              </a:spcAft>
              <a:buFontTx/>
              <a:buNone/>
            </a:pPr>
            <a:r>
              <a:rPr lang="en-US" altLang="en-US" sz="2400" b="1" dirty="0">
                <a:solidFill>
                  <a:srgbClr val="FFFF00"/>
                </a:solidFill>
                <a:latin typeface="Times New Roman" panose="02020603050405020304" pitchFamily="18" charset="0"/>
                <a:cs typeface="Times New Roman" panose="02020603050405020304" pitchFamily="18" charset="0"/>
              </a:rPr>
              <a:t>2</a:t>
            </a:r>
            <a:r>
              <a:rPr lang="vi-VN" altLang="en-US" sz="2400" b="1" dirty="0">
                <a:solidFill>
                  <a:srgbClr val="FFFF00"/>
                </a:solidFill>
                <a:latin typeface="Times New Roman" panose="02020603050405020304" pitchFamily="18" charset="0"/>
                <a:cs typeface="Times New Roman" panose="02020603050405020304" pitchFamily="18" charset="0"/>
              </a:rPr>
              <a:t>. Hãy cho biết người cha có kiểu gene như thế n</a:t>
            </a:r>
            <a:r>
              <a:rPr lang="vi-VN" altLang="en-US" sz="2400" b="1" dirty="0">
                <a:solidFill>
                  <a:srgbClr val="FFFF00"/>
                </a:solidFill>
                <a:latin typeface="Times New Roman" panose="02020603050405020304" pitchFamily="18" charset="0"/>
                <a:ea typeface="Times New Roman" panose="02020603050405020304" pitchFamily="18" charset="0"/>
              </a:rPr>
              <a:t>à</a:t>
            </a:r>
            <a:r>
              <a:rPr lang="vi-VN" altLang="en-US" sz="2400" b="1" dirty="0">
                <a:solidFill>
                  <a:srgbClr val="FFFF00"/>
                </a:solidFill>
                <a:latin typeface="Times New Roman" panose="02020603050405020304" pitchFamily="18" charset="0"/>
                <a:cs typeface="Times New Roman" panose="02020603050405020304" pitchFamily="18" charset="0"/>
              </a:rPr>
              <a:t>o nếu người mẹ có nhóm máu O v</a:t>
            </a:r>
            <a:r>
              <a:rPr lang="vi-VN" altLang="en-US" sz="2400" b="1" dirty="0">
                <a:solidFill>
                  <a:srgbClr val="FFFF00"/>
                </a:solidFill>
                <a:latin typeface="Times New Roman" panose="02020603050405020304" pitchFamily="18" charset="0"/>
                <a:ea typeface="Times New Roman" panose="02020603050405020304" pitchFamily="18" charset="0"/>
              </a:rPr>
              <a:t>à</a:t>
            </a:r>
            <a:r>
              <a:rPr lang="vi-VN" altLang="en-US" sz="2400" b="1" dirty="0">
                <a:solidFill>
                  <a:srgbClr val="FFFF00"/>
                </a:solidFill>
                <a:latin typeface="Times New Roman" panose="02020603050405020304" pitchFamily="18" charset="0"/>
                <a:cs typeface="Times New Roman" panose="02020603050405020304" pitchFamily="18" charset="0"/>
              </a:rPr>
              <a:t> sinh được những đứa con có nhóm máu O v</a:t>
            </a:r>
            <a:r>
              <a:rPr lang="vi-VN" altLang="en-US" sz="2400" b="1" dirty="0">
                <a:solidFill>
                  <a:srgbClr val="FFFF00"/>
                </a:solidFill>
                <a:latin typeface="Times New Roman" panose="02020603050405020304" pitchFamily="18" charset="0"/>
                <a:ea typeface="Times New Roman" panose="02020603050405020304" pitchFamily="18" charset="0"/>
              </a:rPr>
              <a:t>à</a:t>
            </a:r>
            <a:r>
              <a:rPr lang="vi-VN" altLang="en-US" sz="2400" b="1" dirty="0">
                <a:solidFill>
                  <a:srgbClr val="FFFF00"/>
                </a:solidFill>
                <a:latin typeface="Times New Roman" panose="02020603050405020304" pitchFamily="18" charset="0"/>
                <a:cs typeface="Times New Roman" panose="02020603050405020304" pitchFamily="18" charset="0"/>
              </a:rPr>
              <a:t> con có nhóm máu A. 	</a:t>
            </a:r>
            <a:endParaRPr lang="vi-VN" altLang="en-US" sz="2400" b="1" dirty="0">
              <a:solidFill>
                <a:srgbClr val="FFFF00"/>
              </a:solidFill>
              <a:latin typeface="Times New Roman" panose="02020603050405020304" pitchFamily="18" charset="0"/>
              <a:cs typeface="Times New Roman" panose="02020603050405020304" pitchFamily="18" charset="0"/>
            </a:endParaRPr>
          </a:p>
          <a:p>
            <a:pPr marL="358775" lvl="0" indent="-358775" algn="just">
              <a:lnSpc>
                <a:spcPct val="100000"/>
              </a:lnSpc>
              <a:spcBef>
                <a:spcPts val="600"/>
              </a:spcBef>
              <a:spcAft>
                <a:spcPts val="600"/>
              </a:spcAft>
              <a:buFontTx/>
              <a:buNone/>
            </a:pPr>
            <a:r>
              <a:rPr lang="en-US" altLang="en-US" sz="2400" b="1" dirty="0">
                <a:solidFill>
                  <a:srgbClr val="FFFF00"/>
                </a:solidFill>
                <a:latin typeface="Times New Roman" panose="02020603050405020304" pitchFamily="18" charset="0"/>
                <a:cs typeface="Times New Roman" panose="02020603050405020304" pitchFamily="18" charset="0"/>
              </a:rPr>
              <a:t>3</a:t>
            </a:r>
            <a:r>
              <a:rPr lang="vi-VN" altLang="en-US" sz="2400" b="1" dirty="0">
                <a:solidFill>
                  <a:srgbClr val="FFFF00"/>
                </a:solidFill>
                <a:latin typeface="Times New Roman" panose="02020603050405020304" pitchFamily="18" charset="0"/>
                <a:cs typeface="Times New Roman" panose="02020603050405020304" pitchFamily="18" charset="0"/>
              </a:rPr>
              <a:t>. Kết luận:</a:t>
            </a:r>
            <a:endParaRPr lang="en-US" altLang="en-US" sz="2400" b="1" dirty="0">
              <a:solidFill>
                <a:srgbClr val="FFFF00"/>
              </a:solidFill>
              <a:latin typeface="Times New Roman" panose="02020603050405020304" pitchFamily="18" charset="0"/>
              <a:cs typeface="Times New Roman" panose="02020603050405020304" pitchFamily="18" charset="0"/>
            </a:endParaRPr>
          </a:p>
          <a:p>
            <a:pPr marL="358775" lvl="0" indent="-358775" algn="just">
              <a:lnSpc>
                <a:spcPct val="100000"/>
              </a:lnSpc>
              <a:spcBef>
                <a:spcPts val="600"/>
              </a:spcBef>
              <a:spcAft>
                <a:spcPts val="600"/>
              </a:spcAft>
              <a:buFontTx/>
              <a:buNone/>
            </a:pPr>
            <a:r>
              <a:rPr lang="en-US" altLang="en-US" sz="2400" dirty="0">
                <a:latin typeface="Times New Roman" panose="02020603050405020304" pitchFamily="18" charset="0"/>
                <a:cs typeface="Times New Roman" panose="02020603050405020304" pitchFamily="18" charset="0"/>
              </a:rPr>
              <a:t>	</a:t>
            </a:r>
            <a:r>
              <a:rPr lang="vi-VN" altLang="en-US" sz="2400" dirty="0">
                <a:latin typeface="Times New Roman" panose="02020603050405020304" pitchFamily="18" charset="0"/>
                <a:cs typeface="Times New Roman" panose="02020603050405020304" pitchFamily="18" charset="0"/>
              </a:rPr>
              <a:t>Đồng trội l</a:t>
            </a:r>
            <a:r>
              <a:rPr lang="vi-VN" altLang="en-US" sz="2400" dirty="0">
                <a:latin typeface="Times New Roman" panose="02020603050405020304" pitchFamily="18" charset="0"/>
                <a:ea typeface="Times New Roman" panose="02020603050405020304" pitchFamily="18" charset="0"/>
              </a:rPr>
              <a:t>à</a:t>
            </a:r>
            <a:r>
              <a:rPr lang="vi-VN" altLang="en-US" sz="2400" dirty="0">
                <a:latin typeface="Times New Roman" panose="02020603050405020304" pitchFamily="18" charset="0"/>
                <a:cs typeface="Times New Roman" panose="02020603050405020304" pitchFamily="18" charset="0"/>
              </a:rPr>
              <a:t> </a:t>
            </a:r>
            <a:endParaRPr lang="vi-VN" altLang="en-US" sz="2400" dirty="0">
              <a:latin typeface="Times New Roman" panose="02020603050405020304" pitchFamily="18" charset="0"/>
              <a:ea typeface="Times New Roman" panose="02020603050405020304" pitchFamily="18" charset="0"/>
            </a:endParaRPr>
          </a:p>
        </p:txBody>
      </p:sp>
      <p:pic>
        <p:nvPicPr>
          <p:cNvPr id="111620" name="Picture 3" descr="A screenshot of a computer&#10;&#10;Description automatically generated"/>
          <p:cNvPicPr>
            <a:picLocks noChangeAspect="1"/>
          </p:cNvPicPr>
          <p:nvPr/>
        </p:nvPicPr>
        <p:blipFill>
          <a:blip r:embed="rId1"/>
          <a:stretch>
            <a:fillRect/>
          </a:stretch>
        </p:blipFill>
        <p:spPr>
          <a:xfrm>
            <a:off x="2520950" y="149225"/>
            <a:ext cx="9085263" cy="2822575"/>
          </a:xfrm>
          <a:prstGeom prst="rect">
            <a:avLst/>
          </a:prstGeom>
          <a:noFill/>
          <a:ln w="9525">
            <a:noFill/>
          </a:ln>
        </p:spPr>
      </p:pic>
    </p:spTree>
  </p:cSld>
  <p:clrMapOvr>
    <a:masterClrMapping/>
  </p:clrMapOvr>
  <p:transition spd="slow">
    <p:split orient="vert"/>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6738" name="TextBox 2"/>
          <p:cNvSpPr txBox="1"/>
          <p:nvPr/>
        </p:nvSpPr>
        <p:spPr>
          <a:xfrm>
            <a:off x="76200" y="-19050"/>
            <a:ext cx="4876800" cy="1058863"/>
          </a:xfrm>
          <a:prstGeom prst="rect">
            <a:avLst/>
          </a:prstGeom>
          <a:noFill/>
          <a:ln w="9525">
            <a:noFill/>
          </a:ln>
        </p:spPr>
        <p:txBody>
          <a:bodyPr>
            <a:spAutoFit/>
          </a:bodyPr>
          <a:lstStyle>
            <a:lvl1pPr marL="228600" indent="-228600" algn="l" rtl="0" eaLnBrk="0" fontAlgn="base" hangingPunct="0">
              <a:lnSpc>
                <a:spcPct val="120000"/>
              </a:lnSpc>
              <a:spcBef>
                <a:spcPts val="1000"/>
              </a:spcBef>
              <a:spcAft>
                <a:spcPct val="0"/>
              </a:spcAft>
              <a:buFont typeface="Arial" panose="020B0604020202020204" pitchFamily="34" charset="0"/>
              <a:buChar char="•"/>
              <a:defRPr sz="2000" kern="1200">
                <a:solidFill>
                  <a:schemeClr val="tx1"/>
                </a:solidFill>
                <a:effectLst/>
                <a:latin typeface="+mn-lt"/>
                <a:ea typeface="+mn-ea"/>
                <a:cs typeface="+mn-cs"/>
              </a:defRPr>
            </a:lvl1pPr>
            <a:lvl2pPr marL="685800" indent="-228600" algn="l" rtl="0" eaLnBrk="0" fontAlgn="base" hangingPunct="0">
              <a:lnSpc>
                <a:spcPct val="120000"/>
              </a:lnSpc>
              <a:spcBef>
                <a:spcPts val="500"/>
              </a:spcBef>
              <a:spcAft>
                <a:spcPct val="0"/>
              </a:spcAft>
              <a:buFont typeface="Arial" panose="020B0604020202020204" pitchFamily="34" charset="0"/>
              <a:buChar char="•"/>
              <a:defRPr kern="1200">
                <a:solidFill>
                  <a:schemeClr val="tx1"/>
                </a:solidFill>
                <a:effectLst/>
                <a:latin typeface="+mn-lt"/>
                <a:ea typeface="+mn-ea"/>
                <a:cs typeface="+mn-cs"/>
              </a:defRPr>
            </a:lvl2pPr>
            <a:lvl3pPr marL="1143000" indent="-228600" algn="l" rtl="0" eaLnBrk="0" fontAlgn="base" hangingPunct="0">
              <a:lnSpc>
                <a:spcPct val="120000"/>
              </a:lnSpc>
              <a:spcBef>
                <a:spcPts val="500"/>
              </a:spcBef>
              <a:spcAft>
                <a:spcPct val="0"/>
              </a:spcAft>
              <a:buFont typeface="Arial" panose="020B0604020202020204" pitchFamily="34" charset="0"/>
              <a:buChar char="•"/>
              <a:defRPr sz="1600" kern="1200">
                <a:solidFill>
                  <a:schemeClr val="tx1"/>
                </a:solidFill>
                <a:effectLst/>
                <a:latin typeface="+mn-lt"/>
                <a:ea typeface="+mn-ea"/>
                <a:cs typeface="+mn-cs"/>
              </a:defRPr>
            </a:lvl3pPr>
            <a:lvl4pPr marL="1600200" indent="-228600" algn="l" rtl="0" eaLnBrk="0" fontAlgn="base" hangingPunct="0">
              <a:lnSpc>
                <a:spcPct val="120000"/>
              </a:lnSpc>
              <a:spcBef>
                <a:spcPts val="500"/>
              </a:spcBef>
              <a:spcAft>
                <a:spcPct val="0"/>
              </a:spcAft>
              <a:buFont typeface="Arial" panose="020B0604020202020204" pitchFamily="34" charset="0"/>
              <a:buChar char="•"/>
              <a:defRPr sz="1400" kern="1200">
                <a:solidFill>
                  <a:schemeClr val="tx1"/>
                </a:solidFill>
                <a:effectLst/>
                <a:latin typeface="+mn-lt"/>
                <a:ea typeface="+mn-ea"/>
                <a:cs typeface="+mn-cs"/>
              </a:defRPr>
            </a:lvl4pPr>
            <a:lvl5pPr marL="2057400" indent="-228600" algn="l" rtl="0" eaLnBrk="0" fontAlgn="base" hangingPunct="0">
              <a:lnSpc>
                <a:spcPct val="120000"/>
              </a:lnSpc>
              <a:spcBef>
                <a:spcPts val="500"/>
              </a:spcBef>
              <a:spcAft>
                <a:spcPct val="0"/>
              </a:spcAft>
              <a:buFont typeface="Arial" panose="020B0604020202020204" pitchFamily="34" charset="0"/>
              <a:buChar char="•"/>
              <a:defRPr sz="1200" kern="1200">
                <a:solidFill>
                  <a:schemeClr val="tx1"/>
                </a:solidFill>
                <a:effectLst/>
                <a:latin typeface="+mn-lt"/>
                <a:ea typeface="+mn-ea"/>
                <a:cs typeface="+mn-cs"/>
              </a:defRPr>
            </a:lvl5pPr>
          </a:lstStyle>
          <a:p>
            <a:pPr marL="358775" lvl="0" indent="-358775" algn="just">
              <a:lnSpc>
                <a:spcPct val="117000"/>
              </a:lnSpc>
              <a:spcBef>
                <a:spcPct val="0"/>
              </a:spcBef>
              <a:buFontTx/>
              <a:buNone/>
            </a:pPr>
            <a:r>
              <a:rPr lang="en-US" altLang="en-US" sz="2800" b="1" dirty="0">
                <a:solidFill>
                  <a:srgbClr val="FFFF00"/>
                </a:solidFill>
                <a:latin typeface="Times New Roman" panose="02020603050405020304" pitchFamily="18" charset="0"/>
                <a:cs typeface="Times New Roman" panose="02020603050405020304" pitchFamily="18" charset="0"/>
              </a:rPr>
              <a:t>a2. Đồng trội</a:t>
            </a:r>
            <a:endParaRPr lang="en-US" altLang="en-US" sz="2800" b="1" dirty="0">
              <a:solidFill>
                <a:srgbClr val="FFFF00"/>
              </a:solidFill>
              <a:latin typeface="Times New Roman" panose="02020603050405020304" pitchFamily="18" charset="0"/>
              <a:cs typeface="Times New Roman" panose="02020603050405020304" pitchFamily="18" charset="0"/>
            </a:endParaRPr>
          </a:p>
          <a:p>
            <a:pPr marL="358775" lvl="0" indent="-358775" algn="just">
              <a:lnSpc>
                <a:spcPct val="117000"/>
              </a:lnSpc>
              <a:spcBef>
                <a:spcPct val="0"/>
              </a:spcBef>
              <a:buFontTx/>
              <a:buNone/>
            </a:pPr>
            <a:r>
              <a:rPr lang="en-US" altLang="en-US" sz="2800" b="1" dirty="0">
                <a:solidFill>
                  <a:srgbClr val="FFFF00"/>
                </a:solidFill>
                <a:latin typeface="Times New Roman" panose="02020603050405020304" pitchFamily="18" charset="0"/>
                <a:cs typeface="Times New Roman" panose="02020603050405020304" pitchFamily="18" charset="0"/>
              </a:rPr>
              <a:t>1. Ví dụ </a:t>
            </a:r>
            <a:endParaRPr lang="en-US" altLang="en-US" sz="2800" b="1" dirty="0">
              <a:solidFill>
                <a:srgbClr val="FFFF00"/>
              </a:solidFill>
              <a:latin typeface="Times New Roman" panose="02020603050405020304" pitchFamily="18" charset="0"/>
              <a:ea typeface="Times New Roman" panose="02020603050405020304" pitchFamily="18" charset="0"/>
            </a:endParaRPr>
          </a:p>
        </p:txBody>
      </p:sp>
      <p:pic>
        <p:nvPicPr>
          <p:cNvPr id="116739" name="Picture 3" descr="A screenshot of a computer&#10;&#10;Description automatically generated"/>
          <p:cNvPicPr>
            <a:picLocks noChangeAspect="1"/>
          </p:cNvPicPr>
          <p:nvPr/>
        </p:nvPicPr>
        <p:blipFill>
          <a:blip r:embed="rId1"/>
          <a:stretch>
            <a:fillRect/>
          </a:stretch>
        </p:blipFill>
        <p:spPr>
          <a:xfrm>
            <a:off x="5791200" y="19050"/>
            <a:ext cx="6324600" cy="1965325"/>
          </a:xfrm>
          <a:prstGeom prst="rect">
            <a:avLst/>
          </a:prstGeom>
          <a:noFill/>
          <a:ln w="9525">
            <a:noFill/>
          </a:ln>
        </p:spPr>
      </p:pic>
      <p:sp>
        <p:nvSpPr>
          <p:cNvPr id="7" name="TextBox 6"/>
          <p:cNvSpPr txBox="1"/>
          <p:nvPr/>
        </p:nvSpPr>
        <p:spPr>
          <a:xfrm>
            <a:off x="177800" y="2020888"/>
            <a:ext cx="11938000" cy="4894262"/>
          </a:xfrm>
          <a:prstGeom prst="rect">
            <a:avLst/>
          </a:prstGeom>
          <a:noFill/>
          <a:ln w="9525">
            <a:noFill/>
          </a:ln>
        </p:spPr>
        <p:txBody>
          <a:bodyPr>
            <a:spAutoFit/>
          </a:bodyPr>
          <a:lstStyle>
            <a:lvl1pPr marL="228600" indent="-228600" algn="l" rtl="0" eaLnBrk="0" fontAlgn="base" hangingPunct="0">
              <a:lnSpc>
                <a:spcPct val="120000"/>
              </a:lnSpc>
              <a:spcBef>
                <a:spcPts val="1000"/>
              </a:spcBef>
              <a:spcAft>
                <a:spcPct val="0"/>
              </a:spcAft>
              <a:buFont typeface="Arial" panose="020B0604020202020204" pitchFamily="34" charset="0"/>
              <a:buChar char="•"/>
              <a:defRPr sz="2000" kern="1200">
                <a:solidFill>
                  <a:schemeClr val="tx1"/>
                </a:solidFill>
                <a:effectLst/>
                <a:latin typeface="+mn-lt"/>
                <a:ea typeface="+mn-ea"/>
                <a:cs typeface="+mn-cs"/>
              </a:defRPr>
            </a:lvl1pPr>
            <a:lvl2pPr marL="685800" indent="-228600" algn="l" rtl="0" eaLnBrk="0" fontAlgn="base" hangingPunct="0">
              <a:lnSpc>
                <a:spcPct val="120000"/>
              </a:lnSpc>
              <a:spcBef>
                <a:spcPts val="500"/>
              </a:spcBef>
              <a:spcAft>
                <a:spcPct val="0"/>
              </a:spcAft>
              <a:buFont typeface="Arial" panose="020B0604020202020204" pitchFamily="34" charset="0"/>
              <a:buChar char="•"/>
              <a:defRPr kern="1200">
                <a:solidFill>
                  <a:schemeClr val="tx1"/>
                </a:solidFill>
                <a:effectLst/>
                <a:latin typeface="+mn-lt"/>
                <a:ea typeface="+mn-ea"/>
                <a:cs typeface="+mn-cs"/>
              </a:defRPr>
            </a:lvl2pPr>
            <a:lvl3pPr marL="1143000" indent="-228600" algn="l" rtl="0" eaLnBrk="0" fontAlgn="base" hangingPunct="0">
              <a:lnSpc>
                <a:spcPct val="120000"/>
              </a:lnSpc>
              <a:spcBef>
                <a:spcPts val="500"/>
              </a:spcBef>
              <a:spcAft>
                <a:spcPct val="0"/>
              </a:spcAft>
              <a:buFont typeface="Arial" panose="020B0604020202020204" pitchFamily="34" charset="0"/>
              <a:buChar char="•"/>
              <a:defRPr sz="1600" kern="1200">
                <a:solidFill>
                  <a:schemeClr val="tx1"/>
                </a:solidFill>
                <a:effectLst/>
                <a:latin typeface="+mn-lt"/>
                <a:ea typeface="+mn-ea"/>
                <a:cs typeface="+mn-cs"/>
              </a:defRPr>
            </a:lvl3pPr>
            <a:lvl4pPr marL="1600200" indent="-228600" algn="l" rtl="0" eaLnBrk="0" fontAlgn="base" hangingPunct="0">
              <a:lnSpc>
                <a:spcPct val="120000"/>
              </a:lnSpc>
              <a:spcBef>
                <a:spcPts val="500"/>
              </a:spcBef>
              <a:spcAft>
                <a:spcPct val="0"/>
              </a:spcAft>
              <a:buFont typeface="Arial" panose="020B0604020202020204" pitchFamily="34" charset="0"/>
              <a:buChar char="•"/>
              <a:defRPr sz="1400" kern="1200">
                <a:solidFill>
                  <a:schemeClr val="tx1"/>
                </a:solidFill>
                <a:effectLst/>
                <a:latin typeface="+mn-lt"/>
                <a:ea typeface="+mn-ea"/>
                <a:cs typeface="+mn-cs"/>
              </a:defRPr>
            </a:lvl4pPr>
            <a:lvl5pPr marL="2057400" indent="-228600" algn="l" rtl="0" eaLnBrk="0" fontAlgn="base" hangingPunct="0">
              <a:lnSpc>
                <a:spcPct val="120000"/>
              </a:lnSpc>
              <a:spcBef>
                <a:spcPts val="500"/>
              </a:spcBef>
              <a:spcAft>
                <a:spcPct val="0"/>
              </a:spcAft>
              <a:buFont typeface="Arial" panose="020B0604020202020204" pitchFamily="34" charset="0"/>
              <a:buChar char="•"/>
              <a:defRPr sz="1200" kern="1200">
                <a:solidFill>
                  <a:schemeClr val="tx1"/>
                </a:solidFill>
                <a:effectLst/>
                <a:latin typeface="+mn-lt"/>
                <a:ea typeface="+mn-ea"/>
                <a:cs typeface="+mn-cs"/>
              </a:defRPr>
            </a:lvl5pPr>
          </a:lstStyle>
          <a:p>
            <a:pPr marL="358775" lvl="0" indent="-358775" algn="just">
              <a:lnSpc>
                <a:spcPct val="100000"/>
              </a:lnSpc>
              <a:spcBef>
                <a:spcPct val="0"/>
              </a:spcBef>
              <a:buFontTx/>
              <a:buNone/>
            </a:pPr>
            <a:r>
              <a:rPr lang="vi-VN" altLang="en-US" sz="2400" dirty="0">
                <a:solidFill>
                  <a:srgbClr val="FFFFFF"/>
                </a:solidFill>
                <a:latin typeface="Times New Roman" panose="02020603050405020304" pitchFamily="18" charset="0"/>
                <a:cs typeface="Times New Roman" panose="02020603050405020304" pitchFamily="18" charset="0"/>
              </a:rPr>
              <a:t>- Gene quy định nhóm m</a:t>
            </a:r>
            <a:r>
              <a:rPr lang="vi-VN" altLang="en-US" sz="2400" dirty="0">
                <a:solidFill>
                  <a:srgbClr val="FFFFFF"/>
                </a:solidFill>
                <a:latin typeface="Times New Roman" panose="02020603050405020304" pitchFamily="18" charset="0"/>
                <a:ea typeface="Times New Roman" panose="02020603050405020304" pitchFamily="18" charset="0"/>
              </a:rPr>
              <a:t>à</a:t>
            </a:r>
            <a:r>
              <a:rPr lang="vi-VN" altLang="en-US" sz="2400" dirty="0">
                <a:solidFill>
                  <a:srgbClr val="FFFFFF"/>
                </a:solidFill>
                <a:latin typeface="Times New Roman" panose="02020603050405020304" pitchFamily="18" charset="0"/>
                <a:cs typeface="Times New Roman" panose="02020603050405020304" pitchFamily="18" charset="0"/>
              </a:rPr>
              <a:t>u ABO ở người có 3 allene: I</a:t>
            </a:r>
            <a:r>
              <a:rPr lang="vi-VN" altLang="en-US" sz="2400" baseline="30000" dirty="0">
                <a:solidFill>
                  <a:srgbClr val="FFFFFF"/>
                </a:solidFill>
                <a:latin typeface="Times New Roman" panose="02020603050405020304" pitchFamily="18" charset="0"/>
                <a:cs typeface="Times New Roman" panose="02020603050405020304" pitchFamily="18" charset="0"/>
              </a:rPr>
              <a:t>A</a:t>
            </a:r>
            <a:r>
              <a:rPr lang="vi-VN" altLang="en-US" sz="2400" dirty="0">
                <a:solidFill>
                  <a:srgbClr val="FFFFFF"/>
                </a:solidFill>
                <a:latin typeface="Times New Roman" panose="02020603050405020304" pitchFamily="18" charset="0"/>
                <a:cs typeface="Times New Roman" panose="02020603050405020304" pitchFamily="18" charset="0"/>
              </a:rPr>
              <a:t>, I</a:t>
            </a:r>
            <a:r>
              <a:rPr lang="vi-VN" altLang="en-US" sz="2400" baseline="30000" dirty="0">
                <a:solidFill>
                  <a:srgbClr val="FFFFFF"/>
                </a:solidFill>
                <a:latin typeface="Times New Roman" panose="02020603050405020304" pitchFamily="18" charset="0"/>
                <a:cs typeface="Times New Roman" panose="02020603050405020304" pitchFamily="18" charset="0"/>
              </a:rPr>
              <a:t>B</a:t>
            </a:r>
            <a:r>
              <a:rPr lang="vi-VN" altLang="en-US" sz="2400" dirty="0">
                <a:solidFill>
                  <a:srgbClr val="FFFFFF"/>
                </a:solidFill>
                <a:latin typeface="Times New Roman" panose="02020603050405020304" pitchFamily="18" charset="0"/>
                <a:cs typeface="Times New Roman" panose="02020603050405020304" pitchFamily="18" charset="0"/>
              </a:rPr>
              <a:t>, I</a:t>
            </a:r>
            <a:r>
              <a:rPr lang="vi-VN" altLang="en-US" sz="2400" baseline="30000" dirty="0">
                <a:solidFill>
                  <a:srgbClr val="FFFFFF"/>
                </a:solidFill>
                <a:latin typeface="Times New Roman" panose="02020603050405020304" pitchFamily="18" charset="0"/>
                <a:cs typeface="Times New Roman" panose="02020603050405020304" pitchFamily="18" charset="0"/>
              </a:rPr>
              <a:t>o</a:t>
            </a:r>
            <a:r>
              <a:rPr lang="vi-VN" altLang="en-US" sz="2400" dirty="0">
                <a:solidFill>
                  <a:srgbClr val="FFFFFF"/>
                </a:solidFill>
                <a:latin typeface="Times New Roman" panose="02020603050405020304" pitchFamily="18" charset="0"/>
                <a:cs typeface="Times New Roman" panose="02020603050405020304" pitchFamily="18" charset="0"/>
              </a:rPr>
              <a:t>. Trong đó allene trội l</a:t>
            </a:r>
            <a:r>
              <a:rPr lang="vi-VN" altLang="en-US" sz="2400" dirty="0">
                <a:solidFill>
                  <a:srgbClr val="FFFFFF"/>
                </a:solidFill>
                <a:latin typeface="Times New Roman" panose="02020603050405020304" pitchFamily="18" charset="0"/>
                <a:ea typeface="Times New Roman" panose="02020603050405020304" pitchFamily="18" charset="0"/>
              </a:rPr>
              <a:t>à</a:t>
            </a:r>
            <a:r>
              <a:rPr lang="vi-VN" altLang="en-US" sz="2400" dirty="0">
                <a:solidFill>
                  <a:srgbClr val="FFFFFF"/>
                </a:solidFill>
                <a:latin typeface="Times New Roman" panose="02020603050405020304" pitchFamily="18" charset="0"/>
                <a:cs typeface="Times New Roman" panose="02020603050405020304" pitchFamily="18" charset="0"/>
              </a:rPr>
              <a:t> IA, IB, allene lặn l</a:t>
            </a:r>
            <a:r>
              <a:rPr lang="vi-VN" altLang="en-US" sz="2400" dirty="0">
                <a:solidFill>
                  <a:srgbClr val="FFFFFF"/>
                </a:solidFill>
                <a:latin typeface="Times New Roman" panose="02020603050405020304" pitchFamily="18" charset="0"/>
                <a:ea typeface="Times New Roman" panose="02020603050405020304" pitchFamily="18" charset="0"/>
              </a:rPr>
              <a:t>à</a:t>
            </a:r>
            <a:r>
              <a:rPr lang="vi-VN" altLang="en-US" sz="2400" dirty="0">
                <a:solidFill>
                  <a:srgbClr val="FFFFFF"/>
                </a:solidFill>
                <a:latin typeface="Times New Roman" panose="02020603050405020304" pitchFamily="18" charset="0"/>
                <a:cs typeface="Times New Roman" panose="02020603050405020304" pitchFamily="18" charset="0"/>
              </a:rPr>
              <a:t> Io. </a:t>
            </a:r>
            <a:endParaRPr lang="vi-VN" altLang="en-US" sz="2400" dirty="0">
              <a:solidFill>
                <a:srgbClr val="FFFFFF"/>
              </a:solidFill>
              <a:latin typeface="Times New Roman" panose="02020603050405020304" pitchFamily="18" charset="0"/>
              <a:cs typeface="Times New Roman" panose="02020603050405020304" pitchFamily="18" charset="0"/>
            </a:endParaRPr>
          </a:p>
          <a:p>
            <a:pPr marL="358775" lvl="0" indent="-358775" algn="just">
              <a:lnSpc>
                <a:spcPct val="100000"/>
              </a:lnSpc>
              <a:spcBef>
                <a:spcPct val="0"/>
              </a:spcBef>
              <a:buFontTx/>
              <a:buNone/>
            </a:pPr>
            <a:r>
              <a:rPr lang="vi-VN" altLang="en-US" sz="2400" dirty="0">
                <a:solidFill>
                  <a:srgbClr val="FFFFFF"/>
                </a:solidFill>
                <a:latin typeface="Times New Roman" panose="02020603050405020304" pitchFamily="18" charset="0"/>
                <a:cs typeface="Times New Roman" panose="02020603050405020304" pitchFamily="18" charset="0"/>
              </a:rPr>
              <a:t>- Số kiểu gene tạo ra từ 3 allene l</a:t>
            </a:r>
            <a:r>
              <a:rPr lang="vi-VN" altLang="en-US" sz="2400" dirty="0">
                <a:solidFill>
                  <a:srgbClr val="FFFFFF"/>
                </a:solidFill>
                <a:latin typeface="Times New Roman" panose="02020603050405020304" pitchFamily="18" charset="0"/>
                <a:ea typeface="Times New Roman" panose="02020603050405020304" pitchFamily="18" charset="0"/>
              </a:rPr>
              <a:t>à</a:t>
            </a:r>
            <a:r>
              <a:rPr lang="vi-VN" altLang="en-US" sz="2400" dirty="0">
                <a:solidFill>
                  <a:srgbClr val="FFFFFF"/>
                </a:solidFill>
                <a:latin typeface="Times New Roman" panose="02020603050405020304" pitchFamily="18" charset="0"/>
                <a:cs typeface="Times New Roman" panose="02020603050405020304" pitchFamily="18" charset="0"/>
              </a:rPr>
              <a:t>: 6 kiểu gene.</a:t>
            </a:r>
            <a:endParaRPr lang="vi-VN" altLang="en-US" sz="2400" dirty="0">
              <a:solidFill>
                <a:srgbClr val="FFFFFF"/>
              </a:solidFill>
              <a:latin typeface="Times New Roman" panose="02020603050405020304" pitchFamily="18" charset="0"/>
              <a:cs typeface="Times New Roman" panose="02020603050405020304" pitchFamily="18" charset="0"/>
            </a:endParaRPr>
          </a:p>
          <a:p>
            <a:pPr marL="358775" lvl="0" indent="-358775" algn="just">
              <a:lnSpc>
                <a:spcPct val="100000"/>
              </a:lnSpc>
              <a:spcBef>
                <a:spcPct val="0"/>
              </a:spcBef>
              <a:buFontTx/>
              <a:buNone/>
            </a:pPr>
            <a:r>
              <a:rPr lang="vi-VN" altLang="en-US" sz="2400" dirty="0">
                <a:solidFill>
                  <a:srgbClr val="FFFFFF"/>
                </a:solidFill>
                <a:latin typeface="Times New Roman" panose="02020603050405020304" pitchFamily="18" charset="0"/>
                <a:cs typeface="Times New Roman" panose="02020603050405020304" pitchFamily="18" charset="0"/>
              </a:rPr>
              <a:t>- Số kiểu hình tạo ra: 4 kiểu hình.</a:t>
            </a:r>
            <a:endParaRPr lang="vi-VN" altLang="en-US" sz="2400" dirty="0">
              <a:solidFill>
                <a:srgbClr val="FFFFFF"/>
              </a:solidFill>
              <a:latin typeface="Times New Roman" panose="02020603050405020304" pitchFamily="18" charset="0"/>
              <a:cs typeface="Times New Roman" panose="02020603050405020304" pitchFamily="18" charset="0"/>
            </a:endParaRPr>
          </a:p>
          <a:p>
            <a:pPr marL="358775" lvl="0" indent="-358775" algn="just">
              <a:lnSpc>
                <a:spcPct val="100000"/>
              </a:lnSpc>
              <a:spcBef>
                <a:spcPct val="0"/>
              </a:spcBef>
              <a:buFontTx/>
              <a:buNone/>
            </a:pPr>
            <a:r>
              <a:rPr lang="en-US" altLang="en-US" sz="2400" b="1" dirty="0">
                <a:solidFill>
                  <a:srgbClr val="FFFF00"/>
                </a:solidFill>
                <a:latin typeface="Times New Roman" panose="02020603050405020304" pitchFamily="18" charset="0"/>
                <a:cs typeface="Times New Roman" panose="02020603050405020304" pitchFamily="18" charset="0"/>
              </a:rPr>
              <a:t>2</a:t>
            </a:r>
            <a:r>
              <a:rPr lang="vi-VN" altLang="en-US" sz="2400" b="1" dirty="0">
                <a:solidFill>
                  <a:srgbClr val="FFFF00"/>
                </a:solidFill>
                <a:latin typeface="Times New Roman" panose="02020603050405020304" pitchFamily="18" charset="0"/>
                <a:cs typeface="Times New Roman" panose="02020603050405020304" pitchFamily="18" charset="0"/>
              </a:rPr>
              <a:t>. Hãy cho biết người cha có kiểu gene như thế n</a:t>
            </a:r>
            <a:r>
              <a:rPr lang="vi-VN" altLang="en-US" sz="2400" b="1" dirty="0">
                <a:solidFill>
                  <a:srgbClr val="FFFF00"/>
                </a:solidFill>
                <a:latin typeface="Times New Roman" panose="02020603050405020304" pitchFamily="18" charset="0"/>
                <a:ea typeface="Times New Roman" panose="02020603050405020304" pitchFamily="18" charset="0"/>
              </a:rPr>
              <a:t>à</a:t>
            </a:r>
            <a:r>
              <a:rPr lang="vi-VN" altLang="en-US" sz="2400" b="1" dirty="0">
                <a:solidFill>
                  <a:srgbClr val="FFFF00"/>
                </a:solidFill>
                <a:latin typeface="Times New Roman" panose="02020603050405020304" pitchFamily="18" charset="0"/>
                <a:cs typeface="Times New Roman" panose="02020603050405020304" pitchFamily="18" charset="0"/>
              </a:rPr>
              <a:t>o nếu người mẹ có nhóm máu O v</a:t>
            </a:r>
            <a:r>
              <a:rPr lang="vi-VN" altLang="en-US" sz="2400" b="1" dirty="0">
                <a:solidFill>
                  <a:srgbClr val="FFFF00"/>
                </a:solidFill>
                <a:latin typeface="Times New Roman" panose="02020603050405020304" pitchFamily="18" charset="0"/>
                <a:ea typeface="Times New Roman" panose="02020603050405020304" pitchFamily="18" charset="0"/>
              </a:rPr>
              <a:t>à</a:t>
            </a:r>
            <a:r>
              <a:rPr lang="vi-VN" altLang="en-US" sz="2400" b="1" dirty="0">
                <a:solidFill>
                  <a:srgbClr val="FFFF00"/>
                </a:solidFill>
                <a:latin typeface="Times New Roman" panose="02020603050405020304" pitchFamily="18" charset="0"/>
                <a:cs typeface="Times New Roman" panose="02020603050405020304" pitchFamily="18" charset="0"/>
              </a:rPr>
              <a:t> sinh được những đứa con có nhóm máu O v</a:t>
            </a:r>
            <a:r>
              <a:rPr lang="vi-VN" altLang="en-US" sz="2400" b="1" dirty="0">
                <a:solidFill>
                  <a:srgbClr val="FFFF00"/>
                </a:solidFill>
                <a:latin typeface="Times New Roman" panose="02020603050405020304" pitchFamily="18" charset="0"/>
                <a:ea typeface="Times New Roman" panose="02020603050405020304" pitchFamily="18" charset="0"/>
              </a:rPr>
              <a:t>à</a:t>
            </a:r>
            <a:r>
              <a:rPr lang="vi-VN" altLang="en-US" sz="2400" b="1" dirty="0">
                <a:solidFill>
                  <a:srgbClr val="FFFF00"/>
                </a:solidFill>
                <a:latin typeface="Times New Roman" panose="02020603050405020304" pitchFamily="18" charset="0"/>
                <a:cs typeface="Times New Roman" panose="02020603050405020304" pitchFamily="18" charset="0"/>
              </a:rPr>
              <a:t> con có nhóm máu A.</a:t>
            </a:r>
            <a:endParaRPr lang="vi-VN" altLang="en-US" sz="2400" b="1" dirty="0">
              <a:solidFill>
                <a:srgbClr val="FFFF00"/>
              </a:solidFill>
              <a:latin typeface="Times New Roman" panose="02020603050405020304" pitchFamily="18" charset="0"/>
              <a:cs typeface="Times New Roman" panose="02020603050405020304" pitchFamily="18" charset="0"/>
            </a:endParaRPr>
          </a:p>
          <a:p>
            <a:pPr marL="358775" lvl="0" indent="-358775" algn="just">
              <a:lnSpc>
                <a:spcPct val="100000"/>
              </a:lnSpc>
              <a:spcBef>
                <a:spcPct val="0"/>
              </a:spcBef>
              <a:buFontTx/>
              <a:buNone/>
            </a:pPr>
            <a:r>
              <a:rPr lang="vi-VN" altLang="en-US" sz="2400" dirty="0">
                <a:solidFill>
                  <a:srgbClr val="FFFFFF"/>
                </a:solidFill>
                <a:latin typeface="Times New Roman" panose="02020603050405020304" pitchFamily="18" charset="0"/>
                <a:cs typeface="Times New Roman" panose="02020603050405020304" pitchFamily="18" charset="0"/>
              </a:rPr>
              <a:t>- Người mẹ nhóm máu O có kiểu gen I</a:t>
            </a:r>
            <a:r>
              <a:rPr lang="vi-VN" altLang="en-US" sz="2400" baseline="30000" dirty="0">
                <a:solidFill>
                  <a:srgbClr val="FFFFFF"/>
                </a:solidFill>
                <a:latin typeface="Times New Roman" panose="02020603050405020304" pitchFamily="18" charset="0"/>
                <a:cs typeface="Times New Roman" panose="02020603050405020304" pitchFamily="18" charset="0"/>
              </a:rPr>
              <a:t>o</a:t>
            </a:r>
            <a:r>
              <a:rPr lang="vi-VN" altLang="en-US" sz="2400" dirty="0">
                <a:solidFill>
                  <a:srgbClr val="FFFFFF"/>
                </a:solidFill>
                <a:latin typeface="Times New Roman" panose="02020603050405020304" pitchFamily="18" charset="0"/>
                <a:cs typeface="Times New Roman" panose="02020603050405020304" pitchFamily="18" charset="0"/>
              </a:rPr>
              <a:t>I</a:t>
            </a:r>
            <a:r>
              <a:rPr lang="vi-VN" altLang="en-US" sz="2400" baseline="30000" dirty="0">
                <a:solidFill>
                  <a:srgbClr val="FFFFFF"/>
                </a:solidFill>
                <a:latin typeface="Times New Roman" panose="02020603050405020304" pitchFamily="18" charset="0"/>
                <a:cs typeface="Times New Roman" panose="02020603050405020304" pitchFamily="18" charset="0"/>
              </a:rPr>
              <a:t>o</a:t>
            </a:r>
            <a:endParaRPr lang="vi-VN" altLang="en-US" sz="2400" baseline="30000" dirty="0">
              <a:solidFill>
                <a:srgbClr val="FFFFFF"/>
              </a:solidFill>
              <a:latin typeface="Times New Roman" panose="02020603050405020304" pitchFamily="18" charset="0"/>
              <a:cs typeface="Times New Roman" panose="02020603050405020304" pitchFamily="18" charset="0"/>
            </a:endParaRPr>
          </a:p>
          <a:p>
            <a:pPr marL="358775" lvl="0" indent="-358775" algn="just">
              <a:lnSpc>
                <a:spcPct val="100000"/>
              </a:lnSpc>
              <a:spcBef>
                <a:spcPct val="0"/>
              </a:spcBef>
              <a:buFontTx/>
              <a:buNone/>
            </a:pPr>
            <a:r>
              <a:rPr lang="vi-VN" altLang="en-US" sz="2400" dirty="0">
                <a:solidFill>
                  <a:srgbClr val="FFFFFF"/>
                </a:solidFill>
                <a:latin typeface="Times New Roman" panose="02020603050405020304" pitchFamily="18" charset="0"/>
                <a:cs typeface="Times New Roman" panose="02020603050405020304" pitchFamily="18" charset="0"/>
              </a:rPr>
              <a:t>- Người con nhóm máu O (I</a:t>
            </a:r>
            <a:r>
              <a:rPr lang="vi-VN" altLang="en-US" sz="2400" baseline="30000" dirty="0">
                <a:solidFill>
                  <a:srgbClr val="FFFFFF"/>
                </a:solidFill>
                <a:latin typeface="Times New Roman" panose="02020603050405020304" pitchFamily="18" charset="0"/>
                <a:cs typeface="Times New Roman" panose="02020603050405020304" pitchFamily="18" charset="0"/>
              </a:rPr>
              <a:t>O</a:t>
            </a:r>
            <a:r>
              <a:rPr lang="vi-VN" altLang="en-US" sz="2400" dirty="0">
                <a:solidFill>
                  <a:srgbClr val="FFFFFF"/>
                </a:solidFill>
                <a:latin typeface="Times New Roman" panose="02020603050405020304" pitchFamily="18" charset="0"/>
                <a:cs typeface="Times New Roman" panose="02020603050405020304" pitchFamily="18" charset="0"/>
              </a:rPr>
              <a:t>I</a:t>
            </a:r>
            <a:r>
              <a:rPr lang="vi-VN" altLang="en-US" sz="2400" baseline="30000" dirty="0">
                <a:solidFill>
                  <a:srgbClr val="FFFFFF"/>
                </a:solidFill>
                <a:latin typeface="Times New Roman" panose="02020603050405020304" pitchFamily="18" charset="0"/>
                <a:cs typeface="Times New Roman" panose="02020603050405020304" pitchFamily="18" charset="0"/>
              </a:rPr>
              <a:t>O</a:t>
            </a:r>
            <a:r>
              <a:rPr lang="vi-VN" altLang="en-US" sz="2400" dirty="0">
                <a:solidFill>
                  <a:srgbClr val="FFFFFF"/>
                </a:solidFill>
                <a:latin typeface="Times New Roman" panose="02020603050405020304" pitchFamily="18" charset="0"/>
                <a:cs typeface="Times New Roman" panose="02020603050405020304" pitchFamily="18" charset="0"/>
              </a:rPr>
              <a:t>) nhận 1 allene Io từ mẹ v</a:t>
            </a:r>
            <a:r>
              <a:rPr lang="vi-VN" altLang="en-US" sz="2400" dirty="0">
                <a:solidFill>
                  <a:srgbClr val="FFFFFF"/>
                </a:solidFill>
                <a:latin typeface="Times New Roman" panose="02020603050405020304" pitchFamily="18" charset="0"/>
                <a:ea typeface="Times New Roman" panose="02020603050405020304" pitchFamily="18" charset="0"/>
              </a:rPr>
              <a:t>à</a:t>
            </a:r>
            <a:r>
              <a:rPr lang="vi-VN" altLang="en-US" sz="2400" dirty="0">
                <a:solidFill>
                  <a:srgbClr val="FFFFFF"/>
                </a:solidFill>
                <a:latin typeface="Times New Roman" panose="02020603050405020304" pitchFamily="18" charset="0"/>
                <a:cs typeface="Times New Roman" panose="02020603050405020304" pitchFamily="18" charset="0"/>
              </a:rPr>
              <a:t> 1 allene I</a:t>
            </a:r>
            <a:r>
              <a:rPr lang="vi-VN" altLang="en-US" sz="2400" baseline="30000" dirty="0">
                <a:solidFill>
                  <a:srgbClr val="FFFFFF"/>
                </a:solidFill>
                <a:latin typeface="Times New Roman" panose="02020603050405020304" pitchFamily="18" charset="0"/>
                <a:cs typeface="Times New Roman" panose="02020603050405020304" pitchFamily="18" charset="0"/>
              </a:rPr>
              <a:t>o</a:t>
            </a:r>
            <a:r>
              <a:rPr lang="vi-VN" altLang="en-US" sz="2400" dirty="0">
                <a:solidFill>
                  <a:srgbClr val="FFFFFF"/>
                </a:solidFill>
                <a:latin typeface="Times New Roman" panose="02020603050405020304" pitchFamily="18" charset="0"/>
                <a:cs typeface="Times New Roman" panose="02020603050405020304" pitchFamily="18" charset="0"/>
              </a:rPr>
              <a:t> từ cha.</a:t>
            </a:r>
            <a:endParaRPr lang="vi-VN" altLang="en-US" sz="2400" dirty="0">
              <a:solidFill>
                <a:srgbClr val="FFFFFF"/>
              </a:solidFill>
              <a:latin typeface="Times New Roman" panose="02020603050405020304" pitchFamily="18" charset="0"/>
              <a:cs typeface="Times New Roman" panose="02020603050405020304" pitchFamily="18" charset="0"/>
            </a:endParaRPr>
          </a:p>
          <a:p>
            <a:pPr marL="358775" lvl="0" indent="-358775" algn="just">
              <a:lnSpc>
                <a:spcPct val="100000"/>
              </a:lnSpc>
              <a:spcBef>
                <a:spcPct val="0"/>
              </a:spcBef>
              <a:buFontTx/>
              <a:buNone/>
            </a:pPr>
            <a:r>
              <a:rPr lang="vi-VN" altLang="en-US" sz="2400" dirty="0">
                <a:solidFill>
                  <a:srgbClr val="FFFFFF"/>
                </a:solidFill>
                <a:latin typeface="Times New Roman" panose="02020603050405020304" pitchFamily="18" charset="0"/>
                <a:cs typeface="Times New Roman" panose="02020603050405020304" pitchFamily="18" charset="0"/>
              </a:rPr>
              <a:t>- Người con có nhóm máu A (I</a:t>
            </a:r>
            <a:r>
              <a:rPr lang="vi-VN" altLang="en-US" sz="2400" baseline="30000" dirty="0">
                <a:solidFill>
                  <a:srgbClr val="FFFFFF"/>
                </a:solidFill>
                <a:latin typeface="Times New Roman" panose="02020603050405020304" pitchFamily="18" charset="0"/>
                <a:cs typeface="Times New Roman" panose="02020603050405020304" pitchFamily="18" charset="0"/>
              </a:rPr>
              <a:t>A</a:t>
            </a:r>
            <a:r>
              <a:rPr lang="vi-VN" altLang="en-US" sz="2400" dirty="0">
                <a:solidFill>
                  <a:srgbClr val="FFFFFF"/>
                </a:solidFill>
                <a:latin typeface="Times New Roman" panose="02020603050405020304" pitchFamily="18" charset="0"/>
                <a:cs typeface="Times New Roman" panose="02020603050405020304" pitchFamily="18" charset="0"/>
              </a:rPr>
              <a:t>I</a:t>
            </a:r>
            <a:r>
              <a:rPr lang="vi-VN" altLang="en-US" sz="2400" baseline="30000" dirty="0">
                <a:solidFill>
                  <a:srgbClr val="FFFFFF"/>
                </a:solidFill>
                <a:latin typeface="Times New Roman" panose="02020603050405020304" pitchFamily="18" charset="0"/>
                <a:cs typeface="Times New Roman" panose="02020603050405020304" pitchFamily="18" charset="0"/>
              </a:rPr>
              <a:t>O</a:t>
            </a:r>
            <a:r>
              <a:rPr lang="vi-VN" altLang="en-US" sz="2400" dirty="0">
                <a:solidFill>
                  <a:srgbClr val="FFFFFF"/>
                </a:solidFill>
                <a:latin typeface="Times New Roman" panose="02020603050405020304" pitchFamily="18" charset="0"/>
                <a:cs typeface="Times New Roman" panose="02020603050405020304" pitchFamily="18" charset="0"/>
              </a:rPr>
              <a:t>) nhận 1 allene Io từ mẹ v</a:t>
            </a:r>
            <a:r>
              <a:rPr lang="vi-VN" altLang="en-US" sz="2400" dirty="0">
                <a:solidFill>
                  <a:srgbClr val="FFFFFF"/>
                </a:solidFill>
                <a:latin typeface="Times New Roman" panose="02020603050405020304" pitchFamily="18" charset="0"/>
                <a:ea typeface="Times New Roman" panose="02020603050405020304" pitchFamily="18" charset="0"/>
              </a:rPr>
              <a:t>à</a:t>
            </a:r>
            <a:r>
              <a:rPr lang="vi-VN" altLang="en-US" sz="2400" dirty="0">
                <a:solidFill>
                  <a:srgbClr val="FFFFFF"/>
                </a:solidFill>
                <a:latin typeface="Times New Roman" panose="02020603050405020304" pitchFamily="18" charset="0"/>
                <a:cs typeface="Times New Roman" panose="02020603050405020304" pitchFamily="18" charset="0"/>
              </a:rPr>
              <a:t> 1 allene I</a:t>
            </a:r>
            <a:r>
              <a:rPr lang="vi-VN" altLang="en-US" sz="2400" baseline="30000" dirty="0">
                <a:solidFill>
                  <a:srgbClr val="FFFFFF"/>
                </a:solidFill>
                <a:latin typeface="Times New Roman" panose="02020603050405020304" pitchFamily="18" charset="0"/>
                <a:cs typeface="Times New Roman" panose="02020603050405020304" pitchFamily="18" charset="0"/>
              </a:rPr>
              <a:t>A</a:t>
            </a:r>
            <a:r>
              <a:rPr lang="vi-VN" altLang="en-US" sz="2400" dirty="0">
                <a:solidFill>
                  <a:srgbClr val="FFFFFF"/>
                </a:solidFill>
                <a:latin typeface="Times New Roman" panose="02020603050405020304" pitchFamily="18" charset="0"/>
                <a:cs typeface="Times New Roman" panose="02020603050405020304" pitchFamily="18" charset="0"/>
              </a:rPr>
              <a:t> từ cha.</a:t>
            </a:r>
            <a:endParaRPr lang="vi-VN" altLang="en-US" sz="2400" dirty="0">
              <a:solidFill>
                <a:srgbClr val="FFFFFF"/>
              </a:solidFill>
              <a:latin typeface="Times New Roman" panose="02020603050405020304" pitchFamily="18" charset="0"/>
              <a:cs typeface="Times New Roman" panose="02020603050405020304" pitchFamily="18" charset="0"/>
            </a:endParaRPr>
          </a:p>
          <a:p>
            <a:pPr marL="358775" lvl="0" indent="-358775" algn="just">
              <a:lnSpc>
                <a:spcPct val="100000"/>
              </a:lnSpc>
              <a:spcBef>
                <a:spcPct val="0"/>
              </a:spcBef>
              <a:buFontTx/>
              <a:buNone/>
            </a:pPr>
            <a:r>
              <a:rPr lang="en-US" altLang="en-US" sz="2400" dirty="0">
                <a:solidFill>
                  <a:srgbClr val="FFFFFF"/>
                </a:solidFill>
                <a:latin typeface="Times New Roman" panose="02020603050405020304" pitchFamily="18" charset="0"/>
                <a:cs typeface="Times New Roman" panose="02020603050405020304" pitchFamily="18" charset="0"/>
              </a:rPr>
              <a:t>→ </a:t>
            </a:r>
            <a:r>
              <a:rPr lang="vi-VN" altLang="en-US" sz="2400" dirty="0">
                <a:solidFill>
                  <a:srgbClr val="FFFFFF"/>
                </a:solidFill>
                <a:latin typeface="Times New Roman" panose="02020603050405020304" pitchFamily="18" charset="0"/>
                <a:cs typeface="Times New Roman" panose="02020603050405020304" pitchFamily="18" charset="0"/>
              </a:rPr>
              <a:t> Vậy kiểu gene của người cha l</a:t>
            </a:r>
            <a:r>
              <a:rPr lang="vi-VN" altLang="en-US" sz="2400" dirty="0">
                <a:solidFill>
                  <a:srgbClr val="FFFFFF"/>
                </a:solidFill>
                <a:latin typeface="Times New Roman" panose="02020603050405020304" pitchFamily="18" charset="0"/>
                <a:ea typeface="Times New Roman" panose="02020603050405020304" pitchFamily="18" charset="0"/>
              </a:rPr>
              <a:t>à</a:t>
            </a:r>
            <a:r>
              <a:rPr lang="vi-VN" altLang="en-US" sz="2400" dirty="0">
                <a:solidFill>
                  <a:srgbClr val="FFFFFF"/>
                </a:solidFill>
                <a:latin typeface="Times New Roman" panose="02020603050405020304" pitchFamily="18" charset="0"/>
                <a:cs typeface="Times New Roman" panose="02020603050405020304" pitchFamily="18" charset="0"/>
              </a:rPr>
              <a:t> I</a:t>
            </a:r>
            <a:r>
              <a:rPr lang="vi-VN" altLang="en-US" sz="2400" baseline="30000" dirty="0">
                <a:solidFill>
                  <a:srgbClr val="FFFFFF"/>
                </a:solidFill>
                <a:latin typeface="Times New Roman" panose="02020603050405020304" pitchFamily="18" charset="0"/>
                <a:cs typeface="Times New Roman" panose="02020603050405020304" pitchFamily="18" charset="0"/>
              </a:rPr>
              <a:t>A</a:t>
            </a:r>
            <a:r>
              <a:rPr lang="vi-VN" altLang="en-US" sz="2400" dirty="0">
                <a:solidFill>
                  <a:srgbClr val="FFFFFF"/>
                </a:solidFill>
                <a:latin typeface="Times New Roman" panose="02020603050405020304" pitchFamily="18" charset="0"/>
                <a:cs typeface="Times New Roman" panose="02020603050405020304" pitchFamily="18" charset="0"/>
              </a:rPr>
              <a:t>I</a:t>
            </a:r>
            <a:r>
              <a:rPr lang="vi-VN" altLang="en-US" sz="2400" baseline="30000" dirty="0">
                <a:solidFill>
                  <a:srgbClr val="FFFFFF"/>
                </a:solidFill>
                <a:latin typeface="Times New Roman" panose="02020603050405020304" pitchFamily="18" charset="0"/>
                <a:cs typeface="Times New Roman" panose="02020603050405020304" pitchFamily="18" charset="0"/>
              </a:rPr>
              <a:t>o</a:t>
            </a:r>
            <a:r>
              <a:rPr lang="vi-VN" altLang="en-US" sz="2400" dirty="0">
                <a:solidFill>
                  <a:srgbClr val="FFFFFF"/>
                </a:solidFill>
                <a:latin typeface="Times New Roman" panose="02020603050405020304" pitchFamily="18" charset="0"/>
                <a:cs typeface="Times New Roman" panose="02020603050405020304" pitchFamily="18" charset="0"/>
              </a:rPr>
              <a:t>( nhóm máu A).</a:t>
            </a:r>
            <a:endParaRPr lang="vi-VN" altLang="en-US" sz="2400" dirty="0">
              <a:solidFill>
                <a:srgbClr val="FFFFFF"/>
              </a:solidFill>
              <a:latin typeface="Times New Roman" panose="02020603050405020304" pitchFamily="18" charset="0"/>
              <a:cs typeface="Times New Roman" panose="02020603050405020304" pitchFamily="18" charset="0"/>
            </a:endParaRPr>
          </a:p>
          <a:p>
            <a:pPr marL="358775" lvl="0" indent="-358775" algn="just">
              <a:lnSpc>
                <a:spcPct val="100000"/>
              </a:lnSpc>
              <a:spcBef>
                <a:spcPct val="0"/>
              </a:spcBef>
              <a:buFontTx/>
              <a:buNone/>
            </a:pPr>
            <a:r>
              <a:rPr lang="en-US" altLang="en-US" sz="2400" b="1" dirty="0">
                <a:solidFill>
                  <a:srgbClr val="FFFF00"/>
                </a:solidFill>
                <a:latin typeface="Times New Roman" panose="02020603050405020304" pitchFamily="18" charset="0"/>
                <a:cs typeface="Times New Roman" panose="02020603050405020304" pitchFamily="18" charset="0"/>
              </a:rPr>
              <a:t>3</a:t>
            </a:r>
            <a:r>
              <a:rPr lang="vi-VN" altLang="en-US" sz="2400" b="1" dirty="0">
                <a:solidFill>
                  <a:srgbClr val="FFFF00"/>
                </a:solidFill>
                <a:latin typeface="Times New Roman" panose="02020603050405020304" pitchFamily="18" charset="0"/>
                <a:cs typeface="Times New Roman" panose="02020603050405020304" pitchFamily="18" charset="0"/>
              </a:rPr>
              <a:t>. Kết luận:</a:t>
            </a:r>
            <a:endParaRPr lang="vi-VN" altLang="en-US" sz="2400" b="1" dirty="0">
              <a:solidFill>
                <a:srgbClr val="FFFF00"/>
              </a:solidFill>
              <a:latin typeface="Times New Roman" panose="02020603050405020304" pitchFamily="18" charset="0"/>
              <a:cs typeface="Times New Roman" panose="02020603050405020304" pitchFamily="18" charset="0"/>
            </a:endParaRPr>
          </a:p>
          <a:p>
            <a:pPr marL="358775" lvl="0" indent="-358775" algn="just">
              <a:lnSpc>
                <a:spcPct val="100000"/>
              </a:lnSpc>
              <a:spcBef>
                <a:spcPct val="0"/>
              </a:spcBef>
              <a:buFontTx/>
              <a:buNone/>
            </a:pPr>
            <a:r>
              <a:rPr lang="vi-VN" altLang="en-US" sz="2400" dirty="0">
                <a:solidFill>
                  <a:srgbClr val="FFFFFF"/>
                </a:solidFill>
                <a:latin typeface="Times New Roman" panose="02020603050405020304" pitchFamily="18" charset="0"/>
                <a:cs typeface="Times New Roman" panose="02020603050405020304" pitchFamily="18" charset="0"/>
              </a:rPr>
              <a:t>Đồng trội l</a:t>
            </a:r>
            <a:r>
              <a:rPr lang="vi-VN" altLang="en-US" sz="2400" dirty="0">
                <a:solidFill>
                  <a:srgbClr val="FFFFFF"/>
                </a:solidFill>
                <a:latin typeface="Times New Roman" panose="02020603050405020304" pitchFamily="18" charset="0"/>
                <a:ea typeface="Times New Roman" panose="02020603050405020304" pitchFamily="18" charset="0"/>
              </a:rPr>
              <a:t>à</a:t>
            </a:r>
            <a:r>
              <a:rPr lang="vi-VN" altLang="en-US" sz="2400" dirty="0">
                <a:solidFill>
                  <a:srgbClr val="FFFFFF"/>
                </a:solidFill>
                <a:latin typeface="Times New Roman" panose="02020603050405020304" pitchFamily="18" charset="0"/>
                <a:cs typeface="Times New Roman" panose="02020603050405020304" pitchFamily="18" charset="0"/>
              </a:rPr>
              <a:t> hiện tượng cả hai allele khác nhau của cùng một gene đều biểu hiện kiểu hình riêng trên kiểu hình cơ thể.</a:t>
            </a:r>
            <a:endParaRPr lang="vi-VN" altLang="en-US" sz="2400" dirty="0">
              <a:solidFill>
                <a:srgbClr val="FFFFFF"/>
              </a:solidFill>
              <a:latin typeface="Times New Roman" panose="02020603050405020304" pitchFamily="18" charset="0"/>
              <a:ea typeface="Times New Roman" panose="02020603050405020304" pitchFamily="18" charset="0"/>
            </a:endParaRP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xEl>
                                              <p:charRg st="0" end="113"/>
                                            </p:txEl>
                                          </p:spTgt>
                                        </p:tgtEl>
                                        <p:attrNameLst>
                                          <p:attrName>style.visibility</p:attrName>
                                        </p:attrNameLst>
                                      </p:cBhvr>
                                      <p:to>
                                        <p:strVal val="visible"/>
                                      </p:to>
                                    </p:set>
                                    <p:animEffect transition="in" filter="wipe(left)">
                                      <p:cBhvr>
                                        <p:cTn id="7" dur="500"/>
                                        <p:tgtEl>
                                          <p:spTgt spid="7">
                                            <p:txEl>
                                              <p:charRg st="0" end="113"/>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xEl>
                                              <p:charRg st="113" end="164"/>
                                            </p:txEl>
                                          </p:spTgt>
                                        </p:tgtEl>
                                        <p:attrNameLst>
                                          <p:attrName>style.visibility</p:attrName>
                                        </p:attrNameLst>
                                      </p:cBhvr>
                                      <p:to>
                                        <p:strVal val="visible"/>
                                      </p:to>
                                    </p:set>
                                    <p:animEffect transition="in" filter="wipe(left)">
                                      <p:cBhvr>
                                        <p:cTn id="12" dur="500"/>
                                        <p:tgtEl>
                                          <p:spTgt spid="7">
                                            <p:txEl>
                                              <p:charRg st="113" end="16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7">
                                            <p:txEl>
                                              <p:charRg st="164" end="200"/>
                                            </p:txEl>
                                          </p:spTgt>
                                        </p:tgtEl>
                                        <p:attrNameLst>
                                          <p:attrName>style.visibility</p:attrName>
                                        </p:attrNameLst>
                                      </p:cBhvr>
                                      <p:to>
                                        <p:strVal val="visible"/>
                                      </p:to>
                                    </p:set>
                                    <p:animEffect transition="in" filter="wipe(left)">
                                      <p:cBhvr>
                                        <p:cTn id="17" dur="500"/>
                                        <p:tgtEl>
                                          <p:spTgt spid="7">
                                            <p:txEl>
                                              <p:charRg st="164" end="20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7">
                                            <p:txEl>
                                              <p:charRg st="341" end="380"/>
                                            </p:txEl>
                                          </p:spTgt>
                                        </p:tgtEl>
                                        <p:attrNameLst>
                                          <p:attrName>style.visibility</p:attrName>
                                        </p:attrNameLst>
                                      </p:cBhvr>
                                      <p:to>
                                        <p:strVal val="visible"/>
                                      </p:to>
                                    </p:set>
                                    <p:animEffect transition="in" filter="wipe(left)">
                                      <p:cBhvr>
                                        <p:cTn id="22" dur="500"/>
                                        <p:tgtEl>
                                          <p:spTgt spid="7">
                                            <p:txEl>
                                              <p:charRg st="341" end="38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7">
                                            <p:txEl>
                                              <p:charRg st="380" end="456"/>
                                            </p:txEl>
                                          </p:spTgt>
                                        </p:tgtEl>
                                        <p:attrNameLst>
                                          <p:attrName>style.visibility</p:attrName>
                                        </p:attrNameLst>
                                      </p:cBhvr>
                                      <p:to>
                                        <p:strVal val="visible"/>
                                      </p:to>
                                    </p:set>
                                    <p:animEffect transition="in" filter="wipe(left)">
                                      <p:cBhvr>
                                        <p:cTn id="27" dur="500"/>
                                        <p:tgtEl>
                                          <p:spTgt spid="7">
                                            <p:txEl>
                                              <p:charRg st="380" end="45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7">
                                            <p:txEl>
                                              <p:charRg st="456" end="535"/>
                                            </p:txEl>
                                          </p:spTgt>
                                        </p:tgtEl>
                                        <p:attrNameLst>
                                          <p:attrName>style.visibility</p:attrName>
                                        </p:attrNameLst>
                                      </p:cBhvr>
                                      <p:to>
                                        <p:strVal val="visible"/>
                                      </p:to>
                                    </p:set>
                                    <p:animEffect transition="in" filter="wipe(left)">
                                      <p:cBhvr>
                                        <p:cTn id="32" dur="500"/>
                                        <p:tgtEl>
                                          <p:spTgt spid="7">
                                            <p:txEl>
                                              <p:charRg st="456" end="53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7">
                                            <p:txEl>
                                              <p:charRg st="535" end="588"/>
                                            </p:txEl>
                                          </p:spTgt>
                                        </p:tgtEl>
                                        <p:attrNameLst>
                                          <p:attrName>style.visibility</p:attrName>
                                        </p:attrNameLst>
                                      </p:cBhvr>
                                      <p:to>
                                        <p:strVal val="visible"/>
                                      </p:to>
                                    </p:set>
                                    <p:animEffect transition="in" filter="wipe(left)">
                                      <p:cBhvr>
                                        <p:cTn id="37" dur="500"/>
                                        <p:tgtEl>
                                          <p:spTgt spid="7">
                                            <p:txEl>
                                              <p:charRg st="535" end="588"/>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7">
                                            <p:txEl>
                                              <p:charRg st="601" end="720"/>
                                            </p:txEl>
                                          </p:spTgt>
                                        </p:tgtEl>
                                        <p:attrNameLst>
                                          <p:attrName>style.visibility</p:attrName>
                                        </p:attrNameLst>
                                      </p:cBhvr>
                                      <p:to>
                                        <p:strVal val="visible"/>
                                      </p:to>
                                    </p:set>
                                    <p:animEffect transition="in" filter="wipe(left)">
                                      <p:cBhvr>
                                        <p:cTn id="42" dur="500"/>
                                        <p:tgtEl>
                                          <p:spTgt spid="7">
                                            <p:txEl>
                                              <p:charRg st="601" end="72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2642" name="TextBox 2"/>
          <p:cNvSpPr txBox="1"/>
          <p:nvPr/>
        </p:nvSpPr>
        <p:spPr>
          <a:xfrm>
            <a:off x="76200" y="-19050"/>
            <a:ext cx="11277600" cy="1058863"/>
          </a:xfrm>
          <a:prstGeom prst="rect">
            <a:avLst/>
          </a:prstGeom>
          <a:noFill/>
          <a:ln w="9525">
            <a:noFill/>
          </a:ln>
        </p:spPr>
        <p:txBody>
          <a:bodyPr>
            <a:spAutoFit/>
          </a:bodyPr>
          <a:lstStyle>
            <a:lvl1pPr marL="228600" indent="-228600" algn="l" rtl="0" eaLnBrk="0" fontAlgn="base" hangingPunct="0">
              <a:lnSpc>
                <a:spcPct val="120000"/>
              </a:lnSpc>
              <a:spcBef>
                <a:spcPts val="1000"/>
              </a:spcBef>
              <a:spcAft>
                <a:spcPct val="0"/>
              </a:spcAft>
              <a:buFont typeface="Arial" panose="020B0604020202020204" pitchFamily="34" charset="0"/>
              <a:buChar char="•"/>
              <a:defRPr sz="2000" kern="1200">
                <a:solidFill>
                  <a:schemeClr val="tx1"/>
                </a:solidFill>
                <a:effectLst/>
                <a:latin typeface="+mn-lt"/>
                <a:ea typeface="+mn-ea"/>
                <a:cs typeface="+mn-cs"/>
              </a:defRPr>
            </a:lvl1pPr>
            <a:lvl2pPr marL="685800" indent="-228600" algn="l" rtl="0" eaLnBrk="0" fontAlgn="base" hangingPunct="0">
              <a:lnSpc>
                <a:spcPct val="120000"/>
              </a:lnSpc>
              <a:spcBef>
                <a:spcPts val="500"/>
              </a:spcBef>
              <a:spcAft>
                <a:spcPct val="0"/>
              </a:spcAft>
              <a:buFont typeface="Arial" panose="020B0604020202020204" pitchFamily="34" charset="0"/>
              <a:buChar char="•"/>
              <a:defRPr kern="1200">
                <a:solidFill>
                  <a:schemeClr val="tx1"/>
                </a:solidFill>
                <a:effectLst/>
                <a:latin typeface="+mn-lt"/>
                <a:ea typeface="+mn-ea"/>
                <a:cs typeface="+mn-cs"/>
              </a:defRPr>
            </a:lvl2pPr>
            <a:lvl3pPr marL="1143000" indent="-228600" algn="l" rtl="0" eaLnBrk="0" fontAlgn="base" hangingPunct="0">
              <a:lnSpc>
                <a:spcPct val="120000"/>
              </a:lnSpc>
              <a:spcBef>
                <a:spcPts val="500"/>
              </a:spcBef>
              <a:spcAft>
                <a:spcPct val="0"/>
              </a:spcAft>
              <a:buFont typeface="Arial" panose="020B0604020202020204" pitchFamily="34" charset="0"/>
              <a:buChar char="•"/>
              <a:defRPr sz="1600" kern="1200">
                <a:solidFill>
                  <a:schemeClr val="tx1"/>
                </a:solidFill>
                <a:effectLst/>
                <a:latin typeface="+mn-lt"/>
                <a:ea typeface="+mn-ea"/>
                <a:cs typeface="+mn-cs"/>
              </a:defRPr>
            </a:lvl3pPr>
            <a:lvl4pPr marL="1600200" indent="-228600" algn="l" rtl="0" eaLnBrk="0" fontAlgn="base" hangingPunct="0">
              <a:lnSpc>
                <a:spcPct val="120000"/>
              </a:lnSpc>
              <a:spcBef>
                <a:spcPts val="500"/>
              </a:spcBef>
              <a:spcAft>
                <a:spcPct val="0"/>
              </a:spcAft>
              <a:buFont typeface="Arial" panose="020B0604020202020204" pitchFamily="34" charset="0"/>
              <a:buChar char="•"/>
              <a:defRPr sz="1400" kern="1200">
                <a:solidFill>
                  <a:schemeClr val="tx1"/>
                </a:solidFill>
                <a:effectLst/>
                <a:latin typeface="+mn-lt"/>
                <a:ea typeface="+mn-ea"/>
                <a:cs typeface="+mn-cs"/>
              </a:defRPr>
            </a:lvl4pPr>
            <a:lvl5pPr marL="2057400" indent="-228600" algn="l" rtl="0" eaLnBrk="0" fontAlgn="base" hangingPunct="0">
              <a:lnSpc>
                <a:spcPct val="120000"/>
              </a:lnSpc>
              <a:spcBef>
                <a:spcPts val="500"/>
              </a:spcBef>
              <a:spcAft>
                <a:spcPct val="0"/>
              </a:spcAft>
              <a:buFont typeface="Arial" panose="020B0604020202020204" pitchFamily="34" charset="0"/>
              <a:buChar char="•"/>
              <a:defRPr sz="1200" kern="1200">
                <a:solidFill>
                  <a:schemeClr val="tx1"/>
                </a:solidFill>
                <a:effectLst/>
                <a:latin typeface="+mn-lt"/>
                <a:ea typeface="+mn-ea"/>
                <a:cs typeface="+mn-cs"/>
              </a:defRPr>
            </a:lvl5pPr>
          </a:lstStyle>
          <a:p>
            <a:pPr marL="358775" lvl="0" indent="-358775" algn="just">
              <a:lnSpc>
                <a:spcPct val="117000"/>
              </a:lnSpc>
              <a:spcBef>
                <a:spcPct val="0"/>
              </a:spcBef>
              <a:buFontTx/>
              <a:buNone/>
            </a:pPr>
            <a:r>
              <a:rPr lang="en-US" altLang="en-US" sz="2800" b="1" dirty="0">
                <a:solidFill>
                  <a:srgbClr val="FFFF00"/>
                </a:solidFill>
                <a:latin typeface="Times New Roman" panose="02020603050405020304" pitchFamily="18" charset="0"/>
                <a:cs typeface="Times New Roman" panose="02020603050405020304" pitchFamily="18" charset="0"/>
              </a:rPr>
              <a:t>a3.</a:t>
            </a:r>
            <a:r>
              <a:rPr lang="vi-VN" altLang="en-US" sz="2800" b="1" dirty="0">
                <a:solidFill>
                  <a:srgbClr val="FFFF00"/>
                </a:solidFill>
                <a:latin typeface="Times New Roman" panose="02020603050405020304" pitchFamily="18" charset="0"/>
                <a:cs typeface="Times New Roman" panose="02020603050405020304" pitchFamily="18" charset="0"/>
              </a:rPr>
              <a:t> Gene đa allele</a:t>
            </a:r>
            <a:endParaRPr lang="vi-VN" altLang="en-US" sz="2800" b="1" dirty="0">
              <a:solidFill>
                <a:srgbClr val="FFFF00"/>
              </a:solidFill>
              <a:latin typeface="Times New Roman" panose="02020603050405020304" pitchFamily="18" charset="0"/>
              <a:cs typeface="Times New Roman" panose="02020603050405020304" pitchFamily="18" charset="0"/>
            </a:endParaRPr>
          </a:p>
          <a:p>
            <a:pPr marL="358775" lvl="0" indent="-358775" algn="just">
              <a:lnSpc>
                <a:spcPct val="117000"/>
              </a:lnSpc>
              <a:spcBef>
                <a:spcPct val="0"/>
              </a:spcBef>
              <a:buFontTx/>
              <a:buNone/>
            </a:pPr>
            <a:r>
              <a:rPr lang="en-US" altLang="en-US" sz="2800" b="1" dirty="0">
                <a:latin typeface="Times New Roman" panose="02020603050405020304" pitchFamily="18" charset="0"/>
                <a:cs typeface="Times New Roman" panose="02020603050405020304" pitchFamily="18" charset="0"/>
              </a:rPr>
              <a:t>	</a:t>
            </a:r>
            <a:r>
              <a:rPr lang="vi-VN" altLang="en-US" sz="2800" b="1" dirty="0">
                <a:latin typeface="Times New Roman" panose="02020603050405020304" pitchFamily="18" charset="0"/>
                <a:cs typeface="Times New Roman" panose="02020603050405020304" pitchFamily="18" charset="0"/>
              </a:rPr>
              <a:t>Tìm các ví dụ gene quy định 1 tính trạng n</a:t>
            </a:r>
            <a:r>
              <a:rPr lang="vi-VN" altLang="en-US" sz="2800" b="1" dirty="0">
                <a:latin typeface="Times New Roman" panose="02020603050405020304" pitchFamily="18" charset="0"/>
                <a:ea typeface="Times New Roman" panose="02020603050405020304" pitchFamily="18" charset="0"/>
              </a:rPr>
              <a:t>à</a:t>
            </a:r>
            <a:r>
              <a:rPr lang="vi-VN" altLang="en-US" sz="2800" b="1" dirty="0">
                <a:latin typeface="Times New Roman" panose="02020603050405020304" pitchFamily="18" charset="0"/>
                <a:cs typeface="Times New Roman" panose="02020603050405020304" pitchFamily="18" charset="0"/>
              </a:rPr>
              <a:t>o đó có nhiều hơn 2 alelle?</a:t>
            </a:r>
            <a:endParaRPr lang="vi-VN" altLang="en-US" sz="2800" b="1" dirty="0">
              <a:latin typeface="Times New Roman" panose="02020603050405020304" pitchFamily="18" charset="0"/>
              <a:ea typeface="Times New Roman" panose="02020603050405020304" pitchFamily="18" charset="0"/>
            </a:endParaRPr>
          </a:p>
        </p:txBody>
      </p:sp>
      <p:sp>
        <p:nvSpPr>
          <p:cNvPr id="112643" name="TextBox 1"/>
          <p:cNvSpPr txBox="1"/>
          <p:nvPr/>
        </p:nvSpPr>
        <p:spPr>
          <a:xfrm>
            <a:off x="76200" y="1011238"/>
            <a:ext cx="11277600" cy="1058862"/>
          </a:xfrm>
          <a:prstGeom prst="rect">
            <a:avLst/>
          </a:prstGeom>
          <a:noFill/>
          <a:ln w="9525">
            <a:noFill/>
          </a:ln>
        </p:spPr>
        <p:txBody>
          <a:bodyPr>
            <a:spAutoFit/>
          </a:bodyPr>
          <a:lstStyle>
            <a:lvl1pPr marL="228600" indent="-228600" algn="l" rtl="0" eaLnBrk="0" fontAlgn="base" hangingPunct="0">
              <a:lnSpc>
                <a:spcPct val="120000"/>
              </a:lnSpc>
              <a:spcBef>
                <a:spcPts val="1000"/>
              </a:spcBef>
              <a:spcAft>
                <a:spcPct val="0"/>
              </a:spcAft>
              <a:buFont typeface="Arial" panose="020B0604020202020204" pitchFamily="34" charset="0"/>
              <a:buChar char="•"/>
              <a:defRPr sz="2000" kern="1200">
                <a:solidFill>
                  <a:schemeClr val="tx1"/>
                </a:solidFill>
                <a:effectLst/>
                <a:latin typeface="+mn-lt"/>
                <a:ea typeface="+mn-ea"/>
                <a:cs typeface="+mn-cs"/>
              </a:defRPr>
            </a:lvl1pPr>
            <a:lvl2pPr marL="685800" indent="-228600" algn="l" rtl="0" eaLnBrk="0" fontAlgn="base" hangingPunct="0">
              <a:lnSpc>
                <a:spcPct val="120000"/>
              </a:lnSpc>
              <a:spcBef>
                <a:spcPts val="500"/>
              </a:spcBef>
              <a:spcAft>
                <a:spcPct val="0"/>
              </a:spcAft>
              <a:buFont typeface="Arial" panose="020B0604020202020204" pitchFamily="34" charset="0"/>
              <a:buChar char="•"/>
              <a:defRPr kern="1200">
                <a:solidFill>
                  <a:schemeClr val="tx1"/>
                </a:solidFill>
                <a:effectLst/>
                <a:latin typeface="+mn-lt"/>
                <a:ea typeface="+mn-ea"/>
                <a:cs typeface="+mn-cs"/>
              </a:defRPr>
            </a:lvl2pPr>
            <a:lvl3pPr marL="1143000" indent="-228600" algn="l" rtl="0" eaLnBrk="0" fontAlgn="base" hangingPunct="0">
              <a:lnSpc>
                <a:spcPct val="120000"/>
              </a:lnSpc>
              <a:spcBef>
                <a:spcPts val="500"/>
              </a:spcBef>
              <a:spcAft>
                <a:spcPct val="0"/>
              </a:spcAft>
              <a:buFont typeface="Arial" panose="020B0604020202020204" pitchFamily="34" charset="0"/>
              <a:buChar char="•"/>
              <a:defRPr sz="1600" kern="1200">
                <a:solidFill>
                  <a:schemeClr val="tx1"/>
                </a:solidFill>
                <a:effectLst/>
                <a:latin typeface="+mn-lt"/>
                <a:ea typeface="+mn-ea"/>
                <a:cs typeface="+mn-cs"/>
              </a:defRPr>
            </a:lvl3pPr>
            <a:lvl4pPr marL="1600200" indent="-228600" algn="l" rtl="0" eaLnBrk="0" fontAlgn="base" hangingPunct="0">
              <a:lnSpc>
                <a:spcPct val="120000"/>
              </a:lnSpc>
              <a:spcBef>
                <a:spcPts val="500"/>
              </a:spcBef>
              <a:spcAft>
                <a:spcPct val="0"/>
              </a:spcAft>
              <a:buFont typeface="Arial" panose="020B0604020202020204" pitchFamily="34" charset="0"/>
              <a:buChar char="•"/>
              <a:defRPr sz="1400" kern="1200">
                <a:solidFill>
                  <a:schemeClr val="tx1"/>
                </a:solidFill>
                <a:effectLst/>
                <a:latin typeface="+mn-lt"/>
                <a:ea typeface="+mn-ea"/>
                <a:cs typeface="+mn-cs"/>
              </a:defRPr>
            </a:lvl4pPr>
            <a:lvl5pPr marL="2057400" indent="-228600" algn="l" rtl="0" eaLnBrk="0" fontAlgn="base" hangingPunct="0">
              <a:lnSpc>
                <a:spcPct val="120000"/>
              </a:lnSpc>
              <a:spcBef>
                <a:spcPts val="500"/>
              </a:spcBef>
              <a:spcAft>
                <a:spcPct val="0"/>
              </a:spcAft>
              <a:buFont typeface="Arial" panose="020B0604020202020204" pitchFamily="34" charset="0"/>
              <a:buChar char="•"/>
              <a:defRPr sz="1200" kern="1200">
                <a:solidFill>
                  <a:schemeClr val="tx1"/>
                </a:solidFill>
                <a:effectLst/>
                <a:latin typeface="+mn-lt"/>
                <a:ea typeface="+mn-ea"/>
                <a:cs typeface="+mn-cs"/>
              </a:defRPr>
            </a:lvl5pPr>
          </a:lstStyle>
          <a:p>
            <a:pPr marL="358775" lvl="0" indent="-358775" algn="just">
              <a:lnSpc>
                <a:spcPct val="117000"/>
              </a:lnSpc>
              <a:spcBef>
                <a:spcPct val="0"/>
              </a:spcBef>
              <a:buFontTx/>
              <a:buNone/>
            </a:pPr>
            <a:r>
              <a:rPr lang="en-US" altLang="en-US" sz="2800" b="1" dirty="0">
                <a:solidFill>
                  <a:srgbClr val="FFFF00"/>
                </a:solidFill>
                <a:latin typeface="Times New Roman" panose="02020603050405020304" pitchFamily="18" charset="0"/>
                <a:cs typeface="Times New Roman" panose="02020603050405020304" pitchFamily="18" charset="0"/>
              </a:rPr>
              <a:t>a4</a:t>
            </a:r>
            <a:r>
              <a:rPr lang="vi-VN" altLang="en-US" sz="2800" b="1" dirty="0">
                <a:solidFill>
                  <a:srgbClr val="FFFF00"/>
                </a:solidFill>
                <a:latin typeface="Times New Roman" panose="02020603050405020304" pitchFamily="18" charset="0"/>
                <a:cs typeface="Times New Roman" panose="02020603050405020304" pitchFamily="18" charset="0"/>
              </a:rPr>
              <a:t>. Tác động của một gene lên nhiều tính trạng</a:t>
            </a:r>
            <a:endParaRPr lang="vi-VN" altLang="en-US" sz="2800" b="1" dirty="0">
              <a:solidFill>
                <a:srgbClr val="FFFF00"/>
              </a:solidFill>
              <a:latin typeface="Times New Roman" panose="02020603050405020304" pitchFamily="18" charset="0"/>
              <a:cs typeface="Times New Roman" panose="02020603050405020304" pitchFamily="18" charset="0"/>
            </a:endParaRPr>
          </a:p>
          <a:p>
            <a:pPr marL="358775" lvl="0" indent="-358775" algn="just">
              <a:lnSpc>
                <a:spcPct val="117000"/>
              </a:lnSpc>
              <a:spcBef>
                <a:spcPct val="0"/>
              </a:spcBef>
              <a:buFontTx/>
              <a:buNone/>
            </a:pPr>
            <a:r>
              <a:rPr lang="en-US" altLang="en-US" sz="2800" b="1" dirty="0">
                <a:latin typeface="Times New Roman" panose="02020603050405020304" pitchFamily="18" charset="0"/>
                <a:cs typeface="Times New Roman" panose="02020603050405020304" pitchFamily="18" charset="0"/>
              </a:rPr>
              <a:t>	</a:t>
            </a:r>
            <a:r>
              <a:rPr lang="vi-VN" altLang="en-US" sz="2800" b="1" dirty="0">
                <a:latin typeface="Times New Roman" panose="02020603050405020304" pitchFamily="18" charset="0"/>
                <a:cs typeface="Times New Roman" panose="02020603050405020304" pitchFamily="18" charset="0"/>
              </a:rPr>
              <a:t>Sơ đồ thí mô tả thí nghiệm</a:t>
            </a:r>
            <a:endParaRPr lang="vi-VN" altLang="en-US" sz="2800" b="1" dirty="0">
              <a:latin typeface="Times New Roman" panose="02020603050405020304" pitchFamily="18" charset="0"/>
              <a:ea typeface="Times New Roman" panose="02020603050405020304" pitchFamily="18" charset="0"/>
            </a:endParaRPr>
          </a:p>
        </p:txBody>
      </p:sp>
      <p:pic>
        <p:nvPicPr>
          <p:cNvPr id="112644" name="Picture 4"/>
          <p:cNvPicPr>
            <a:picLocks noChangeAspect="1"/>
          </p:cNvPicPr>
          <p:nvPr/>
        </p:nvPicPr>
        <p:blipFill>
          <a:blip r:embed="rId1"/>
          <a:stretch>
            <a:fillRect/>
          </a:stretch>
        </p:blipFill>
        <p:spPr>
          <a:xfrm>
            <a:off x="5997575" y="1700213"/>
            <a:ext cx="6046788" cy="3405187"/>
          </a:xfrm>
          <a:prstGeom prst="rect">
            <a:avLst/>
          </a:prstGeom>
          <a:noFill/>
          <a:ln w="9525">
            <a:noFill/>
          </a:ln>
        </p:spPr>
      </p:pic>
      <p:sp>
        <p:nvSpPr>
          <p:cNvPr id="112645" name="TextBox 5"/>
          <p:cNvSpPr txBox="1"/>
          <p:nvPr/>
        </p:nvSpPr>
        <p:spPr>
          <a:xfrm>
            <a:off x="53975" y="1993900"/>
            <a:ext cx="5943600" cy="4810125"/>
          </a:xfrm>
          <a:prstGeom prst="rect">
            <a:avLst/>
          </a:prstGeom>
          <a:noFill/>
          <a:ln w="9525">
            <a:noFill/>
          </a:ln>
        </p:spPr>
        <p:txBody>
          <a:bodyPr>
            <a:spAutoFit/>
          </a:bodyPr>
          <a:lstStyle>
            <a:lvl1pPr marL="228600" indent="-228600" algn="l" rtl="0" eaLnBrk="0" fontAlgn="base" hangingPunct="0">
              <a:lnSpc>
                <a:spcPct val="120000"/>
              </a:lnSpc>
              <a:spcBef>
                <a:spcPts val="1000"/>
              </a:spcBef>
              <a:spcAft>
                <a:spcPct val="0"/>
              </a:spcAft>
              <a:buFont typeface="Arial" panose="020B0604020202020204" pitchFamily="34" charset="0"/>
              <a:buChar char="•"/>
              <a:defRPr sz="2000" kern="1200">
                <a:solidFill>
                  <a:schemeClr val="tx1"/>
                </a:solidFill>
                <a:effectLst/>
                <a:latin typeface="+mn-lt"/>
                <a:ea typeface="+mn-ea"/>
                <a:cs typeface="+mn-cs"/>
              </a:defRPr>
            </a:lvl1pPr>
            <a:lvl2pPr marL="685800" indent="-228600" algn="l" rtl="0" eaLnBrk="0" fontAlgn="base" hangingPunct="0">
              <a:lnSpc>
                <a:spcPct val="120000"/>
              </a:lnSpc>
              <a:spcBef>
                <a:spcPts val="500"/>
              </a:spcBef>
              <a:spcAft>
                <a:spcPct val="0"/>
              </a:spcAft>
              <a:buFont typeface="Arial" panose="020B0604020202020204" pitchFamily="34" charset="0"/>
              <a:buChar char="•"/>
              <a:defRPr kern="1200">
                <a:solidFill>
                  <a:schemeClr val="tx1"/>
                </a:solidFill>
                <a:effectLst/>
                <a:latin typeface="+mn-lt"/>
                <a:ea typeface="+mn-ea"/>
                <a:cs typeface="+mn-cs"/>
              </a:defRPr>
            </a:lvl2pPr>
            <a:lvl3pPr marL="1143000" indent="-228600" algn="l" rtl="0" eaLnBrk="0" fontAlgn="base" hangingPunct="0">
              <a:lnSpc>
                <a:spcPct val="120000"/>
              </a:lnSpc>
              <a:spcBef>
                <a:spcPts val="500"/>
              </a:spcBef>
              <a:spcAft>
                <a:spcPct val="0"/>
              </a:spcAft>
              <a:buFont typeface="Arial" panose="020B0604020202020204" pitchFamily="34" charset="0"/>
              <a:buChar char="•"/>
              <a:defRPr sz="1600" kern="1200">
                <a:solidFill>
                  <a:schemeClr val="tx1"/>
                </a:solidFill>
                <a:effectLst/>
                <a:latin typeface="+mn-lt"/>
                <a:ea typeface="+mn-ea"/>
                <a:cs typeface="+mn-cs"/>
              </a:defRPr>
            </a:lvl3pPr>
            <a:lvl4pPr marL="1600200" indent="-228600" algn="l" rtl="0" eaLnBrk="0" fontAlgn="base" hangingPunct="0">
              <a:lnSpc>
                <a:spcPct val="120000"/>
              </a:lnSpc>
              <a:spcBef>
                <a:spcPts val="500"/>
              </a:spcBef>
              <a:spcAft>
                <a:spcPct val="0"/>
              </a:spcAft>
              <a:buFont typeface="Arial" panose="020B0604020202020204" pitchFamily="34" charset="0"/>
              <a:buChar char="•"/>
              <a:defRPr sz="1400" kern="1200">
                <a:solidFill>
                  <a:schemeClr val="tx1"/>
                </a:solidFill>
                <a:effectLst/>
                <a:latin typeface="+mn-lt"/>
                <a:ea typeface="+mn-ea"/>
                <a:cs typeface="+mn-cs"/>
              </a:defRPr>
            </a:lvl4pPr>
            <a:lvl5pPr marL="2057400" indent="-228600" algn="l" rtl="0" eaLnBrk="0" fontAlgn="base" hangingPunct="0">
              <a:lnSpc>
                <a:spcPct val="120000"/>
              </a:lnSpc>
              <a:spcBef>
                <a:spcPts val="500"/>
              </a:spcBef>
              <a:spcAft>
                <a:spcPct val="0"/>
              </a:spcAft>
              <a:buFont typeface="Arial" panose="020B0604020202020204" pitchFamily="34" charset="0"/>
              <a:buChar char="•"/>
              <a:defRPr sz="1200" kern="1200">
                <a:solidFill>
                  <a:schemeClr val="tx1"/>
                </a:solidFill>
                <a:effectLst/>
                <a:latin typeface="+mn-lt"/>
                <a:ea typeface="+mn-ea"/>
                <a:cs typeface="+mn-cs"/>
              </a:defRPr>
            </a:lvl5pPr>
          </a:lstStyle>
          <a:p>
            <a:pPr marL="358775" lvl="0" indent="-358775" algn="just">
              <a:lnSpc>
                <a:spcPct val="117000"/>
              </a:lnSpc>
              <a:spcBef>
                <a:spcPct val="0"/>
              </a:spcBef>
              <a:buFontTx/>
              <a:buNone/>
            </a:pPr>
            <a:r>
              <a:rPr lang="vi-VN" altLang="en-US" sz="2400" b="1" dirty="0">
                <a:latin typeface="Times New Roman" panose="02020603050405020304" pitchFamily="18" charset="0"/>
                <a:cs typeface="Times New Roman" panose="02020603050405020304" pitchFamily="18" charset="0"/>
              </a:rPr>
              <a:t>Gene A quy định hoa đỏ, lá không có gai,  m</a:t>
            </a:r>
            <a:r>
              <a:rPr lang="vi-VN" altLang="en-US" sz="2400" b="1" dirty="0">
                <a:latin typeface="Times New Roman" panose="02020603050405020304" pitchFamily="18" charset="0"/>
                <a:ea typeface="Times New Roman" panose="02020603050405020304" pitchFamily="18" charset="0"/>
              </a:rPr>
              <a:t>à</a:t>
            </a:r>
            <a:r>
              <a:rPr lang="vi-VN" altLang="en-US" sz="2400" b="1" dirty="0">
                <a:latin typeface="Times New Roman" panose="02020603050405020304" pitchFamily="18" charset="0"/>
                <a:cs typeface="Times New Roman" panose="02020603050405020304" pitchFamily="18" charset="0"/>
              </a:rPr>
              <a:t>u lá xanh &gt;&gt; a quy định hoa v</a:t>
            </a:r>
            <a:r>
              <a:rPr lang="vi-VN" altLang="en-US" sz="2400" b="1" dirty="0">
                <a:latin typeface="Times New Roman" panose="02020603050405020304" pitchFamily="18" charset="0"/>
                <a:ea typeface="Times New Roman" panose="02020603050405020304" pitchFamily="18" charset="0"/>
              </a:rPr>
              <a:t>à</a:t>
            </a:r>
            <a:r>
              <a:rPr lang="vi-VN" altLang="en-US" sz="2400" b="1" dirty="0">
                <a:latin typeface="Times New Roman" panose="02020603050405020304" pitchFamily="18" charset="0"/>
                <a:cs typeface="Times New Roman" panose="02020603050405020304" pitchFamily="18" charset="0"/>
              </a:rPr>
              <a:t>ng, lá có gai,  m</a:t>
            </a:r>
            <a:r>
              <a:rPr lang="vi-VN" altLang="en-US" sz="2400" b="1" dirty="0">
                <a:latin typeface="Times New Roman" panose="02020603050405020304" pitchFamily="18" charset="0"/>
                <a:ea typeface="Times New Roman" panose="02020603050405020304" pitchFamily="18" charset="0"/>
              </a:rPr>
              <a:t>à</a:t>
            </a:r>
            <a:r>
              <a:rPr lang="vi-VN" altLang="en-US" sz="2400" b="1" dirty="0">
                <a:latin typeface="Times New Roman" panose="02020603050405020304" pitchFamily="18" charset="0"/>
                <a:cs typeface="Times New Roman" panose="02020603050405020304" pitchFamily="18" charset="0"/>
              </a:rPr>
              <a:t>u lá đốm</a:t>
            </a:r>
            <a:endParaRPr lang="vi-VN" altLang="en-US" sz="2400" b="1" dirty="0">
              <a:latin typeface="Times New Roman" panose="02020603050405020304" pitchFamily="18" charset="0"/>
              <a:cs typeface="Times New Roman" panose="02020603050405020304" pitchFamily="18" charset="0"/>
            </a:endParaRPr>
          </a:p>
          <a:p>
            <a:pPr marL="358775" lvl="0" indent="-358775" algn="just">
              <a:lnSpc>
                <a:spcPct val="117000"/>
              </a:lnSpc>
              <a:spcBef>
                <a:spcPct val="0"/>
              </a:spcBef>
              <a:buFontTx/>
              <a:buNone/>
            </a:pPr>
            <a:r>
              <a:rPr lang="vi-VN" altLang="en-US" sz="2400" dirty="0">
                <a:latin typeface="Times New Roman" panose="02020603050405020304" pitchFamily="18" charset="0"/>
                <a:cs typeface="Times New Roman" panose="02020603050405020304" pitchFamily="18" charset="0"/>
              </a:rPr>
              <a:t>+ Gene A/a có mấy alelle?	</a:t>
            </a:r>
            <a:endParaRPr lang="vi-VN" altLang="en-US" sz="2400" dirty="0">
              <a:latin typeface="Times New Roman" panose="02020603050405020304" pitchFamily="18" charset="0"/>
              <a:cs typeface="Times New Roman" panose="02020603050405020304" pitchFamily="18" charset="0"/>
            </a:endParaRPr>
          </a:p>
          <a:p>
            <a:pPr marL="358775" lvl="0" indent="-358775" algn="just">
              <a:lnSpc>
                <a:spcPct val="117000"/>
              </a:lnSpc>
              <a:spcBef>
                <a:spcPct val="0"/>
              </a:spcBef>
              <a:buFontTx/>
              <a:buNone/>
            </a:pPr>
            <a:r>
              <a:rPr lang="vi-VN" altLang="en-US" sz="2400" dirty="0">
                <a:latin typeface="Times New Roman" panose="02020603050405020304" pitchFamily="18" charset="0"/>
                <a:cs typeface="Times New Roman" panose="02020603050405020304" pitchFamily="18" charset="0"/>
              </a:rPr>
              <a:t>+ Gene n</a:t>
            </a:r>
            <a:r>
              <a:rPr lang="vi-VN" altLang="en-US" sz="2400" dirty="0">
                <a:latin typeface="Times New Roman" panose="02020603050405020304" pitchFamily="18" charset="0"/>
                <a:ea typeface="Times New Roman" panose="02020603050405020304" pitchFamily="18" charset="0"/>
              </a:rPr>
              <a:t>à</a:t>
            </a:r>
            <a:r>
              <a:rPr lang="vi-VN" altLang="en-US" sz="2400" dirty="0">
                <a:latin typeface="Times New Roman" panose="02020603050405020304" pitchFamily="18" charset="0"/>
                <a:cs typeface="Times New Roman" panose="02020603050405020304" pitchFamily="18" charset="0"/>
              </a:rPr>
              <a:t>y quy định mấy tính trạng?	</a:t>
            </a:r>
            <a:endParaRPr lang="vi-VN" altLang="en-US" sz="2400" dirty="0">
              <a:latin typeface="Times New Roman" panose="02020603050405020304" pitchFamily="18" charset="0"/>
              <a:cs typeface="Times New Roman" panose="02020603050405020304" pitchFamily="18" charset="0"/>
            </a:endParaRPr>
          </a:p>
          <a:p>
            <a:pPr marL="358775" lvl="0" indent="-358775" algn="just">
              <a:lnSpc>
                <a:spcPct val="117000"/>
              </a:lnSpc>
              <a:spcBef>
                <a:spcPct val="0"/>
              </a:spcBef>
              <a:buFontTx/>
              <a:buNone/>
            </a:pPr>
            <a:r>
              <a:rPr lang="vi-VN" altLang="en-US" sz="2400" dirty="0">
                <a:latin typeface="Times New Roman" panose="02020603050405020304" pitchFamily="18" charset="0"/>
                <a:cs typeface="Times New Roman" panose="02020603050405020304" pitchFamily="18" charset="0"/>
              </a:rPr>
              <a:t>+ Một gene quy định nhiều tính trạng được gọi l</a:t>
            </a:r>
            <a:r>
              <a:rPr lang="vi-VN" altLang="en-US" sz="2400" dirty="0">
                <a:latin typeface="Times New Roman" panose="02020603050405020304" pitchFamily="18" charset="0"/>
                <a:ea typeface="Times New Roman" panose="02020603050405020304" pitchFamily="18" charset="0"/>
              </a:rPr>
              <a:t>à</a:t>
            </a:r>
            <a:r>
              <a:rPr lang="vi-VN" altLang="en-US" sz="2400" dirty="0">
                <a:latin typeface="Times New Roman" panose="02020603050405020304" pitchFamily="18" charset="0"/>
                <a:cs typeface="Times New Roman" panose="02020603050405020304" pitchFamily="18" charset="0"/>
              </a:rPr>
              <a:t> gì?	</a:t>
            </a:r>
            <a:endParaRPr lang="vi-VN" altLang="en-US" sz="2400" dirty="0">
              <a:latin typeface="Times New Roman" panose="02020603050405020304" pitchFamily="18" charset="0"/>
              <a:cs typeface="Times New Roman" panose="02020603050405020304" pitchFamily="18" charset="0"/>
            </a:endParaRPr>
          </a:p>
          <a:p>
            <a:pPr marL="358775" lvl="0" indent="-358775" algn="just">
              <a:lnSpc>
                <a:spcPct val="117000"/>
              </a:lnSpc>
              <a:spcBef>
                <a:spcPct val="0"/>
              </a:spcBef>
              <a:buFontTx/>
              <a:buNone/>
            </a:pPr>
            <a:r>
              <a:rPr lang="vi-VN" altLang="en-US" sz="2400" dirty="0">
                <a:latin typeface="Times New Roman" panose="02020603050405020304" pitchFamily="18" charset="0"/>
                <a:cs typeface="Times New Roman" panose="02020603050405020304" pitchFamily="18" charset="0"/>
              </a:rPr>
              <a:t>+ Nếu gene A/a bị đột biến th</a:t>
            </a:r>
            <a:r>
              <a:rPr lang="vi-VN" altLang="en-US" sz="2400" dirty="0">
                <a:latin typeface="Times New Roman" panose="02020603050405020304" pitchFamily="18" charset="0"/>
                <a:ea typeface="Times New Roman" panose="02020603050405020304" pitchFamily="18" charset="0"/>
              </a:rPr>
              <a:t>à</a:t>
            </a:r>
            <a:r>
              <a:rPr lang="vi-VN" altLang="en-US" sz="2400" dirty="0">
                <a:latin typeface="Times New Roman" panose="02020603050405020304" pitchFamily="18" charset="0"/>
                <a:cs typeface="Times New Roman" panose="02020603050405020304" pitchFamily="18" charset="0"/>
              </a:rPr>
              <a:t>nh a1, a2, </a:t>
            </a:r>
            <a:r>
              <a:rPr lang="vi-VN" altLang="en-US" sz="2400" dirty="0">
                <a:latin typeface="Times New Roman" panose="02020603050405020304" pitchFamily="18" charset="0"/>
                <a:ea typeface="Times New Roman" panose="02020603050405020304" pitchFamily="18" charset="0"/>
              </a:rPr>
              <a:t>…</a:t>
            </a:r>
            <a:r>
              <a:rPr lang="vi-VN" altLang="en-US" sz="2400" dirty="0">
                <a:latin typeface="Times New Roman" panose="02020603050405020304" pitchFamily="18" charset="0"/>
                <a:cs typeface="Times New Roman" panose="02020603050405020304" pitchFamily="18" charset="0"/>
              </a:rPr>
              <a:t> thì điều gì xảy ra? 		</a:t>
            </a:r>
            <a:endParaRPr lang="en-US" altLang="en-US" sz="2400" dirty="0">
              <a:latin typeface="Times New Roman" panose="02020603050405020304" pitchFamily="18" charset="0"/>
              <a:cs typeface="Times New Roman" panose="02020603050405020304" pitchFamily="18" charset="0"/>
            </a:endParaRPr>
          </a:p>
          <a:p>
            <a:pPr marL="358775" lvl="0" indent="-358775" algn="just">
              <a:lnSpc>
                <a:spcPct val="117000"/>
              </a:lnSpc>
              <a:spcBef>
                <a:spcPct val="0"/>
              </a:spcBef>
              <a:buFontTx/>
              <a:buNone/>
            </a:pPr>
            <a:r>
              <a:rPr lang="vi-VN" altLang="en-US" sz="2400" dirty="0">
                <a:latin typeface="Times New Roman" panose="02020603050405020304" pitchFamily="18" charset="0"/>
                <a:cs typeface="Times New Roman" panose="02020603050405020304" pitchFamily="18" charset="0"/>
              </a:rPr>
              <a:t>+ Kiểu gene các cơ thể (1), (2), (3), (4), (5), (6) v</a:t>
            </a:r>
            <a:r>
              <a:rPr lang="vi-VN" altLang="en-US" sz="2400" dirty="0">
                <a:latin typeface="Times New Roman" panose="02020603050405020304" pitchFamily="18" charset="0"/>
                <a:ea typeface="Times New Roman" panose="02020603050405020304" pitchFamily="18" charset="0"/>
              </a:rPr>
              <a:t>à</a:t>
            </a:r>
            <a:r>
              <a:rPr lang="vi-VN" altLang="en-US" sz="2400" dirty="0">
                <a:latin typeface="Times New Roman" panose="02020603050405020304" pitchFamily="18" charset="0"/>
                <a:cs typeface="Times New Roman" panose="02020603050405020304" pitchFamily="18" charset="0"/>
              </a:rPr>
              <a:t> (7) như thế n</a:t>
            </a:r>
            <a:r>
              <a:rPr lang="vi-VN" altLang="en-US" sz="2400" dirty="0">
                <a:latin typeface="Times New Roman" panose="02020603050405020304" pitchFamily="18" charset="0"/>
                <a:ea typeface="Times New Roman" panose="02020603050405020304" pitchFamily="18" charset="0"/>
              </a:rPr>
              <a:t>à</a:t>
            </a:r>
            <a:r>
              <a:rPr lang="vi-VN" altLang="en-US" sz="2400" dirty="0">
                <a:latin typeface="Times New Roman" panose="02020603050405020304" pitchFamily="18" charset="0"/>
                <a:cs typeface="Times New Roman" panose="02020603050405020304" pitchFamily="18" charset="0"/>
              </a:rPr>
              <a:t>o?	</a:t>
            </a:r>
            <a:endParaRPr lang="vi-VN" altLang="en-US" sz="2400" dirty="0">
              <a:latin typeface="Times New Roman" panose="02020603050405020304" pitchFamily="18" charset="0"/>
              <a:ea typeface="Times New Roman" panose="02020603050405020304" pitchFamily="18" charset="0"/>
            </a:endParaRPr>
          </a:p>
        </p:txBody>
      </p:sp>
    </p:spTree>
  </p:cSld>
  <p:clrMapOvr>
    <a:masterClrMapping/>
  </p:clrMapOvr>
  <p:transition spd="slow">
    <p:split orient="vert"/>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TextBox 2"/>
          <p:cNvSpPr txBox="1"/>
          <p:nvPr/>
        </p:nvSpPr>
        <p:spPr>
          <a:xfrm>
            <a:off x="76200" y="-19050"/>
            <a:ext cx="11658600" cy="3074988"/>
          </a:xfrm>
          <a:prstGeom prst="rect">
            <a:avLst/>
          </a:prstGeom>
          <a:noFill/>
          <a:ln w="9525">
            <a:noFill/>
          </a:ln>
        </p:spPr>
        <p:txBody>
          <a:bodyPr>
            <a:spAutoFit/>
          </a:bodyPr>
          <a:lstStyle>
            <a:lvl1pPr marL="228600" indent="-228600" algn="l" rtl="0" eaLnBrk="0" fontAlgn="base" hangingPunct="0">
              <a:lnSpc>
                <a:spcPct val="120000"/>
              </a:lnSpc>
              <a:spcBef>
                <a:spcPts val="1000"/>
              </a:spcBef>
              <a:spcAft>
                <a:spcPct val="0"/>
              </a:spcAft>
              <a:buFont typeface="Arial" panose="020B0604020202020204" pitchFamily="34" charset="0"/>
              <a:buChar char="•"/>
              <a:defRPr sz="2000" kern="1200">
                <a:solidFill>
                  <a:schemeClr val="tx1"/>
                </a:solidFill>
                <a:effectLst/>
                <a:latin typeface="+mn-lt"/>
                <a:ea typeface="+mn-ea"/>
                <a:cs typeface="+mn-cs"/>
              </a:defRPr>
            </a:lvl1pPr>
            <a:lvl2pPr marL="685800" indent="-228600" algn="l" rtl="0" eaLnBrk="0" fontAlgn="base" hangingPunct="0">
              <a:lnSpc>
                <a:spcPct val="120000"/>
              </a:lnSpc>
              <a:spcBef>
                <a:spcPts val="500"/>
              </a:spcBef>
              <a:spcAft>
                <a:spcPct val="0"/>
              </a:spcAft>
              <a:buFont typeface="Arial" panose="020B0604020202020204" pitchFamily="34" charset="0"/>
              <a:buChar char="•"/>
              <a:defRPr kern="1200">
                <a:solidFill>
                  <a:schemeClr val="tx1"/>
                </a:solidFill>
                <a:effectLst/>
                <a:latin typeface="+mn-lt"/>
                <a:ea typeface="+mn-ea"/>
                <a:cs typeface="+mn-cs"/>
              </a:defRPr>
            </a:lvl2pPr>
            <a:lvl3pPr marL="1143000" indent="-228600" algn="l" rtl="0" eaLnBrk="0" fontAlgn="base" hangingPunct="0">
              <a:lnSpc>
                <a:spcPct val="120000"/>
              </a:lnSpc>
              <a:spcBef>
                <a:spcPts val="500"/>
              </a:spcBef>
              <a:spcAft>
                <a:spcPct val="0"/>
              </a:spcAft>
              <a:buFont typeface="Arial" panose="020B0604020202020204" pitchFamily="34" charset="0"/>
              <a:buChar char="•"/>
              <a:defRPr sz="1600" kern="1200">
                <a:solidFill>
                  <a:schemeClr val="tx1"/>
                </a:solidFill>
                <a:effectLst/>
                <a:latin typeface="+mn-lt"/>
                <a:ea typeface="+mn-ea"/>
                <a:cs typeface="+mn-cs"/>
              </a:defRPr>
            </a:lvl3pPr>
            <a:lvl4pPr marL="1600200" indent="-228600" algn="l" rtl="0" eaLnBrk="0" fontAlgn="base" hangingPunct="0">
              <a:lnSpc>
                <a:spcPct val="120000"/>
              </a:lnSpc>
              <a:spcBef>
                <a:spcPts val="500"/>
              </a:spcBef>
              <a:spcAft>
                <a:spcPct val="0"/>
              </a:spcAft>
              <a:buFont typeface="Arial" panose="020B0604020202020204" pitchFamily="34" charset="0"/>
              <a:buChar char="•"/>
              <a:defRPr sz="1400" kern="1200">
                <a:solidFill>
                  <a:schemeClr val="tx1"/>
                </a:solidFill>
                <a:effectLst/>
                <a:latin typeface="+mn-lt"/>
                <a:ea typeface="+mn-ea"/>
                <a:cs typeface="+mn-cs"/>
              </a:defRPr>
            </a:lvl4pPr>
            <a:lvl5pPr marL="2057400" indent="-228600" algn="l" rtl="0" eaLnBrk="0" fontAlgn="base" hangingPunct="0">
              <a:lnSpc>
                <a:spcPct val="120000"/>
              </a:lnSpc>
              <a:spcBef>
                <a:spcPts val="500"/>
              </a:spcBef>
              <a:spcAft>
                <a:spcPct val="0"/>
              </a:spcAft>
              <a:buFont typeface="Arial" panose="020B0604020202020204" pitchFamily="34" charset="0"/>
              <a:buChar char="•"/>
              <a:defRPr sz="1200" kern="1200">
                <a:solidFill>
                  <a:schemeClr val="tx1"/>
                </a:solidFill>
                <a:effectLst/>
                <a:latin typeface="+mn-lt"/>
                <a:ea typeface="+mn-ea"/>
                <a:cs typeface="+mn-cs"/>
              </a:defRPr>
            </a:lvl5pPr>
          </a:lstStyle>
          <a:p>
            <a:pPr marL="358775" lvl="0" indent="-358775" algn="just">
              <a:lnSpc>
                <a:spcPct val="117000"/>
              </a:lnSpc>
              <a:spcBef>
                <a:spcPct val="0"/>
              </a:spcBef>
              <a:buFontTx/>
              <a:buNone/>
            </a:pPr>
            <a:r>
              <a:rPr lang="en-US" altLang="en-US" sz="2800" b="1" dirty="0">
                <a:solidFill>
                  <a:srgbClr val="FFFF00"/>
                </a:solidFill>
                <a:latin typeface="Times New Roman" panose="02020603050405020304" pitchFamily="18" charset="0"/>
                <a:cs typeface="Times New Roman" panose="02020603050405020304" pitchFamily="18" charset="0"/>
              </a:rPr>
              <a:t>a3. Gene đa allele</a:t>
            </a:r>
            <a:endParaRPr lang="en-US" altLang="en-US" sz="2800" b="1" dirty="0">
              <a:solidFill>
                <a:srgbClr val="FFFF00"/>
              </a:solidFill>
              <a:latin typeface="Times New Roman" panose="02020603050405020304" pitchFamily="18" charset="0"/>
              <a:cs typeface="Times New Roman" panose="02020603050405020304" pitchFamily="18" charset="0"/>
            </a:endParaRPr>
          </a:p>
          <a:p>
            <a:pPr marL="358775" lvl="0" indent="-358775" algn="just">
              <a:lnSpc>
                <a:spcPct val="117000"/>
              </a:lnSpc>
              <a:spcBef>
                <a:spcPct val="0"/>
              </a:spcBef>
              <a:buFontTx/>
              <a:buNone/>
            </a:pPr>
            <a:r>
              <a:rPr lang="en-US" altLang="en-US" sz="2800" b="1" dirty="0">
                <a:latin typeface="Times New Roman" panose="02020603050405020304" pitchFamily="18" charset="0"/>
                <a:cs typeface="Times New Roman" panose="02020603050405020304" pitchFamily="18" charset="0"/>
              </a:rPr>
              <a:t>      </a:t>
            </a:r>
            <a:r>
              <a:rPr lang="vi-VN" altLang="en-US" sz="2800" b="1" dirty="0">
                <a:latin typeface="Times New Roman" panose="02020603050405020304" pitchFamily="18" charset="0"/>
                <a:cs typeface="Times New Roman" panose="02020603050405020304" pitchFamily="18" charset="0"/>
              </a:rPr>
              <a:t>Phần lớn các gene tồn tại ở nhiều dạng allele khác nhau. </a:t>
            </a:r>
            <a:endParaRPr lang="vi-VN" altLang="en-US" sz="2800" b="1" dirty="0">
              <a:latin typeface="Times New Roman" panose="02020603050405020304" pitchFamily="18" charset="0"/>
              <a:cs typeface="Times New Roman" panose="02020603050405020304" pitchFamily="18" charset="0"/>
            </a:endParaRPr>
          </a:p>
          <a:p>
            <a:pPr marL="358775" lvl="0" indent="-358775" algn="just">
              <a:lnSpc>
                <a:spcPct val="117000"/>
              </a:lnSpc>
              <a:spcBef>
                <a:spcPct val="0"/>
              </a:spcBef>
              <a:buFontTx/>
              <a:buNone/>
            </a:pPr>
            <a:r>
              <a:rPr lang="vi-VN" altLang="en-US" sz="2800" b="1" dirty="0">
                <a:solidFill>
                  <a:srgbClr val="FFFF00"/>
                </a:solidFill>
                <a:latin typeface="Times New Roman" panose="02020603050405020304" pitchFamily="18" charset="0"/>
                <a:cs typeface="Times New Roman" panose="02020603050405020304" pitchFamily="18" charset="0"/>
              </a:rPr>
              <a:t>Ví dụ: </a:t>
            </a:r>
            <a:endParaRPr lang="en-US" altLang="en-US" sz="2800" b="1" dirty="0">
              <a:solidFill>
                <a:srgbClr val="FFFF00"/>
              </a:solidFill>
              <a:latin typeface="Times New Roman" panose="02020603050405020304" pitchFamily="18" charset="0"/>
              <a:cs typeface="Times New Roman" panose="02020603050405020304" pitchFamily="18" charset="0"/>
            </a:endParaRPr>
          </a:p>
          <a:p>
            <a:pPr marL="358775" lvl="0" indent="-358775" algn="just">
              <a:lnSpc>
                <a:spcPct val="117000"/>
              </a:lnSpc>
              <a:spcBef>
                <a:spcPct val="0"/>
              </a:spcBef>
              <a:buFontTx/>
              <a:buNone/>
            </a:pPr>
            <a:r>
              <a:rPr lang="en-US" altLang="en-US" sz="2800" dirty="0">
                <a:latin typeface="Times New Roman" panose="02020603050405020304" pitchFamily="18" charset="0"/>
                <a:cs typeface="Times New Roman" panose="02020603050405020304" pitchFamily="18" charset="0"/>
              </a:rPr>
              <a:t>	</a:t>
            </a:r>
            <a:r>
              <a:rPr lang="vi-VN" altLang="en-US" sz="2800" dirty="0">
                <a:latin typeface="Times New Roman" panose="02020603050405020304" pitchFamily="18" charset="0"/>
                <a:cs typeface="Times New Roman" panose="02020603050405020304" pitchFamily="18" charset="0"/>
              </a:rPr>
              <a:t>Gene quy định tính trạng m</a:t>
            </a:r>
            <a:r>
              <a:rPr lang="vi-VN" altLang="en-US" sz="2800" dirty="0">
                <a:latin typeface="Times New Roman" panose="02020603050405020304" pitchFamily="18" charset="0"/>
                <a:ea typeface="Times New Roman" panose="02020603050405020304" pitchFamily="18" charset="0"/>
              </a:rPr>
              <a:t>à</a:t>
            </a:r>
            <a:r>
              <a:rPr lang="vi-VN" altLang="en-US" sz="2800" dirty="0">
                <a:latin typeface="Times New Roman" panose="02020603050405020304" pitchFamily="18" charset="0"/>
                <a:cs typeface="Times New Roman" panose="02020603050405020304" pitchFamily="18" charset="0"/>
              </a:rPr>
              <a:t>u mắt của ruồi giấm có nhiều allele như: W</a:t>
            </a:r>
            <a:r>
              <a:rPr lang="vi-VN" altLang="en-US" sz="2800" baseline="30000" dirty="0">
                <a:latin typeface="Times New Roman" panose="02020603050405020304" pitchFamily="18" charset="0"/>
                <a:cs typeface="Times New Roman" panose="02020603050405020304" pitchFamily="18" charset="0"/>
              </a:rPr>
              <a:t>+</a:t>
            </a:r>
            <a:r>
              <a:rPr lang="vi-VN" altLang="en-US" sz="2800" dirty="0">
                <a:latin typeface="Times New Roman" panose="02020603050405020304" pitchFamily="18" charset="0"/>
                <a:cs typeface="Times New Roman" panose="02020603050405020304" pitchFamily="18" charset="0"/>
              </a:rPr>
              <a:t> quy định đỏ dại, W</a:t>
            </a:r>
            <a:r>
              <a:rPr lang="vi-VN" altLang="en-US" sz="2800" baseline="30000" dirty="0">
                <a:latin typeface="Times New Roman" panose="02020603050405020304" pitchFamily="18" charset="0"/>
                <a:cs typeface="Times New Roman" panose="02020603050405020304" pitchFamily="18" charset="0"/>
              </a:rPr>
              <a:t>bl </a:t>
            </a:r>
            <a:r>
              <a:rPr lang="vi-VN" altLang="en-US" sz="2800" dirty="0">
                <a:latin typeface="Times New Roman" panose="02020603050405020304" pitchFamily="18" charset="0"/>
                <a:cs typeface="Times New Roman" panose="02020603050405020304" pitchFamily="18" charset="0"/>
              </a:rPr>
              <a:t>quy định đỏ máu, W</a:t>
            </a:r>
            <a:r>
              <a:rPr lang="vi-VN" altLang="en-US" sz="2800" baseline="30000" dirty="0">
                <a:latin typeface="Times New Roman" panose="02020603050405020304" pitchFamily="18" charset="0"/>
                <a:cs typeface="Times New Roman" panose="02020603050405020304" pitchFamily="18" charset="0"/>
              </a:rPr>
              <a:t>ch</a:t>
            </a:r>
            <a:r>
              <a:rPr lang="vi-VN" altLang="en-US" sz="2800" dirty="0">
                <a:latin typeface="Times New Roman" panose="02020603050405020304" pitchFamily="18" charset="0"/>
                <a:cs typeface="Times New Roman" panose="02020603050405020304" pitchFamily="18" charset="0"/>
              </a:rPr>
              <a:t> quy định đỏ chery, w quy định trắng,...</a:t>
            </a:r>
            <a:endParaRPr lang="vi-VN" altLang="en-US" sz="2800" dirty="0">
              <a:latin typeface="Times New Roman" panose="02020603050405020304" pitchFamily="18" charset="0"/>
              <a:cs typeface="Times New Roman" panose="02020603050405020304" pitchFamily="18" charset="0"/>
            </a:endParaRPr>
          </a:p>
          <a:p>
            <a:pPr marL="358775" lvl="0" indent="-358775" algn="just">
              <a:lnSpc>
                <a:spcPct val="117000"/>
              </a:lnSpc>
              <a:spcBef>
                <a:spcPct val="0"/>
              </a:spcBef>
              <a:buFontTx/>
              <a:buNone/>
            </a:pPr>
            <a:endParaRPr lang="en-US" altLang="en-US" sz="2800" b="1" dirty="0">
              <a:solidFill>
                <a:srgbClr val="FFFF00"/>
              </a:solidFill>
              <a:latin typeface="Times New Roman" panose="02020603050405020304" pitchFamily="18" charset="0"/>
              <a:ea typeface="Times New Roman" panose="02020603050405020304" pitchFamily="18" charset="0"/>
            </a:endParaRP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charRg st="19" end="83"/>
                                            </p:txEl>
                                          </p:spTgt>
                                        </p:tgtEl>
                                        <p:attrNameLst>
                                          <p:attrName>style.visibility</p:attrName>
                                        </p:attrNameLst>
                                      </p:cBhvr>
                                      <p:to>
                                        <p:strVal val="visible"/>
                                      </p:to>
                                    </p:set>
                                    <p:animEffect transition="in" filter="wipe(left)">
                                      <p:cBhvr>
                                        <p:cTn id="7" dur="500"/>
                                        <p:tgtEl>
                                          <p:spTgt spid="3">
                                            <p:txEl>
                                              <p:charRg st="19" end="83"/>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charRg st="91" end="245"/>
                                            </p:txEl>
                                          </p:spTgt>
                                        </p:tgtEl>
                                        <p:attrNameLst>
                                          <p:attrName>style.visibility</p:attrName>
                                        </p:attrNameLst>
                                      </p:cBhvr>
                                      <p:to>
                                        <p:strVal val="visible"/>
                                      </p:to>
                                    </p:set>
                                    <p:animEffect transition="in" filter="wipe(left)">
                                      <p:cBhvr>
                                        <p:cTn id="12" dur="500"/>
                                        <p:tgtEl>
                                          <p:spTgt spid="3">
                                            <p:txEl>
                                              <p:charRg st="91" end="24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18786" name="Picture 4"/>
          <p:cNvPicPr>
            <a:picLocks noChangeAspect="1"/>
          </p:cNvPicPr>
          <p:nvPr/>
        </p:nvPicPr>
        <p:blipFill>
          <a:blip r:embed="rId1"/>
          <a:stretch>
            <a:fillRect/>
          </a:stretch>
        </p:blipFill>
        <p:spPr>
          <a:xfrm>
            <a:off x="7351713" y="838200"/>
            <a:ext cx="4746625" cy="2362200"/>
          </a:xfrm>
          <a:prstGeom prst="rect">
            <a:avLst/>
          </a:prstGeom>
          <a:noFill/>
          <a:ln w="9525">
            <a:noFill/>
          </a:ln>
        </p:spPr>
      </p:pic>
      <p:sp>
        <p:nvSpPr>
          <p:cNvPr id="6" name="TextBox 5"/>
          <p:cNvSpPr txBox="1"/>
          <p:nvPr/>
        </p:nvSpPr>
        <p:spPr>
          <a:xfrm>
            <a:off x="82550" y="0"/>
            <a:ext cx="11909425" cy="6543675"/>
          </a:xfrm>
          <a:prstGeom prst="rect">
            <a:avLst/>
          </a:prstGeom>
          <a:noFill/>
          <a:ln w="9525">
            <a:noFill/>
          </a:ln>
        </p:spPr>
        <p:txBody>
          <a:bodyPr>
            <a:spAutoFit/>
          </a:bodyPr>
          <a:lstStyle>
            <a:lvl1pPr marL="228600" indent="-228600" algn="l" rtl="0" eaLnBrk="0" fontAlgn="base" hangingPunct="0">
              <a:lnSpc>
                <a:spcPct val="120000"/>
              </a:lnSpc>
              <a:spcBef>
                <a:spcPts val="1000"/>
              </a:spcBef>
              <a:spcAft>
                <a:spcPct val="0"/>
              </a:spcAft>
              <a:buFont typeface="Arial" panose="020B0604020202020204" pitchFamily="34" charset="0"/>
              <a:buChar char="•"/>
              <a:defRPr sz="2000" kern="1200">
                <a:solidFill>
                  <a:schemeClr val="tx1"/>
                </a:solidFill>
                <a:effectLst/>
                <a:latin typeface="+mn-lt"/>
                <a:ea typeface="+mn-ea"/>
                <a:cs typeface="+mn-cs"/>
              </a:defRPr>
            </a:lvl1pPr>
            <a:lvl2pPr marL="685800" indent="-228600" algn="l" rtl="0" eaLnBrk="0" fontAlgn="base" hangingPunct="0">
              <a:lnSpc>
                <a:spcPct val="120000"/>
              </a:lnSpc>
              <a:spcBef>
                <a:spcPts val="500"/>
              </a:spcBef>
              <a:spcAft>
                <a:spcPct val="0"/>
              </a:spcAft>
              <a:buFont typeface="Arial" panose="020B0604020202020204" pitchFamily="34" charset="0"/>
              <a:buChar char="•"/>
              <a:defRPr kern="1200">
                <a:solidFill>
                  <a:schemeClr val="tx1"/>
                </a:solidFill>
                <a:effectLst/>
                <a:latin typeface="+mn-lt"/>
                <a:ea typeface="+mn-ea"/>
                <a:cs typeface="+mn-cs"/>
              </a:defRPr>
            </a:lvl2pPr>
            <a:lvl3pPr marL="1143000" indent="-228600" algn="l" rtl="0" eaLnBrk="0" fontAlgn="base" hangingPunct="0">
              <a:lnSpc>
                <a:spcPct val="120000"/>
              </a:lnSpc>
              <a:spcBef>
                <a:spcPts val="500"/>
              </a:spcBef>
              <a:spcAft>
                <a:spcPct val="0"/>
              </a:spcAft>
              <a:buFont typeface="Arial" panose="020B0604020202020204" pitchFamily="34" charset="0"/>
              <a:buChar char="•"/>
              <a:defRPr sz="1600" kern="1200">
                <a:solidFill>
                  <a:schemeClr val="tx1"/>
                </a:solidFill>
                <a:effectLst/>
                <a:latin typeface="+mn-lt"/>
                <a:ea typeface="+mn-ea"/>
                <a:cs typeface="+mn-cs"/>
              </a:defRPr>
            </a:lvl3pPr>
            <a:lvl4pPr marL="1600200" indent="-228600" algn="l" rtl="0" eaLnBrk="0" fontAlgn="base" hangingPunct="0">
              <a:lnSpc>
                <a:spcPct val="120000"/>
              </a:lnSpc>
              <a:spcBef>
                <a:spcPts val="500"/>
              </a:spcBef>
              <a:spcAft>
                <a:spcPct val="0"/>
              </a:spcAft>
              <a:buFont typeface="Arial" panose="020B0604020202020204" pitchFamily="34" charset="0"/>
              <a:buChar char="•"/>
              <a:defRPr sz="1400" kern="1200">
                <a:solidFill>
                  <a:schemeClr val="tx1"/>
                </a:solidFill>
                <a:effectLst/>
                <a:latin typeface="+mn-lt"/>
                <a:ea typeface="+mn-ea"/>
                <a:cs typeface="+mn-cs"/>
              </a:defRPr>
            </a:lvl4pPr>
            <a:lvl5pPr marL="2057400" indent="-228600" algn="l" rtl="0" eaLnBrk="0" fontAlgn="base" hangingPunct="0">
              <a:lnSpc>
                <a:spcPct val="120000"/>
              </a:lnSpc>
              <a:spcBef>
                <a:spcPts val="500"/>
              </a:spcBef>
              <a:spcAft>
                <a:spcPct val="0"/>
              </a:spcAft>
              <a:buFont typeface="Arial" panose="020B0604020202020204" pitchFamily="34" charset="0"/>
              <a:buChar char="•"/>
              <a:defRPr sz="1200" kern="1200">
                <a:solidFill>
                  <a:schemeClr val="tx1"/>
                </a:solidFill>
                <a:effectLst/>
                <a:latin typeface="+mn-lt"/>
                <a:ea typeface="+mn-ea"/>
                <a:cs typeface="+mn-cs"/>
              </a:defRPr>
            </a:lvl5pPr>
          </a:lstStyle>
          <a:p>
            <a:pPr marL="358775" lvl="0" indent="-358775" algn="just">
              <a:lnSpc>
                <a:spcPct val="117000"/>
              </a:lnSpc>
              <a:spcBef>
                <a:spcPct val="0"/>
              </a:spcBef>
              <a:buFontTx/>
              <a:buNone/>
            </a:pPr>
            <a:r>
              <a:rPr lang="en-US" altLang="en-US" b="1" dirty="0">
                <a:solidFill>
                  <a:srgbClr val="FFFF00"/>
                </a:solidFill>
                <a:latin typeface="Times New Roman" panose="02020603050405020304" pitchFamily="18" charset="0"/>
                <a:cs typeface="Times New Roman" panose="02020603050405020304" pitchFamily="18" charset="0"/>
              </a:rPr>
              <a:t>a4</a:t>
            </a:r>
            <a:r>
              <a:rPr lang="vi-VN" altLang="en-US" b="1" dirty="0">
                <a:solidFill>
                  <a:srgbClr val="FFFF00"/>
                </a:solidFill>
                <a:latin typeface="Times New Roman" panose="02020603050405020304" pitchFamily="18" charset="0"/>
                <a:cs typeface="Times New Roman" panose="02020603050405020304" pitchFamily="18" charset="0"/>
              </a:rPr>
              <a:t>. Tác động của một gene lên nhiều tính trạng</a:t>
            </a:r>
            <a:endParaRPr lang="vi-VN" altLang="en-US" b="1" dirty="0">
              <a:solidFill>
                <a:srgbClr val="FFFF00"/>
              </a:solidFill>
              <a:latin typeface="Times New Roman" panose="02020603050405020304" pitchFamily="18" charset="0"/>
              <a:cs typeface="Times New Roman" panose="02020603050405020304" pitchFamily="18" charset="0"/>
            </a:endParaRPr>
          </a:p>
          <a:p>
            <a:pPr marL="358775" lvl="0" indent="-358775" algn="just">
              <a:lnSpc>
                <a:spcPct val="117000"/>
              </a:lnSpc>
              <a:spcBef>
                <a:spcPct val="0"/>
              </a:spcBef>
              <a:buFontTx/>
              <a:buNone/>
            </a:pPr>
            <a:r>
              <a:rPr lang="vi-VN" altLang="en-US" b="1" dirty="0">
                <a:solidFill>
                  <a:srgbClr val="FFFF00"/>
                </a:solidFill>
                <a:latin typeface="Times New Roman" panose="02020603050405020304" pitchFamily="18" charset="0"/>
                <a:cs typeface="Times New Roman" panose="02020603050405020304" pitchFamily="18" charset="0"/>
              </a:rPr>
              <a:t>a/ Gene A quy định hoa đỏ, lá không có gai,  m</a:t>
            </a:r>
            <a:r>
              <a:rPr lang="vi-VN" altLang="en-US" b="1" dirty="0">
                <a:solidFill>
                  <a:srgbClr val="FFFF00"/>
                </a:solidFill>
                <a:latin typeface="Times New Roman" panose="02020603050405020304" pitchFamily="18" charset="0"/>
                <a:ea typeface="Times New Roman" panose="02020603050405020304" pitchFamily="18" charset="0"/>
              </a:rPr>
              <a:t>à</a:t>
            </a:r>
            <a:r>
              <a:rPr lang="vi-VN" altLang="en-US" b="1" dirty="0">
                <a:solidFill>
                  <a:srgbClr val="FFFF00"/>
                </a:solidFill>
                <a:latin typeface="Times New Roman" panose="02020603050405020304" pitchFamily="18" charset="0"/>
                <a:cs typeface="Times New Roman" panose="02020603050405020304" pitchFamily="18" charset="0"/>
              </a:rPr>
              <a:t>u lá xanh &gt;&gt; a quy định hoa v</a:t>
            </a:r>
            <a:r>
              <a:rPr lang="vi-VN" altLang="en-US" b="1" dirty="0">
                <a:solidFill>
                  <a:srgbClr val="FFFF00"/>
                </a:solidFill>
                <a:latin typeface="Times New Roman" panose="02020603050405020304" pitchFamily="18" charset="0"/>
                <a:ea typeface="Times New Roman" panose="02020603050405020304" pitchFamily="18" charset="0"/>
              </a:rPr>
              <a:t>à</a:t>
            </a:r>
            <a:r>
              <a:rPr lang="vi-VN" altLang="en-US" b="1" dirty="0">
                <a:solidFill>
                  <a:srgbClr val="FFFF00"/>
                </a:solidFill>
                <a:latin typeface="Times New Roman" panose="02020603050405020304" pitchFamily="18" charset="0"/>
                <a:cs typeface="Times New Roman" panose="02020603050405020304" pitchFamily="18" charset="0"/>
              </a:rPr>
              <a:t>ng, lá có gai,  m</a:t>
            </a:r>
            <a:r>
              <a:rPr lang="vi-VN" altLang="en-US" b="1" dirty="0">
                <a:solidFill>
                  <a:srgbClr val="FFFF00"/>
                </a:solidFill>
                <a:latin typeface="Times New Roman" panose="02020603050405020304" pitchFamily="18" charset="0"/>
                <a:ea typeface="Times New Roman" panose="02020603050405020304" pitchFamily="18" charset="0"/>
              </a:rPr>
              <a:t>à</a:t>
            </a:r>
            <a:r>
              <a:rPr lang="vi-VN" altLang="en-US" b="1" dirty="0">
                <a:solidFill>
                  <a:srgbClr val="FFFF00"/>
                </a:solidFill>
                <a:latin typeface="Times New Roman" panose="02020603050405020304" pitchFamily="18" charset="0"/>
                <a:cs typeface="Times New Roman" panose="02020603050405020304" pitchFamily="18" charset="0"/>
              </a:rPr>
              <a:t>u lá đốm</a:t>
            </a:r>
            <a:endParaRPr lang="vi-VN" altLang="en-US" b="1" dirty="0">
              <a:solidFill>
                <a:srgbClr val="FFFF00"/>
              </a:solidFill>
              <a:latin typeface="Times New Roman" panose="02020603050405020304" pitchFamily="18" charset="0"/>
              <a:cs typeface="Times New Roman" panose="02020603050405020304" pitchFamily="18" charset="0"/>
            </a:endParaRPr>
          </a:p>
          <a:p>
            <a:pPr marL="358775" lvl="0" indent="-358775" algn="just">
              <a:lnSpc>
                <a:spcPct val="117000"/>
              </a:lnSpc>
              <a:spcBef>
                <a:spcPct val="0"/>
              </a:spcBef>
              <a:buFontTx/>
              <a:buNone/>
            </a:pPr>
            <a:r>
              <a:rPr lang="vi-VN" altLang="en-US" b="1" dirty="0">
                <a:solidFill>
                  <a:srgbClr val="FFFF00"/>
                </a:solidFill>
                <a:latin typeface="Times New Roman" panose="02020603050405020304" pitchFamily="18" charset="0"/>
                <a:cs typeface="Times New Roman" panose="02020603050405020304" pitchFamily="18" charset="0"/>
              </a:rPr>
              <a:t>+ Gene A/a có mấy alelle?</a:t>
            </a:r>
            <a:endParaRPr lang="vi-VN" altLang="en-US" b="1" dirty="0">
              <a:solidFill>
                <a:srgbClr val="FFFF00"/>
              </a:solidFill>
              <a:latin typeface="Times New Roman" panose="02020603050405020304" pitchFamily="18" charset="0"/>
              <a:cs typeface="Times New Roman" panose="02020603050405020304" pitchFamily="18" charset="0"/>
            </a:endParaRPr>
          </a:p>
          <a:p>
            <a:pPr marL="358775" lvl="0" indent="-358775" algn="just">
              <a:lnSpc>
                <a:spcPct val="117000"/>
              </a:lnSpc>
              <a:spcBef>
                <a:spcPct val="0"/>
              </a:spcBef>
              <a:buFontTx/>
              <a:buNone/>
            </a:pPr>
            <a:r>
              <a:rPr lang="vi-VN" altLang="en-US" b="1" dirty="0">
                <a:solidFill>
                  <a:srgbClr val="FFFFFF"/>
                </a:solidFill>
                <a:latin typeface="Times New Roman" panose="02020603050405020304" pitchFamily="18" charset="0"/>
                <a:cs typeface="Times New Roman" panose="02020603050405020304" pitchFamily="18" charset="0"/>
              </a:rPr>
              <a:t>	Có hai alelle A, a</a:t>
            </a:r>
            <a:endParaRPr lang="vi-VN" altLang="en-US" b="1" dirty="0">
              <a:solidFill>
                <a:srgbClr val="FFFFFF"/>
              </a:solidFill>
              <a:latin typeface="Times New Roman" panose="02020603050405020304" pitchFamily="18" charset="0"/>
              <a:cs typeface="Times New Roman" panose="02020603050405020304" pitchFamily="18" charset="0"/>
            </a:endParaRPr>
          </a:p>
          <a:p>
            <a:pPr marL="358775" lvl="0" indent="-358775" algn="just">
              <a:lnSpc>
                <a:spcPct val="117000"/>
              </a:lnSpc>
              <a:spcBef>
                <a:spcPct val="0"/>
              </a:spcBef>
              <a:buFontTx/>
              <a:buNone/>
            </a:pPr>
            <a:r>
              <a:rPr lang="vi-VN" altLang="en-US" b="1" dirty="0">
                <a:solidFill>
                  <a:srgbClr val="FFFF00"/>
                </a:solidFill>
                <a:latin typeface="Times New Roman" panose="02020603050405020304" pitchFamily="18" charset="0"/>
                <a:cs typeface="Times New Roman" panose="02020603050405020304" pitchFamily="18" charset="0"/>
              </a:rPr>
              <a:t>+ Gene n</a:t>
            </a:r>
            <a:r>
              <a:rPr lang="vi-VN" altLang="en-US" b="1" dirty="0">
                <a:solidFill>
                  <a:srgbClr val="FFFF00"/>
                </a:solidFill>
                <a:latin typeface="Times New Roman" panose="02020603050405020304" pitchFamily="18" charset="0"/>
                <a:ea typeface="Times New Roman" panose="02020603050405020304" pitchFamily="18" charset="0"/>
              </a:rPr>
              <a:t>à</a:t>
            </a:r>
            <a:r>
              <a:rPr lang="vi-VN" altLang="en-US" b="1" dirty="0">
                <a:solidFill>
                  <a:srgbClr val="FFFF00"/>
                </a:solidFill>
                <a:latin typeface="Times New Roman" panose="02020603050405020304" pitchFamily="18" charset="0"/>
                <a:cs typeface="Times New Roman" panose="02020603050405020304" pitchFamily="18" charset="0"/>
              </a:rPr>
              <a:t>y quy định mấy tính trạng?</a:t>
            </a:r>
            <a:endParaRPr lang="vi-VN" altLang="en-US" b="1" dirty="0">
              <a:solidFill>
                <a:srgbClr val="FFFF00"/>
              </a:solidFill>
              <a:latin typeface="Times New Roman" panose="02020603050405020304" pitchFamily="18" charset="0"/>
              <a:cs typeface="Times New Roman" panose="02020603050405020304" pitchFamily="18" charset="0"/>
            </a:endParaRPr>
          </a:p>
          <a:p>
            <a:pPr marL="358775" lvl="0" indent="-358775" algn="just">
              <a:lnSpc>
                <a:spcPct val="117000"/>
              </a:lnSpc>
              <a:spcBef>
                <a:spcPct val="0"/>
              </a:spcBef>
              <a:buFontTx/>
              <a:buNone/>
            </a:pPr>
            <a:r>
              <a:rPr lang="vi-VN" altLang="en-US" b="1" dirty="0">
                <a:solidFill>
                  <a:srgbClr val="FFFFFF"/>
                </a:solidFill>
                <a:latin typeface="Times New Roman" panose="02020603050405020304" pitchFamily="18" charset="0"/>
                <a:cs typeface="Times New Roman" panose="02020603050405020304" pitchFamily="18" charset="0"/>
              </a:rPr>
              <a:t>	3 tính trạng.</a:t>
            </a:r>
            <a:endParaRPr lang="vi-VN" altLang="en-US" b="1" dirty="0">
              <a:solidFill>
                <a:srgbClr val="FFFFFF"/>
              </a:solidFill>
              <a:latin typeface="Times New Roman" panose="02020603050405020304" pitchFamily="18" charset="0"/>
              <a:cs typeface="Times New Roman" panose="02020603050405020304" pitchFamily="18" charset="0"/>
            </a:endParaRPr>
          </a:p>
          <a:p>
            <a:pPr marL="358775" lvl="0" indent="-358775" algn="just">
              <a:lnSpc>
                <a:spcPct val="117000"/>
              </a:lnSpc>
              <a:spcBef>
                <a:spcPct val="0"/>
              </a:spcBef>
              <a:buFontTx/>
              <a:buNone/>
            </a:pPr>
            <a:r>
              <a:rPr lang="vi-VN" altLang="en-US" b="1" dirty="0">
                <a:solidFill>
                  <a:srgbClr val="FFFF00"/>
                </a:solidFill>
                <a:latin typeface="Times New Roman" panose="02020603050405020304" pitchFamily="18" charset="0"/>
                <a:cs typeface="Times New Roman" panose="02020603050405020304" pitchFamily="18" charset="0"/>
              </a:rPr>
              <a:t>+ Một gene quy định nhiều tính trạng được gọi l</a:t>
            </a:r>
            <a:r>
              <a:rPr lang="vi-VN" altLang="en-US" b="1" dirty="0">
                <a:solidFill>
                  <a:srgbClr val="FFFF00"/>
                </a:solidFill>
                <a:latin typeface="Times New Roman" panose="02020603050405020304" pitchFamily="18" charset="0"/>
                <a:ea typeface="Times New Roman" panose="02020603050405020304" pitchFamily="18" charset="0"/>
              </a:rPr>
              <a:t>à</a:t>
            </a:r>
            <a:r>
              <a:rPr lang="vi-VN" altLang="en-US" b="1" dirty="0">
                <a:solidFill>
                  <a:srgbClr val="FFFF00"/>
                </a:solidFill>
                <a:latin typeface="Times New Roman" panose="02020603050405020304" pitchFamily="18" charset="0"/>
                <a:cs typeface="Times New Roman" panose="02020603050405020304" pitchFamily="18" charset="0"/>
              </a:rPr>
              <a:t> gì?</a:t>
            </a:r>
            <a:endParaRPr lang="vi-VN" altLang="en-US" b="1" dirty="0">
              <a:solidFill>
                <a:srgbClr val="FFFF00"/>
              </a:solidFill>
              <a:latin typeface="Times New Roman" panose="02020603050405020304" pitchFamily="18" charset="0"/>
              <a:cs typeface="Times New Roman" panose="02020603050405020304" pitchFamily="18" charset="0"/>
            </a:endParaRPr>
          </a:p>
          <a:p>
            <a:pPr marL="358775" lvl="0" indent="-358775" algn="just">
              <a:lnSpc>
                <a:spcPct val="117000"/>
              </a:lnSpc>
              <a:spcBef>
                <a:spcPct val="0"/>
              </a:spcBef>
              <a:buFontTx/>
              <a:buNone/>
            </a:pPr>
            <a:r>
              <a:rPr lang="vi-VN" altLang="en-US" b="1" dirty="0">
                <a:solidFill>
                  <a:srgbClr val="FFFFFF"/>
                </a:solidFill>
                <a:latin typeface="Times New Roman" panose="02020603050405020304" pitchFamily="18" charset="0"/>
                <a:cs typeface="Times New Roman" panose="02020603050405020304" pitchFamily="18" charset="0"/>
              </a:rPr>
              <a:t>	Di truyền đa hiệu.</a:t>
            </a:r>
            <a:endParaRPr lang="vi-VN" altLang="en-US" b="1" dirty="0">
              <a:solidFill>
                <a:srgbClr val="FFFFFF"/>
              </a:solidFill>
              <a:latin typeface="Times New Roman" panose="02020603050405020304" pitchFamily="18" charset="0"/>
              <a:cs typeface="Times New Roman" panose="02020603050405020304" pitchFamily="18" charset="0"/>
            </a:endParaRPr>
          </a:p>
          <a:p>
            <a:pPr marL="358775" lvl="0" indent="-358775" algn="just">
              <a:lnSpc>
                <a:spcPct val="117000"/>
              </a:lnSpc>
              <a:spcBef>
                <a:spcPct val="0"/>
              </a:spcBef>
              <a:buFontTx/>
              <a:buNone/>
            </a:pPr>
            <a:r>
              <a:rPr lang="vi-VN" altLang="en-US" b="1" dirty="0">
                <a:solidFill>
                  <a:srgbClr val="FFFF00"/>
                </a:solidFill>
                <a:latin typeface="Times New Roman" panose="02020603050405020304" pitchFamily="18" charset="0"/>
                <a:cs typeface="Times New Roman" panose="02020603050405020304" pitchFamily="18" charset="0"/>
              </a:rPr>
              <a:t>+ Nếu gene A/a bị đột biến th</a:t>
            </a:r>
            <a:r>
              <a:rPr lang="vi-VN" altLang="en-US" b="1" dirty="0">
                <a:solidFill>
                  <a:srgbClr val="FFFF00"/>
                </a:solidFill>
                <a:latin typeface="Times New Roman" panose="02020603050405020304" pitchFamily="18" charset="0"/>
                <a:ea typeface="Times New Roman" panose="02020603050405020304" pitchFamily="18" charset="0"/>
              </a:rPr>
              <a:t>à</a:t>
            </a:r>
            <a:r>
              <a:rPr lang="vi-VN" altLang="en-US" b="1" dirty="0">
                <a:solidFill>
                  <a:srgbClr val="FFFF00"/>
                </a:solidFill>
                <a:latin typeface="Times New Roman" panose="02020603050405020304" pitchFamily="18" charset="0"/>
                <a:cs typeface="Times New Roman" panose="02020603050405020304" pitchFamily="18" charset="0"/>
              </a:rPr>
              <a:t>nh a1, a2, </a:t>
            </a:r>
            <a:r>
              <a:rPr lang="vi-VN" altLang="en-US" b="1" dirty="0">
                <a:solidFill>
                  <a:srgbClr val="FFFF00"/>
                </a:solidFill>
                <a:latin typeface="Times New Roman" panose="02020603050405020304" pitchFamily="18" charset="0"/>
                <a:ea typeface="Times New Roman" panose="02020603050405020304" pitchFamily="18" charset="0"/>
              </a:rPr>
              <a:t>…</a:t>
            </a:r>
            <a:r>
              <a:rPr lang="vi-VN" altLang="en-US" b="1" dirty="0">
                <a:solidFill>
                  <a:srgbClr val="FFFF00"/>
                </a:solidFill>
                <a:latin typeface="Times New Roman" panose="02020603050405020304" pitchFamily="18" charset="0"/>
                <a:cs typeface="Times New Roman" panose="02020603050405020304" pitchFamily="18" charset="0"/>
              </a:rPr>
              <a:t> thì điều gì xảy ra? </a:t>
            </a:r>
            <a:endParaRPr lang="vi-VN" altLang="en-US" b="1" dirty="0">
              <a:solidFill>
                <a:srgbClr val="FFFF00"/>
              </a:solidFill>
              <a:latin typeface="Times New Roman" panose="02020603050405020304" pitchFamily="18" charset="0"/>
              <a:cs typeface="Times New Roman" panose="02020603050405020304" pitchFamily="18" charset="0"/>
            </a:endParaRPr>
          </a:p>
          <a:p>
            <a:pPr marL="358775" lvl="0" indent="-358775" algn="just">
              <a:lnSpc>
                <a:spcPct val="117000"/>
              </a:lnSpc>
              <a:spcBef>
                <a:spcPct val="0"/>
              </a:spcBef>
              <a:buFontTx/>
              <a:buNone/>
            </a:pPr>
            <a:r>
              <a:rPr lang="en-US" altLang="en-US" b="1" dirty="0">
                <a:solidFill>
                  <a:srgbClr val="FFFFFF"/>
                </a:solidFill>
                <a:latin typeface="Times New Roman" panose="02020603050405020304" pitchFamily="18" charset="0"/>
                <a:cs typeface="Times New Roman" panose="02020603050405020304" pitchFamily="18" charset="0"/>
              </a:rPr>
              <a:t>    </a:t>
            </a:r>
            <a:r>
              <a:rPr lang="vi-VN" altLang="en-US" b="1" dirty="0">
                <a:solidFill>
                  <a:srgbClr val="FFFFFF"/>
                </a:solidFill>
                <a:latin typeface="Times New Roman" panose="02020603050405020304" pitchFamily="18" charset="0"/>
                <a:cs typeface="Times New Roman" panose="02020603050405020304" pitchFamily="18" charset="0"/>
              </a:rPr>
              <a:t>Các tính trạng m</a:t>
            </a:r>
            <a:r>
              <a:rPr lang="vi-VN" altLang="en-US" b="1" dirty="0">
                <a:solidFill>
                  <a:srgbClr val="FFFFFF"/>
                </a:solidFill>
                <a:latin typeface="Times New Roman" panose="02020603050405020304" pitchFamily="18" charset="0"/>
                <a:ea typeface="Times New Roman" panose="02020603050405020304" pitchFamily="18" charset="0"/>
              </a:rPr>
              <a:t>à</a:t>
            </a:r>
            <a:r>
              <a:rPr lang="vi-VN" altLang="en-US" b="1" dirty="0">
                <a:solidFill>
                  <a:srgbClr val="FFFFFF"/>
                </a:solidFill>
                <a:latin typeface="Times New Roman" panose="02020603050405020304" pitchFamily="18" charset="0"/>
                <a:cs typeface="Times New Roman" panose="02020603050405020304" pitchFamily="18" charset="0"/>
              </a:rPr>
              <a:t>u hoa, dạng lá v</a:t>
            </a:r>
            <a:r>
              <a:rPr lang="vi-VN" altLang="en-US" b="1" dirty="0">
                <a:solidFill>
                  <a:srgbClr val="FFFFFF"/>
                </a:solidFill>
                <a:latin typeface="Times New Roman" panose="02020603050405020304" pitchFamily="18" charset="0"/>
                <a:ea typeface="Times New Roman" panose="02020603050405020304" pitchFamily="18" charset="0"/>
              </a:rPr>
              <a:t>à</a:t>
            </a:r>
            <a:r>
              <a:rPr lang="vi-VN" altLang="en-US" b="1" dirty="0">
                <a:solidFill>
                  <a:srgbClr val="FFFFFF"/>
                </a:solidFill>
                <a:latin typeface="Times New Roman" panose="02020603050405020304" pitchFamily="18" charset="0"/>
                <a:cs typeface="Times New Roman" panose="02020603050405020304" pitchFamily="18" charset="0"/>
              </a:rPr>
              <a:t> m</a:t>
            </a:r>
            <a:r>
              <a:rPr lang="vi-VN" altLang="en-US" b="1" dirty="0">
                <a:solidFill>
                  <a:srgbClr val="FFFFFF"/>
                </a:solidFill>
                <a:latin typeface="Times New Roman" panose="02020603050405020304" pitchFamily="18" charset="0"/>
                <a:ea typeface="Times New Roman" panose="02020603050405020304" pitchFamily="18" charset="0"/>
              </a:rPr>
              <a:t>à</a:t>
            </a:r>
            <a:r>
              <a:rPr lang="vi-VN" altLang="en-US" b="1" dirty="0">
                <a:solidFill>
                  <a:srgbClr val="FFFFFF"/>
                </a:solidFill>
                <a:latin typeface="Times New Roman" panose="02020603050405020304" pitchFamily="18" charset="0"/>
                <a:cs typeface="Times New Roman" panose="02020603050405020304" pitchFamily="18" charset="0"/>
              </a:rPr>
              <a:t>u sắc lá sẽ biến đổi theo, hiện tượng n</a:t>
            </a:r>
            <a:r>
              <a:rPr lang="vi-VN" altLang="en-US" b="1" dirty="0">
                <a:solidFill>
                  <a:srgbClr val="FFFFFF"/>
                </a:solidFill>
                <a:latin typeface="Times New Roman" panose="02020603050405020304" pitchFamily="18" charset="0"/>
                <a:ea typeface="Times New Roman" panose="02020603050405020304" pitchFamily="18" charset="0"/>
              </a:rPr>
              <a:t>à</a:t>
            </a:r>
            <a:r>
              <a:rPr lang="vi-VN" altLang="en-US" b="1" dirty="0">
                <a:solidFill>
                  <a:srgbClr val="FFFFFF"/>
                </a:solidFill>
                <a:latin typeface="Times New Roman" panose="02020603050405020304" pitchFamily="18" charset="0"/>
                <a:cs typeface="Times New Roman" panose="02020603050405020304" pitchFamily="18" charset="0"/>
              </a:rPr>
              <a:t>y gọi l</a:t>
            </a:r>
            <a:r>
              <a:rPr lang="vi-VN" altLang="en-US" b="1" dirty="0">
                <a:solidFill>
                  <a:srgbClr val="FFFFFF"/>
                </a:solidFill>
                <a:latin typeface="Times New Roman" panose="02020603050405020304" pitchFamily="18" charset="0"/>
                <a:ea typeface="Times New Roman" panose="02020603050405020304" pitchFamily="18" charset="0"/>
              </a:rPr>
              <a:t>à</a:t>
            </a:r>
            <a:r>
              <a:rPr lang="vi-VN" altLang="en-US" b="1" dirty="0">
                <a:solidFill>
                  <a:srgbClr val="FFFFFF"/>
                </a:solidFill>
                <a:latin typeface="Times New Roman" panose="02020603050405020304" pitchFamily="18" charset="0"/>
                <a:cs typeface="Times New Roman" panose="02020603050405020304" pitchFamily="18" charset="0"/>
              </a:rPr>
              <a:t> di truyền biến dị tương quan.</a:t>
            </a:r>
            <a:endParaRPr lang="vi-VN" altLang="en-US" b="1" dirty="0">
              <a:solidFill>
                <a:srgbClr val="FFFFFF"/>
              </a:solidFill>
              <a:latin typeface="Times New Roman" panose="02020603050405020304" pitchFamily="18" charset="0"/>
              <a:cs typeface="Times New Roman" panose="02020603050405020304" pitchFamily="18" charset="0"/>
            </a:endParaRPr>
          </a:p>
          <a:p>
            <a:pPr marL="358775" lvl="0" indent="-358775" algn="just">
              <a:lnSpc>
                <a:spcPct val="117000"/>
              </a:lnSpc>
              <a:spcBef>
                <a:spcPct val="0"/>
              </a:spcBef>
              <a:buFontTx/>
              <a:buNone/>
            </a:pPr>
            <a:r>
              <a:rPr lang="vi-VN" altLang="en-US" b="1" dirty="0">
                <a:solidFill>
                  <a:srgbClr val="FFFF00"/>
                </a:solidFill>
                <a:latin typeface="Times New Roman" panose="02020603050405020304" pitchFamily="18" charset="0"/>
                <a:cs typeface="Times New Roman" panose="02020603050405020304" pitchFamily="18" charset="0"/>
              </a:rPr>
              <a:t>+ Kiểu gene các cơ thể (1), (2), (3), (4), (5), (6) v</a:t>
            </a:r>
            <a:r>
              <a:rPr lang="vi-VN" altLang="en-US" b="1" dirty="0">
                <a:solidFill>
                  <a:srgbClr val="FFFF00"/>
                </a:solidFill>
                <a:latin typeface="Times New Roman" panose="02020603050405020304" pitchFamily="18" charset="0"/>
                <a:ea typeface="Times New Roman" panose="02020603050405020304" pitchFamily="18" charset="0"/>
              </a:rPr>
              <a:t>à</a:t>
            </a:r>
            <a:r>
              <a:rPr lang="vi-VN" altLang="en-US" b="1" dirty="0">
                <a:solidFill>
                  <a:srgbClr val="FFFF00"/>
                </a:solidFill>
                <a:latin typeface="Times New Roman" panose="02020603050405020304" pitchFamily="18" charset="0"/>
                <a:cs typeface="Times New Roman" panose="02020603050405020304" pitchFamily="18" charset="0"/>
              </a:rPr>
              <a:t> (7) như thế n</a:t>
            </a:r>
            <a:r>
              <a:rPr lang="vi-VN" altLang="en-US" b="1" dirty="0">
                <a:solidFill>
                  <a:srgbClr val="FFFF00"/>
                </a:solidFill>
                <a:latin typeface="Times New Roman" panose="02020603050405020304" pitchFamily="18" charset="0"/>
                <a:ea typeface="Times New Roman" panose="02020603050405020304" pitchFamily="18" charset="0"/>
              </a:rPr>
              <a:t>à</a:t>
            </a:r>
            <a:r>
              <a:rPr lang="vi-VN" altLang="en-US" b="1" dirty="0">
                <a:solidFill>
                  <a:srgbClr val="FFFF00"/>
                </a:solidFill>
                <a:latin typeface="Times New Roman" panose="02020603050405020304" pitchFamily="18" charset="0"/>
                <a:cs typeface="Times New Roman" panose="02020603050405020304" pitchFamily="18" charset="0"/>
              </a:rPr>
              <a:t>o?</a:t>
            </a:r>
            <a:endParaRPr lang="vi-VN" altLang="en-US" b="1" dirty="0">
              <a:solidFill>
                <a:srgbClr val="FFFF00"/>
              </a:solidFill>
              <a:latin typeface="Times New Roman" panose="02020603050405020304" pitchFamily="18" charset="0"/>
              <a:cs typeface="Times New Roman" panose="02020603050405020304" pitchFamily="18" charset="0"/>
            </a:endParaRPr>
          </a:p>
          <a:p>
            <a:pPr marL="358775" lvl="0" indent="-358775" algn="just">
              <a:lnSpc>
                <a:spcPct val="117000"/>
              </a:lnSpc>
              <a:spcBef>
                <a:spcPct val="0"/>
              </a:spcBef>
              <a:buFontTx/>
              <a:buNone/>
            </a:pPr>
            <a:r>
              <a:rPr lang="en-US" altLang="en-US" b="1" dirty="0">
                <a:solidFill>
                  <a:srgbClr val="FFFFFF"/>
                </a:solidFill>
                <a:latin typeface="Times New Roman" panose="02020603050405020304" pitchFamily="18" charset="0"/>
                <a:cs typeface="Times New Roman" panose="02020603050405020304" pitchFamily="18" charset="0"/>
              </a:rPr>
              <a:t>		</a:t>
            </a:r>
            <a:r>
              <a:rPr lang="vi-VN" altLang="en-US" b="1" dirty="0">
                <a:solidFill>
                  <a:srgbClr val="FFFFFF"/>
                </a:solidFill>
                <a:latin typeface="Times New Roman" panose="02020603050405020304" pitchFamily="18" charset="0"/>
                <a:cs typeface="Times New Roman" panose="02020603050405020304" pitchFamily="18" charset="0"/>
              </a:rPr>
              <a:t>(1) = AA, (2) = aa, (3) = Aa, (4), (5), (6) có thể AA, Aa. (7) = aa.</a:t>
            </a:r>
            <a:endParaRPr lang="vi-VN" altLang="en-US" b="1" dirty="0">
              <a:solidFill>
                <a:srgbClr val="FFFFFF"/>
              </a:solidFill>
              <a:latin typeface="Times New Roman" panose="02020603050405020304" pitchFamily="18" charset="0"/>
              <a:cs typeface="Times New Roman" panose="02020603050405020304" pitchFamily="18" charset="0"/>
            </a:endParaRPr>
          </a:p>
          <a:p>
            <a:pPr marL="358775" lvl="0" indent="-358775" algn="just">
              <a:lnSpc>
                <a:spcPct val="117000"/>
              </a:lnSpc>
              <a:spcBef>
                <a:spcPct val="0"/>
              </a:spcBef>
              <a:buFontTx/>
              <a:buNone/>
            </a:pPr>
            <a:r>
              <a:rPr lang="vi-VN" altLang="en-US" b="1" dirty="0">
                <a:solidFill>
                  <a:srgbClr val="FFFF00"/>
                </a:solidFill>
                <a:latin typeface="Times New Roman" panose="02020603050405020304" pitchFamily="18" charset="0"/>
                <a:cs typeface="Times New Roman" panose="02020603050405020304" pitchFamily="18" charset="0"/>
              </a:rPr>
              <a:t>KẾT LUẬN HIỆN TƯỢNG DI TRUYỀN</a:t>
            </a:r>
            <a:endParaRPr lang="vi-VN" altLang="en-US" b="1" dirty="0">
              <a:solidFill>
                <a:srgbClr val="FFFF00"/>
              </a:solidFill>
              <a:latin typeface="Times New Roman" panose="02020603050405020304" pitchFamily="18" charset="0"/>
              <a:cs typeface="Times New Roman" panose="02020603050405020304" pitchFamily="18" charset="0"/>
            </a:endParaRPr>
          </a:p>
          <a:p>
            <a:pPr marL="358775" lvl="0" indent="-358775" algn="just">
              <a:lnSpc>
                <a:spcPct val="117000"/>
              </a:lnSpc>
              <a:spcBef>
                <a:spcPct val="0"/>
              </a:spcBef>
              <a:buFontTx/>
              <a:buNone/>
            </a:pPr>
            <a:r>
              <a:rPr lang="en-US" altLang="en-US" b="1" dirty="0">
                <a:solidFill>
                  <a:srgbClr val="FFFFFF"/>
                </a:solidFill>
                <a:latin typeface="Times New Roman" panose="02020603050405020304" pitchFamily="18" charset="0"/>
                <a:cs typeface="Times New Roman" panose="02020603050405020304" pitchFamily="18" charset="0"/>
              </a:rPr>
              <a:t>	</a:t>
            </a:r>
            <a:r>
              <a:rPr lang="vi-VN" altLang="en-US" b="1" dirty="0">
                <a:solidFill>
                  <a:srgbClr val="FFFFFF"/>
                </a:solidFill>
                <a:latin typeface="Times New Roman" panose="02020603050405020304" pitchFamily="18" charset="0"/>
                <a:cs typeface="Times New Roman" panose="02020603050405020304" pitchFamily="18" charset="0"/>
              </a:rPr>
              <a:t>Một gene chi phối nhiều tính trạng được gọi l</a:t>
            </a:r>
            <a:r>
              <a:rPr lang="vi-VN" altLang="en-US" b="1" dirty="0">
                <a:solidFill>
                  <a:srgbClr val="FFFFFF"/>
                </a:solidFill>
                <a:latin typeface="Times New Roman" panose="02020603050405020304" pitchFamily="18" charset="0"/>
                <a:ea typeface="Times New Roman" panose="02020603050405020304" pitchFamily="18" charset="0"/>
              </a:rPr>
              <a:t>à</a:t>
            </a:r>
            <a:r>
              <a:rPr lang="vi-VN" altLang="en-US" b="1" dirty="0">
                <a:solidFill>
                  <a:srgbClr val="FFFFFF"/>
                </a:solidFill>
                <a:latin typeface="Times New Roman" panose="02020603050405020304" pitchFamily="18" charset="0"/>
                <a:cs typeface="Times New Roman" panose="02020603050405020304" pitchFamily="18" charset="0"/>
              </a:rPr>
              <a:t> gene đa hiệu. </a:t>
            </a:r>
            <a:endParaRPr lang="vi-VN" altLang="en-US" b="1" dirty="0">
              <a:solidFill>
                <a:srgbClr val="FFFFFF"/>
              </a:solidFill>
              <a:latin typeface="Times New Roman" panose="02020603050405020304" pitchFamily="18" charset="0"/>
              <a:cs typeface="Times New Roman" panose="02020603050405020304" pitchFamily="18" charset="0"/>
            </a:endParaRPr>
          </a:p>
          <a:p>
            <a:pPr marL="358775" lvl="0" indent="-358775" algn="just">
              <a:lnSpc>
                <a:spcPct val="117000"/>
              </a:lnSpc>
              <a:spcBef>
                <a:spcPct val="0"/>
              </a:spcBef>
              <a:buFontTx/>
              <a:buNone/>
            </a:pPr>
            <a:r>
              <a:rPr lang="en-US" altLang="en-US" b="1" dirty="0">
                <a:solidFill>
                  <a:srgbClr val="FFFFFF"/>
                </a:solidFill>
                <a:latin typeface="Times New Roman" panose="02020603050405020304" pitchFamily="18" charset="0"/>
                <a:cs typeface="Times New Roman" panose="02020603050405020304" pitchFamily="18" charset="0"/>
              </a:rPr>
              <a:t>	</a:t>
            </a:r>
            <a:r>
              <a:rPr lang="vi-VN" altLang="en-US" b="1" dirty="0">
                <a:solidFill>
                  <a:srgbClr val="FFFFFF"/>
                </a:solidFill>
                <a:latin typeface="Times New Roman" panose="02020603050405020304" pitchFamily="18" charset="0"/>
                <a:cs typeface="Times New Roman" panose="02020603050405020304" pitchFamily="18" charset="0"/>
              </a:rPr>
              <a:t>Một gene mã hoá cho một phần tử  protein quy định nhiều tính trạng. Nếu phân tử protein có mặt ở nhiều cơ quan trong cơ thể hoặc l</a:t>
            </a:r>
            <a:r>
              <a:rPr lang="vi-VN" altLang="en-US" b="1" dirty="0">
                <a:solidFill>
                  <a:srgbClr val="FFFFFF"/>
                </a:solidFill>
                <a:latin typeface="Times New Roman" panose="02020603050405020304" pitchFamily="18" charset="0"/>
                <a:ea typeface="Times New Roman" panose="02020603050405020304" pitchFamily="18" charset="0"/>
              </a:rPr>
              <a:t>à</a:t>
            </a:r>
            <a:r>
              <a:rPr lang="vi-VN" altLang="en-US" b="1" dirty="0">
                <a:solidFill>
                  <a:srgbClr val="FFFFFF"/>
                </a:solidFill>
                <a:latin typeface="Times New Roman" panose="02020603050405020304" pitchFamily="18" charset="0"/>
                <a:cs typeface="Times New Roman" panose="02020603050405020304" pitchFamily="18" charset="0"/>
              </a:rPr>
              <a:t> enzyme có tác động đến các phản ứng hoá sinh sẽ quy định nhiều tính trạng của cơ thể. </a:t>
            </a:r>
            <a:endParaRPr lang="vi-VN" altLang="en-US" b="1" dirty="0">
              <a:solidFill>
                <a:srgbClr val="FFFFFF"/>
              </a:solidFill>
              <a:latin typeface="Times New Roman" panose="02020603050405020304" pitchFamily="18" charset="0"/>
              <a:ea typeface="Times New Roman" panose="02020603050405020304" pitchFamily="18" charset="0"/>
            </a:endParaRP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xEl>
                                              <p:charRg st="177" end="197"/>
                                            </p:txEl>
                                          </p:spTgt>
                                        </p:tgtEl>
                                        <p:attrNameLst>
                                          <p:attrName>style.visibility</p:attrName>
                                        </p:attrNameLst>
                                      </p:cBhvr>
                                      <p:to>
                                        <p:strVal val="visible"/>
                                      </p:to>
                                    </p:set>
                                    <p:animEffect transition="in" filter="wipe(left)">
                                      <p:cBhvr>
                                        <p:cTn id="7" dur="500"/>
                                        <p:tgtEl>
                                          <p:spTgt spid="6">
                                            <p:txEl>
                                              <p:charRg st="177" end="197"/>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xEl>
                                              <p:charRg st="233" end="248"/>
                                            </p:txEl>
                                          </p:spTgt>
                                        </p:tgtEl>
                                        <p:attrNameLst>
                                          <p:attrName>style.visibility</p:attrName>
                                        </p:attrNameLst>
                                      </p:cBhvr>
                                      <p:to>
                                        <p:strVal val="visible"/>
                                      </p:to>
                                    </p:set>
                                    <p:animEffect transition="in" filter="wipe(left)">
                                      <p:cBhvr>
                                        <p:cTn id="12" dur="500"/>
                                        <p:tgtEl>
                                          <p:spTgt spid="6">
                                            <p:txEl>
                                              <p:charRg st="233" end="248"/>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
                                            <p:txEl>
                                              <p:charRg st="301" end="321"/>
                                            </p:txEl>
                                          </p:spTgt>
                                        </p:tgtEl>
                                        <p:attrNameLst>
                                          <p:attrName>style.visibility</p:attrName>
                                        </p:attrNameLst>
                                      </p:cBhvr>
                                      <p:to>
                                        <p:strVal val="visible"/>
                                      </p:to>
                                    </p:set>
                                    <p:animEffect transition="in" filter="wipe(left)">
                                      <p:cBhvr>
                                        <p:cTn id="17" dur="500"/>
                                        <p:tgtEl>
                                          <p:spTgt spid="6">
                                            <p:txEl>
                                              <p:charRg st="301" end="32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6">
                                            <p:txEl>
                                              <p:charRg st="385" end="505"/>
                                            </p:txEl>
                                          </p:spTgt>
                                        </p:tgtEl>
                                        <p:attrNameLst>
                                          <p:attrName>style.visibility</p:attrName>
                                        </p:attrNameLst>
                                      </p:cBhvr>
                                      <p:to>
                                        <p:strVal val="visible"/>
                                      </p:to>
                                    </p:set>
                                    <p:animEffect transition="in" filter="wipe(left)">
                                      <p:cBhvr>
                                        <p:cTn id="22" dur="500"/>
                                        <p:tgtEl>
                                          <p:spTgt spid="6">
                                            <p:txEl>
                                              <p:charRg st="385" end="50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6">
                                            <p:txEl>
                                              <p:charRg st="577" end="648"/>
                                            </p:txEl>
                                          </p:spTgt>
                                        </p:tgtEl>
                                        <p:attrNameLst>
                                          <p:attrName>style.visibility</p:attrName>
                                        </p:attrNameLst>
                                      </p:cBhvr>
                                      <p:to>
                                        <p:strVal val="visible"/>
                                      </p:to>
                                    </p:set>
                                    <p:animEffect transition="in" filter="wipe(left)">
                                      <p:cBhvr>
                                        <p:cTn id="27" dur="500"/>
                                        <p:tgtEl>
                                          <p:spTgt spid="6">
                                            <p:txEl>
                                              <p:charRg st="577" end="64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6">
                                            <p:txEl>
                                              <p:charRg st="678" end="741"/>
                                            </p:txEl>
                                          </p:spTgt>
                                        </p:tgtEl>
                                        <p:attrNameLst>
                                          <p:attrName>style.visibility</p:attrName>
                                        </p:attrNameLst>
                                      </p:cBhvr>
                                      <p:to>
                                        <p:strVal val="visible"/>
                                      </p:to>
                                    </p:set>
                                    <p:animEffect transition="in" filter="wipe(left)">
                                      <p:cBhvr>
                                        <p:cTn id="32" dur="500"/>
                                        <p:tgtEl>
                                          <p:spTgt spid="6">
                                            <p:txEl>
                                              <p:charRg st="678" end="74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6">
                                            <p:txEl>
                                              <p:charRg st="741" end="961"/>
                                            </p:txEl>
                                          </p:spTgt>
                                        </p:tgtEl>
                                        <p:attrNameLst>
                                          <p:attrName>style.visibility</p:attrName>
                                        </p:attrNameLst>
                                      </p:cBhvr>
                                      <p:to>
                                        <p:strVal val="visible"/>
                                      </p:to>
                                    </p:set>
                                    <p:animEffect transition="in" filter="wipe(left)">
                                      <p:cBhvr>
                                        <p:cTn id="37" dur="500"/>
                                        <p:tgtEl>
                                          <p:spTgt spid="6">
                                            <p:txEl>
                                              <p:charRg st="741" end="96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9810" name="TextBox 3"/>
          <p:cNvSpPr txBox="1"/>
          <p:nvPr/>
        </p:nvSpPr>
        <p:spPr>
          <a:xfrm>
            <a:off x="0" y="1447800"/>
            <a:ext cx="11811000" cy="2428875"/>
          </a:xfrm>
          <a:prstGeom prst="rect">
            <a:avLst/>
          </a:prstGeom>
          <a:noFill/>
          <a:ln w="9525">
            <a:noFill/>
          </a:ln>
        </p:spPr>
        <p:txBody>
          <a:bodyPr>
            <a:spAutoFit/>
          </a:bodyPr>
          <a:lstStyle>
            <a:lvl1pPr marL="228600" indent="-228600" algn="l" rtl="0" eaLnBrk="0" fontAlgn="base" hangingPunct="0">
              <a:lnSpc>
                <a:spcPct val="120000"/>
              </a:lnSpc>
              <a:spcBef>
                <a:spcPts val="1000"/>
              </a:spcBef>
              <a:spcAft>
                <a:spcPct val="0"/>
              </a:spcAft>
              <a:buFont typeface="Arial" panose="020B0604020202020204" pitchFamily="34" charset="0"/>
              <a:buChar char="•"/>
              <a:defRPr sz="2000" kern="1200">
                <a:solidFill>
                  <a:schemeClr val="tx1"/>
                </a:solidFill>
                <a:effectLst/>
                <a:latin typeface="+mn-lt"/>
                <a:ea typeface="+mn-ea"/>
                <a:cs typeface="+mn-cs"/>
              </a:defRPr>
            </a:lvl1pPr>
            <a:lvl2pPr marL="685800" indent="-228600" algn="l" rtl="0" eaLnBrk="0" fontAlgn="base" hangingPunct="0">
              <a:lnSpc>
                <a:spcPct val="120000"/>
              </a:lnSpc>
              <a:spcBef>
                <a:spcPts val="500"/>
              </a:spcBef>
              <a:spcAft>
                <a:spcPct val="0"/>
              </a:spcAft>
              <a:buFont typeface="Arial" panose="020B0604020202020204" pitchFamily="34" charset="0"/>
              <a:buChar char="•"/>
              <a:defRPr kern="1200">
                <a:solidFill>
                  <a:schemeClr val="tx1"/>
                </a:solidFill>
                <a:effectLst/>
                <a:latin typeface="+mn-lt"/>
                <a:ea typeface="+mn-ea"/>
                <a:cs typeface="+mn-cs"/>
              </a:defRPr>
            </a:lvl2pPr>
            <a:lvl3pPr marL="1143000" indent="-228600" algn="l" rtl="0" eaLnBrk="0" fontAlgn="base" hangingPunct="0">
              <a:lnSpc>
                <a:spcPct val="120000"/>
              </a:lnSpc>
              <a:spcBef>
                <a:spcPts val="500"/>
              </a:spcBef>
              <a:spcAft>
                <a:spcPct val="0"/>
              </a:spcAft>
              <a:buFont typeface="Arial" panose="020B0604020202020204" pitchFamily="34" charset="0"/>
              <a:buChar char="•"/>
              <a:defRPr sz="1600" kern="1200">
                <a:solidFill>
                  <a:schemeClr val="tx1"/>
                </a:solidFill>
                <a:effectLst/>
                <a:latin typeface="+mn-lt"/>
                <a:ea typeface="+mn-ea"/>
                <a:cs typeface="+mn-cs"/>
              </a:defRPr>
            </a:lvl3pPr>
            <a:lvl4pPr marL="1600200" indent="-228600" algn="l" rtl="0" eaLnBrk="0" fontAlgn="base" hangingPunct="0">
              <a:lnSpc>
                <a:spcPct val="120000"/>
              </a:lnSpc>
              <a:spcBef>
                <a:spcPts val="500"/>
              </a:spcBef>
              <a:spcAft>
                <a:spcPct val="0"/>
              </a:spcAft>
              <a:buFont typeface="Arial" panose="020B0604020202020204" pitchFamily="34" charset="0"/>
              <a:buChar char="•"/>
              <a:defRPr sz="1400" kern="1200">
                <a:solidFill>
                  <a:schemeClr val="tx1"/>
                </a:solidFill>
                <a:effectLst/>
                <a:latin typeface="+mn-lt"/>
                <a:ea typeface="+mn-ea"/>
                <a:cs typeface="+mn-cs"/>
              </a:defRPr>
            </a:lvl4pPr>
            <a:lvl5pPr marL="2057400" indent="-228600" algn="l" rtl="0" eaLnBrk="0" fontAlgn="base" hangingPunct="0">
              <a:lnSpc>
                <a:spcPct val="120000"/>
              </a:lnSpc>
              <a:spcBef>
                <a:spcPts val="500"/>
              </a:spcBef>
              <a:spcAft>
                <a:spcPct val="0"/>
              </a:spcAft>
              <a:buFont typeface="Arial" panose="020B0604020202020204" pitchFamily="34" charset="0"/>
              <a:buChar char="•"/>
              <a:defRPr sz="1200" kern="1200">
                <a:solidFill>
                  <a:schemeClr val="tx1"/>
                </a:solidFill>
                <a:effectLst/>
                <a:latin typeface="+mn-lt"/>
                <a:ea typeface="+mn-ea"/>
                <a:cs typeface="+mn-cs"/>
              </a:defRPr>
            </a:lvl5pPr>
          </a:lstStyle>
          <a:p>
            <a:pPr marL="0" lvl="0" indent="0" algn="ctr" eaLnBrk="1" hangingPunct="1">
              <a:lnSpc>
                <a:spcPct val="115000"/>
              </a:lnSpc>
              <a:spcBef>
                <a:spcPct val="50000"/>
              </a:spcBef>
              <a:buFontTx/>
              <a:buNone/>
            </a:pPr>
            <a:r>
              <a:rPr lang="en-US" altLang="en-US" sz="6600" b="1" dirty="0">
                <a:solidFill>
                  <a:srgbClr val="FFC000"/>
                </a:solidFill>
                <a:latin typeface="Times New Roman" panose="02020603050405020304" pitchFamily="18" charset="0"/>
                <a:cs typeface="Times New Roman" panose="02020603050405020304" pitchFamily="18" charset="0"/>
              </a:rPr>
              <a:t>2. </a:t>
            </a:r>
            <a:r>
              <a:rPr lang="vi-VN" altLang="en-US" sz="6600" b="1" dirty="0">
                <a:solidFill>
                  <a:srgbClr val="FFC000"/>
                </a:solidFill>
                <a:latin typeface="Times New Roman" panose="02020603050405020304" pitchFamily="18" charset="0"/>
                <a:cs typeface="Times New Roman" panose="02020603050405020304" pitchFamily="18" charset="0"/>
              </a:rPr>
              <a:t>Mở rộng học thuyết của Mendel cho hai hay nhiều gene</a:t>
            </a:r>
            <a:endParaRPr lang="vi-VN" altLang="en-US" sz="6600" b="1" dirty="0">
              <a:solidFill>
                <a:srgbClr val="FFC000"/>
              </a:solidFill>
              <a:latin typeface="Times New Roman" panose="02020603050405020304" pitchFamily="18" charset="0"/>
              <a:ea typeface="Times New Roman" panose="02020603050405020304" pitchFamily="18" charset="0"/>
            </a:endParaRPr>
          </a:p>
        </p:txBody>
      </p:sp>
    </p:spTree>
  </p:cSld>
  <p:clrMapOvr>
    <a:masterClrMapping/>
  </p:clrMapOvr>
  <p:transition spd="slow">
    <p:split orient="vert"/>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7106" name="TextBox 3"/>
          <p:cNvSpPr txBox="1"/>
          <p:nvPr/>
        </p:nvSpPr>
        <p:spPr>
          <a:xfrm>
            <a:off x="152400" y="11113"/>
            <a:ext cx="11811000" cy="5386387"/>
          </a:xfrm>
          <a:prstGeom prst="rect">
            <a:avLst/>
          </a:prstGeom>
          <a:noFill/>
          <a:ln w="9525">
            <a:noFill/>
          </a:ln>
        </p:spPr>
        <p:txBody>
          <a:bodyPr>
            <a:spAutoFit/>
          </a:bodyPr>
          <a:lstStyle>
            <a:lvl1pPr marL="228600" indent="-228600" algn="l" rtl="0" eaLnBrk="0" fontAlgn="base" hangingPunct="0">
              <a:lnSpc>
                <a:spcPct val="120000"/>
              </a:lnSpc>
              <a:spcBef>
                <a:spcPts val="1000"/>
              </a:spcBef>
              <a:spcAft>
                <a:spcPct val="0"/>
              </a:spcAft>
              <a:buFont typeface="Arial" panose="020B0604020202020204" pitchFamily="34" charset="0"/>
              <a:buChar char="•"/>
              <a:defRPr sz="2000" kern="1200">
                <a:solidFill>
                  <a:schemeClr val="tx1"/>
                </a:solidFill>
                <a:effectLst/>
                <a:latin typeface="+mn-lt"/>
                <a:ea typeface="+mn-ea"/>
                <a:cs typeface="+mn-cs"/>
              </a:defRPr>
            </a:lvl1pPr>
            <a:lvl2pPr marL="685800" indent="-228600" algn="l" rtl="0" eaLnBrk="0" fontAlgn="base" hangingPunct="0">
              <a:lnSpc>
                <a:spcPct val="120000"/>
              </a:lnSpc>
              <a:spcBef>
                <a:spcPts val="500"/>
              </a:spcBef>
              <a:spcAft>
                <a:spcPct val="0"/>
              </a:spcAft>
              <a:buFont typeface="Arial" panose="020B0604020202020204" pitchFamily="34" charset="0"/>
              <a:buChar char="•"/>
              <a:defRPr kern="1200">
                <a:solidFill>
                  <a:schemeClr val="tx1"/>
                </a:solidFill>
                <a:effectLst/>
                <a:latin typeface="+mn-lt"/>
                <a:ea typeface="+mn-ea"/>
                <a:cs typeface="+mn-cs"/>
              </a:defRPr>
            </a:lvl2pPr>
            <a:lvl3pPr marL="1143000" indent="-228600" algn="l" rtl="0" eaLnBrk="0" fontAlgn="base" hangingPunct="0">
              <a:lnSpc>
                <a:spcPct val="120000"/>
              </a:lnSpc>
              <a:spcBef>
                <a:spcPts val="500"/>
              </a:spcBef>
              <a:spcAft>
                <a:spcPct val="0"/>
              </a:spcAft>
              <a:buFont typeface="Arial" panose="020B0604020202020204" pitchFamily="34" charset="0"/>
              <a:buChar char="•"/>
              <a:defRPr sz="1600" kern="1200">
                <a:solidFill>
                  <a:schemeClr val="tx1"/>
                </a:solidFill>
                <a:effectLst/>
                <a:latin typeface="+mn-lt"/>
                <a:ea typeface="+mn-ea"/>
                <a:cs typeface="+mn-cs"/>
              </a:defRPr>
            </a:lvl3pPr>
            <a:lvl4pPr marL="1600200" indent="-228600" algn="l" rtl="0" eaLnBrk="0" fontAlgn="base" hangingPunct="0">
              <a:lnSpc>
                <a:spcPct val="120000"/>
              </a:lnSpc>
              <a:spcBef>
                <a:spcPts val="500"/>
              </a:spcBef>
              <a:spcAft>
                <a:spcPct val="0"/>
              </a:spcAft>
              <a:buFont typeface="Arial" panose="020B0604020202020204" pitchFamily="34" charset="0"/>
              <a:buChar char="•"/>
              <a:defRPr sz="1400" kern="1200">
                <a:solidFill>
                  <a:schemeClr val="tx1"/>
                </a:solidFill>
                <a:effectLst/>
                <a:latin typeface="+mn-lt"/>
                <a:ea typeface="+mn-ea"/>
                <a:cs typeface="+mn-cs"/>
              </a:defRPr>
            </a:lvl4pPr>
            <a:lvl5pPr marL="2057400" indent="-228600" algn="l" rtl="0" eaLnBrk="0" fontAlgn="base" hangingPunct="0">
              <a:lnSpc>
                <a:spcPct val="120000"/>
              </a:lnSpc>
              <a:spcBef>
                <a:spcPts val="500"/>
              </a:spcBef>
              <a:spcAft>
                <a:spcPct val="0"/>
              </a:spcAft>
              <a:buFont typeface="Arial" panose="020B0604020202020204" pitchFamily="34" charset="0"/>
              <a:buChar char="•"/>
              <a:defRPr sz="1200" kern="1200">
                <a:solidFill>
                  <a:schemeClr val="tx1"/>
                </a:solidFill>
                <a:effectLst/>
                <a:latin typeface="+mn-lt"/>
                <a:ea typeface="+mn-ea"/>
                <a:cs typeface="+mn-cs"/>
              </a:defRPr>
            </a:lvl5pPr>
          </a:lstStyle>
          <a:p>
            <a:pPr marL="0" lvl="0" indent="0" algn="just" eaLnBrk="1" hangingPunct="1">
              <a:lnSpc>
                <a:spcPct val="100000"/>
              </a:lnSpc>
              <a:spcBef>
                <a:spcPct val="0"/>
              </a:spcBef>
              <a:buFontTx/>
              <a:buNone/>
            </a:pPr>
            <a:r>
              <a:rPr lang="vi-VN" altLang="en-US" sz="3200" b="1" dirty="0">
                <a:solidFill>
                  <a:srgbClr val="FFFF00"/>
                </a:solidFill>
                <a:latin typeface="Times New Roman" panose="02020603050405020304" pitchFamily="18" charset="0"/>
                <a:cs typeface="Times New Roman" panose="02020603050405020304" pitchFamily="18" charset="0"/>
              </a:rPr>
              <a:t>Thí nghiệm 1:</a:t>
            </a:r>
            <a:endParaRPr lang="vi-VN" altLang="en-US" sz="3200" b="1" dirty="0">
              <a:solidFill>
                <a:srgbClr val="FFFF00"/>
              </a:solidFill>
              <a:latin typeface="Times New Roman" panose="02020603050405020304" pitchFamily="18" charset="0"/>
              <a:cs typeface="Times New Roman" panose="02020603050405020304" pitchFamily="18" charset="0"/>
            </a:endParaRPr>
          </a:p>
          <a:p>
            <a:pPr marL="0" lvl="0" indent="0" algn="just" eaLnBrk="1" hangingPunct="1">
              <a:lnSpc>
                <a:spcPct val="100000"/>
              </a:lnSpc>
              <a:spcBef>
                <a:spcPct val="0"/>
              </a:spcBef>
              <a:buFontTx/>
              <a:buNone/>
            </a:pPr>
            <a:r>
              <a:rPr lang="en-US" altLang="en-US" sz="3200" dirty="0">
                <a:solidFill>
                  <a:srgbClr val="FFC000"/>
                </a:solidFill>
                <a:latin typeface="Times New Roman" panose="02020603050405020304" pitchFamily="18" charset="0"/>
                <a:cs typeface="Times New Roman" panose="02020603050405020304" pitchFamily="18" charset="0"/>
              </a:rPr>
              <a:t>	</a:t>
            </a:r>
            <a:r>
              <a:rPr lang="vi-VN" altLang="en-US" sz="2800" dirty="0">
                <a:latin typeface="Times New Roman" panose="02020603050405020304" pitchFamily="18" charset="0"/>
                <a:cs typeface="Times New Roman" panose="02020603050405020304" pitchFamily="18" charset="0"/>
              </a:rPr>
              <a:t>M</a:t>
            </a:r>
            <a:r>
              <a:rPr lang="vi-VN" altLang="en-US" sz="2800" dirty="0">
                <a:latin typeface="Times New Roman" panose="02020603050405020304" pitchFamily="18" charset="0"/>
                <a:ea typeface="Times New Roman" panose="02020603050405020304" pitchFamily="18" charset="0"/>
              </a:rPr>
              <a:t>à</a:t>
            </a:r>
            <a:r>
              <a:rPr lang="vi-VN" altLang="en-US" sz="2800" dirty="0">
                <a:latin typeface="Times New Roman" panose="02020603050405020304" pitchFamily="18" charset="0"/>
                <a:cs typeface="Times New Roman" panose="02020603050405020304" pitchFamily="18" charset="0"/>
              </a:rPr>
              <a:t>u lông chuột do hai enzyme được quy định bởi gene B v</a:t>
            </a:r>
            <a:r>
              <a:rPr lang="vi-VN" altLang="en-US" sz="2800" dirty="0">
                <a:latin typeface="Times New Roman" panose="02020603050405020304" pitchFamily="18" charset="0"/>
                <a:ea typeface="Times New Roman" panose="02020603050405020304" pitchFamily="18" charset="0"/>
              </a:rPr>
              <a:t>à</a:t>
            </a:r>
            <a:r>
              <a:rPr lang="vi-VN" altLang="en-US" sz="2800" dirty="0">
                <a:latin typeface="Times New Roman" panose="02020603050405020304" pitchFamily="18" charset="0"/>
                <a:cs typeface="Times New Roman" panose="02020603050405020304" pitchFamily="18" charset="0"/>
              </a:rPr>
              <a:t> gene A xúc tác (hình). Thể đồng hợp lặn bb không có enzyme xúc tác chuyển hoá tiền chất không m</a:t>
            </a:r>
            <a:r>
              <a:rPr lang="vi-VN" altLang="en-US" sz="2800" dirty="0">
                <a:latin typeface="Times New Roman" panose="02020603050405020304" pitchFamily="18" charset="0"/>
                <a:ea typeface="Times New Roman" panose="02020603050405020304" pitchFamily="18" charset="0"/>
              </a:rPr>
              <a:t>à</a:t>
            </a:r>
            <a:r>
              <a:rPr lang="vi-VN" altLang="en-US" sz="2800" dirty="0">
                <a:latin typeface="Times New Roman" panose="02020603050405020304" pitchFamily="18" charset="0"/>
                <a:cs typeface="Times New Roman" panose="02020603050405020304" pitchFamily="18" charset="0"/>
              </a:rPr>
              <a:t>u th</a:t>
            </a:r>
            <a:r>
              <a:rPr lang="vi-VN" altLang="en-US" sz="2800" dirty="0">
                <a:latin typeface="Times New Roman" panose="02020603050405020304" pitchFamily="18" charset="0"/>
                <a:ea typeface="Times New Roman" panose="02020603050405020304" pitchFamily="18" charset="0"/>
              </a:rPr>
              <a:t>à</a:t>
            </a:r>
            <a:r>
              <a:rPr lang="vi-VN" altLang="en-US" sz="2800" dirty="0">
                <a:latin typeface="Times New Roman" panose="02020603050405020304" pitchFamily="18" charset="0"/>
                <a:cs typeface="Times New Roman" panose="02020603050405020304" pitchFamily="18" charset="0"/>
              </a:rPr>
              <a:t>nh sắc tố đen nên có m</a:t>
            </a:r>
            <a:r>
              <a:rPr lang="vi-VN" altLang="en-US" sz="2800" dirty="0">
                <a:latin typeface="Times New Roman" panose="02020603050405020304" pitchFamily="18" charset="0"/>
                <a:ea typeface="Times New Roman" panose="02020603050405020304" pitchFamily="18" charset="0"/>
              </a:rPr>
              <a:t>à</a:t>
            </a:r>
            <a:r>
              <a:rPr lang="vi-VN" altLang="en-US" sz="2800" dirty="0">
                <a:latin typeface="Times New Roman" panose="02020603050405020304" pitchFamily="18" charset="0"/>
                <a:cs typeface="Times New Roman" panose="02020603050405020304" pitchFamily="18" charset="0"/>
              </a:rPr>
              <a:t>u lông bạch tạng. Nếu sản phẩm của gene B có chức năng xúc tác nhưng sản phẩm của gene A không có hoạt tính thì chuột sẽ có m</a:t>
            </a:r>
            <a:r>
              <a:rPr lang="vi-VN" altLang="en-US" sz="2800" dirty="0">
                <a:latin typeface="Times New Roman" panose="02020603050405020304" pitchFamily="18" charset="0"/>
                <a:ea typeface="Times New Roman" panose="02020603050405020304" pitchFamily="18" charset="0"/>
              </a:rPr>
              <a:t>à</a:t>
            </a:r>
            <a:r>
              <a:rPr lang="vi-VN" altLang="en-US" sz="2800" dirty="0">
                <a:latin typeface="Times New Roman" panose="02020603050405020304" pitchFamily="18" charset="0"/>
                <a:cs typeface="Times New Roman" panose="02020603050405020304" pitchFamily="18" charset="0"/>
              </a:rPr>
              <a:t>u lông đen.  Chỉ khi cả hai gene B v</a:t>
            </a:r>
            <a:r>
              <a:rPr lang="vi-VN" altLang="en-US" sz="2800" dirty="0">
                <a:latin typeface="Times New Roman" panose="02020603050405020304" pitchFamily="18" charset="0"/>
                <a:ea typeface="Times New Roman" panose="02020603050405020304" pitchFamily="18" charset="0"/>
              </a:rPr>
              <a:t>à</a:t>
            </a:r>
            <a:r>
              <a:rPr lang="vi-VN" altLang="en-US" sz="2800" dirty="0">
                <a:latin typeface="Times New Roman" panose="02020603050405020304" pitchFamily="18" charset="0"/>
                <a:cs typeface="Times New Roman" panose="02020603050405020304" pitchFamily="18" charset="0"/>
              </a:rPr>
              <a:t> A cùng tạo ra sản phẩm có chức năng xúc tác thì chuột sẽ có m</a:t>
            </a:r>
            <a:r>
              <a:rPr lang="vi-VN" altLang="en-US" sz="2800" dirty="0">
                <a:latin typeface="Times New Roman" panose="02020603050405020304" pitchFamily="18" charset="0"/>
                <a:ea typeface="Times New Roman" panose="02020603050405020304" pitchFamily="18" charset="0"/>
              </a:rPr>
              <a:t>à</a:t>
            </a:r>
            <a:r>
              <a:rPr lang="vi-VN" altLang="en-US" sz="2800" dirty="0">
                <a:latin typeface="Times New Roman" panose="02020603050405020304" pitchFamily="18" charset="0"/>
                <a:cs typeface="Times New Roman" panose="02020603050405020304" pitchFamily="18" charset="0"/>
              </a:rPr>
              <a:t>u lông lang (vân v</a:t>
            </a:r>
            <a:r>
              <a:rPr lang="vi-VN" altLang="en-US" sz="2800" dirty="0">
                <a:latin typeface="Times New Roman" panose="02020603050405020304" pitchFamily="18" charset="0"/>
                <a:ea typeface="Times New Roman" panose="02020603050405020304" pitchFamily="18" charset="0"/>
              </a:rPr>
              <a:t>à</a:t>
            </a:r>
            <a:r>
              <a:rPr lang="vi-VN" altLang="en-US" sz="2800" dirty="0">
                <a:latin typeface="Times New Roman" panose="02020603050405020304" pitchFamily="18" charset="0"/>
                <a:cs typeface="Times New Roman" panose="02020603050405020304" pitchFamily="18" charset="0"/>
              </a:rPr>
              <a:t>ng đen).</a:t>
            </a:r>
            <a:endParaRPr lang="vi-VN" altLang="en-US" sz="2800" dirty="0">
              <a:latin typeface="Times New Roman" panose="02020603050405020304" pitchFamily="18" charset="0"/>
              <a:cs typeface="Times New Roman" panose="02020603050405020304" pitchFamily="18" charset="0"/>
            </a:endParaRPr>
          </a:p>
          <a:p>
            <a:pPr marL="0" lvl="0" indent="0" algn="just" eaLnBrk="1" hangingPunct="1">
              <a:lnSpc>
                <a:spcPct val="100000"/>
              </a:lnSpc>
              <a:spcBef>
                <a:spcPct val="0"/>
              </a:spcBef>
              <a:buFontTx/>
              <a:buNone/>
            </a:pPr>
            <a:r>
              <a:rPr lang="vi-VN" altLang="en-US" sz="2800" dirty="0">
                <a:solidFill>
                  <a:srgbClr val="FFFF00"/>
                </a:solidFill>
                <a:latin typeface="Times New Roman" panose="02020603050405020304" pitchFamily="18" charset="0"/>
                <a:cs typeface="Times New Roman" panose="02020603050405020304" pitchFamily="18" charset="0"/>
              </a:rPr>
              <a:t>a. Sơ đồ n</a:t>
            </a:r>
            <a:r>
              <a:rPr lang="vi-VN" altLang="en-US" sz="2800" dirty="0">
                <a:solidFill>
                  <a:srgbClr val="FFFF00"/>
                </a:solidFill>
                <a:latin typeface="Times New Roman" panose="02020603050405020304" pitchFamily="18" charset="0"/>
                <a:ea typeface="Times New Roman" panose="02020603050405020304" pitchFamily="18" charset="0"/>
              </a:rPr>
              <a:t>à</a:t>
            </a:r>
            <a:r>
              <a:rPr lang="vi-VN" altLang="en-US" sz="2800" dirty="0">
                <a:solidFill>
                  <a:srgbClr val="FFFF00"/>
                </a:solidFill>
                <a:latin typeface="Times New Roman" panose="02020603050405020304" pitchFamily="18" charset="0"/>
                <a:cs typeface="Times New Roman" panose="02020603050405020304" pitchFamily="18" charset="0"/>
              </a:rPr>
              <a:t>y cho thấy m</a:t>
            </a:r>
            <a:r>
              <a:rPr lang="vi-VN" altLang="en-US" sz="2800" dirty="0">
                <a:solidFill>
                  <a:srgbClr val="FFFF00"/>
                </a:solidFill>
                <a:latin typeface="Times New Roman" panose="02020603050405020304" pitchFamily="18" charset="0"/>
                <a:ea typeface="Times New Roman" panose="02020603050405020304" pitchFamily="18" charset="0"/>
              </a:rPr>
              <a:t>à</a:t>
            </a:r>
            <a:r>
              <a:rPr lang="vi-VN" altLang="en-US" sz="2800" dirty="0">
                <a:solidFill>
                  <a:srgbClr val="FFFF00"/>
                </a:solidFill>
                <a:latin typeface="Times New Roman" panose="02020603050405020304" pitchFamily="18" charset="0"/>
                <a:cs typeface="Times New Roman" panose="02020603050405020304" pitchFamily="18" charset="0"/>
              </a:rPr>
              <a:t>u lông do ảnh hưởng tác động của mấy gene?</a:t>
            </a:r>
            <a:endParaRPr lang="vi-VN" altLang="en-US" sz="2800" dirty="0">
              <a:solidFill>
                <a:srgbClr val="FFFF00"/>
              </a:solidFill>
              <a:latin typeface="Times New Roman" panose="02020603050405020304" pitchFamily="18" charset="0"/>
              <a:cs typeface="Times New Roman" panose="02020603050405020304" pitchFamily="18" charset="0"/>
            </a:endParaRPr>
          </a:p>
          <a:p>
            <a:pPr marL="0" lvl="0" indent="0" algn="just" eaLnBrk="1" hangingPunct="1">
              <a:lnSpc>
                <a:spcPct val="100000"/>
              </a:lnSpc>
              <a:spcBef>
                <a:spcPct val="0"/>
              </a:spcBef>
              <a:buFontTx/>
              <a:buNone/>
            </a:pPr>
            <a:r>
              <a:rPr lang="vi-VN" altLang="en-US" sz="2800" dirty="0">
                <a:solidFill>
                  <a:srgbClr val="FFFF00"/>
                </a:solidFill>
                <a:latin typeface="Times New Roman" panose="02020603050405020304" pitchFamily="18" charset="0"/>
                <a:cs typeface="Times New Roman" panose="02020603050405020304" pitchFamily="18" charset="0"/>
              </a:rPr>
              <a:t>b. Các alelle trội/lặn mỗi gene tác động như thế n</a:t>
            </a:r>
            <a:r>
              <a:rPr lang="vi-VN" altLang="en-US" sz="2800" dirty="0">
                <a:solidFill>
                  <a:srgbClr val="FFFF00"/>
                </a:solidFill>
                <a:latin typeface="Times New Roman" panose="02020603050405020304" pitchFamily="18" charset="0"/>
                <a:ea typeface="Times New Roman" panose="02020603050405020304" pitchFamily="18" charset="0"/>
              </a:rPr>
              <a:t>à</a:t>
            </a:r>
            <a:r>
              <a:rPr lang="vi-VN" altLang="en-US" sz="2800" dirty="0">
                <a:solidFill>
                  <a:srgbClr val="FFFF00"/>
                </a:solidFill>
                <a:latin typeface="Times New Roman" panose="02020603050405020304" pitchFamily="18" charset="0"/>
                <a:cs typeface="Times New Roman" panose="02020603050405020304" pitchFamily="18" charset="0"/>
              </a:rPr>
              <a:t>o đến sự hình th</a:t>
            </a:r>
            <a:r>
              <a:rPr lang="vi-VN" altLang="en-US" sz="2800" dirty="0">
                <a:solidFill>
                  <a:srgbClr val="FFFF00"/>
                </a:solidFill>
                <a:latin typeface="Times New Roman" panose="02020603050405020304" pitchFamily="18" charset="0"/>
                <a:ea typeface="Times New Roman" panose="02020603050405020304" pitchFamily="18" charset="0"/>
              </a:rPr>
              <a:t>à</a:t>
            </a:r>
            <a:r>
              <a:rPr lang="vi-VN" altLang="en-US" sz="2800" dirty="0">
                <a:solidFill>
                  <a:srgbClr val="FFFF00"/>
                </a:solidFill>
                <a:latin typeface="Times New Roman" panose="02020603050405020304" pitchFamily="18" charset="0"/>
                <a:cs typeface="Times New Roman" panose="02020603050405020304" pitchFamily="18" charset="0"/>
              </a:rPr>
              <a:t>nh m</a:t>
            </a:r>
            <a:r>
              <a:rPr lang="vi-VN" altLang="en-US" sz="2800" dirty="0">
                <a:solidFill>
                  <a:srgbClr val="FFFF00"/>
                </a:solidFill>
                <a:latin typeface="Times New Roman" panose="02020603050405020304" pitchFamily="18" charset="0"/>
                <a:ea typeface="Times New Roman" panose="02020603050405020304" pitchFamily="18" charset="0"/>
              </a:rPr>
              <a:t>à</a:t>
            </a:r>
            <a:r>
              <a:rPr lang="vi-VN" altLang="en-US" sz="2800" dirty="0">
                <a:solidFill>
                  <a:srgbClr val="FFFF00"/>
                </a:solidFill>
                <a:latin typeface="Times New Roman" panose="02020603050405020304" pitchFamily="18" charset="0"/>
                <a:cs typeface="Times New Roman" panose="02020603050405020304" pitchFamily="18" charset="0"/>
              </a:rPr>
              <a:t>u lông chuột?</a:t>
            </a:r>
            <a:endParaRPr lang="vi-VN" altLang="en-US" sz="2800" dirty="0">
              <a:solidFill>
                <a:srgbClr val="FFFF00"/>
              </a:solidFill>
              <a:latin typeface="Times New Roman" panose="02020603050405020304" pitchFamily="18" charset="0"/>
              <a:cs typeface="Times New Roman" panose="02020603050405020304" pitchFamily="18" charset="0"/>
            </a:endParaRPr>
          </a:p>
          <a:p>
            <a:pPr marL="0" lvl="0" indent="0" algn="just" eaLnBrk="1" hangingPunct="1">
              <a:lnSpc>
                <a:spcPct val="100000"/>
              </a:lnSpc>
              <a:spcBef>
                <a:spcPct val="0"/>
              </a:spcBef>
              <a:buFontTx/>
              <a:buNone/>
            </a:pPr>
            <a:r>
              <a:rPr lang="vi-VN" altLang="en-US" sz="2800" dirty="0">
                <a:solidFill>
                  <a:srgbClr val="FFFF00"/>
                </a:solidFill>
                <a:latin typeface="Times New Roman" panose="02020603050405020304" pitchFamily="18" charset="0"/>
                <a:cs typeface="Times New Roman" panose="02020603050405020304" pitchFamily="18" charset="0"/>
              </a:rPr>
              <a:t>c. Xác định kiểu hình ứng với </a:t>
            </a:r>
            <a:endParaRPr lang="en-US" altLang="en-US" sz="2800" dirty="0">
              <a:solidFill>
                <a:srgbClr val="FFFF00"/>
              </a:solidFill>
              <a:latin typeface="Times New Roman" panose="02020603050405020304" pitchFamily="18" charset="0"/>
              <a:cs typeface="Times New Roman" panose="02020603050405020304" pitchFamily="18" charset="0"/>
            </a:endParaRPr>
          </a:p>
          <a:p>
            <a:pPr marL="0" lvl="0" indent="0" algn="just" eaLnBrk="1" hangingPunct="1">
              <a:lnSpc>
                <a:spcPct val="100000"/>
              </a:lnSpc>
              <a:spcBef>
                <a:spcPct val="0"/>
              </a:spcBef>
              <a:buFontTx/>
              <a:buNone/>
            </a:pPr>
            <a:r>
              <a:rPr lang="en-US" altLang="en-US" sz="2800" dirty="0">
                <a:solidFill>
                  <a:srgbClr val="FFFF00"/>
                </a:solidFill>
                <a:latin typeface="Times New Roman" panose="02020603050405020304" pitchFamily="18" charset="0"/>
                <a:cs typeface="Times New Roman" panose="02020603050405020304" pitchFamily="18" charset="0"/>
              </a:rPr>
              <a:t>   </a:t>
            </a:r>
            <a:r>
              <a:rPr lang="vi-VN" altLang="en-US" sz="2800" dirty="0">
                <a:solidFill>
                  <a:srgbClr val="FFFF00"/>
                </a:solidFill>
                <a:latin typeface="Times New Roman" panose="02020603050405020304" pitchFamily="18" charset="0"/>
                <a:cs typeface="Times New Roman" panose="02020603050405020304" pitchFamily="18" charset="0"/>
              </a:rPr>
              <a:t>kiểu gene có thể có:</a:t>
            </a:r>
            <a:endParaRPr lang="vi-VN" altLang="en-US" sz="2800" dirty="0">
              <a:solidFill>
                <a:srgbClr val="FFFF00"/>
              </a:solidFill>
              <a:latin typeface="Times New Roman" panose="02020603050405020304" pitchFamily="18" charset="0"/>
              <a:ea typeface="Times New Roman" panose="02020603050405020304" pitchFamily="18" charset="0"/>
            </a:endParaRPr>
          </a:p>
        </p:txBody>
      </p:sp>
      <p:pic>
        <p:nvPicPr>
          <p:cNvPr id="120835" name="Picture 1"/>
          <p:cNvPicPr>
            <a:picLocks noChangeAspect="1"/>
          </p:cNvPicPr>
          <p:nvPr/>
        </p:nvPicPr>
        <p:blipFill>
          <a:blip r:embed="rId1"/>
          <a:stretch>
            <a:fillRect/>
          </a:stretch>
        </p:blipFill>
        <p:spPr>
          <a:xfrm>
            <a:off x="4648200" y="4162425"/>
            <a:ext cx="7391400" cy="2603500"/>
          </a:xfrm>
          <a:prstGeom prst="rect">
            <a:avLst/>
          </a:prstGeom>
          <a:noFill/>
          <a:ln w="9525">
            <a:noFill/>
          </a:ln>
        </p:spPr>
      </p:pic>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7106">
                                            <p:txEl>
                                              <p:charRg st="14" end="450"/>
                                            </p:txEl>
                                          </p:spTgt>
                                        </p:tgtEl>
                                        <p:attrNameLst>
                                          <p:attrName>style.visibility</p:attrName>
                                        </p:attrNameLst>
                                      </p:cBhvr>
                                      <p:to>
                                        <p:strVal val="visible"/>
                                      </p:to>
                                    </p:set>
                                    <p:animEffect transition="in" filter="wipe(down)">
                                      <p:cBhvr>
                                        <p:cTn id="7" dur="500"/>
                                        <p:tgtEl>
                                          <p:spTgt spid="47106">
                                            <p:txEl>
                                              <p:charRg st="14" end="45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7106">
                                            <p:txEl>
                                              <p:charRg st="450" end="517"/>
                                            </p:txEl>
                                          </p:spTgt>
                                        </p:tgtEl>
                                        <p:attrNameLst>
                                          <p:attrName>style.visibility</p:attrName>
                                        </p:attrNameLst>
                                      </p:cBhvr>
                                      <p:to>
                                        <p:strVal val="visible"/>
                                      </p:to>
                                    </p:set>
                                    <p:animEffect transition="in" filter="wipe(down)">
                                      <p:cBhvr>
                                        <p:cTn id="12" dur="500"/>
                                        <p:tgtEl>
                                          <p:spTgt spid="47106">
                                            <p:txEl>
                                              <p:charRg st="450" end="517"/>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7106">
                                            <p:txEl>
                                              <p:charRg st="517" end="604"/>
                                            </p:txEl>
                                          </p:spTgt>
                                        </p:tgtEl>
                                        <p:attrNameLst>
                                          <p:attrName>style.visibility</p:attrName>
                                        </p:attrNameLst>
                                      </p:cBhvr>
                                      <p:to>
                                        <p:strVal val="visible"/>
                                      </p:to>
                                    </p:set>
                                    <p:animEffect transition="in" filter="wipe(down)">
                                      <p:cBhvr>
                                        <p:cTn id="17" dur="500"/>
                                        <p:tgtEl>
                                          <p:spTgt spid="47106">
                                            <p:txEl>
                                              <p:charRg st="517" end="60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7106">
                                            <p:txEl>
                                              <p:charRg st="604" end="635"/>
                                            </p:txEl>
                                          </p:spTgt>
                                        </p:tgtEl>
                                        <p:attrNameLst>
                                          <p:attrName>style.visibility</p:attrName>
                                        </p:attrNameLst>
                                      </p:cBhvr>
                                      <p:to>
                                        <p:strVal val="visible"/>
                                      </p:to>
                                    </p:set>
                                    <p:animEffect transition="in" filter="wipe(down)">
                                      <p:cBhvr>
                                        <p:cTn id="22" dur="500"/>
                                        <p:tgtEl>
                                          <p:spTgt spid="47106">
                                            <p:txEl>
                                              <p:charRg st="604" end="63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47106">
                                            <p:txEl>
                                              <p:charRg st="635" end="659"/>
                                            </p:txEl>
                                          </p:spTgt>
                                        </p:tgtEl>
                                        <p:attrNameLst>
                                          <p:attrName>style.visibility</p:attrName>
                                        </p:attrNameLst>
                                      </p:cBhvr>
                                      <p:to>
                                        <p:strVal val="visible"/>
                                      </p:to>
                                    </p:set>
                                    <p:animEffect transition="in" filter="wipe(down)">
                                      <p:cBhvr>
                                        <p:cTn id="27" dur="500"/>
                                        <p:tgtEl>
                                          <p:spTgt spid="47106">
                                            <p:txEl>
                                              <p:charRg st="635" end="65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7106" name="TextBox 3"/>
          <p:cNvSpPr txBox="1"/>
          <p:nvPr/>
        </p:nvSpPr>
        <p:spPr>
          <a:xfrm>
            <a:off x="152400" y="11113"/>
            <a:ext cx="12039600" cy="6740525"/>
          </a:xfrm>
          <a:prstGeom prst="rect">
            <a:avLst/>
          </a:prstGeom>
          <a:noFill/>
          <a:ln w="9525">
            <a:noFill/>
          </a:ln>
        </p:spPr>
        <p:txBody>
          <a:bodyPr>
            <a:spAutoFit/>
          </a:bodyPr>
          <a:lstStyle>
            <a:lvl1pPr marL="285750" indent="-285750" algn="l" defTabSz="457200" rtl="0" eaLnBrk="0" fontAlgn="base" hangingPunct="0">
              <a:spcBef>
                <a:spcPct val="0"/>
              </a:spcBef>
              <a:spcAft>
                <a:spcPts val="1000"/>
              </a:spcAft>
              <a:buClr>
                <a:schemeClr val="tx1"/>
              </a:buClr>
              <a:buSzPct val="100000"/>
              <a:buFont typeface="Arial" panose="020B0604020202020204" pitchFamily="34" charset="0"/>
              <a:buChar char="•"/>
              <a:defRPr kern="1200">
                <a:solidFill>
                  <a:schemeClr val="tx1"/>
                </a:solidFill>
                <a:latin typeface="+mn-lt"/>
                <a:ea typeface="+mn-ea"/>
                <a:cs typeface="+mn-cs"/>
              </a:defRPr>
            </a:lvl1pPr>
            <a:lvl2pPr marL="742950" indent="-285750" algn="l" defTabSz="457200" rtl="0" eaLnBrk="0" fontAlgn="base" hangingPunct="0">
              <a:spcBef>
                <a:spcPct val="0"/>
              </a:spcBef>
              <a:spcAft>
                <a:spcPts val="1000"/>
              </a:spcAft>
              <a:buClr>
                <a:schemeClr val="tx1"/>
              </a:buClr>
              <a:buSzPct val="100000"/>
              <a:buFont typeface="Arial" panose="020B0604020202020204" pitchFamily="34" charset="0"/>
              <a:buChar char="•"/>
              <a:defRPr sz="1600" kern="1200">
                <a:solidFill>
                  <a:schemeClr val="tx1"/>
                </a:solidFill>
                <a:latin typeface="+mn-lt"/>
                <a:ea typeface="+mn-ea"/>
                <a:cs typeface="+mn-cs"/>
              </a:defRPr>
            </a:lvl2pPr>
            <a:lvl3pPr marL="1200150" indent="-285750" algn="l" defTabSz="457200" rtl="0" eaLnBrk="0" fontAlgn="base" hangingPunct="0">
              <a:spcBef>
                <a:spcPct val="0"/>
              </a:spcBef>
              <a:spcAft>
                <a:spcPts val="1000"/>
              </a:spcAft>
              <a:buClr>
                <a:schemeClr val="tx1"/>
              </a:buClr>
              <a:buSzPct val="100000"/>
              <a:buFont typeface="Arial" panose="020B0604020202020204" pitchFamily="34" charset="0"/>
              <a:buChar char="•"/>
              <a:defRPr sz="1400" kern="1200">
                <a:solidFill>
                  <a:schemeClr val="tx1"/>
                </a:solidFill>
                <a:latin typeface="+mn-lt"/>
                <a:ea typeface="+mn-ea"/>
                <a:cs typeface="+mn-cs"/>
              </a:defRPr>
            </a:lvl3pPr>
            <a:lvl4pPr marL="1543050" indent="-171450" algn="l" defTabSz="457200" rtl="0" eaLnBrk="0" fontAlgn="base" hangingPunct="0">
              <a:spcBef>
                <a:spcPct val="0"/>
              </a:spcBef>
              <a:spcAft>
                <a:spcPts val="1000"/>
              </a:spcAft>
              <a:buClr>
                <a:schemeClr val="tx1"/>
              </a:buClr>
              <a:buSzPct val="100000"/>
              <a:buFont typeface="Arial" panose="020B0604020202020204" pitchFamily="34" charset="0"/>
              <a:buChar char="•"/>
              <a:defRPr sz="1200" kern="1200">
                <a:solidFill>
                  <a:schemeClr val="tx1"/>
                </a:solidFill>
                <a:latin typeface="+mn-lt"/>
                <a:ea typeface="+mn-ea"/>
                <a:cs typeface="+mn-cs"/>
              </a:defRPr>
            </a:lvl4pPr>
            <a:lvl5pPr marL="2000250" indent="-171450" algn="l" defTabSz="457200" rtl="0" eaLnBrk="0" fontAlgn="base" hangingPunct="0">
              <a:spcBef>
                <a:spcPct val="0"/>
              </a:spcBef>
              <a:spcAft>
                <a:spcPts val="1000"/>
              </a:spcAft>
              <a:buClr>
                <a:schemeClr val="tx1"/>
              </a:buClr>
              <a:buSzPct val="100000"/>
              <a:buFont typeface="Arial" panose="020B0604020202020204" pitchFamily="34" charset="0"/>
              <a:buChar char="•"/>
              <a:defRPr sz="1200" kern="1200">
                <a:solidFill>
                  <a:schemeClr val="tx1"/>
                </a:solidFill>
                <a:latin typeface="+mn-lt"/>
                <a:ea typeface="+mn-ea"/>
                <a:cs typeface="+mn-cs"/>
              </a:defRPr>
            </a:lvl5pPr>
          </a:lstStyle>
          <a:p>
            <a:pPr marL="0" lvl="0" indent="0" algn="just" defTabSz="914400" eaLnBrk="1" hangingPunct="1">
              <a:spcAft>
                <a:spcPct val="0"/>
              </a:spcAft>
              <a:buClrTx/>
              <a:buSzTx/>
              <a:buFontTx/>
              <a:buNone/>
            </a:pPr>
            <a:r>
              <a:rPr lang="vi-VN" altLang="en-US" sz="3200" b="1" dirty="0">
                <a:solidFill>
                  <a:srgbClr val="FFFF00"/>
                </a:solidFill>
                <a:latin typeface="Times New Roman" panose="02020603050405020304" pitchFamily="18" charset="0"/>
                <a:cs typeface="Times New Roman" panose="02020603050405020304" pitchFamily="18" charset="0"/>
              </a:rPr>
              <a:t>Thí nghiệm 1:</a:t>
            </a:r>
            <a:endParaRPr lang="vi-VN" altLang="en-US" sz="3200" b="1" dirty="0">
              <a:solidFill>
                <a:srgbClr val="FFFF00"/>
              </a:solidFill>
              <a:latin typeface="Times New Roman" panose="02020603050405020304" pitchFamily="18" charset="0"/>
              <a:cs typeface="Times New Roman" panose="02020603050405020304" pitchFamily="18" charset="0"/>
            </a:endParaRPr>
          </a:p>
          <a:p>
            <a:pPr marL="0" lvl="0" indent="0" algn="just" defTabSz="914400" eaLnBrk="1" hangingPunct="1">
              <a:spcAft>
                <a:spcPct val="0"/>
              </a:spcAft>
              <a:buClrTx/>
              <a:buSzTx/>
              <a:buNone/>
            </a:pPr>
            <a:r>
              <a:rPr lang="en-US" altLang="en-US" sz="3200" dirty="0">
                <a:solidFill>
                  <a:srgbClr val="FFC000"/>
                </a:solidFill>
                <a:latin typeface="Times New Roman" panose="02020603050405020304" pitchFamily="18" charset="0"/>
                <a:cs typeface="Times New Roman" panose="02020603050405020304" pitchFamily="18" charset="0"/>
              </a:rPr>
              <a:t>	</a:t>
            </a:r>
            <a:r>
              <a:rPr lang="vi-VN" altLang="en-US" sz="2300" dirty="0">
                <a:solidFill>
                  <a:srgbClr val="FFFFFF"/>
                </a:solidFill>
                <a:latin typeface="Times New Roman" panose="02020603050405020304" pitchFamily="18" charset="0"/>
                <a:cs typeface="Times New Roman" panose="02020603050405020304" pitchFamily="18" charset="0"/>
              </a:rPr>
              <a:t>GT cho: m</a:t>
            </a:r>
            <a:r>
              <a:rPr lang="vi-VN" altLang="en-US" sz="2300" dirty="0">
                <a:solidFill>
                  <a:srgbClr val="FFFFFF"/>
                </a:solidFill>
                <a:latin typeface="Times New Roman" panose="02020603050405020304" pitchFamily="18" charset="0"/>
                <a:ea typeface="Times New Roman" panose="02020603050405020304" pitchFamily="18" charset="0"/>
              </a:rPr>
              <a:t>à</a:t>
            </a:r>
            <a:r>
              <a:rPr lang="vi-VN" altLang="en-US" sz="2300" dirty="0">
                <a:solidFill>
                  <a:srgbClr val="FFFFFF"/>
                </a:solidFill>
                <a:latin typeface="Times New Roman" panose="02020603050405020304" pitchFamily="18" charset="0"/>
                <a:cs typeface="Times New Roman" panose="02020603050405020304" pitchFamily="18" charset="0"/>
              </a:rPr>
              <a:t>u lông do hai cặp gene không alelle (A/a; B/b) phân li độc lập cùng quy định. </a:t>
            </a:r>
            <a:endParaRPr lang="vi-VN" altLang="en-US" sz="2300" dirty="0">
              <a:solidFill>
                <a:srgbClr val="FFFFFF"/>
              </a:solidFill>
              <a:latin typeface="Times New Roman" panose="02020603050405020304" pitchFamily="18" charset="0"/>
              <a:cs typeface="Times New Roman" panose="02020603050405020304" pitchFamily="18" charset="0"/>
            </a:endParaRPr>
          </a:p>
          <a:p>
            <a:pPr marL="0" lvl="0" indent="0" algn="just" defTabSz="914400" eaLnBrk="1" hangingPunct="1">
              <a:spcAft>
                <a:spcPct val="0"/>
              </a:spcAft>
              <a:buClrTx/>
              <a:buSzTx/>
              <a:buNone/>
            </a:pPr>
            <a:r>
              <a:rPr lang="vi-VN" altLang="en-US" sz="2300" b="1" dirty="0">
                <a:solidFill>
                  <a:srgbClr val="FFFF00"/>
                </a:solidFill>
                <a:latin typeface="Times New Roman" panose="02020603050405020304" pitchFamily="18" charset="0"/>
                <a:cs typeface="Times New Roman" panose="02020603050405020304" pitchFamily="18" charset="0"/>
              </a:rPr>
              <a:t>a. Sơ đồ n</a:t>
            </a:r>
            <a:r>
              <a:rPr lang="vi-VN" altLang="en-US" sz="2300" b="1" dirty="0">
                <a:solidFill>
                  <a:srgbClr val="FFFF00"/>
                </a:solidFill>
                <a:latin typeface="Times New Roman" panose="02020603050405020304" pitchFamily="18" charset="0"/>
                <a:ea typeface="Times New Roman" panose="02020603050405020304" pitchFamily="18" charset="0"/>
              </a:rPr>
              <a:t>à</a:t>
            </a:r>
            <a:r>
              <a:rPr lang="vi-VN" altLang="en-US" sz="2300" b="1" dirty="0">
                <a:solidFill>
                  <a:srgbClr val="FFFF00"/>
                </a:solidFill>
                <a:latin typeface="Times New Roman" panose="02020603050405020304" pitchFamily="18" charset="0"/>
                <a:cs typeface="Times New Roman" panose="02020603050405020304" pitchFamily="18" charset="0"/>
              </a:rPr>
              <a:t>y cho thấy m</a:t>
            </a:r>
            <a:r>
              <a:rPr lang="vi-VN" altLang="en-US" sz="2300" b="1" dirty="0">
                <a:solidFill>
                  <a:srgbClr val="FFFF00"/>
                </a:solidFill>
                <a:latin typeface="Times New Roman" panose="02020603050405020304" pitchFamily="18" charset="0"/>
                <a:ea typeface="Times New Roman" panose="02020603050405020304" pitchFamily="18" charset="0"/>
              </a:rPr>
              <a:t>à</a:t>
            </a:r>
            <a:r>
              <a:rPr lang="vi-VN" altLang="en-US" sz="2300" b="1" dirty="0">
                <a:solidFill>
                  <a:srgbClr val="FFFF00"/>
                </a:solidFill>
                <a:latin typeface="Times New Roman" panose="02020603050405020304" pitchFamily="18" charset="0"/>
                <a:cs typeface="Times New Roman" panose="02020603050405020304" pitchFamily="18" charset="0"/>
              </a:rPr>
              <a:t>u lông do ảnh hưởng tác động của mấy gene?</a:t>
            </a:r>
            <a:endParaRPr lang="vi-VN" altLang="en-US" sz="2300" b="1" dirty="0">
              <a:solidFill>
                <a:srgbClr val="FFFF00"/>
              </a:solidFill>
              <a:latin typeface="Times New Roman" panose="02020603050405020304" pitchFamily="18" charset="0"/>
              <a:cs typeface="Times New Roman" panose="02020603050405020304" pitchFamily="18" charset="0"/>
            </a:endParaRPr>
          </a:p>
          <a:p>
            <a:pPr marL="0" lvl="0" indent="0" algn="just" defTabSz="914400" eaLnBrk="1" hangingPunct="1">
              <a:spcAft>
                <a:spcPct val="0"/>
              </a:spcAft>
              <a:buClrTx/>
              <a:buSzTx/>
              <a:buNone/>
            </a:pPr>
            <a:r>
              <a:rPr lang="vi-VN" altLang="en-US" sz="2300" dirty="0">
                <a:solidFill>
                  <a:srgbClr val="FFFFFF"/>
                </a:solidFill>
                <a:latin typeface="Times New Roman" panose="02020603050405020304" pitchFamily="18" charset="0"/>
                <a:cs typeface="Times New Roman" panose="02020603050405020304" pitchFamily="18" charset="0"/>
              </a:rPr>
              <a:t>- Tác động của 2 gene không alelle nhau.</a:t>
            </a:r>
            <a:endParaRPr lang="vi-VN" altLang="en-US" sz="2300" dirty="0">
              <a:solidFill>
                <a:srgbClr val="FFFFFF"/>
              </a:solidFill>
              <a:latin typeface="Times New Roman" panose="02020603050405020304" pitchFamily="18" charset="0"/>
              <a:cs typeface="Times New Roman" panose="02020603050405020304" pitchFamily="18" charset="0"/>
            </a:endParaRPr>
          </a:p>
          <a:p>
            <a:pPr marL="0" lvl="0" indent="0" algn="just" defTabSz="914400" eaLnBrk="1" hangingPunct="1">
              <a:spcAft>
                <a:spcPct val="0"/>
              </a:spcAft>
              <a:buClrTx/>
              <a:buSzTx/>
              <a:buNone/>
            </a:pPr>
            <a:r>
              <a:rPr lang="vi-VN" altLang="en-US" sz="2300" dirty="0">
                <a:solidFill>
                  <a:srgbClr val="FFFFFF"/>
                </a:solidFill>
                <a:latin typeface="Times New Roman" panose="02020603050405020304" pitchFamily="18" charset="0"/>
                <a:cs typeface="Times New Roman" panose="02020603050405020304" pitchFamily="18" charset="0"/>
              </a:rPr>
              <a:t>- Sản phẩm của gene n</a:t>
            </a:r>
            <a:r>
              <a:rPr lang="vi-VN" altLang="en-US" sz="2300" dirty="0">
                <a:solidFill>
                  <a:srgbClr val="FFFFFF"/>
                </a:solidFill>
                <a:latin typeface="Times New Roman" panose="02020603050405020304" pitchFamily="18" charset="0"/>
                <a:ea typeface="Times New Roman" panose="02020603050405020304" pitchFamily="18" charset="0"/>
              </a:rPr>
              <a:t>à</a:t>
            </a:r>
            <a:r>
              <a:rPr lang="vi-VN" altLang="en-US" sz="2300" dirty="0">
                <a:solidFill>
                  <a:srgbClr val="FFFFFF"/>
                </a:solidFill>
                <a:latin typeface="Times New Roman" panose="02020603050405020304" pitchFamily="18" charset="0"/>
                <a:cs typeface="Times New Roman" panose="02020603050405020304" pitchFamily="18" charset="0"/>
              </a:rPr>
              <a:t>y l</a:t>
            </a:r>
            <a:r>
              <a:rPr lang="vi-VN" altLang="en-US" sz="2300" dirty="0">
                <a:solidFill>
                  <a:srgbClr val="FFFFFF"/>
                </a:solidFill>
                <a:latin typeface="Times New Roman" panose="02020603050405020304" pitchFamily="18" charset="0"/>
                <a:ea typeface="Times New Roman" panose="02020603050405020304" pitchFamily="18" charset="0"/>
              </a:rPr>
              <a:t>à</a:t>
            </a:r>
            <a:r>
              <a:rPr lang="vi-VN" altLang="en-US" sz="2300" dirty="0">
                <a:solidFill>
                  <a:srgbClr val="FFFFFF"/>
                </a:solidFill>
                <a:latin typeface="Times New Roman" panose="02020603050405020304" pitchFamily="18" charset="0"/>
                <a:cs typeface="Times New Roman" panose="02020603050405020304" pitchFamily="18" charset="0"/>
              </a:rPr>
              <a:t>m ảnh hưởng đế sự biểu hiện của gene kia.</a:t>
            </a:r>
            <a:endParaRPr lang="vi-VN" altLang="en-US" sz="2300" dirty="0">
              <a:solidFill>
                <a:srgbClr val="FFFFFF"/>
              </a:solidFill>
              <a:latin typeface="Times New Roman" panose="02020603050405020304" pitchFamily="18" charset="0"/>
              <a:cs typeface="Times New Roman" panose="02020603050405020304" pitchFamily="18" charset="0"/>
            </a:endParaRPr>
          </a:p>
          <a:p>
            <a:pPr marL="0" lvl="0" indent="0" algn="just" defTabSz="914400" eaLnBrk="1" hangingPunct="1">
              <a:spcAft>
                <a:spcPct val="0"/>
              </a:spcAft>
              <a:buClrTx/>
              <a:buSzTx/>
              <a:buNone/>
            </a:pPr>
            <a:r>
              <a:rPr lang="vi-VN" altLang="en-US" sz="2300" b="1" dirty="0">
                <a:solidFill>
                  <a:srgbClr val="FFFF00"/>
                </a:solidFill>
                <a:latin typeface="Times New Roman" panose="02020603050405020304" pitchFamily="18" charset="0"/>
                <a:cs typeface="Times New Roman" panose="02020603050405020304" pitchFamily="18" charset="0"/>
              </a:rPr>
              <a:t>b. Các alelle trội/lặn mỗi gene tác động như thế n</a:t>
            </a:r>
            <a:r>
              <a:rPr lang="vi-VN" altLang="en-US" sz="2300" b="1" dirty="0">
                <a:solidFill>
                  <a:srgbClr val="FFFF00"/>
                </a:solidFill>
                <a:latin typeface="Times New Roman" panose="02020603050405020304" pitchFamily="18" charset="0"/>
                <a:ea typeface="Times New Roman" panose="02020603050405020304" pitchFamily="18" charset="0"/>
              </a:rPr>
              <a:t>à</a:t>
            </a:r>
            <a:r>
              <a:rPr lang="vi-VN" altLang="en-US" sz="2300" b="1" dirty="0">
                <a:solidFill>
                  <a:srgbClr val="FFFF00"/>
                </a:solidFill>
                <a:latin typeface="Times New Roman" panose="02020603050405020304" pitchFamily="18" charset="0"/>
                <a:cs typeface="Times New Roman" panose="02020603050405020304" pitchFamily="18" charset="0"/>
              </a:rPr>
              <a:t>o đến sự hình th</a:t>
            </a:r>
            <a:r>
              <a:rPr lang="vi-VN" altLang="en-US" sz="2300" b="1" dirty="0">
                <a:solidFill>
                  <a:srgbClr val="FFFF00"/>
                </a:solidFill>
                <a:latin typeface="Times New Roman" panose="02020603050405020304" pitchFamily="18" charset="0"/>
                <a:ea typeface="Times New Roman" panose="02020603050405020304" pitchFamily="18" charset="0"/>
              </a:rPr>
              <a:t>à</a:t>
            </a:r>
            <a:r>
              <a:rPr lang="vi-VN" altLang="en-US" sz="2300" b="1" dirty="0">
                <a:solidFill>
                  <a:srgbClr val="FFFF00"/>
                </a:solidFill>
                <a:latin typeface="Times New Roman" panose="02020603050405020304" pitchFamily="18" charset="0"/>
                <a:cs typeface="Times New Roman" panose="02020603050405020304" pitchFamily="18" charset="0"/>
              </a:rPr>
              <a:t>nh m</a:t>
            </a:r>
            <a:r>
              <a:rPr lang="vi-VN" altLang="en-US" sz="2300" b="1" dirty="0">
                <a:solidFill>
                  <a:srgbClr val="FFFF00"/>
                </a:solidFill>
                <a:latin typeface="Times New Roman" panose="02020603050405020304" pitchFamily="18" charset="0"/>
                <a:ea typeface="Times New Roman" panose="02020603050405020304" pitchFamily="18" charset="0"/>
              </a:rPr>
              <a:t>à</a:t>
            </a:r>
            <a:r>
              <a:rPr lang="vi-VN" altLang="en-US" sz="2300" b="1" dirty="0">
                <a:solidFill>
                  <a:srgbClr val="FFFF00"/>
                </a:solidFill>
                <a:latin typeface="Times New Roman" panose="02020603050405020304" pitchFamily="18" charset="0"/>
                <a:cs typeface="Times New Roman" panose="02020603050405020304" pitchFamily="18" charset="0"/>
              </a:rPr>
              <a:t>u lông chuột?</a:t>
            </a:r>
            <a:endParaRPr lang="vi-VN" altLang="en-US" sz="2300" b="1" dirty="0">
              <a:solidFill>
                <a:srgbClr val="FFFF00"/>
              </a:solidFill>
              <a:latin typeface="Times New Roman" panose="02020603050405020304" pitchFamily="18" charset="0"/>
              <a:cs typeface="Times New Roman" panose="02020603050405020304" pitchFamily="18" charset="0"/>
            </a:endParaRPr>
          </a:p>
          <a:p>
            <a:pPr marL="0" lvl="0" indent="0" algn="just" defTabSz="914400" eaLnBrk="1" hangingPunct="1">
              <a:spcAft>
                <a:spcPct val="0"/>
              </a:spcAft>
              <a:buClrTx/>
              <a:buSzTx/>
              <a:buNone/>
            </a:pPr>
            <a:r>
              <a:rPr lang="vi-VN" altLang="en-US" sz="2300" dirty="0">
                <a:solidFill>
                  <a:srgbClr val="FFFFFF"/>
                </a:solidFill>
                <a:latin typeface="Times New Roman" panose="02020603050405020304" pitchFamily="18" charset="0"/>
                <a:cs typeface="Times New Roman" panose="02020603050405020304" pitchFamily="18" charset="0"/>
              </a:rPr>
              <a:t>- Sản phẩm của alelle B chi phối hoạt động biểu hiểu của sản phẩm do alelle A.</a:t>
            </a:r>
            <a:endParaRPr lang="vi-VN" altLang="en-US" sz="2300" dirty="0">
              <a:solidFill>
                <a:srgbClr val="FFFFFF"/>
              </a:solidFill>
              <a:latin typeface="Times New Roman" panose="02020603050405020304" pitchFamily="18" charset="0"/>
              <a:cs typeface="Times New Roman" panose="02020603050405020304" pitchFamily="18" charset="0"/>
            </a:endParaRPr>
          </a:p>
          <a:p>
            <a:pPr marL="0" lvl="0" indent="0" algn="just" defTabSz="914400" eaLnBrk="1" hangingPunct="1">
              <a:spcAft>
                <a:spcPct val="0"/>
              </a:spcAft>
              <a:buClrTx/>
              <a:buSzTx/>
              <a:buNone/>
            </a:pPr>
            <a:r>
              <a:rPr lang="vi-VN" altLang="en-US" sz="2300" dirty="0">
                <a:solidFill>
                  <a:srgbClr val="FFFFFF"/>
                </a:solidFill>
                <a:latin typeface="Times New Roman" panose="02020603050405020304" pitchFamily="18" charset="0"/>
                <a:cs typeface="Times New Roman" panose="02020603050405020304" pitchFamily="18" charset="0"/>
              </a:rPr>
              <a:t>- Nếu kiểu gene có mặt alelle trội B m</a:t>
            </a:r>
            <a:r>
              <a:rPr lang="vi-VN" altLang="en-US" sz="2300" dirty="0">
                <a:solidFill>
                  <a:srgbClr val="FFFFFF"/>
                </a:solidFill>
                <a:latin typeface="Times New Roman" panose="02020603050405020304" pitchFamily="18" charset="0"/>
                <a:ea typeface="Times New Roman" panose="02020603050405020304" pitchFamily="18" charset="0"/>
              </a:rPr>
              <a:t>à</a:t>
            </a:r>
            <a:r>
              <a:rPr lang="vi-VN" altLang="en-US" sz="2300" dirty="0">
                <a:solidFill>
                  <a:srgbClr val="FFFFFF"/>
                </a:solidFill>
                <a:latin typeface="Times New Roman" panose="02020603050405020304" pitchFamily="18" charset="0"/>
                <a:cs typeface="Times New Roman" panose="02020603050405020304" pitchFamily="18" charset="0"/>
              </a:rPr>
              <a:t> không có alelle A sẽ biểu hiện m</a:t>
            </a:r>
            <a:r>
              <a:rPr lang="vi-VN" altLang="en-US" sz="2300" dirty="0">
                <a:solidFill>
                  <a:srgbClr val="FFFFFF"/>
                </a:solidFill>
                <a:latin typeface="Times New Roman" panose="02020603050405020304" pitchFamily="18" charset="0"/>
                <a:ea typeface="Times New Roman" panose="02020603050405020304" pitchFamily="18" charset="0"/>
              </a:rPr>
              <a:t>à</a:t>
            </a:r>
            <a:r>
              <a:rPr lang="vi-VN" altLang="en-US" sz="2300" dirty="0">
                <a:solidFill>
                  <a:srgbClr val="FFFFFF"/>
                </a:solidFill>
                <a:latin typeface="Times New Roman" panose="02020603050405020304" pitchFamily="18" charset="0"/>
                <a:cs typeface="Times New Roman" panose="02020603050405020304" pitchFamily="18" charset="0"/>
              </a:rPr>
              <a:t>u đen.</a:t>
            </a:r>
            <a:endParaRPr lang="vi-VN" altLang="en-US" sz="2300" dirty="0">
              <a:solidFill>
                <a:srgbClr val="FFFFFF"/>
              </a:solidFill>
              <a:latin typeface="Times New Roman" panose="02020603050405020304" pitchFamily="18" charset="0"/>
              <a:cs typeface="Times New Roman" panose="02020603050405020304" pitchFamily="18" charset="0"/>
            </a:endParaRPr>
          </a:p>
          <a:p>
            <a:pPr marL="0" lvl="0" indent="0" algn="just" defTabSz="914400" eaLnBrk="1" hangingPunct="1">
              <a:spcAft>
                <a:spcPct val="0"/>
              </a:spcAft>
              <a:buClrTx/>
              <a:buSzTx/>
              <a:buNone/>
            </a:pPr>
            <a:r>
              <a:rPr lang="vi-VN" altLang="en-US" sz="2300" dirty="0">
                <a:solidFill>
                  <a:srgbClr val="FFFFFF"/>
                </a:solidFill>
                <a:latin typeface="Times New Roman" panose="02020603050405020304" pitchFamily="18" charset="0"/>
                <a:cs typeface="Times New Roman" panose="02020603050405020304" pitchFamily="18" charset="0"/>
              </a:rPr>
              <a:t>- Nếu kiểu gene không có mặt alelle trội B thì không tạo được enzyme để chuyển hóa phân tử tiền chất (chất không m</a:t>
            </a:r>
            <a:r>
              <a:rPr lang="vi-VN" altLang="en-US" sz="2300" dirty="0">
                <a:solidFill>
                  <a:srgbClr val="FFFFFF"/>
                </a:solidFill>
                <a:latin typeface="Times New Roman" panose="02020603050405020304" pitchFamily="18" charset="0"/>
                <a:ea typeface="Times New Roman" panose="02020603050405020304" pitchFamily="18" charset="0"/>
              </a:rPr>
              <a:t>à</a:t>
            </a:r>
            <a:r>
              <a:rPr lang="vi-VN" altLang="en-US" sz="2300" dirty="0">
                <a:solidFill>
                  <a:srgbClr val="FFFFFF"/>
                </a:solidFill>
                <a:latin typeface="Times New Roman" panose="02020603050405020304" pitchFamily="18" charset="0"/>
                <a:cs typeface="Times New Roman" panose="02020603050405020304" pitchFamily="18" charset="0"/>
              </a:rPr>
              <a:t>u) th</a:t>
            </a:r>
            <a:r>
              <a:rPr lang="vi-VN" altLang="en-US" sz="2300" dirty="0">
                <a:solidFill>
                  <a:srgbClr val="FFFFFF"/>
                </a:solidFill>
                <a:latin typeface="Times New Roman" panose="02020603050405020304" pitchFamily="18" charset="0"/>
                <a:ea typeface="Times New Roman" panose="02020603050405020304" pitchFamily="18" charset="0"/>
              </a:rPr>
              <a:t>à</a:t>
            </a:r>
            <a:r>
              <a:rPr lang="vi-VN" altLang="en-US" sz="2300" dirty="0">
                <a:solidFill>
                  <a:srgbClr val="FFFFFF"/>
                </a:solidFill>
                <a:latin typeface="Times New Roman" panose="02020603050405020304" pitchFamily="18" charset="0"/>
                <a:cs typeface="Times New Roman" panose="02020603050405020304" pitchFamily="18" charset="0"/>
              </a:rPr>
              <a:t>nh sắc tố đen, cho nên dù có enzyme do alelle A tạo ra đi nữa thì cũng không có khả năng chuyển hóa tiền chất không m</a:t>
            </a:r>
            <a:r>
              <a:rPr lang="vi-VN" altLang="en-US" sz="2300" dirty="0">
                <a:solidFill>
                  <a:srgbClr val="FFFFFF"/>
                </a:solidFill>
                <a:latin typeface="Times New Roman" panose="02020603050405020304" pitchFamily="18" charset="0"/>
                <a:ea typeface="Times New Roman" panose="02020603050405020304" pitchFamily="18" charset="0"/>
              </a:rPr>
              <a:t>à</a:t>
            </a:r>
            <a:r>
              <a:rPr lang="vi-VN" altLang="en-US" sz="2300" dirty="0">
                <a:solidFill>
                  <a:srgbClr val="FFFFFF"/>
                </a:solidFill>
                <a:latin typeface="Times New Roman" panose="02020603050405020304" pitchFamily="18" charset="0"/>
                <a:cs typeface="Times New Roman" panose="02020603050405020304" pitchFamily="18" charset="0"/>
              </a:rPr>
              <a:t>u th</a:t>
            </a:r>
            <a:r>
              <a:rPr lang="vi-VN" altLang="en-US" sz="2300" dirty="0">
                <a:solidFill>
                  <a:srgbClr val="FFFFFF"/>
                </a:solidFill>
                <a:latin typeface="Times New Roman" panose="02020603050405020304" pitchFamily="18" charset="0"/>
                <a:ea typeface="Times New Roman" panose="02020603050405020304" pitchFamily="18" charset="0"/>
              </a:rPr>
              <a:t>à</a:t>
            </a:r>
            <a:r>
              <a:rPr lang="vi-VN" altLang="en-US" sz="2300" dirty="0">
                <a:solidFill>
                  <a:srgbClr val="FFFFFF"/>
                </a:solidFill>
                <a:latin typeface="Times New Roman" panose="02020603050405020304" pitchFamily="18" charset="0"/>
                <a:cs typeface="Times New Roman" panose="02020603050405020304" pitchFamily="18" charset="0"/>
              </a:rPr>
              <a:t>nh lông m</a:t>
            </a:r>
            <a:r>
              <a:rPr lang="vi-VN" altLang="en-US" sz="2300" dirty="0">
                <a:solidFill>
                  <a:srgbClr val="FFFFFF"/>
                </a:solidFill>
                <a:latin typeface="Times New Roman" panose="02020603050405020304" pitchFamily="18" charset="0"/>
                <a:ea typeface="Times New Roman" panose="02020603050405020304" pitchFamily="18" charset="0"/>
              </a:rPr>
              <a:t>à</a:t>
            </a:r>
            <a:r>
              <a:rPr lang="vi-VN" altLang="en-US" sz="2300" dirty="0">
                <a:solidFill>
                  <a:srgbClr val="FFFFFF"/>
                </a:solidFill>
                <a:latin typeface="Times New Roman" panose="02020603050405020304" pitchFamily="18" charset="0"/>
                <a:cs typeface="Times New Roman" panose="02020603050405020304" pitchFamily="18" charset="0"/>
              </a:rPr>
              <a:t>u lang (vân v</a:t>
            </a:r>
            <a:r>
              <a:rPr lang="vi-VN" altLang="en-US" sz="2300" dirty="0">
                <a:solidFill>
                  <a:srgbClr val="FFFFFF"/>
                </a:solidFill>
                <a:latin typeface="Times New Roman" panose="02020603050405020304" pitchFamily="18" charset="0"/>
                <a:ea typeface="Times New Roman" panose="02020603050405020304" pitchFamily="18" charset="0"/>
              </a:rPr>
              <a:t>à</a:t>
            </a:r>
            <a:r>
              <a:rPr lang="vi-VN" altLang="en-US" sz="2300" dirty="0">
                <a:solidFill>
                  <a:srgbClr val="FFFFFF"/>
                </a:solidFill>
                <a:latin typeface="Times New Roman" panose="02020603050405020304" pitchFamily="18" charset="0"/>
                <a:cs typeface="Times New Roman" panose="02020603050405020304" pitchFamily="18" charset="0"/>
              </a:rPr>
              <a:t>ng đen) được.</a:t>
            </a:r>
            <a:endParaRPr lang="vi-VN" altLang="en-US" sz="2300" dirty="0">
              <a:solidFill>
                <a:srgbClr val="FFFFFF"/>
              </a:solidFill>
              <a:latin typeface="Times New Roman" panose="02020603050405020304" pitchFamily="18" charset="0"/>
              <a:cs typeface="Times New Roman" panose="02020603050405020304" pitchFamily="18" charset="0"/>
            </a:endParaRPr>
          </a:p>
          <a:p>
            <a:pPr marL="0" lvl="0" indent="0" algn="just" defTabSz="914400" eaLnBrk="1" hangingPunct="1">
              <a:spcAft>
                <a:spcPct val="0"/>
              </a:spcAft>
              <a:buClrTx/>
              <a:buSzTx/>
              <a:buNone/>
            </a:pPr>
            <a:r>
              <a:rPr lang="vi-VN" altLang="en-US" sz="2300" b="1" dirty="0">
                <a:solidFill>
                  <a:srgbClr val="FFFF00"/>
                </a:solidFill>
                <a:latin typeface="Times New Roman" panose="02020603050405020304" pitchFamily="18" charset="0"/>
                <a:cs typeface="Times New Roman" panose="02020603050405020304" pitchFamily="18" charset="0"/>
              </a:rPr>
              <a:t>c. Xác định kiểu hình ứng với kiểu gene có thể có:</a:t>
            </a:r>
            <a:endParaRPr lang="vi-VN" altLang="en-US" sz="2300" b="1" dirty="0">
              <a:solidFill>
                <a:srgbClr val="FFFF00"/>
              </a:solidFill>
              <a:latin typeface="Times New Roman" panose="02020603050405020304" pitchFamily="18" charset="0"/>
              <a:cs typeface="Times New Roman" panose="02020603050405020304" pitchFamily="18" charset="0"/>
            </a:endParaRPr>
          </a:p>
          <a:p>
            <a:pPr marL="0" lvl="0" indent="0" algn="just" defTabSz="914400" eaLnBrk="1" hangingPunct="1">
              <a:spcAft>
                <a:spcPct val="0"/>
              </a:spcAft>
              <a:buClrTx/>
              <a:buSzTx/>
              <a:buNone/>
            </a:pPr>
            <a:r>
              <a:rPr lang="vi-VN" altLang="en-US" sz="2300" b="1" dirty="0">
                <a:solidFill>
                  <a:srgbClr val="FFFF00"/>
                </a:solidFill>
                <a:latin typeface="Times New Roman" panose="02020603050405020304" pitchFamily="18" charset="0"/>
                <a:cs typeface="Times New Roman" panose="02020603050405020304" pitchFamily="18" charset="0"/>
              </a:rPr>
              <a:t>M</a:t>
            </a:r>
            <a:r>
              <a:rPr lang="vi-VN" altLang="en-US" sz="2300" b="1" dirty="0">
                <a:solidFill>
                  <a:srgbClr val="FFFF00"/>
                </a:solidFill>
                <a:latin typeface="Times New Roman" panose="02020603050405020304" pitchFamily="18" charset="0"/>
                <a:ea typeface="Times New Roman" panose="02020603050405020304" pitchFamily="18" charset="0"/>
              </a:rPr>
              <a:t>à</a:t>
            </a:r>
            <a:r>
              <a:rPr lang="vi-VN" altLang="en-US" sz="2300" b="1" dirty="0">
                <a:solidFill>
                  <a:srgbClr val="FFFF00"/>
                </a:solidFill>
                <a:latin typeface="Times New Roman" panose="02020603050405020304" pitchFamily="18" charset="0"/>
                <a:cs typeface="Times New Roman" panose="02020603050405020304" pitchFamily="18" charset="0"/>
              </a:rPr>
              <a:t>u lông lang (vân v</a:t>
            </a:r>
            <a:r>
              <a:rPr lang="vi-VN" altLang="en-US" sz="2300" b="1" dirty="0">
                <a:solidFill>
                  <a:srgbClr val="FFFF00"/>
                </a:solidFill>
                <a:latin typeface="Times New Roman" panose="02020603050405020304" pitchFamily="18" charset="0"/>
                <a:ea typeface="Times New Roman" panose="02020603050405020304" pitchFamily="18" charset="0"/>
              </a:rPr>
              <a:t>à</a:t>
            </a:r>
            <a:r>
              <a:rPr lang="vi-VN" altLang="en-US" sz="2300" b="1" dirty="0">
                <a:solidFill>
                  <a:srgbClr val="FFFF00"/>
                </a:solidFill>
                <a:latin typeface="Times New Roman" panose="02020603050405020304" pitchFamily="18" charset="0"/>
                <a:cs typeface="Times New Roman" panose="02020603050405020304" pitchFamily="18" charset="0"/>
              </a:rPr>
              <a:t>ng đen) có kiểu qui ước như thế n</a:t>
            </a:r>
            <a:r>
              <a:rPr lang="vi-VN" altLang="en-US" sz="2300" b="1" dirty="0">
                <a:solidFill>
                  <a:srgbClr val="FFFF00"/>
                </a:solidFill>
                <a:latin typeface="Times New Roman" panose="02020603050405020304" pitchFamily="18" charset="0"/>
                <a:ea typeface="Times New Roman" panose="02020603050405020304" pitchFamily="18" charset="0"/>
              </a:rPr>
              <a:t>à</a:t>
            </a:r>
            <a:r>
              <a:rPr lang="vi-VN" altLang="en-US" sz="2300" b="1" dirty="0">
                <a:solidFill>
                  <a:srgbClr val="FFFF00"/>
                </a:solidFill>
                <a:latin typeface="Times New Roman" panose="02020603050405020304" pitchFamily="18" charset="0"/>
                <a:cs typeface="Times New Roman" panose="02020603050405020304" pitchFamily="18" charset="0"/>
              </a:rPr>
              <a:t>o? V</a:t>
            </a:r>
            <a:r>
              <a:rPr lang="vi-VN" altLang="en-US" sz="2300" b="1" dirty="0">
                <a:solidFill>
                  <a:srgbClr val="FFFF00"/>
                </a:solidFill>
                <a:latin typeface="Times New Roman" panose="02020603050405020304" pitchFamily="18" charset="0"/>
                <a:ea typeface="Times New Roman" panose="02020603050405020304" pitchFamily="18" charset="0"/>
              </a:rPr>
              <a:t>à</a:t>
            </a:r>
            <a:r>
              <a:rPr lang="vi-VN" altLang="en-US" sz="2300" b="1" dirty="0">
                <a:solidFill>
                  <a:srgbClr val="FFFF00"/>
                </a:solidFill>
                <a:latin typeface="Times New Roman" panose="02020603050405020304" pitchFamily="18" charset="0"/>
                <a:cs typeface="Times New Roman" panose="02020603050405020304" pitchFamily="18" charset="0"/>
              </a:rPr>
              <a:t> có tối đa bao nhiêu kiểu gene?</a:t>
            </a:r>
            <a:endParaRPr lang="vi-VN" altLang="en-US" sz="2300" b="1" dirty="0">
              <a:solidFill>
                <a:srgbClr val="FFFF00"/>
              </a:solidFill>
              <a:latin typeface="Times New Roman" panose="02020603050405020304" pitchFamily="18" charset="0"/>
              <a:cs typeface="Times New Roman" panose="02020603050405020304" pitchFamily="18" charset="0"/>
            </a:endParaRPr>
          </a:p>
          <a:p>
            <a:pPr marL="0" lvl="0" indent="0" algn="just" defTabSz="914400" eaLnBrk="1" hangingPunct="1">
              <a:spcAft>
                <a:spcPct val="0"/>
              </a:spcAft>
              <a:buClrTx/>
              <a:buSzTx/>
              <a:buNone/>
            </a:pPr>
            <a:r>
              <a:rPr lang="vi-VN" altLang="en-US" sz="2300" dirty="0">
                <a:solidFill>
                  <a:srgbClr val="FFFFFF"/>
                </a:solidFill>
                <a:latin typeface="Times New Roman" panose="02020603050405020304" pitchFamily="18" charset="0"/>
                <a:cs typeface="Times New Roman" panose="02020603050405020304" pitchFamily="18" charset="0"/>
              </a:rPr>
              <a:t>- Kiểu quy ước: A-B- v</a:t>
            </a:r>
            <a:r>
              <a:rPr lang="vi-VN" altLang="en-US" sz="2300" dirty="0">
                <a:solidFill>
                  <a:srgbClr val="FFFFFF"/>
                </a:solidFill>
                <a:latin typeface="Times New Roman" panose="02020603050405020304" pitchFamily="18" charset="0"/>
                <a:ea typeface="Times New Roman" panose="02020603050405020304" pitchFamily="18" charset="0"/>
              </a:rPr>
              <a:t>à</a:t>
            </a:r>
            <a:r>
              <a:rPr lang="vi-VN" altLang="en-US" sz="2300" dirty="0">
                <a:solidFill>
                  <a:srgbClr val="FFFFFF"/>
                </a:solidFill>
                <a:latin typeface="Times New Roman" panose="02020603050405020304" pitchFamily="18" charset="0"/>
                <a:cs typeface="Times New Roman" panose="02020603050405020304" pitchFamily="18" charset="0"/>
              </a:rPr>
              <a:t> có tối đa 4 kiểu gene.</a:t>
            </a:r>
            <a:endParaRPr lang="vi-VN" altLang="en-US" sz="2300" dirty="0">
              <a:solidFill>
                <a:srgbClr val="FFFFFF"/>
              </a:solidFill>
              <a:latin typeface="Times New Roman" panose="02020603050405020304" pitchFamily="18" charset="0"/>
              <a:cs typeface="Times New Roman" panose="02020603050405020304" pitchFamily="18" charset="0"/>
            </a:endParaRPr>
          </a:p>
          <a:p>
            <a:pPr marL="0" lvl="0" indent="0" algn="just" defTabSz="914400" eaLnBrk="1" hangingPunct="1">
              <a:spcAft>
                <a:spcPct val="0"/>
              </a:spcAft>
              <a:buClrTx/>
              <a:buSzTx/>
              <a:buNone/>
            </a:pPr>
            <a:r>
              <a:rPr lang="vi-VN" altLang="en-US" sz="2300" b="1" dirty="0">
                <a:solidFill>
                  <a:srgbClr val="FFFF00"/>
                </a:solidFill>
                <a:latin typeface="Times New Roman" panose="02020603050405020304" pitchFamily="18" charset="0"/>
                <a:cs typeface="Times New Roman" panose="02020603050405020304" pitchFamily="18" charset="0"/>
              </a:rPr>
              <a:t>M</a:t>
            </a:r>
            <a:r>
              <a:rPr lang="vi-VN" altLang="en-US" sz="2300" b="1" dirty="0">
                <a:solidFill>
                  <a:srgbClr val="FFFF00"/>
                </a:solidFill>
                <a:latin typeface="Times New Roman" panose="02020603050405020304" pitchFamily="18" charset="0"/>
                <a:ea typeface="Times New Roman" panose="02020603050405020304" pitchFamily="18" charset="0"/>
              </a:rPr>
              <a:t>à</a:t>
            </a:r>
            <a:r>
              <a:rPr lang="vi-VN" altLang="en-US" sz="2300" b="1" dirty="0">
                <a:solidFill>
                  <a:srgbClr val="FFFF00"/>
                </a:solidFill>
                <a:latin typeface="Times New Roman" panose="02020603050405020304" pitchFamily="18" charset="0"/>
                <a:cs typeface="Times New Roman" panose="02020603050405020304" pitchFamily="18" charset="0"/>
              </a:rPr>
              <a:t>u lông đen có tối kiểu qui ước như thế n</a:t>
            </a:r>
            <a:r>
              <a:rPr lang="vi-VN" altLang="en-US" sz="2300" b="1" dirty="0">
                <a:solidFill>
                  <a:srgbClr val="FFFF00"/>
                </a:solidFill>
                <a:latin typeface="Times New Roman" panose="02020603050405020304" pitchFamily="18" charset="0"/>
                <a:ea typeface="Times New Roman" panose="02020603050405020304" pitchFamily="18" charset="0"/>
              </a:rPr>
              <a:t>à</a:t>
            </a:r>
            <a:r>
              <a:rPr lang="vi-VN" altLang="en-US" sz="2300" b="1" dirty="0">
                <a:solidFill>
                  <a:srgbClr val="FFFF00"/>
                </a:solidFill>
                <a:latin typeface="Times New Roman" panose="02020603050405020304" pitchFamily="18" charset="0"/>
                <a:cs typeface="Times New Roman" panose="02020603050405020304" pitchFamily="18" charset="0"/>
              </a:rPr>
              <a:t>o? V</a:t>
            </a:r>
            <a:r>
              <a:rPr lang="vi-VN" altLang="en-US" sz="2300" b="1" dirty="0">
                <a:solidFill>
                  <a:srgbClr val="FFFF00"/>
                </a:solidFill>
                <a:latin typeface="Times New Roman" panose="02020603050405020304" pitchFamily="18" charset="0"/>
                <a:ea typeface="Times New Roman" panose="02020603050405020304" pitchFamily="18" charset="0"/>
              </a:rPr>
              <a:t>à</a:t>
            </a:r>
            <a:r>
              <a:rPr lang="vi-VN" altLang="en-US" sz="2300" b="1" dirty="0">
                <a:solidFill>
                  <a:srgbClr val="FFFF00"/>
                </a:solidFill>
                <a:latin typeface="Times New Roman" panose="02020603050405020304" pitchFamily="18" charset="0"/>
                <a:cs typeface="Times New Roman" panose="02020603050405020304" pitchFamily="18" charset="0"/>
              </a:rPr>
              <a:t> có tối đa bao nhiêu kiểu gene?</a:t>
            </a:r>
            <a:endParaRPr lang="vi-VN" altLang="en-US" sz="2300" b="1" dirty="0">
              <a:solidFill>
                <a:srgbClr val="FFFF00"/>
              </a:solidFill>
              <a:latin typeface="Times New Roman" panose="02020603050405020304" pitchFamily="18" charset="0"/>
              <a:cs typeface="Times New Roman" panose="02020603050405020304" pitchFamily="18" charset="0"/>
            </a:endParaRPr>
          </a:p>
          <a:p>
            <a:pPr marL="0" lvl="0" indent="0" algn="just" defTabSz="914400" eaLnBrk="1" hangingPunct="1">
              <a:spcAft>
                <a:spcPct val="0"/>
              </a:spcAft>
              <a:buClrTx/>
              <a:buSzTx/>
              <a:buNone/>
            </a:pPr>
            <a:r>
              <a:rPr lang="vi-VN" altLang="en-US" sz="2300" dirty="0">
                <a:solidFill>
                  <a:srgbClr val="FFFFFF"/>
                </a:solidFill>
                <a:latin typeface="Times New Roman" panose="02020603050405020304" pitchFamily="18" charset="0"/>
                <a:cs typeface="Times New Roman" panose="02020603050405020304" pitchFamily="18" charset="0"/>
              </a:rPr>
              <a:t>- Kiểu quy ước: aaB- v</a:t>
            </a:r>
            <a:r>
              <a:rPr lang="vi-VN" altLang="en-US" sz="2300" dirty="0">
                <a:solidFill>
                  <a:srgbClr val="FFFFFF"/>
                </a:solidFill>
                <a:latin typeface="Times New Roman" panose="02020603050405020304" pitchFamily="18" charset="0"/>
                <a:ea typeface="Times New Roman" panose="02020603050405020304" pitchFamily="18" charset="0"/>
              </a:rPr>
              <a:t>à</a:t>
            </a:r>
            <a:r>
              <a:rPr lang="vi-VN" altLang="en-US" sz="2300" dirty="0">
                <a:solidFill>
                  <a:srgbClr val="FFFFFF"/>
                </a:solidFill>
                <a:latin typeface="Times New Roman" panose="02020603050405020304" pitchFamily="18" charset="0"/>
                <a:cs typeface="Times New Roman" panose="02020603050405020304" pitchFamily="18" charset="0"/>
              </a:rPr>
              <a:t> có tối đa 2 kiểu gene.</a:t>
            </a:r>
            <a:endParaRPr lang="vi-VN" altLang="en-US" sz="2300" dirty="0">
              <a:solidFill>
                <a:srgbClr val="FFFFFF"/>
              </a:solidFill>
              <a:latin typeface="Times New Roman" panose="02020603050405020304" pitchFamily="18" charset="0"/>
              <a:cs typeface="Times New Roman" panose="02020603050405020304" pitchFamily="18" charset="0"/>
            </a:endParaRPr>
          </a:p>
          <a:p>
            <a:pPr marL="0" lvl="0" indent="0" algn="just" defTabSz="914400" eaLnBrk="1" hangingPunct="1">
              <a:spcAft>
                <a:spcPct val="0"/>
              </a:spcAft>
              <a:buClrTx/>
              <a:buSzTx/>
              <a:buNone/>
            </a:pPr>
            <a:r>
              <a:rPr lang="vi-VN" altLang="en-US" sz="2300" b="1" dirty="0">
                <a:solidFill>
                  <a:srgbClr val="FFFF00"/>
                </a:solidFill>
                <a:latin typeface="Times New Roman" panose="02020603050405020304" pitchFamily="18" charset="0"/>
                <a:cs typeface="Times New Roman" panose="02020603050405020304" pitchFamily="18" charset="0"/>
              </a:rPr>
              <a:t>M</a:t>
            </a:r>
            <a:r>
              <a:rPr lang="vi-VN" altLang="en-US" sz="2300" b="1" dirty="0">
                <a:solidFill>
                  <a:srgbClr val="FFFF00"/>
                </a:solidFill>
                <a:latin typeface="Times New Roman" panose="02020603050405020304" pitchFamily="18" charset="0"/>
                <a:ea typeface="Times New Roman" panose="02020603050405020304" pitchFamily="18" charset="0"/>
              </a:rPr>
              <a:t>à</a:t>
            </a:r>
            <a:r>
              <a:rPr lang="vi-VN" altLang="en-US" sz="2300" b="1" dirty="0">
                <a:solidFill>
                  <a:srgbClr val="FFFF00"/>
                </a:solidFill>
                <a:latin typeface="Times New Roman" panose="02020603050405020304" pitchFamily="18" charset="0"/>
                <a:cs typeface="Times New Roman" panose="02020603050405020304" pitchFamily="18" charset="0"/>
              </a:rPr>
              <a:t>u lông trắng có tối kiểu qui ước như thế n</a:t>
            </a:r>
            <a:r>
              <a:rPr lang="vi-VN" altLang="en-US" sz="2300" b="1" dirty="0">
                <a:solidFill>
                  <a:srgbClr val="FFFF00"/>
                </a:solidFill>
                <a:latin typeface="Times New Roman" panose="02020603050405020304" pitchFamily="18" charset="0"/>
                <a:ea typeface="Times New Roman" panose="02020603050405020304" pitchFamily="18" charset="0"/>
              </a:rPr>
              <a:t>à</a:t>
            </a:r>
            <a:r>
              <a:rPr lang="vi-VN" altLang="en-US" sz="2300" b="1" dirty="0">
                <a:solidFill>
                  <a:srgbClr val="FFFF00"/>
                </a:solidFill>
                <a:latin typeface="Times New Roman" panose="02020603050405020304" pitchFamily="18" charset="0"/>
                <a:cs typeface="Times New Roman" panose="02020603050405020304" pitchFamily="18" charset="0"/>
              </a:rPr>
              <a:t>o? V</a:t>
            </a:r>
            <a:r>
              <a:rPr lang="vi-VN" altLang="en-US" sz="2300" b="1" dirty="0">
                <a:solidFill>
                  <a:srgbClr val="FFFF00"/>
                </a:solidFill>
                <a:latin typeface="Times New Roman" panose="02020603050405020304" pitchFamily="18" charset="0"/>
                <a:ea typeface="Times New Roman" panose="02020603050405020304" pitchFamily="18" charset="0"/>
              </a:rPr>
              <a:t>à</a:t>
            </a:r>
            <a:r>
              <a:rPr lang="vi-VN" altLang="en-US" sz="2300" b="1" dirty="0">
                <a:solidFill>
                  <a:srgbClr val="FFFF00"/>
                </a:solidFill>
                <a:latin typeface="Times New Roman" panose="02020603050405020304" pitchFamily="18" charset="0"/>
                <a:cs typeface="Times New Roman" panose="02020603050405020304" pitchFamily="18" charset="0"/>
              </a:rPr>
              <a:t> có tối đa bao nhiêu kiểu gene?</a:t>
            </a:r>
            <a:endParaRPr lang="vi-VN" altLang="en-US" sz="2300" b="1" dirty="0">
              <a:solidFill>
                <a:srgbClr val="FFFF00"/>
              </a:solidFill>
              <a:latin typeface="Times New Roman" panose="02020603050405020304" pitchFamily="18" charset="0"/>
              <a:cs typeface="Times New Roman" panose="02020603050405020304" pitchFamily="18" charset="0"/>
            </a:endParaRPr>
          </a:p>
          <a:p>
            <a:pPr marL="0" lvl="0" indent="0" algn="just" defTabSz="914400" eaLnBrk="1" hangingPunct="1">
              <a:spcAft>
                <a:spcPct val="0"/>
              </a:spcAft>
              <a:buClrTx/>
              <a:buSzTx/>
              <a:buNone/>
            </a:pPr>
            <a:r>
              <a:rPr lang="vi-VN" altLang="en-US" sz="2300" dirty="0">
                <a:solidFill>
                  <a:srgbClr val="FFFFFF"/>
                </a:solidFill>
                <a:latin typeface="Times New Roman" panose="02020603050405020304" pitchFamily="18" charset="0"/>
                <a:cs typeface="Times New Roman" panose="02020603050405020304" pitchFamily="18" charset="0"/>
              </a:rPr>
              <a:t>- Kiểu quy ước: aaB- v</a:t>
            </a:r>
            <a:r>
              <a:rPr lang="vi-VN" altLang="en-US" sz="2300" dirty="0">
                <a:solidFill>
                  <a:srgbClr val="FFFFFF"/>
                </a:solidFill>
                <a:latin typeface="Times New Roman" panose="02020603050405020304" pitchFamily="18" charset="0"/>
                <a:ea typeface="Times New Roman" panose="02020603050405020304" pitchFamily="18" charset="0"/>
              </a:rPr>
              <a:t>à</a:t>
            </a:r>
            <a:r>
              <a:rPr lang="vi-VN" altLang="en-US" sz="2300" dirty="0">
                <a:solidFill>
                  <a:srgbClr val="FFFFFF"/>
                </a:solidFill>
                <a:latin typeface="Times New Roman" panose="02020603050405020304" pitchFamily="18" charset="0"/>
                <a:cs typeface="Times New Roman" panose="02020603050405020304" pitchFamily="18" charset="0"/>
              </a:rPr>
              <a:t> có tối đa 3 kiểu gene.</a:t>
            </a:r>
            <a:endParaRPr lang="vi-VN" altLang="en-US" sz="2300" dirty="0">
              <a:solidFill>
                <a:srgbClr val="FFFFFF"/>
              </a:solidFill>
              <a:latin typeface="Times New Roman" panose="02020603050405020304" pitchFamily="18" charset="0"/>
              <a:ea typeface="Times New Roman" panose="02020603050405020304" pitchFamily="18" charset="0"/>
            </a:endParaRP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7106">
                                            <p:txEl>
                                              <p:charRg st="14" end="104"/>
                                            </p:txEl>
                                          </p:spTgt>
                                        </p:tgtEl>
                                        <p:attrNameLst>
                                          <p:attrName>style.visibility</p:attrName>
                                        </p:attrNameLst>
                                      </p:cBhvr>
                                      <p:to>
                                        <p:strVal val="visible"/>
                                      </p:to>
                                    </p:set>
                                    <p:animEffect transition="in" filter="wipe(left)">
                                      <p:cBhvr>
                                        <p:cTn id="7" dur="500"/>
                                        <p:tgtEl>
                                          <p:spTgt spid="47106">
                                            <p:txEl>
                                              <p:charRg st="14" end="104"/>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7106">
                                            <p:txEl>
                                              <p:charRg st="171" end="212"/>
                                            </p:txEl>
                                          </p:spTgt>
                                        </p:tgtEl>
                                        <p:attrNameLst>
                                          <p:attrName>style.visibility</p:attrName>
                                        </p:attrNameLst>
                                      </p:cBhvr>
                                      <p:to>
                                        <p:strVal val="visible"/>
                                      </p:to>
                                    </p:set>
                                    <p:animEffect transition="in" filter="wipe(left)">
                                      <p:cBhvr>
                                        <p:cTn id="12" dur="500"/>
                                        <p:tgtEl>
                                          <p:spTgt spid="47106">
                                            <p:txEl>
                                              <p:charRg st="171" end="21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7106">
                                            <p:txEl>
                                              <p:charRg st="212" end="280"/>
                                            </p:txEl>
                                          </p:spTgt>
                                        </p:tgtEl>
                                        <p:attrNameLst>
                                          <p:attrName>style.visibility</p:attrName>
                                        </p:attrNameLst>
                                      </p:cBhvr>
                                      <p:to>
                                        <p:strVal val="visible"/>
                                      </p:to>
                                    </p:set>
                                    <p:animEffect transition="in" filter="wipe(left)">
                                      <p:cBhvr>
                                        <p:cTn id="17" dur="500"/>
                                        <p:tgtEl>
                                          <p:spTgt spid="47106">
                                            <p:txEl>
                                              <p:charRg st="212" end="28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7106">
                                            <p:txEl>
                                              <p:charRg st="367" end="446"/>
                                            </p:txEl>
                                          </p:spTgt>
                                        </p:tgtEl>
                                        <p:attrNameLst>
                                          <p:attrName>style.visibility</p:attrName>
                                        </p:attrNameLst>
                                      </p:cBhvr>
                                      <p:to>
                                        <p:strVal val="visible"/>
                                      </p:to>
                                    </p:set>
                                    <p:animEffect transition="in" filter="wipe(left)">
                                      <p:cBhvr>
                                        <p:cTn id="22" dur="500"/>
                                        <p:tgtEl>
                                          <p:spTgt spid="47106">
                                            <p:txEl>
                                              <p:charRg st="367" end="44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47106">
                                            <p:txEl>
                                              <p:charRg st="446" end="526"/>
                                            </p:txEl>
                                          </p:spTgt>
                                        </p:tgtEl>
                                        <p:attrNameLst>
                                          <p:attrName>style.visibility</p:attrName>
                                        </p:attrNameLst>
                                      </p:cBhvr>
                                      <p:to>
                                        <p:strVal val="visible"/>
                                      </p:to>
                                    </p:set>
                                    <p:animEffect transition="in" filter="wipe(left)">
                                      <p:cBhvr>
                                        <p:cTn id="27" dur="500"/>
                                        <p:tgtEl>
                                          <p:spTgt spid="47106">
                                            <p:txEl>
                                              <p:charRg st="446" end="52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47106">
                                            <p:txEl>
                                              <p:charRg st="526" end="808"/>
                                            </p:txEl>
                                          </p:spTgt>
                                        </p:tgtEl>
                                        <p:attrNameLst>
                                          <p:attrName>style.visibility</p:attrName>
                                        </p:attrNameLst>
                                      </p:cBhvr>
                                      <p:to>
                                        <p:strVal val="visible"/>
                                      </p:to>
                                    </p:set>
                                    <p:animEffect transition="in" filter="wipe(left)">
                                      <p:cBhvr>
                                        <p:cTn id="32" dur="500"/>
                                        <p:tgtEl>
                                          <p:spTgt spid="47106">
                                            <p:txEl>
                                              <p:charRg st="526" end="808"/>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47106">
                                            <p:txEl>
                                              <p:charRg st="951" end="998"/>
                                            </p:txEl>
                                          </p:spTgt>
                                        </p:tgtEl>
                                        <p:attrNameLst>
                                          <p:attrName>style.visibility</p:attrName>
                                        </p:attrNameLst>
                                      </p:cBhvr>
                                      <p:to>
                                        <p:strVal val="visible"/>
                                      </p:to>
                                    </p:set>
                                    <p:animEffect transition="in" filter="wipe(left)">
                                      <p:cBhvr>
                                        <p:cTn id="37" dur="500"/>
                                        <p:tgtEl>
                                          <p:spTgt spid="47106">
                                            <p:txEl>
                                              <p:charRg st="951" end="998"/>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47106">
                                            <p:txEl>
                                              <p:charRg st="1078" end="1125"/>
                                            </p:txEl>
                                          </p:spTgt>
                                        </p:tgtEl>
                                        <p:attrNameLst>
                                          <p:attrName>style.visibility</p:attrName>
                                        </p:attrNameLst>
                                      </p:cBhvr>
                                      <p:to>
                                        <p:strVal val="visible"/>
                                      </p:to>
                                    </p:set>
                                    <p:animEffect transition="in" filter="wipe(left)">
                                      <p:cBhvr>
                                        <p:cTn id="42" dur="500"/>
                                        <p:tgtEl>
                                          <p:spTgt spid="47106">
                                            <p:txEl>
                                              <p:charRg st="1078" end="1125"/>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47106">
                                            <p:txEl>
                                              <p:charRg st="1207" end="1254"/>
                                            </p:txEl>
                                          </p:spTgt>
                                        </p:tgtEl>
                                        <p:attrNameLst>
                                          <p:attrName>style.visibility</p:attrName>
                                        </p:attrNameLst>
                                      </p:cBhvr>
                                      <p:to>
                                        <p:strVal val="visible"/>
                                      </p:to>
                                    </p:set>
                                    <p:animEffect transition="in" filter="wipe(left)">
                                      <p:cBhvr>
                                        <p:cTn id="47" dur="500"/>
                                        <p:tgtEl>
                                          <p:spTgt spid="47106">
                                            <p:txEl>
                                              <p:charRg st="1207" end="125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7106" name="TextBox 3"/>
          <p:cNvSpPr txBox="1"/>
          <p:nvPr/>
        </p:nvSpPr>
        <p:spPr>
          <a:xfrm>
            <a:off x="152400" y="11113"/>
            <a:ext cx="11737975" cy="2800350"/>
          </a:xfrm>
          <a:prstGeom prst="rect">
            <a:avLst/>
          </a:prstGeom>
          <a:noFill/>
          <a:ln w="9525">
            <a:noFill/>
          </a:ln>
        </p:spPr>
        <p:txBody>
          <a:bodyPr>
            <a:spAutoFit/>
          </a:bodyPr>
          <a:lstStyle>
            <a:lvl1pPr marL="228600" indent="-228600" algn="l" rtl="0" eaLnBrk="0" fontAlgn="base" hangingPunct="0">
              <a:lnSpc>
                <a:spcPct val="120000"/>
              </a:lnSpc>
              <a:spcBef>
                <a:spcPts val="1000"/>
              </a:spcBef>
              <a:spcAft>
                <a:spcPct val="0"/>
              </a:spcAft>
              <a:buFont typeface="Arial" panose="020B0604020202020204" pitchFamily="34" charset="0"/>
              <a:buChar char="•"/>
              <a:defRPr sz="2000" kern="1200">
                <a:solidFill>
                  <a:schemeClr val="tx1"/>
                </a:solidFill>
                <a:effectLst/>
                <a:latin typeface="+mn-lt"/>
                <a:ea typeface="+mn-ea"/>
                <a:cs typeface="+mn-cs"/>
              </a:defRPr>
            </a:lvl1pPr>
            <a:lvl2pPr marL="685800" indent="-228600" algn="l" rtl="0" eaLnBrk="0" fontAlgn="base" hangingPunct="0">
              <a:lnSpc>
                <a:spcPct val="120000"/>
              </a:lnSpc>
              <a:spcBef>
                <a:spcPts val="500"/>
              </a:spcBef>
              <a:spcAft>
                <a:spcPct val="0"/>
              </a:spcAft>
              <a:buFont typeface="Arial" panose="020B0604020202020204" pitchFamily="34" charset="0"/>
              <a:buChar char="•"/>
              <a:defRPr kern="1200">
                <a:solidFill>
                  <a:schemeClr val="tx1"/>
                </a:solidFill>
                <a:effectLst/>
                <a:latin typeface="+mn-lt"/>
                <a:ea typeface="+mn-ea"/>
                <a:cs typeface="+mn-cs"/>
              </a:defRPr>
            </a:lvl2pPr>
            <a:lvl3pPr marL="1143000" indent="-228600" algn="l" rtl="0" eaLnBrk="0" fontAlgn="base" hangingPunct="0">
              <a:lnSpc>
                <a:spcPct val="120000"/>
              </a:lnSpc>
              <a:spcBef>
                <a:spcPts val="500"/>
              </a:spcBef>
              <a:spcAft>
                <a:spcPct val="0"/>
              </a:spcAft>
              <a:buFont typeface="Arial" panose="020B0604020202020204" pitchFamily="34" charset="0"/>
              <a:buChar char="•"/>
              <a:defRPr sz="1600" kern="1200">
                <a:solidFill>
                  <a:schemeClr val="tx1"/>
                </a:solidFill>
                <a:effectLst/>
                <a:latin typeface="+mn-lt"/>
                <a:ea typeface="+mn-ea"/>
                <a:cs typeface="+mn-cs"/>
              </a:defRPr>
            </a:lvl3pPr>
            <a:lvl4pPr marL="1600200" indent="-228600" algn="l" rtl="0" eaLnBrk="0" fontAlgn="base" hangingPunct="0">
              <a:lnSpc>
                <a:spcPct val="120000"/>
              </a:lnSpc>
              <a:spcBef>
                <a:spcPts val="500"/>
              </a:spcBef>
              <a:spcAft>
                <a:spcPct val="0"/>
              </a:spcAft>
              <a:buFont typeface="Arial" panose="020B0604020202020204" pitchFamily="34" charset="0"/>
              <a:buChar char="•"/>
              <a:defRPr sz="1400" kern="1200">
                <a:solidFill>
                  <a:schemeClr val="tx1"/>
                </a:solidFill>
                <a:effectLst/>
                <a:latin typeface="+mn-lt"/>
                <a:ea typeface="+mn-ea"/>
                <a:cs typeface="+mn-cs"/>
              </a:defRPr>
            </a:lvl4pPr>
            <a:lvl5pPr marL="2057400" indent="-228600" algn="l" rtl="0" eaLnBrk="0" fontAlgn="base" hangingPunct="0">
              <a:lnSpc>
                <a:spcPct val="120000"/>
              </a:lnSpc>
              <a:spcBef>
                <a:spcPts val="500"/>
              </a:spcBef>
              <a:spcAft>
                <a:spcPct val="0"/>
              </a:spcAft>
              <a:buFont typeface="Arial" panose="020B0604020202020204" pitchFamily="34" charset="0"/>
              <a:buChar char="•"/>
              <a:defRPr sz="1200" kern="1200">
                <a:solidFill>
                  <a:schemeClr val="tx1"/>
                </a:solidFill>
                <a:effectLst/>
                <a:latin typeface="+mn-lt"/>
                <a:ea typeface="+mn-ea"/>
                <a:cs typeface="+mn-cs"/>
              </a:defRPr>
            </a:lvl5pPr>
          </a:lstStyle>
          <a:p>
            <a:pPr marL="0" lvl="0" indent="0" algn="just" eaLnBrk="1" hangingPunct="1">
              <a:lnSpc>
                <a:spcPct val="100000"/>
              </a:lnSpc>
              <a:spcBef>
                <a:spcPct val="0"/>
              </a:spcBef>
              <a:buFontTx/>
              <a:buNone/>
            </a:pPr>
            <a:r>
              <a:rPr lang="vi-VN" altLang="en-US" sz="3200" b="1" dirty="0">
                <a:solidFill>
                  <a:srgbClr val="FFFF00"/>
                </a:solidFill>
                <a:latin typeface="Times New Roman" panose="02020603050405020304" pitchFamily="18" charset="0"/>
                <a:cs typeface="Times New Roman" panose="02020603050405020304" pitchFamily="18" charset="0"/>
              </a:rPr>
              <a:t>Thí nghiệm </a:t>
            </a:r>
            <a:r>
              <a:rPr lang="en-US" altLang="en-US" sz="3200" b="1" dirty="0">
                <a:solidFill>
                  <a:srgbClr val="FFFF00"/>
                </a:solidFill>
                <a:latin typeface="Times New Roman" panose="02020603050405020304" pitchFamily="18" charset="0"/>
                <a:cs typeface="Times New Roman" panose="02020603050405020304" pitchFamily="18" charset="0"/>
              </a:rPr>
              <a:t>2</a:t>
            </a:r>
            <a:r>
              <a:rPr lang="vi-VN" altLang="en-US" sz="3200" b="1" dirty="0">
                <a:solidFill>
                  <a:srgbClr val="FFFF00"/>
                </a:solidFill>
                <a:latin typeface="Times New Roman" panose="02020603050405020304" pitchFamily="18" charset="0"/>
                <a:cs typeface="Times New Roman" panose="02020603050405020304" pitchFamily="18" charset="0"/>
              </a:rPr>
              <a:t>:</a:t>
            </a:r>
            <a:endParaRPr lang="vi-VN" altLang="en-US" sz="3200" b="1" dirty="0">
              <a:solidFill>
                <a:srgbClr val="FFFF00"/>
              </a:solidFill>
              <a:latin typeface="Times New Roman" panose="02020603050405020304" pitchFamily="18" charset="0"/>
              <a:cs typeface="Times New Roman" panose="02020603050405020304" pitchFamily="18" charset="0"/>
            </a:endParaRPr>
          </a:p>
          <a:p>
            <a:pPr marL="0" lvl="0" indent="0" algn="just" eaLnBrk="1" hangingPunct="1">
              <a:lnSpc>
                <a:spcPct val="100000"/>
              </a:lnSpc>
              <a:spcBef>
                <a:spcPct val="0"/>
              </a:spcBef>
              <a:buNone/>
            </a:pPr>
            <a:r>
              <a:rPr lang="en-US" altLang="en-US" sz="3200" dirty="0">
                <a:solidFill>
                  <a:srgbClr val="FFC000"/>
                </a:solidFill>
                <a:latin typeface="Times New Roman" panose="02020603050405020304" pitchFamily="18" charset="0"/>
                <a:cs typeface="Times New Roman" panose="02020603050405020304" pitchFamily="18" charset="0"/>
              </a:rPr>
              <a:t>	</a:t>
            </a:r>
            <a:r>
              <a:rPr lang="vi-VN" altLang="en-US" sz="2800" dirty="0">
                <a:solidFill>
                  <a:srgbClr val="FFFFFF"/>
                </a:solidFill>
                <a:latin typeface="Times New Roman" panose="02020603050405020304" pitchFamily="18" charset="0"/>
                <a:cs typeface="Times New Roman" panose="02020603050405020304" pitchFamily="18" charset="0"/>
              </a:rPr>
              <a:t>Thí nghiệm của RS Emerson nghiên cứu sự di truyền m</a:t>
            </a:r>
            <a:r>
              <a:rPr lang="vi-VN" altLang="en-US" sz="2800" dirty="0">
                <a:solidFill>
                  <a:srgbClr val="FFFFFF"/>
                </a:solidFill>
                <a:latin typeface="Times New Roman" panose="02020603050405020304" pitchFamily="18" charset="0"/>
                <a:ea typeface="Times New Roman" panose="02020603050405020304" pitchFamily="18" charset="0"/>
              </a:rPr>
              <a:t>à</a:t>
            </a:r>
            <a:r>
              <a:rPr lang="vi-VN" altLang="en-US" sz="2800" dirty="0">
                <a:solidFill>
                  <a:srgbClr val="FFFFFF"/>
                </a:solidFill>
                <a:latin typeface="Times New Roman" panose="02020603050405020304" pitchFamily="18" charset="0"/>
                <a:cs typeface="Times New Roman" panose="02020603050405020304" pitchFamily="18" charset="0"/>
              </a:rPr>
              <a:t>u sắc hạt ngô (Zea mays). Sự hình th</a:t>
            </a:r>
            <a:r>
              <a:rPr lang="vi-VN" altLang="en-US" sz="2800" dirty="0">
                <a:solidFill>
                  <a:srgbClr val="FFFFFF"/>
                </a:solidFill>
                <a:latin typeface="Times New Roman" panose="02020603050405020304" pitchFamily="18" charset="0"/>
                <a:ea typeface="Times New Roman" panose="02020603050405020304" pitchFamily="18" charset="0"/>
              </a:rPr>
              <a:t>à</a:t>
            </a:r>
            <a:r>
              <a:rPr lang="vi-VN" altLang="en-US" sz="2800" dirty="0">
                <a:solidFill>
                  <a:srgbClr val="FFFFFF"/>
                </a:solidFill>
                <a:latin typeface="Times New Roman" panose="02020603050405020304" pitchFamily="18" charset="0"/>
                <a:cs typeface="Times New Roman" panose="02020603050405020304" pitchFamily="18" charset="0"/>
              </a:rPr>
              <a:t>nh m</a:t>
            </a:r>
            <a:r>
              <a:rPr lang="vi-VN" altLang="en-US" sz="2800" dirty="0">
                <a:solidFill>
                  <a:srgbClr val="FFFFFF"/>
                </a:solidFill>
                <a:latin typeface="Times New Roman" panose="02020603050405020304" pitchFamily="18" charset="0"/>
                <a:ea typeface="Times New Roman" panose="02020603050405020304" pitchFamily="18" charset="0"/>
              </a:rPr>
              <a:t>à</a:t>
            </a:r>
            <a:r>
              <a:rPr lang="vi-VN" altLang="en-US" sz="2800" dirty="0">
                <a:solidFill>
                  <a:srgbClr val="FFFFFF"/>
                </a:solidFill>
                <a:latin typeface="Times New Roman" panose="02020603050405020304" pitchFamily="18" charset="0"/>
                <a:cs typeface="Times New Roman" panose="02020603050405020304" pitchFamily="18" charset="0"/>
              </a:rPr>
              <a:t>u của hạt ngô được giải thích như Hình</a:t>
            </a:r>
            <a:endParaRPr lang="vi-VN" altLang="en-US" sz="2800" dirty="0">
              <a:solidFill>
                <a:srgbClr val="FFFFFF"/>
              </a:solidFill>
              <a:latin typeface="Times New Roman" panose="02020603050405020304" pitchFamily="18" charset="0"/>
              <a:cs typeface="Times New Roman" panose="02020603050405020304" pitchFamily="18" charset="0"/>
            </a:endParaRPr>
          </a:p>
          <a:p>
            <a:pPr marL="0" lvl="0" indent="0" algn="just" eaLnBrk="1" hangingPunct="1">
              <a:lnSpc>
                <a:spcPct val="100000"/>
              </a:lnSpc>
              <a:spcBef>
                <a:spcPct val="0"/>
              </a:spcBef>
              <a:buNone/>
            </a:pPr>
            <a:r>
              <a:rPr lang="vi-VN" altLang="en-US" sz="2800" dirty="0">
                <a:solidFill>
                  <a:srgbClr val="FFFFFF"/>
                </a:solidFill>
                <a:latin typeface="Times New Roman" panose="02020603050405020304" pitchFamily="18" charset="0"/>
                <a:cs typeface="Times New Roman" panose="02020603050405020304" pitchFamily="18" charset="0"/>
              </a:rPr>
              <a:t> </a:t>
            </a:r>
            <a:endParaRPr lang="vi-VN" altLang="en-US" sz="2800" dirty="0">
              <a:solidFill>
                <a:srgbClr val="FFFFFF"/>
              </a:solidFill>
              <a:latin typeface="Times New Roman" panose="02020603050405020304" pitchFamily="18" charset="0"/>
              <a:cs typeface="Times New Roman" panose="02020603050405020304" pitchFamily="18" charset="0"/>
            </a:endParaRPr>
          </a:p>
          <a:p>
            <a:pPr marL="0" lvl="0" indent="0" algn="just" eaLnBrk="1" hangingPunct="1">
              <a:lnSpc>
                <a:spcPct val="100000"/>
              </a:lnSpc>
              <a:spcBef>
                <a:spcPct val="0"/>
              </a:spcBef>
              <a:buNone/>
            </a:pPr>
            <a:r>
              <a:rPr lang="en-US" altLang="en-US" sz="2800" dirty="0">
                <a:solidFill>
                  <a:srgbClr val="FFFFFF"/>
                </a:solidFill>
                <a:latin typeface="Times New Roman" panose="02020603050405020304" pitchFamily="18" charset="0"/>
                <a:cs typeface="Times New Roman" panose="02020603050405020304" pitchFamily="18" charset="0"/>
              </a:rPr>
              <a:t>	</a:t>
            </a:r>
            <a:r>
              <a:rPr lang="vi-VN" altLang="en-US" sz="2800" dirty="0">
                <a:solidFill>
                  <a:srgbClr val="FFFFFF"/>
                </a:solidFill>
                <a:latin typeface="Times New Roman" panose="02020603050405020304" pitchFamily="18" charset="0"/>
                <a:cs typeface="Times New Roman" panose="02020603050405020304" pitchFamily="18" charset="0"/>
              </a:rPr>
              <a:t>a. Sơ đồ n</a:t>
            </a:r>
            <a:r>
              <a:rPr lang="vi-VN" altLang="en-US" sz="2800" dirty="0">
                <a:solidFill>
                  <a:srgbClr val="FFFFFF"/>
                </a:solidFill>
                <a:latin typeface="Times New Roman" panose="02020603050405020304" pitchFamily="18" charset="0"/>
                <a:ea typeface="Times New Roman" panose="02020603050405020304" pitchFamily="18" charset="0"/>
              </a:rPr>
              <a:t>à</a:t>
            </a:r>
            <a:r>
              <a:rPr lang="vi-VN" altLang="en-US" sz="2800" dirty="0">
                <a:solidFill>
                  <a:srgbClr val="FFFFFF"/>
                </a:solidFill>
                <a:latin typeface="Times New Roman" panose="02020603050405020304" pitchFamily="18" charset="0"/>
                <a:cs typeface="Times New Roman" panose="02020603050405020304" pitchFamily="18" charset="0"/>
              </a:rPr>
              <a:t>y cho thấy m</a:t>
            </a:r>
            <a:r>
              <a:rPr lang="vi-VN" altLang="en-US" sz="2800" dirty="0">
                <a:solidFill>
                  <a:srgbClr val="FFFFFF"/>
                </a:solidFill>
                <a:latin typeface="Times New Roman" panose="02020603050405020304" pitchFamily="18" charset="0"/>
                <a:ea typeface="Times New Roman" panose="02020603050405020304" pitchFamily="18" charset="0"/>
              </a:rPr>
              <a:t>à</a:t>
            </a:r>
            <a:r>
              <a:rPr lang="vi-VN" altLang="en-US" sz="2800" dirty="0">
                <a:solidFill>
                  <a:srgbClr val="FFFFFF"/>
                </a:solidFill>
                <a:latin typeface="Times New Roman" panose="02020603050405020304" pitchFamily="18" charset="0"/>
                <a:cs typeface="Times New Roman" panose="02020603050405020304" pitchFamily="18" charset="0"/>
              </a:rPr>
              <a:t>u hạt do ảnh hưởng tác động của mấy gene?</a:t>
            </a:r>
            <a:endParaRPr lang="vi-VN" altLang="en-US" sz="2800" dirty="0">
              <a:solidFill>
                <a:srgbClr val="FFFFFF"/>
              </a:solidFill>
              <a:latin typeface="Times New Roman" panose="02020603050405020304" pitchFamily="18" charset="0"/>
              <a:cs typeface="Times New Roman" panose="02020603050405020304" pitchFamily="18" charset="0"/>
            </a:endParaRPr>
          </a:p>
          <a:p>
            <a:pPr marL="0" lvl="0" indent="0" algn="just" eaLnBrk="1" hangingPunct="1">
              <a:lnSpc>
                <a:spcPct val="100000"/>
              </a:lnSpc>
              <a:spcBef>
                <a:spcPct val="0"/>
              </a:spcBef>
              <a:buNone/>
            </a:pPr>
            <a:r>
              <a:rPr lang="en-US" altLang="en-US" sz="2800" dirty="0">
                <a:solidFill>
                  <a:srgbClr val="FFFFFF"/>
                </a:solidFill>
                <a:latin typeface="Times New Roman" panose="02020603050405020304" pitchFamily="18" charset="0"/>
                <a:cs typeface="Times New Roman" panose="02020603050405020304" pitchFamily="18" charset="0"/>
              </a:rPr>
              <a:t>	</a:t>
            </a:r>
            <a:r>
              <a:rPr lang="vi-VN" altLang="en-US" sz="2800" dirty="0">
                <a:solidFill>
                  <a:srgbClr val="FFFFFF"/>
                </a:solidFill>
                <a:latin typeface="Times New Roman" panose="02020603050405020304" pitchFamily="18" charset="0"/>
                <a:cs typeface="Times New Roman" panose="02020603050405020304" pitchFamily="18" charset="0"/>
              </a:rPr>
              <a:t>b. Xác định kiểu hình ứng với kiểu gene có thể.</a:t>
            </a:r>
            <a:endParaRPr lang="vi-VN" altLang="en-US" sz="2800" dirty="0">
              <a:solidFill>
                <a:srgbClr val="FFFFFF"/>
              </a:solidFill>
              <a:latin typeface="Times New Roman" panose="02020603050405020304" pitchFamily="18" charset="0"/>
              <a:ea typeface="Times New Roman" panose="02020603050405020304" pitchFamily="18" charset="0"/>
            </a:endParaRPr>
          </a:p>
        </p:txBody>
      </p:sp>
      <p:pic>
        <p:nvPicPr>
          <p:cNvPr id="121859" name="Picture 2"/>
          <p:cNvPicPr>
            <a:picLocks noChangeAspect="1"/>
          </p:cNvPicPr>
          <p:nvPr/>
        </p:nvPicPr>
        <p:blipFill>
          <a:blip r:embed="rId1"/>
          <a:stretch>
            <a:fillRect/>
          </a:stretch>
        </p:blipFill>
        <p:spPr>
          <a:xfrm>
            <a:off x="390525" y="2811463"/>
            <a:ext cx="11410950" cy="2598737"/>
          </a:xfrm>
          <a:prstGeom prst="rect">
            <a:avLst/>
          </a:prstGeom>
          <a:noFill/>
          <a:ln w="9525">
            <a:noFill/>
          </a:ln>
        </p:spPr>
      </p:pic>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7106">
                                            <p:txEl>
                                              <p:charRg st="14" end="148"/>
                                            </p:txEl>
                                          </p:spTgt>
                                        </p:tgtEl>
                                        <p:attrNameLst>
                                          <p:attrName>style.visibility</p:attrName>
                                        </p:attrNameLst>
                                      </p:cBhvr>
                                      <p:to>
                                        <p:strVal val="visible"/>
                                      </p:to>
                                    </p:set>
                                    <p:animEffect transition="in" filter="wipe(down)">
                                      <p:cBhvr>
                                        <p:cTn id="7" dur="500"/>
                                        <p:tgtEl>
                                          <p:spTgt spid="47106">
                                            <p:txEl>
                                              <p:charRg st="14" end="148"/>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7106">
                                            <p:txEl>
                                              <p:charRg st="148" end="150"/>
                                            </p:txEl>
                                          </p:spTgt>
                                        </p:tgtEl>
                                        <p:attrNameLst>
                                          <p:attrName>style.visibility</p:attrName>
                                        </p:attrNameLst>
                                      </p:cBhvr>
                                      <p:to>
                                        <p:strVal val="visible"/>
                                      </p:to>
                                    </p:set>
                                    <p:animEffect transition="in" filter="wipe(down)">
                                      <p:cBhvr>
                                        <p:cTn id="12" dur="500"/>
                                        <p:tgtEl>
                                          <p:spTgt spid="47106">
                                            <p:txEl>
                                              <p:charRg st="148" end="15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7106">
                                            <p:txEl>
                                              <p:charRg st="150" end="217"/>
                                            </p:txEl>
                                          </p:spTgt>
                                        </p:tgtEl>
                                        <p:attrNameLst>
                                          <p:attrName>style.visibility</p:attrName>
                                        </p:attrNameLst>
                                      </p:cBhvr>
                                      <p:to>
                                        <p:strVal val="visible"/>
                                      </p:to>
                                    </p:set>
                                    <p:animEffect transition="in" filter="wipe(down)">
                                      <p:cBhvr>
                                        <p:cTn id="17" dur="500"/>
                                        <p:tgtEl>
                                          <p:spTgt spid="47106">
                                            <p:txEl>
                                              <p:charRg st="150" end="217"/>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7106">
                                            <p:txEl>
                                              <p:charRg st="217" end="266"/>
                                            </p:txEl>
                                          </p:spTgt>
                                        </p:tgtEl>
                                        <p:attrNameLst>
                                          <p:attrName>style.visibility</p:attrName>
                                        </p:attrNameLst>
                                      </p:cBhvr>
                                      <p:to>
                                        <p:strVal val="visible"/>
                                      </p:to>
                                    </p:set>
                                    <p:animEffect transition="in" filter="wipe(down)">
                                      <p:cBhvr>
                                        <p:cTn id="22" dur="500"/>
                                        <p:tgtEl>
                                          <p:spTgt spid="47106">
                                            <p:txEl>
                                              <p:charRg st="217" end="26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7106" name="TextBox 3"/>
          <p:cNvSpPr txBox="1"/>
          <p:nvPr/>
        </p:nvSpPr>
        <p:spPr>
          <a:xfrm>
            <a:off x="152400" y="11113"/>
            <a:ext cx="11737975" cy="3970337"/>
          </a:xfrm>
          <a:prstGeom prst="rect">
            <a:avLst/>
          </a:prstGeom>
          <a:noFill/>
          <a:ln w="9525">
            <a:noFill/>
          </a:ln>
        </p:spPr>
        <p:txBody>
          <a:bodyPr>
            <a:spAutoFit/>
          </a:bodyPr>
          <a:lstStyle>
            <a:lvl1pPr marL="285750" indent="-285750" algn="l" defTabSz="457200" rtl="0" eaLnBrk="0" fontAlgn="base" hangingPunct="0">
              <a:spcBef>
                <a:spcPct val="0"/>
              </a:spcBef>
              <a:spcAft>
                <a:spcPts val="1000"/>
              </a:spcAft>
              <a:buClr>
                <a:schemeClr val="tx1"/>
              </a:buClr>
              <a:buSzPct val="100000"/>
              <a:buFont typeface="Arial" panose="020B0604020202020204" pitchFamily="34" charset="0"/>
              <a:buChar char="•"/>
              <a:defRPr kern="1200">
                <a:solidFill>
                  <a:schemeClr val="tx1"/>
                </a:solidFill>
                <a:latin typeface="+mn-lt"/>
                <a:ea typeface="+mn-ea"/>
                <a:cs typeface="+mn-cs"/>
              </a:defRPr>
            </a:lvl1pPr>
            <a:lvl2pPr marL="742950" indent="-285750" algn="l" defTabSz="457200" rtl="0" eaLnBrk="0" fontAlgn="base" hangingPunct="0">
              <a:spcBef>
                <a:spcPct val="0"/>
              </a:spcBef>
              <a:spcAft>
                <a:spcPts val="1000"/>
              </a:spcAft>
              <a:buClr>
                <a:schemeClr val="tx1"/>
              </a:buClr>
              <a:buSzPct val="100000"/>
              <a:buFont typeface="Arial" panose="020B0604020202020204" pitchFamily="34" charset="0"/>
              <a:buChar char="•"/>
              <a:defRPr sz="1600" kern="1200">
                <a:solidFill>
                  <a:schemeClr val="tx1"/>
                </a:solidFill>
                <a:latin typeface="+mn-lt"/>
                <a:ea typeface="+mn-ea"/>
                <a:cs typeface="+mn-cs"/>
              </a:defRPr>
            </a:lvl2pPr>
            <a:lvl3pPr marL="1200150" indent="-285750" algn="l" defTabSz="457200" rtl="0" eaLnBrk="0" fontAlgn="base" hangingPunct="0">
              <a:spcBef>
                <a:spcPct val="0"/>
              </a:spcBef>
              <a:spcAft>
                <a:spcPts val="1000"/>
              </a:spcAft>
              <a:buClr>
                <a:schemeClr val="tx1"/>
              </a:buClr>
              <a:buSzPct val="100000"/>
              <a:buFont typeface="Arial" panose="020B0604020202020204" pitchFamily="34" charset="0"/>
              <a:buChar char="•"/>
              <a:defRPr sz="1400" kern="1200">
                <a:solidFill>
                  <a:schemeClr val="tx1"/>
                </a:solidFill>
                <a:latin typeface="+mn-lt"/>
                <a:ea typeface="+mn-ea"/>
                <a:cs typeface="+mn-cs"/>
              </a:defRPr>
            </a:lvl3pPr>
            <a:lvl4pPr marL="1543050" indent="-171450" algn="l" defTabSz="457200" rtl="0" eaLnBrk="0" fontAlgn="base" hangingPunct="0">
              <a:spcBef>
                <a:spcPct val="0"/>
              </a:spcBef>
              <a:spcAft>
                <a:spcPts val="1000"/>
              </a:spcAft>
              <a:buClr>
                <a:schemeClr val="tx1"/>
              </a:buClr>
              <a:buSzPct val="100000"/>
              <a:buFont typeface="Arial" panose="020B0604020202020204" pitchFamily="34" charset="0"/>
              <a:buChar char="•"/>
              <a:defRPr sz="1200" kern="1200">
                <a:solidFill>
                  <a:schemeClr val="tx1"/>
                </a:solidFill>
                <a:latin typeface="+mn-lt"/>
                <a:ea typeface="+mn-ea"/>
                <a:cs typeface="+mn-cs"/>
              </a:defRPr>
            </a:lvl4pPr>
            <a:lvl5pPr marL="2000250" indent="-171450" algn="l" defTabSz="457200" rtl="0" eaLnBrk="0" fontAlgn="base" hangingPunct="0">
              <a:spcBef>
                <a:spcPct val="0"/>
              </a:spcBef>
              <a:spcAft>
                <a:spcPts val="1000"/>
              </a:spcAft>
              <a:buClr>
                <a:schemeClr val="tx1"/>
              </a:buClr>
              <a:buSzPct val="100000"/>
              <a:buFont typeface="Arial" panose="020B0604020202020204" pitchFamily="34" charset="0"/>
              <a:buChar char="•"/>
              <a:defRPr sz="1200" kern="1200">
                <a:solidFill>
                  <a:schemeClr val="tx1"/>
                </a:solidFill>
                <a:latin typeface="+mn-lt"/>
                <a:ea typeface="+mn-ea"/>
                <a:cs typeface="+mn-cs"/>
              </a:defRPr>
            </a:lvl5pPr>
          </a:lstStyle>
          <a:p>
            <a:pPr marL="0" lvl="0" indent="0" algn="just" defTabSz="914400" eaLnBrk="1" hangingPunct="1">
              <a:spcAft>
                <a:spcPct val="0"/>
              </a:spcAft>
              <a:buClrTx/>
              <a:buSzTx/>
              <a:buFontTx/>
              <a:buNone/>
            </a:pPr>
            <a:r>
              <a:rPr lang="vi-VN" altLang="en-US" sz="3200" b="1" dirty="0">
                <a:solidFill>
                  <a:srgbClr val="FFFF00"/>
                </a:solidFill>
                <a:latin typeface="Times New Roman" panose="02020603050405020304" pitchFamily="18" charset="0"/>
                <a:cs typeface="Times New Roman" panose="02020603050405020304" pitchFamily="18" charset="0"/>
              </a:rPr>
              <a:t>Thí nghiệm </a:t>
            </a:r>
            <a:r>
              <a:rPr lang="en-US" altLang="en-US" sz="3200" b="1" dirty="0">
                <a:solidFill>
                  <a:srgbClr val="FFFF00"/>
                </a:solidFill>
                <a:latin typeface="Times New Roman" panose="02020603050405020304" pitchFamily="18" charset="0"/>
                <a:cs typeface="Times New Roman" panose="02020603050405020304" pitchFamily="18" charset="0"/>
              </a:rPr>
              <a:t>2</a:t>
            </a:r>
            <a:r>
              <a:rPr lang="vi-VN" altLang="en-US" sz="3200" b="1" dirty="0">
                <a:solidFill>
                  <a:srgbClr val="FFFF00"/>
                </a:solidFill>
                <a:latin typeface="Times New Roman" panose="02020603050405020304" pitchFamily="18" charset="0"/>
                <a:cs typeface="Times New Roman" panose="02020603050405020304" pitchFamily="18" charset="0"/>
              </a:rPr>
              <a:t>:</a:t>
            </a:r>
            <a:endParaRPr lang="vi-VN" altLang="en-US" sz="3200" b="1" dirty="0">
              <a:solidFill>
                <a:srgbClr val="FFFF00"/>
              </a:solidFill>
              <a:latin typeface="Times New Roman" panose="02020603050405020304" pitchFamily="18" charset="0"/>
              <a:cs typeface="Times New Roman" panose="02020603050405020304" pitchFamily="18" charset="0"/>
            </a:endParaRPr>
          </a:p>
          <a:p>
            <a:pPr marL="0" lvl="0" indent="0" algn="just" defTabSz="914400" eaLnBrk="1" hangingPunct="1">
              <a:spcAft>
                <a:spcPct val="0"/>
              </a:spcAft>
              <a:buClrTx/>
              <a:buSzTx/>
              <a:buNone/>
            </a:pPr>
            <a:r>
              <a:rPr lang="vi-VN" altLang="en-US" sz="2400" dirty="0">
                <a:solidFill>
                  <a:srgbClr val="FFFFFF"/>
                </a:solidFill>
                <a:latin typeface="Times New Roman" panose="02020603050405020304" pitchFamily="18" charset="0"/>
                <a:cs typeface="Times New Roman" panose="02020603050405020304" pitchFamily="18" charset="0"/>
              </a:rPr>
              <a:t>GT cho: m</a:t>
            </a:r>
            <a:r>
              <a:rPr lang="vi-VN" altLang="en-US" sz="2400" dirty="0">
                <a:solidFill>
                  <a:srgbClr val="FFFFFF"/>
                </a:solidFill>
                <a:latin typeface="Times New Roman" panose="02020603050405020304" pitchFamily="18" charset="0"/>
                <a:ea typeface="Times New Roman" panose="02020603050405020304" pitchFamily="18" charset="0"/>
              </a:rPr>
              <a:t>à</a:t>
            </a:r>
            <a:r>
              <a:rPr lang="vi-VN" altLang="en-US" sz="2400" dirty="0">
                <a:solidFill>
                  <a:srgbClr val="FFFFFF"/>
                </a:solidFill>
                <a:latin typeface="Times New Roman" panose="02020603050405020304" pitchFamily="18" charset="0"/>
                <a:cs typeface="Times New Roman" panose="02020603050405020304" pitchFamily="18" charset="0"/>
              </a:rPr>
              <a:t>u sắc hạt do hai cặp gene không alelle (A/a; B/b) phân li độc lập cùng quy định. </a:t>
            </a:r>
            <a:endParaRPr lang="vi-VN" altLang="en-US" sz="2400" dirty="0">
              <a:solidFill>
                <a:srgbClr val="FFFFFF"/>
              </a:solidFill>
              <a:latin typeface="Times New Roman" panose="02020603050405020304" pitchFamily="18" charset="0"/>
              <a:cs typeface="Times New Roman" panose="02020603050405020304" pitchFamily="18" charset="0"/>
            </a:endParaRPr>
          </a:p>
          <a:p>
            <a:pPr marL="0" lvl="0" indent="0" algn="just" defTabSz="914400" eaLnBrk="1" hangingPunct="1">
              <a:spcAft>
                <a:spcPct val="0"/>
              </a:spcAft>
              <a:buClrTx/>
              <a:buSzTx/>
              <a:buNone/>
            </a:pPr>
            <a:r>
              <a:rPr lang="vi-VN" altLang="en-US" sz="2400" b="1" dirty="0">
                <a:solidFill>
                  <a:srgbClr val="FFFF00"/>
                </a:solidFill>
                <a:latin typeface="Times New Roman" panose="02020603050405020304" pitchFamily="18" charset="0"/>
                <a:cs typeface="Times New Roman" panose="02020603050405020304" pitchFamily="18" charset="0"/>
              </a:rPr>
              <a:t>a. Sơ đồ n</a:t>
            </a:r>
            <a:r>
              <a:rPr lang="vi-VN" altLang="en-US" sz="2400" b="1" dirty="0">
                <a:solidFill>
                  <a:srgbClr val="FFFF00"/>
                </a:solidFill>
                <a:latin typeface="Times New Roman" panose="02020603050405020304" pitchFamily="18" charset="0"/>
                <a:ea typeface="Times New Roman" panose="02020603050405020304" pitchFamily="18" charset="0"/>
              </a:rPr>
              <a:t>à</a:t>
            </a:r>
            <a:r>
              <a:rPr lang="vi-VN" altLang="en-US" sz="2400" b="1" dirty="0">
                <a:solidFill>
                  <a:srgbClr val="FFFF00"/>
                </a:solidFill>
                <a:latin typeface="Times New Roman" panose="02020603050405020304" pitchFamily="18" charset="0"/>
                <a:cs typeface="Times New Roman" panose="02020603050405020304" pitchFamily="18" charset="0"/>
              </a:rPr>
              <a:t>y cho thấy m</a:t>
            </a:r>
            <a:r>
              <a:rPr lang="vi-VN" altLang="en-US" sz="2400" b="1" dirty="0">
                <a:solidFill>
                  <a:srgbClr val="FFFF00"/>
                </a:solidFill>
                <a:latin typeface="Times New Roman" panose="02020603050405020304" pitchFamily="18" charset="0"/>
                <a:ea typeface="Times New Roman" panose="02020603050405020304" pitchFamily="18" charset="0"/>
              </a:rPr>
              <a:t>à</a:t>
            </a:r>
            <a:r>
              <a:rPr lang="vi-VN" altLang="en-US" sz="2400" b="1" dirty="0">
                <a:solidFill>
                  <a:srgbClr val="FFFF00"/>
                </a:solidFill>
                <a:latin typeface="Times New Roman" panose="02020603050405020304" pitchFamily="18" charset="0"/>
                <a:cs typeface="Times New Roman" panose="02020603050405020304" pitchFamily="18" charset="0"/>
              </a:rPr>
              <a:t>u hạt do ảnh hưởng tác động của mấy gene?</a:t>
            </a:r>
            <a:endParaRPr lang="vi-VN" altLang="en-US" sz="2400" b="1" dirty="0">
              <a:solidFill>
                <a:srgbClr val="FFFF00"/>
              </a:solidFill>
              <a:latin typeface="Times New Roman" panose="02020603050405020304" pitchFamily="18" charset="0"/>
              <a:cs typeface="Times New Roman" panose="02020603050405020304" pitchFamily="18" charset="0"/>
            </a:endParaRPr>
          </a:p>
          <a:p>
            <a:pPr marL="0" lvl="0" indent="0" algn="just" defTabSz="914400" eaLnBrk="1" hangingPunct="1">
              <a:spcAft>
                <a:spcPct val="0"/>
              </a:spcAft>
              <a:buClrTx/>
              <a:buSzTx/>
              <a:buNone/>
            </a:pPr>
            <a:r>
              <a:rPr lang="vi-VN" altLang="en-US" sz="2400" dirty="0">
                <a:solidFill>
                  <a:srgbClr val="FFFFFF"/>
                </a:solidFill>
                <a:latin typeface="Times New Roman" panose="02020603050405020304" pitchFamily="18" charset="0"/>
                <a:cs typeface="Times New Roman" panose="02020603050405020304" pitchFamily="18" charset="0"/>
              </a:rPr>
              <a:t>- Tác động của 2 gene không alelle nhau.</a:t>
            </a:r>
            <a:endParaRPr lang="vi-VN" altLang="en-US" sz="2400" dirty="0">
              <a:solidFill>
                <a:srgbClr val="FFFFFF"/>
              </a:solidFill>
              <a:latin typeface="Times New Roman" panose="02020603050405020304" pitchFamily="18" charset="0"/>
              <a:cs typeface="Times New Roman" panose="02020603050405020304" pitchFamily="18" charset="0"/>
            </a:endParaRPr>
          </a:p>
          <a:p>
            <a:pPr marL="0" lvl="0" indent="0" algn="just" defTabSz="914400" eaLnBrk="1" hangingPunct="1">
              <a:spcAft>
                <a:spcPct val="0"/>
              </a:spcAft>
              <a:buClrTx/>
              <a:buSzTx/>
              <a:buNone/>
            </a:pPr>
            <a:r>
              <a:rPr lang="vi-VN" altLang="en-US" sz="2400" dirty="0">
                <a:solidFill>
                  <a:srgbClr val="FFFFFF"/>
                </a:solidFill>
                <a:latin typeface="Times New Roman" panose="02020603050405020304" pitchFamily="18" charset="0"/>
                <a:cs typeface="Times New Roman" panose="02020603050405020304" pitchFamily="18" charset="0"/>
              </a:rPr>
              <a:t>- Các gene không allele tạo ra các sản phẩm khác nhau, các sản phẩm đó tham gia v</a:t>
            </a:r>
            <a:r>
              <a:rPr lang="vi-VN" altLang="en-US" sz="2400" dirty="0">
                <a:solidFill>
                  <a:srgbClr val="FFFFFF"/>
                </a:solidFill>
                <a:latin typeface="Times New Roman" panose="02020603050405020304" pitchFamily="18" charset="0"/>
                <a:ea typeface="Times New Roman" panose="02020603050405020304" pitchFamily="18" charset="0"/>
              </a:rPr>
              <a:t>à</a:t>
            </a:r>
            <a:r>
              <a:rPr lang="vi-VN" altLang="en-US" sz="2400" dirty="0">
                <a:solidFill>
                  <a:srgbClr val="FFFFFF"/>
                </a:solidFill>
                <a:latin typeface="Times New Roman" panose="02020603050405020304" pitchFamily="18" charset="0"/>
                <a:cs typeface="Times New Roman" panose="02020603050405020304" pitchFamily="18" charset="0"/>
              </a:rPr>
              <a:t>o một chuỗi phản ứng nỗi tiếp nhau để tạo ra các sản phẩm trung gian v</a:t>
            </a:r>
            <a:r>
              <a:rPr lang="vi-VN" altLang="en-US" sz="2400" dirty="0">
                <a:solidFill>
                  <a:srgbClr val="FFFFFF"/>
                </a:solidFill>
                <a:latin typeface="Times New Roman" panose="02020603050405020304" pitchFamily="18" charset="0"/>
                <a:ea typeface="Times New Roman" panose="02020603050405020304" pitchFamily="18" charset="0"/>
              </a:rPr>
              <a:t>à</a:t>
            </a:r>
            <a:r>
              <a:rPr lang="vi-VN" altLang="en-US" sz="2400" dirty="0">
                <a:solidFill>
                  <a:srgbClr val="FFFFFF"/>
                </a:solidFill>
                <a:latin typeface="Times New Roman" panose="02020603050405020304" pitchFamily="18" charset="0"/>
                <a:cs typeface="Times New Roman" panose="02020603050405020304" pitchFamily="18" charset="0"/>
              </a:rPr>
              <a:t> kết thúc tạo nên sản phẩm cuối cùng.</a:t>
            </a:r>
            <a:endParaRPr lang="vi-VN" altLang="en-US" sz="2400" dirty="0">
              <a:solidFill>
                <a:srgbClr val="FFFFFF"/>
              </a:solidFill>
              <a:latin typeface="Times New Roman" panose="02020603050405020304" pitchFamily="18" charset="0"/>
              <a:cs typeface="Times New Roman" panose="02020603050405020304" pitchFamily="18" charset="0"/>
            </a:endParaRPr>
          </a:p>
          <a:p>
            <a:pPr marL="0" lvl="0" indent="0" algn="just" defTabSz="914400" eaLnBrk="1" hangingPunct="1">
              <a:spcAft>
                <a:spcPct val="0"/>
              </a:spcAft>
              <a:buClrTx/>
              <a:buSzTx/>
              <a:buNone/>
            </a:pPr>
            <a:r>
              <a:rPr lang="vi-VN" altLang="en-US" sz="2400" b="1" dirty="0">
                <a:solidFill>
                  <a:srgbClr val="FFFF00"/>
                </a:solidFill>
                <a:latin typeface="Times New Roman" panose="02020603050405020304" pitchFamily="18" charset="0"/>
                <a:cs typeface="Times New Roman" panose="02020603050405020304" pitchFamily="18" charset="0"/>
              </a:rPr>
              <a:t>b. Xác định kiểu hình ứng với kiểu gene có thể có:</a:t>
            </a:r>
            <a:endParaRPr lang="vi-VN" altLang="en-US" sz="2400" b="1" dirty="0">
              <a:solidFill>
                <a:srgbClr val="FFFF00"/>
              </a:solidFill>
              <a:latin typeface="Times New Roman" panose="02020603050405020304" pitchFamily="18" charset="0"/>
              <a:cs typeface="Times New Roman" panose="02020603050405020304" pitchFamily="18" charset="0"/>
            </a:endParaRPr>
          </a:p>
          <a:p>
            <a:pPr marL="0" lvl="0" indent="0" algn="just" defTabSz="914400" eaLnBrk="1" hangingPunct="1">
              <a:spcAft>
                <a:spcPct val="0"/>
              </a:spcAft>
              <a:buClrTx/>
              <a:buSzTx/>
              <a:buNone/>
            </a:pPr>
            <a:r>
              <a:rPr lang="vi-VN" altLang="en-US" sz="2400" dirty="0">
                <a:solidFill>
                  <a:srgbClr val="FFFFFF"/>
                </a:solidFill>
                <a:latin typeface="Times New Roman" panose="02020603050405020304" pitchFamily="18" charset="0"/>
                <a:cs typeface="Times New Roman" panose="02020603050405020304" pitchFamily="18" charset="0"/>
              </a:rPr>
              <a:t>Những cây có đủ hai gene trội (A-B-) có hạt m</a:t>
            </a:r>
            <a:r>
              <a:rPr lang="vi-VN" altLang="en-US" sz="2400" dirty="0">
                <a:solidFill>
                  <a:srgbClr val="FFFFFF"/>
                </a:solidFill>
                <a:latin typeface="Times New Roman" panose="02020603050405020304" pitchFamily="18" charset="0"/>
                <a:ea typeface="Times New Roman" panose="02020603050405020304" pitchFamily="18" charset="0"/>
              </a:rPr>
              <a:t>à</a:t>
            </a:r>
            <a:r>
              <a:rPr lang="vi-VN" altLang="en-US" sz="2400" dirty="0">
                <a:solidFill>
                  <a:srgbClr val="FFFFFF"/>
                </a:solidFill>
                <a:latin typeface="Times New Roman" panose="02020603050405020304" pitchFamily="18" charset="0"/>
                <a:cs typeface="Times New Roman" panose="02020603050405020304" pitchFamily="18" charset="0"/>
              </a:rPr>
              <a:t>u tím, </a:t>
            </a:r>
            <a:endParaRPr lang="vi-VN" altLang="en-US" sz="2400" dirty="0">
              <a:solidFill>
                <a:srgbClr val="FFFFFF"/>
              </a:solidFill>
              <a:latin typeface="Times New Roman" panose="02020603050405020304" pitchFamily="18" charset="0"/>
              <a:cs typeface="Times New Roman" panose="02020603050405020304" pitchFamily="18" charset="0"/>
            </a:endParaRPr>
          </a:p>
          <a:p>
            <a:pPr marL="0" lvl="0" indent="0" algn="just" defTabSz="914400" eaLnBrk="1" hangingPunct="1">
              <a:spcAft>
                <a:spcPct val="0"/>
              </a:spcAft>
              <a:buClrTx/>
              <a:buSzTx/>
              <a:buNone/>
            </a:pPr>
            <a:r>
              <a:rPr lang="vi-VN" altLang="en-US" sz="2400" dirty="0">
                <a:solidFill>
                  <a:srgbClr val="FFFFFF"/>
                </a:solidFill>
                <a:latin typeface="Times New Roman" panose="02020603050405020304" pitchFamily="18" charset="0"/>
                <a:cs typeface="Times New Roman" panose="02020603050405020304" pitchFamily="18" charset="0"/>
              </a:rPr>
              <a:t>Những cây không đủ hai gene trội (A-bb; aaB-; aabb) có hạt m</a:t>
            </a:r>
            <a:r>
              <a:rPr lang="vi-VN" altLang="en-US" sz="2400" dirty="0">
                <a:solidFill>
                  <a:srgbClr val="FFFFFF"/>
                </a:solidFill>
                <a:latin typeface="Times New Roman" panose="02020603050405020304" pitchFamily="18" charset="0"/>
                <a:ea typeface="Times New Roman" panose="02020603050405020304" pitchFamily="18" charset="0"/>
              </a:rPr>
              <a:t>à</a:t>
            </a:r>
            <a:r>
              <a:rPr lang="vi-VN" altLang="en-US" sz="2400" dirty="0">
                <a:solidFill>
                  <a:srgbClr val="FFFFFF"/>
                </a:solidFill>
                <a:latin typeface="Times New Roman" panose="02020603050405020304" pitchFamily="18" charset="0"/>
                <a:cs typeface="Times New Roman" panose="02020603050405020304" pitchFamily="18" charset="0"/>
              </a:rPr>
              <a:t>u trắng</a:t>
            </a:r>
            <a:r>
              <a:rPr lang="vi-VN" altLang="en-US" sz="2800" dirty="0">
                <a:solidFill>
                  <a:srgbClr val="FFFFFF"/>
                </a:solidFill>
                <a:latin typeface="Times New Roman" panose="02020603050405020304" pitchFamily="18" charset="0"/>
                <a:cs typeface="Times New Roman" panose="02020603050405020304" pitchFamily="18" charset="0"/>
              </a:rPr>
              <a:t>.</a:t>
            </a:r>
            <a:endParaRPr lang="vi-VN" altLang="en-US" sz="2800" dirty="0">
              <a:solidFill>
                <a:srgbClr val="FFFFFF"/>
              </a:solidFill>
              <a:latin typeface="Times New Roman" panose="02020603050405020304" pitchFamily="18" charset="0"/>
              <a:ea typeface="Times New Roman" panose="02020603050405020304" pitchFamily="18" charset="0"/>
            </a:endParaRPr>
          </a:p>
        </p:txBody>
      </p:sp>
      <p:pic>
        <p:nvPicPr>
          <p:cNvPr id="123907" name="Picture 2"/>
          <p:cNvPicPr>
            <a:picLocks noChangeAspect="1"/>
          </p:cNvPicPr>
          <p:nvPr/>
        </p:nvPicPr>
        <p:blipFill>
          <a:blip r:embed="rId1"/>
          <a:stretch>
            <a:fillRect/>
          </a:stretch>
        </p:blipFill>
        <p:spPr>
          <a:xfrm>
            <a:off x="277813" y="4184650"/>
            <a:ext cx="11636375" cy="2649538"/>
          </a:xfrm>
          <a:prstGeom prst="rect">
            <a:avLst/>
          </a:prstGeom>
          <a:noFill/>
          <a:ln w="9525">
            <a:noFill/>
          </a:ln>
        </p:spPr>
      </p:pic>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7106">
                                            <p:txEl>
                                              <p:charRg st="14" end="106"/>
                                            </p:txEl>
                                          </p:spTgt>
                                        </p:tgtEl>
                                        <p:attrNameLst>
                                          <p:attrName>style.visibility</p:attrName>
                                        </p:attrNameLst>
                                      </p:cBhvr>
                                      <p:to>
                                        <p:strVal val="visible"/>
                                      </p:to>
                                    </p:set>
                                    <p:animEffect transition="in" filter="wipe(left)">
                                      <p:cBhvr>
                                        <p:cTn id="7" dur="500"/>
                                        <p:tgtEl>
                                          <p:spTgt spid="47106">
                                            <p:txEl>
                                              <p:charRg st="14" end="106"/>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7106">
                                            <p:txEl>
                                              <p:charRg st="172" end="213"/>
                                            </p:txEl>
                                          </p:spTgt>
                                        </p:tgtEl>
                                        <p:attrNameLst>
                                          <p:attrName>style.visibility</p:attrName>
                                        </p:attrNameLst>
                                      </p:cBhvr>
                                      <p:to>
                                        <p:strVal val="visible"/>
                                      </p:to>
                                    </p:set>
                                    <p:animEffect transition="in" filter="wipe(left)">
                                      <p:cBhvr>
                                        <p:cTn id="12" dur="500"/>
                                        <p:tgtEl>
                                          <p:spTgt spid="47106">
                                            <p:txEl>
                                              <p:charRg st="172" end="21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7106">
                                            <p:txEl>
                                              <p:charRg st="213" end="404"/>
                                            </p:txEl>
                                          </p:spTgt>
                                        </p:tgtEl>
                                        <p:attrNameLst>
                                          <p:attrName>style.visibility</p:attrName>
                                        </p:attrNameLst>
                                      </p:cBhvr>
                                      <p:to>
                                        <p:strVal val="visible"/>
                                      </p:to>
                                    </p:set>
                                    <p:animEffect transition="in" filter="wipe(left)">
                                      <p:cBhvr>
                                        <p:cTn id="17" dur="500"/>
                                        <p:tgtEl>
                                          <p:spTgt spid="47106">
                                            <p:txEl>
                                              <p:charRg st="213" end="40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7106">
                                            <p:txEl>
                                              <p:charRg st="455" end="509"/>
                                            </p:txEl>
                                          </p:spTgt>
                                        </p:tgtEl>
                                        <p:attrNameLst>
                                          <p:attrName>style.visibility</p:attrName>
                                        </p:attrNameLst>
                                      </p:cBhvr>
                                      <p:to>
                                        <p:strVal val="visible"/>
                                      </p:to>
                                    </p:set>
                                    <p:animEffect transition="in" filter="wipe(left)">
                                      <p:cBhvr>
                                        <p:cTn id="22" dur="500"/>
                                        <p:tgtEl>
                                          <p:spTgt spid="47106">
                                            <p:txEl>
                                              <p:charRg st="455" end="509"/>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47106">
                                            <p:txEl>
                                              <p:charRg st="509" end="579"/>
                                            </p:txEl>
                                          </p:spTgt>
                                        </p:tgtEl>
                                        <p:attrNameLst>
                                          <p:attrName>style.visibility</p:attrName>
                                        </p:attrNameLst>
                                      </p:cBhvr>
                                      <p:to>
                                        <p:strVal val="visible"/>
                                      </p:to>
                                    </p:set>
                                    <p:animEffect transition="in" filter="wipe(left)">
                                      <p:cBhvr>
                                        <p:cTn id="27" dur="500"/>
                                        <p:tgtEl>
                                          <p:spTgt spid="47106">
                                            <p:txEl>
                                              <p:charRg st="509" end="57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7106" name="TextBox 3"/>
          <p:cNvSpPr txBox="1"/>
          <p:nvPr/>
        </p:nvSpPr>
        <p:spPr>
          <a:xfrm>
            <a:off x="533400" y="609600"/>
            <a:ext cx="11353800" cy="4821238"/>
          </a:xfrm>
          <a:prstGeom prst="rect">
            <a:avLst/>
          </a:prstGeom>
          <a:noFill/>
          <a:ln w="9525">
            <a:noFill/>
          </a:ln>
        </p:spPr>
        <p:txBody>
          <a:bodyPr>
            <a:spAutoFit/>
          </a:bodyPr>
          <a:lstStyle>
            <a:lvl1pPr marL="285750" indent="-285750" algn="l" defTabSz="457200" rtl="0" eaLnBrk="0" fontAlgn="base" hangingPunct="0">
              <a:spcBef>
                <a:spcPct val="0"/>
              </a:spcBef>
              <a:spcAft>
                <a:spcPts val="1000"/>
              </a:spcAft>
              <a:buClr>
                <a:schemeClr val="tx1"/>
              </a:buClr>
              <a:buSzPct val="100000"/>
              <a:buFont typeface="Arial" panose="020B0604020202020204" pitchFamily="34" charset="0"/>
              <a:buChar char="•"/>
              <a:defRPr kern="1200">
                <a:solidFill>
                  <a:schemeClr val="tx1"/>
                </a:solidFill>
                <a:latin typeface="+mn-lt"/>
                <a:ea typeface="+mn-ea"/>
                <a:cs typeface="+mn-cs"/>
              </a:defRPr>
            </a:lvl1pPr>
            <a:lvl2pPr marL="742950" indent="-285750" algn="l" defTabSz="457200" rtl="0" eaLnBrk="0" fontAlgn="base" hangingPunct="0">
              <a:spcBef>
                <a:spcPct val="0"/>
              </a:spcBef>
              <a:spcAft>
                <a:spcPts val="1000"/>
              </a:spcAft>
              <a:buClr>
                <a:schemeClr val="tx1"/>
              </a:buClr>
              <a:buSzPct val="100000"/>
              <a:buFont typeface="Arial" panose="020B0604020202020204" pitchFamily="34" charset="0"/>
              <a:buChar char="•"/>
              <a:defRPr sz="1600" kern="1200">
                <a:solidFill>
                  <a:schemeClr val="tx1"/>
                </a:solidFill>
                <a:latin typeface="+mn-lt"/>
                <a:ea typeface="+mn-ea"/>
                <a:cs typeface="+mn-cs"/>
              </a:defRPr>
            </a:lvl2pPr>
            <a:lvl3pPr marL="1200150" indent="-285750" algn="l" defTabSz="457200" rtl="0" eaLnBrk="0" fontAlgn="base" hangingPunct="0">
              <a:spcBef>
                <a:spcPct val="0"/>
              </a:spcBef>
              <a:spcAft>
                <a:spcPts val="1000"/>
              </a:spcAft>
              <a:buClr>
                <a:schemeClr val="tx1"/>
              </a:buClr>
              <a:buSzPct val="100000"/>
              <a:buFont typeface="Arial" panose="020B0604020202020204" pitchFamily="34" charset="0"/>
              <a:buChar char="•"/>
              <a:defRPr sz="1400" kern="1200">
                <a:solidFill>
                  <a:schemeClr val="tx1"/>
                </a:solidFill>
                <a:latin typeface="+mn-lt"/>
                <a:ea typeface="+mn-ea"/>
                <a:cs typeface="+mn-cs"/>
              </a:defRPr>
            </a:lvl3pPr>
            <a:lvl4pPr marL="1543050" indent="-171450" algn="l" defTabSz="457200" rtl="0" eaLnBrk="0" fontAlgn="base" hangingPunct="0">
              <a:spcBef>
                <a:spcPct val="0"/>
              </a:spcBef>
              <a:spcAft>
                <a:spcPts val="1000"/>
              </a:spcAft>
              <a:buClr>
                <a:schemeClr val="tx1"/>
              </a:buClr>
              <a:buSzPct val="100000"/>
              <a:buFont typeface="Arial" panose="020B0604020202020204" pitchFamily="34" charset="0"/>
              <a:buChar char="•"/>
              <a:defRPr sz="1200" kern="1200">
                <a:solidFill>
                  <a:schemeClr val="tx1"/>
                </a:solidFill>
                <a:latin typeface="+mn-lt"/>
                <a:ea typeface="+mn-ea"/>
                <a:cs typeface="+mn-cs"/>
              </a:defRPr>
            </a:lvl4pPr>
            <a:lvl5pPr marL="2000250" indent="-171450" algn="l" defTabSz="457200" rtl="0" eaLnBrk="0" fontAlgn="base" hangingPunct="0">
              <a:spcBef>
                <a:spcPct val="0"/>
              </a:spcBef>
              <a:spcAft>
                <a:spcPts val="1000"/>
              </a:spcAft>
              <a:buClr>
                <a:schemeClr val="tx1"/>
              </a:buClr>
              <a:buSzPct val="100000"/>
              <a:buFont typeface="Arial" panose="020B0604020202020204" pitchFamily="34" charset="0"/>
              <a:buChar char="•"/>
              <a:defRPr sz="1200" kern="1200">
                <a:solidFill>
                  <a:schemeClr val="tx1"/>
                </a:solidFill>
                <a:latin typeface="+mn-lt"/>
                <a:ea typeface="+mn-ea"/>
                <a:cs typeface="+mn-cs"/>
              </a:defRPr>
            </a:lvl5pPr>
          </a:lstStyle>
          <a:p>
            <a:pPr marL="0" lvl="0" indent="0" algn="just" defTabSz="914400" eaLnBrk="1" hangingPunct="1">
              <a:lnSpc>
                <a:spcPct val="115000"/>
              </a:lnSpc>
              <a:spcBef>
                <a:spcPct val="50000"/>
              </a:spcBef>
              <a:spcAft>
                <a:spcPct val="0"/>
              </a:spcAft>
              <a:buClrTx/>
              <a:buSzTx/>
              <a:buFontTx/>
              <a:buNone/>
            </a:pPr>
            <a:r>
              <a:rPr lang="vi-VN" altLang="en-US" sz="3600" b="1" dirty="0">
                <a:solidFill>
                  <a:srgbClr val="FFFF00"/>
                </a:solidFill>
                <a:latin typeface="Times New Roman" panose="02020603050405020304" pitchFamily="18" charset="0"/>
                <a:cs typeface="Times New Roman" panose="02020603050405020304" pitchFamily="18" charset="0"/>
              </a:rPr>
              <a:t>I. BỐI CẢNH RA ĐỒI THÍ NGHIỆM CỦA MENDEL</a:t>
            </a:r>
            <a:endParaRPr lang="vi-VN" altLang="en-US" sz="3600" b="1" dirty="0">
              <a:solidFill>
                <a:srgbClr val="FFFF00"/>
              </a:solidFill>
              <a:latin typeface="Times New Roman" panose="02020603050405020304" pitchFamily="18" charset="0"/>
              <a:cs typeface="Times New Roman" panose="02020603050405020304" pitchFamily="18" charset="0"/>
            </a:endParaRPr>
          </a:p>
          <a:p>
            <a:pPr marL="0" lvl="0" indent="0" algn="just" defTabSz="914400" eaLnBrk="1" hangingPunct="1">
              <a:lnSpc>
                <a:spcPct val="115000"/>
              </a:lnSpc>
              <a:spcBef>
                <a:spcPct val="50000"/>
              </a:spcBef>
              <a:spcAft>
                <a:spcPct val="0"/>
              </a:spcAft>
              <a:buClrTx/>
              <a:buSzTx/>
              <a:buFontTx/>
              <a:buNone/>
            </a:pPr>
            <a:r>
              <a:rPr lang="en-US" altLang="en-US" sz="3200" b="1" dirty="0">
                <a:latin typeface="Times New Roman" panose="02020603050405020304" pitchFamily="18" charset="0"/>
                <a:cs typeface="Times New Roman" panose="02020603050405020304" pitchFamily="18" charset="0"/>
              </a:rPr>
              <a:t>	</a:t>
            </a:r>
            <a:r>
              <a:rPr lang="en-US" altLang="en-US" sz="3200" b="1" dirty="0">
                <a:latin typeface="Times New Roman" panose="02020603050405020304" pitchFamily="18" charset="0"/>
                <a:cs typeface="Times New Roman" panose="02020603050405020304" pitchFamily="18" charset="0"/>
                <a:sym typeface="Wingdings" panose="05000000000000000000" pitchFamily="2" charset="2"/>
              </a:rPr>
              <a:t> </a:t>
            </a:r>
            <a:r>
              <a:rPr lang="vi-VN" altLang="en-US" sz="3200" b="1" dirty="0">
                <a:latin typeface="Times New Roman" panose="02020603050405020304" pitchFamily="18" charset="0"/>
                <a:cs typeface="Times New Roman" panose="02020603050405020304" pitchFamily="18" charset="0"/>
              </a:rPr>
              <a:t>Gregor Johann Mendel (1822 - 1884)</a:t>
            </a:r>
            <a:endParaRPr lang="vi-VN" altLang="en-US" sz="3200" b="1" dirty="0">
              <a:latin typeface="Times New Roman" panose="02020603050405020304" pitchFamily="18" charset="0"/>
              <a:cs typeface="Times New Roman" panose="02020603050405020304" pitchFamily="18" charset="0"/>
            </a:endParaRPr>
          </a:p>
          <a:p>
            <a:pPr marL="0" lvl="0" indent="0" algn="just" defTabSz="914400" eaLnBrk="1" hangingPunct="1">
              <a:lnSpc>
                <a:spcPct val="115000"/>
              </a:lnSpc>
              <a:spcBef>
                <a:spcPct val="50000"/>
              </a:spcBef>
              <a:spcAft>
                <a:spcPct val="0"/>
              </a:spcAft>
              <a:buClrTx/>
              <a:buSzTx/>
              <a:buFontTx/>
              <a:buNone/>
            </a:pPr>
            <a:r>
              <a:rPr lang="vi-VN" altLang="en-US" sz="3200" b="1" dirty="0">
                <a:latin typeface="Times New Roman" panose="02020603050405020304" pitchFamily="18" charset="0"/>
                <a:cs typeface="Times New Roman" panose="02020603050405020304" pitchFamily="18" charset="0"/>
              </a:rPr>
              <a:t> </a:t>
            </a:r>
            <a:r>
              <a:rPr lang="en-US" altLang="en-US" sz="3200" b="1" dirty="0">
                <a:latin typeface="Times New Roman" panose="02020603050405020304" pitchFamily="18" charset="0"/>
                <a:cs typeface="Times New Roman" panose="02020603050405020304" pitchFamily="18" charset="0"/>
              </a:rPr>
              <a:t>	</a:t>
            </a:r>
            <a:r>
              <a:rPr lang="en-US" altLang="en-US" sz="3200" b="1" dirty="0">
                <a:latin typeface="Times New Roman" panose="02020603050405020304" pitchFamily="18" charset="0"/>
                <a:cs typeface="Times New Roman" panose="02020603050405020304" pitchFamily="18" charset="0"/>
                <a:sym typeface="Wingdings" panose="05000000000000000000" pitchFamily="2" charset="2"/>
              </a:rPr>
              <a:t>  </a:t>
            </a:r>
            <a:r>
              <a:rPr lang="vi-VN" altLang="en-US" sz="3200" b="1" dirty="0">
                <a:latin typeface="Times New Roman" panose="02020603050405020304" pitchFamily="18" charset="0"/>
                <a:cs typeface="Times New Roman" panose="02020603050405020304" pitchFamily="18" charset="0"/>
              </a:rPr>
              <a:t>Mendel tiến h</a:t>
            </a:r>
            <a:r>
              <a:rPr lang="vi-VN" altLang="en-US" sz="3200" b="1" dirty="0">
                <a:latin typeface="Times New Roman" panose="02020603050405020304" pitchFamily="18" charset="0"/>
                <a:ea typeface="Times New Roman" panose="02020603050405020304" pitchFamily="18" charset="0"/>
              </a:rPr>
              <a:t>à</a:t>
            </a:r>
            <a:r>
              <a:rPr lang="vi-VN" altLang="en-US" sz="3200" b="1" dirty="0">
                <a:latin typeface="Times New Roman" panose="02020603050405020304" pitchFamily="18" charset="0"/>
                <a:cs typeface="Times New Roman" panose="02020603050405020304" pitchFamily="18" charset="0"/>
              </a:rPr>
              <a:t>nh nhiều thí nghiệm khác nhau ở các lo</a:t>
            </a:r>
            <a:r>
              <a:rPr lang="vi-VN" altLang="en-US" sz="3200" b="1" dirty="0">
                <a:latin typeface="Times New Roman" panose="02020603050405020304" pitchFamily="18" charset="0"/>
                <a:ea typeface="Times New Roman" panose="02020603050405020304" pitchFamily="18" charset="0"/>
              </a:rPr>
              <a:t>à</a:t>
            </a:r>
            <a:r>
              <a:rPr lang="vi-VN" altLang="en-US" sz="3200" b="1" dirty="0">
                <a:latin typeface="Times New Roman" panose="02020603050405020304" pitchFamily="18" charset="0"/>
                <a:cs typeface="Times New Roman" panose="02020603050405020304" pitchFamily="18" charset="0"/>
              </a:rPr>
              <a:t>i như ong mật v</a:t>
            </a:r>
            <a:r>
              <a:rPr lang="vi-VN" altLang="en-US" sz="3200" b="1" dirty="0">
                <a:latin typeface="Times New Roman" panose="02020603050405020304" pitchFamily="18" charset="0"/>
                <a:ea typeface="Times New Roman" panose="02020603050405020304" pitchFamily="18" charset="0"/>
              </a:rPr>
              <a:t>à</a:t>
            </a:r>
            <a:r>
              <a:rPr lang="vi-VN" altLang="en-US" sz="3200" b="1" dirty="0">
                <a:latin typeface="Times New Roman" panose="02020603050405020304" pitchFamily="18" charset="0"/>
                <a:cs typeface="Times New Roman" panose="02020603050405020304" pitchFamily="18" charset="0"/>
              </a:rPr>
              <a:t> đậu h</a:t>
            </a:r>
            <a:r>
              <a:rPr lang="vi-VN" altLang="en-US" sz="3200" b="1" dirty="0">
                <a:latin typeface="Times New Roman" panose="02020603050405020304" pitchFamily="18" charset="0"/>
                <a:ea typeface="Times New Roman" panose="02020603050405020304" pitchFamily="18" charset="0"/>
              </a:rPr>
              <a:t>à</a:t>
            </a:r>
            <a:r>
              <a:rPr lang="vi-VN" altLang="en-US" sz="3200" b="1" dirty="0">
                <a:latin typeface="Times New Roman" panose="02020603050405020304" pitchFamily="18" charset="0"/>
                <a:cs typeface="Times New Roman" panose="02020603050405020304" pitchFamily="18" charset="0"/>
              </a:rPr>
              <a:t> lan. </a:t>
            </a:r>
            <a:endParaRPr lang="vi-VN" altLang="en-US" sz="3200" b="1" dirty="0">
              <a:latin typeface="Times New Roman" panose="02020603050405020304" pitchFamily="18" charset="0"/>
              <a:cs typeface="Times New Roman" panose="02020603050405020304" pitchFamily="18" charset="0"/>
            </a:endParaRPr>
          </a:p>
          <a:p>
            <a:pPr marL="0" lvl="0" indent="0" algn="just" defTabSz="914400" eaLnBrk="1" hangingPunct="1">
              <a:lnSpc>
                <a:spcPct val="115000"/>
              </a:lnSpc>
              <a:spcBef>
                <a:spcPct val="50000"/>
              </a:spcBef>
              <a:spcAft>
                <a:spcPct val="0"/>
              </a:spcAft>
              <a:buClrTx/>
              <a:buSzTx/>
              <a:buFontTx/>
              <a:buNone/>
            </a:pPr>
            <a:r>
              <a:rPr lang="en-US" altLang="en-US" sz="3200" b="1" dirty="0">
                <a:latin typeface="Times New Roman" panose="02020603050405020304" pitchFamily="18" charset="0"/>
                <a:cs typeface="Times New Roman" panose="02020603050405020304" pitchFamily="18" charset="0"/>
              </a:rPr>
              <a:t>	</a:t>
            </a:r>
            <a:r>
              <a:rPr lang="en-US" altLang="en-US" sz="3200" b="1" dirty="0">
                <a:latin typeface="Times New Roman" panose="02020603050405020304" pitchFamily="18" charset="0"/>
                <a:cs typeface="Times New Roman" panose="02020603050405020304" pitchFamily="18" charset="0"/>
                <a:sym typeface="Wingdings" panose="05000000000000000000" pitchFamily="2" charset="2"/>
              </a:rPr>
              <a:t>   </a:t>
            </a:r>
            <a:r>
              <a:rPr lang="vi-VN" altLang="en-US" sz="3200" b="1" dirty="0">
                <a:latin typeface="Times New Roman" panose="02020603050405020304" pitchFamily="18" charset="0"/>
                <a:cs typeface="Times New Roman" panose="02020603050405020304" pitchFamily="18" charset="0"/>
              </a:rPr>
              <a:t>Kết quả: đề xuất học thuyết di truyền hạt với hai quy luật di truyền cơ bản được thừa nhận rộng rãi sau n</a:t>
            </a:r>
            <a:r>
              <a:rPr lang="vi-VN" altLang="en-US" sz="3200" b="1" dirty="0">
                <a:latin typeface="Times New Roman" panose="02020603050405020304" pitchFamily="18" charset="0"/>
                <a:ea typeface="Times New Roman" panose="02020603050405020304" pitchFamily="18" charset="0"/>
              </a:rPr>
              <a:t>à</a:t>
            </a:r>
            <a:r>
              <a:rPr lang="vi-VN" altLang="en-US" sz="3200" b="1" dirty="0">
                <a:latin typeface="Times New Roman" panose="02020603050405020304" pitchFamily="18" charset="0"/>
                <a:cs typeface="Times New Roman" panose="02020603050405020304" pitchFamily="18" charset="0"/>
              </a:rPr>
              <a:t>y: quy luật phân li v</a:t>
            </a:r>
            <a:r>
              <a:rPr lang="vi-VN" altLang="en-US" sz="3200" b="1" dirty="0">
                <a:latin typeface="Times New Roman" panose="02020603050405020304" pitchFamily="18" charset="0"/>
                <a:ea typeface="Times New Roman" panose="02020603050405020304" pitchFamily="18" charset="0"/>
              </a:rPr>
              <a:t>à</a:t>
            </a:r>
            <a:r>
              <a:rPr lang="vi-VN" altLang="en-US" sz="3200" b="1" dirty="0">
                <a:latin typeface="Times New Roman" panose="02020603050405020304" pitchFamily="18" charset="0"/>
                <a:cs typeface="Times New Roman" panose="02020603050405020304" pitchFamily="18" charset="0"/>
              </a:rPr>
              <a:t> quy luật phân li độc lập.</a:t>
            </a:r>
            <a:endParaRPr lang="vi-VN" altLang="en-US" sz="3200" b="1" dirty="0">
              <a:latin typeface="Times New Roman" panose="02020603050405020304" pitchFamily="18" charset="0"/>
              <a:ea typeface="Times New Roman" panose="02020603050405020304" pitchFamily="18" charset="0"/>
            </a:endParaRP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7106">
                                            <p:txEl>
                                              <p:charRg st="41" end="79"/>
                                            </p:txEl>
                                          </p:spTgt>
                                        </p:tgtEl>
                                        <p:attrNameLst>
                                          <p:attrName>style.visibility</p:attrName>
                                        </p:attrNameLst>
                                      </p:cBhvr>
                                      <p:to>
                                        <p:strVal val="visible"/>
                                      </p:to>
                                    </p:set>
                                    <p:animEffect transition="in" filter="wipe(left)">
                                      <p:cBhvr>
                                        <p:cTn id="7" dur="500"/>
                                        <p:tgtEl>
                                          <p:spTgt spid="47106">
                                            <p:txEl>
                                              <p:charRg st="41" end="79"/>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7106">
                                            <p:txEl>
                                              <p:charRg st="79" end="167"/>
                                            </p:txEl>
                                          </p:spTgt>
                                        </p:tgtEl>
                                        <p:attrNameLst>
                                          <p:attrName>style.visibility</p:attrName>
                                        </p:attrNameLst>
                                      </p:cBhvr>
                                      <p:to>
                                        <p:strVal val="visible"/>
                                      </p:to>
                                    </p:set>
                                    <p:animEffect transition="in" filter="wipe(left)">
                                      <p:cBhvr>
                                        <p:cTn id="12" dur="500"/>
                                        <p:tgtEl>
                                          <p:spTgt spid="47106">
                                            <p:txEl>
                                              <p:charRg st="79" end="167"/>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7106">
                                            <p:txEl>
                                              <p:charRg st="167" end="327"/>
                                            </p:txEl>
                                          </p:spTgt>
                                        </p:tgtEl>
                                        <p:attrNameLst>
                                          <p:attrName>style.visibility</p:attrName>
                                        </p:attrNameLst>
                                      </p:cBhvr>
                                      <p:to>
                                        <p:strVal val="visible"/>
                                      </p:to>
                                    </p:set>
                                    <p:animEffect transition="in" filter="wipe(left)">
                                      <p:cBhvr>
                                        <p:cTn id="17" dur="500"/>
                                        <p:tgtEl>
                                          <p:spTgt spid="47106">
                                            <p:txEl>
                                              <p:charRg st="167" end="32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4930" name="TextBox 3"/>
          <p:cNvSpPr txBox="1"/>
          <p:nvPr/>
        </p:nvSpPr>
        <p:spPr>
          <a:xfrm>
            <a:off x="1143000" y="1441450"/>
            <a:ext cx="9677400" cy="2139950"/>
          </a:xfrm>
          <a:prstGeom prst="rect">
            <a:avLst/>
          </a:prstGeom>
          <a:noFill/>
          <a:ln w="9525">
            <a:noFill/>
          </a:ln>
        </p:spPr>
        <p:txBody>
          <a:bodyPr>
            <a:spAutoFit/>
          </a:bodyPr>
          <a:p>
            <a:pPr algn="ctr" eaLnBrk="1" hangingPunct="1">
              <a:spcBef>
                <a:spcPct val="50000"/>
              </a:spcBef>
            </a:pPr>
            <a:r>
              <a:rPr lang="en-US" altLang="en-US" sz="4400" b="1" dirty="0">
                <a:solidFill>
                  <a:srgbClr val="66FFFF"/>
                </a:solidFill>
                <a:latin typeface="Times New Roman" panose="02020603050405020304" pitchFamily="18" charset="0"/>
                <a:cs typeface="Times New Roman" panose="02020603050405020304" pitchFamily="18" charset="0"/>
              </a:rPr>
              <a:t>TÌM HIỂU</a:t>
            </a:r>
            <a:endParaRPr lang="en-US" altLang="en-US" sz="4400" b="1" dirty="0">
              <a:solidFill>
                <a:srgbClr val="66FFFF"/>
              </a:solidFill>
              <a:latin typeface="Times New Roman" panose="02020603050405020304" pitchFamily="18" charset="0"/>
              <a:cs typeface="Times New Roman" panose="02020603050405020304" pitchFamily="18" charset="0"/>
            </a:endParaRPr>
          </a:p>
          <a:p>
            <a:pPr algn="ctr" eaLnBrk="1" hangingPunct="1">
              <a:lnSpc>
                <a:spcPct val="115000"/>
              </a:lnSpc>
              <a:spcBef>
                <a:spcPct val="50000"/>
              </a:spcBef>
            </a:pPr>
            <a:r>
              <a:rPr lang="en-US" altLang="en-US" sz="5400" b="1" dirty="0">
                <a:solidFill>
                  <a:srgbClr val="FFC000"/>
                </a:solidFill>
                <a:latin typeface="Times New Roman" panose="02020603050405020304" pitchFamily="18" charset="0"/>
                <a:cs typeface="Times New Roman" panose="02020603050405020304" pitchFamily="18" charset="0"/>
              </a:rPr>
              <a:t>TRẮC NGHIỆM VẬN DỤNG</a:t>
            </a:r>
            <a:endParaRPr lang="en-US" altLang="en-US" sz="5400" b="1" dirty="0">
              <a:solidFill>
                <a:srgbClr val="FFC000"/>
              </a:solidFill>
              <a:latin typeface="Times New Roman" panose="02020603050405020304" pitchFamily="18" charset="0"/>
              <a:ea typeface="Times New Roman" panose="02020603050405020304" pitchFamily="18" charset="0"/>
            </a:endParaRPr>
          </a:p>
        </p:txBody>
      </p:sp>
    </p:spTree>
  </p:cSld>
  <p:clrMapOvr>
    <a:masterClrMapping/>
  </p:clrMapOvr>
  <p:transition spd="slow">
    <p:split orient="vert"/>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TextBox 2"/>
          <p:cNvSpPr txBox="1"/>
          <p:nvPr/>
        </p:nvSpPr>
        <p:spPr>
          <a:xfrm>
            <a:off x="111125" y="-11112"/>
            <a:ext cx="11368088" cy="523875"/>
          </a:xfrm>
          <a:prstGeom prst="rect">
            <a:avLst/>
          </a:prstGeom>
          <a:noFill/>
          <a:ln w="9525">
            <a:noFill/>
          </a:ln>
        </p:spPr>
        <p:txBody>
          <a:bodyPr>
            <a:spAutoFit/>
          </a:bodyPr>
          <a:p>
            <a:pPr marL="358775" indent="-358775" algn="just">
              <a:spcBef>
                <a:spcPts val="600"/>
              </a:spcBef>
              <a:spcAft>
                <a:spcPts val="600"/>
              </a:spcAft>
              <a:buFont typeface="Wingdings 3" panose="05040102010807070707" pitchFamily="18" charset="2"/>
            </a:pPr>
            <a:r>
              <a:rPr lang="en-US" altLang="en-US" sz="2800" b="1" u="sng" dirty="0">
                <a:solidFill>
                  <a:srgbClr val="FFFF00"/>
                </a:solidFill>
                <a:latin typeface="Times New Roman" panose="02020603050405020304" pitchFamily="18" charset="0"/>
                <a:cs typeface="Times New Roman" panose="02020603050405020304" pitchFamily="18" charset="0"/>
              </a:rPr>
              <a:t>Câu hỏi 1:</a:t>
            </a:r>
            <a:endParaRPr lang="en-US" altLang="en-US" sz="2800" b="1" u="sng" dirty="0">
              <a:solidFill>
                <a:srgbClr val="FFFF00"/>
              </a:solidFill>
              <a:latin typeface="Times New Roman" panose="02020603050405020304" pitchFamily="18" charset="0"/>
              <a:ea typeface="Times New Roman" panose="02020603050405020304" pitchFamily="18" charset="0"/>
            </a:endParaRPr>
          </a:p>
        </p:txBody>
      </p:sp>
      <p:sp>
        <p:nvSpPr>
          <p:cNvPr id="8" name="TextBox 7"/>
          <p:cNvSpPr txBox="1">
            <a:spLocks noChangeArrowheads="1"/>
          </p:cNvSpPr>
          <p:nvPr/>
        </p:nvSpPr>
        <p:spPr bwMode="auto">
          <a:xfrm>
            <a:off x="303213" y="731838"/>
            <a:ext cx="6356350" cy="6002338"/>
          </a:xfrm>
          <a:prstGeom prst="rect">
            <a:avLst/>
          </a:prstGeom>
          <a:noFill/>
          <a:ln>
            <a:noFill/>
          </a:ln>
        </p:spPr>
        <p:txBody>
          <a:bodyPr>
            <a:spAutoFit/>
          </a:bodyPr>
          <a:p>
            <a:pPr marL="358775" indent="-358775" algn="just">
              <a:buFont typeface="Wingdings 3" panose="05040102010807070707" pitchFamily="18" charset="2"/>
              <a:buNone/>
            </a:pPr>
            <a:r>
              <a:rPr lang="vi-VN" altLang="en-US" sz="2400" b="1" dirty="0">
                <a:solidFill>
                  <a:srgbClr val="FFFF00"/>
                </a:solidFill>
                <a:latin typeface="Times New Roman" panose="02020603050405020304" pitchFamily="18" charset="0"/>
                <a:cs typeface="Times New Roman" panose="02020603050405020304" pitchFamily="18" charset="0"/>
              </a:rPr>
              <a:t>Thí nghiệm nghiên cứu sự di truyền ba tính trạng ở một lo</a:t>
            </a:r>
            <a:r>
              <a:rPr lang="vi-VN" altLang="en-US" sz="2400" b="1" dirty="0">
                <a:solidFill>
                  <a:srgbClr val="FFFF00"/>
                </a:solidFill>
                <a:latin typeface="Times New Roman" panose="02020603050405020304" pitchFamily="18" charset="0"/>
                <a:ea typeface="Times New Roman" panose="02020603050405020304" pitchFamily="18" charset="0"/>
              </a:rPr>
              <a:t>à</a:t>
            </a:r>
            <a:r>
              <a:rPr lang="vi-VN" altLang="en-US" sz="2400" b="1" dirty="0">
                <a:solidFill>
                  <a:srgbClr val="FFFF00"/>
                </a:solidFill>
                <a:latin typeface="Times New Roman" panose="02020603050405020304" pitchFamily="18" charset="0"/>
                <a:cs typeface="Times New Roman" panose="02020603050405020304" pitchFamily="18" charset="0"/>
              </a:rPr>
              <a:t>i thực vật sau:</a:t>
            </a:r>
            <a:endParaRPr lang="vi-VN" altLang="en-US" sz="2400" b="1" dirty="0">
              <a:solidFill>
                <a:srgbClr val="FFFF00"/>
              </a:solidFill>
              <a:latin typeface="Times New Roman" panose="02020603050405020304" pitchFamily="18" charset="0"/>
              <a:cs typeface="Times New Roman" panose="02020603050405020304" pitchFamily="18" charset="0"/>
            </a:endParaRPr>
          </a:p>
          <a:p>
            <a:pPr marL="358775" indent="-358775" algn="just">
              <a:buFont typeface="Wingdings 3" panose="05040102010807070707" pitchFamily="18" charset="2"/>
              <a:buNone/>
            </a:pPr>
            <a:r>
              <a:rPr lang="vi-VN" altLang="en-US" sz="2400" b="1" dirty="0">
                <a:solidFill>
                  <a:srgbClr val="FFFF00"/>
                </a:solidFill>
                <a:latin typeface="Times New Roman" panose="02020603050405020304" pitchFamily="18" charset="0"/>
                <a:cs typeface="Times New Roman" panose="02020603050405020304" pitchFamily="18" charset="0"/>
              </a:rPr>
              <a:t>Theo lý thuyết, Có bao nhiêu nhận định sau đây đúng?</a:t>
            </a:r>
            <a:endParaRPr lang="vi-VN" altLang="en-US" sz="2400" b="1" dirty="0">
              <a:solidFill>
                <a:srgbClr val="F2F2F2"/>
              </a:solidFill>
              <a:latin typeface="Times New Roman" panose="02020603050405020304" pitchFamily="18" charset="0"/>
              <a:cs typeface="Times New Roman" panose="02020603050405020304" pitchFamily="18" charset="0"/>
            </a:endParaRPr>
          </a:p>
          <a:p>
            <a:pPr marL="358775" indent="-358775" algn="just">
              <a:buFont typeface="Wingdings 3" panose="05040102010807070707" pitchFamily="18" charset="2"/>
              <a:buNone/>
            </a:pPr>
            <a:r>
              <a:rPr lang="vi-VN" altLang="en-US" sz="2400" b="1" dirty="0">
                <a:solidFill>
                  <a:srgbClr val="F2F2F2"/>
                </a:solidFill>
                <a:latin typeface="Times New Roman" panose="02020603050405020304" pitchFamily="18" charset="0"/>
                <a:cs typeface="Times New Roman" panose="02020603050405020304" pitchFamily="18" charset="0"/>
              </a:rPr>
              <a:t>I. Qua thí nghiệm chứng tỏ alelle A quy định m</a:t>
            </a:r>
            <a:r>
              <a:rPr lang="vi-VN" altLang="en-US" sz="2400" b="1" dirty="0">
                <a:solidFill>
                  <a:srgbClr val="F2F2F2"/>
                </a:solidFill>
                <a:latin typeface="Times New Roman" panose="02020603050405020304" pitchFamily="18" charset="0"/>
                <a:ea typeface="Times New Roman" panose="02020603050405020304" pitchFamily="18" charset="0"/>
              </a:rPr>
              <a:t>à</a:t>
            </a:r>
            <a:r>
              <a:rPr lang="vi-VN" altLang="en-US" sz="2400" b="1" dirty="0">
                <a:solidFill>
                  <a:srgbClr val="F2F2F2"/>
                </a:solidFill>
                <a:latin typeface="Times New Roman" panose="02020603050405020304" pitchFamily="18" charset="0"/>
                <a:cs typeface="Times New Roman" panose="02020603050405020304" pitchFamily="18" charset="0"/>
              </a:rPr>
              <a:t>u hoa đỏ, lá không gai v</a:t>
            </a:r>
            <a:r>
              <a:rPr lang="vi-VN" altLang="en-US" sz="2400" b="1" dirty="0">
                <a:solidFill>
                  <a:srgbClr val="F2F2F2"/>
                </a:solidFill>
                <a:latin typeface="Times New Roman" panose="02020603050405020304" pitchFamily="18" charset="0"/>
                <a:ea typeface="Times New Roman" panose="02020603050405020304" pitchFamily="18" charset="0"/>
              </a:rPr>
              <a:t>à</a:t>
            </a:r>
            <a:r>
              <a:rPr lang="vi-VN" altLang="en-US" sz="2400" b="1" dirty="0">
                <a:solidFill>
                  <a:srgbClr val="F2F2F2"/>
                </a:solidFill>
                <a:latin typeface="Times New Roman" panose="02020603050405020304" pitchFamily="18" charset="0"/>
                <a:cs typeface="Times New Roman" panose="02020603050405020304" pitchFamily="18" charset="0"/>
              </a:rPr>
              <a:t> m</a:t>
            </a:r>
            <a:r>
              <a:rPr lang="vi-VN" altLang="en-US" sz="2400" b="1" dirty="0">
                <a:solidFill>
                  <a:srgbClr val="F2F2F2"/>
                </a:solidFill>
                <a:latin typeface="Times New Roman" panose="02020603050405020304" pitchFamily="18" charset="0"/>
                <a:ea typeface="Times New Roman" panose="02020603050405020304" pitchFamily="18" charset="0"/>
              </a:rPr>
              <a:t>à</a:t>
            </a:r>
            <a:r>
              <a:rPr lang="vi-VN" altLang="en-US" sz="2400" b="1" dirty="0">
                <a:solidFill>
                  <a:srgbClr val="F2F2F2"/>
                </a:solidFill>
                <a:latin typeface="Times New Roman" panose="02020603050405020304" pitchFamily="18" charset="0"/>
                <a:cs typeface="Times New Roman" panose="02020603050405020304" pitchFamily="18" charset="0"/>
              </a:rPr>
              <a:t>u lá xanh trội ho</a:t>
            </a:r>
            <a:r>
              <a:rPr lang="vi-VN" altLang="en-US" sz="2400" b="1" dirty="0">
                <a:solidFill>
                  <a:srgbClr val="F2F2F2"/>
                </a:solidFill>
                <a:latin typeface="Times New Roman" panose="02020603050405020304" pitchFamily="18" charset="0"/>
                <a:ea typeface="Times New Roman" panose="02020603050405020304" pitchFamily="18" charset="0"/>
              </a:rPr>
              <a:t>à</a:t>
            </a:r>
            <a:r>
              <a:rPr lang="vi-VN" altLang="en-US" sz="2400" b="1" dirty="0">
                <a:solidFill>
                  <a:srgbClr val="F2F2F2"/>
                </a:solidFill>
                <a:latin typeface="Times New Roman" panose="02020603050405020304" pitchFamily="18" charset="0"/>
                <a:cs typeface="Times New Roman" panose="02020603050405020304" pitchFamily="18" charset="0"/>
              </a:rPr>
              <a:t>n to</a:t>
            </a:r>
            <a:r>
              <a:rPr lang="vi-VN" altLang="en-US" sz="2400" b="1" dirty="0">
                <a:solidFill>
                  <a:srgbClr val="F2F2F2"/>
                </a:solidFill>
                <a:latin typeface="Times New Roman" panose="02020603050405020304" pitchFamily="18" charset="0"/>
                <a:ea typeface="Times New Roman" panose="02020603050405020304" pitchFamily="18" charset="0"/>
              </a:rPr>
              <a:t>à</a:t>
            </a:r>
            <a:r>
              <a:rPr lang="vi-VN" altLang="en-US" sz="2400" b="1" dirty="0">
                <a:solidFill>
                  <a:srgbClr val="F2F2F2"/>
                </a:solidFill>
                <a:latin typeface="Times New Roman" panose="02020603050405020304" pitchFamily="18" charset="0"/>
                <a:cs typeface="Times New Roman" panose="02020603050405020304" pitchFamily="18" charset="0"/>
              </a:rPr>
              <a:t>n so với alelle a quy định m</a:t>
            </a:r>
            <a:r>
              <a:rPr lang="vi-VN" altLang="en-US" sz="2400" b="1" dirty="0">
                <a:solidFill>
                  <a:srgbClr val="F2F2F2"/>
                </a:solidFill>
                <a:latin typeface="Times New Roman" panose="02020603050405020304" pitchFamily="18" charset="0"/>
                <a:ea typeface="Times New Roman" panose="02020603050405020304" pitchFamily="18" charset="0"/>
              </a:rPr>
              <a:t>à</a:t>
            </a:r>
            <a:r>
              <a:rPr lang="vi-VN" altLang="en-US" sz="2400" b="1" dirty="0">
                <a:solidFill>
                  <a:srgbClr val="F2F2F2"/>
                </a:solidFill>
                <a:latin typeface="Times New Roman" panose="02020603050405020304" pitchFamily="18" charset="0"/>
                <a:cs typeface="Times New Roman" panose="02020603050405020304" pitchFamily="18" charset="0"/>
              </a:rPr>
              <a:t>u hoa v</a:t>
            </a:r>
            <a:r>
              <a:rPr lang="vi-VN" altLang="en-US" sz="2400" b="1" dirty="0">
                <a:solidFill>
                  <a:srgbClr val="F2F2F2"/>
                </a:solidFill>
                <a:latin typeface="Times New Roman" panose="02020603050405020304" pitchFamily="18" charset="0"/>
                <a:ea typeface="Times New Roman" panose="02020603050405020304" pitchFamily="18" charset="0"/>
              </a:rPr>
              <a:t>à</a:t>
            </a:r>
            <a:r>
              <a:rPr lang="vi-VN" altLang="en-US" sz="2400" b="1" dirty="0">
                <a:solidFill>
                  <a:srgbClr val="F2F2F2"/>
                </a:solidFill>
                <a:latin typeface="Times New Roman" panose="02020603050405020304" pitchFamily="18" charset="0"/>
                <a:cs typeface="Times New Roman" panose="02020603050405020304" pitchFamily="18" charset="0"/>
              </a:rPr>
              <a:t>ng, lá có gai v</a:t>
            </a:r>
            <a:r>
              <a:rPr lang="vi-VN" altLang="en-US" sz="2400" b="1" dirty="0">
                <a:solidFill>
                  <a:srgbClr val="F2F2F2"/>
                </a:solidFill>
                <a:latin typeface="Times New Roman" panose="02020603050405020304" pitchFamily="18" charset="0"/>
                <a:ea typeface="Times New Roman" panose="02020603050405020304" pitchFamily="18" charset="0"/>
              </a:rPr>
              <a:t>à</a:t>
            </a:r>
            <a:r>
              <a:rPr lang="vi-VN" altLang="en-US" sz="2400" b="1" dirty="0">
                <a:solidFill>
                  <a:srgbClr val="F2F2F2"/>
                </a:solidFill>
                <a:latin typeface="Times New Roman" panose="02020603050405020304" pitchFamily="18" charset="0"/>
                <a:cs typeface="Times New Roman" panose="02020603050405020304" pitchFamily="18" charset="0"/>
              </a:rPr>
              <a:t> m</a:t>
            </a:r>
            <a:r>
              <a:rPr lang="vi-VN" altLang="en-US" sz="2400" b="1" dirty="0">
                <a:solidFill>
                  <a:srgbClr val="F2F2F2"/>
                </a:solidFill>
                <a:latin typeface="Times New Roman" panose="02020603050405020304" pitchFamily="18" charset="0"/>
                <a:ea typeface="Times New Roman" panose="02020603050405020304" pitchFamily="18" charset="0"/>
              </a:rPr>
              <a:t>à</a:t>
            </a:r>
            <a:r>
              <a:rPr lang="vi-VN" altLang="en-US" sz="2400" b="1" dirty="0">
                <a:solidFill>
                  <a:srgbClr val="F2F2F2"/>
                </a:solidFill>
                <a:latin typeface="Times New Roman" panose="02020603050405020304" pitchFamily="18" charset="0"/>
                <a:cs typeface="Times New Roman" panose="02020603050405020304" pitchFamily="18" charset="0"/>
              </a:rPr>
              <a:t>u lá đốm.</a:t>
            </a:r>
            <a:endParaRPr lang="vi-VN" altLang="en-US" sz="2400" b="1" dirty="0">
              <a:solidFill>
                <a:srgbClr val="F2F2F2"/>
              </a:solidFill>
              <a:latin typeface="Times New Roman" panose="02020603050405020304" pitchFamily="18" charset="0"/>
              <a:cs typeface="Times New Roman" panose="02020603050405020304" pitchFamily="18" charset="0"/>
            </a:endParaRPr>
          </a:p>
          <a:p>
            <a:pPr marL="358775" indent="-358775" algn="just">
              <a:buFont typeface="Wingdings 3" panose="05040102010807070707" pitchFamily="18" charset="2"/>
              <a:buNone/>
            </a:pPr>
            <a:r>
              <a:rPr lang="vi-VN" altLang="en-US" sz="2400" b="1" dirty="0">
                <a:solidFill>
                  <a:srgbClr val="F2F2F2"/>
                </a:solidFill>
                <a:latin typeface="Times New Roman" panose="02020603050405020304" pitchFamily="18" charset="0"/>
                <a:cs typeface="Times New Roman" panose="02020603050405020304" pitchFamily="18" charset="0"/>
              </a:rPr>
              <a:t>II. Gene A/a l</a:t>
            </a:r>
            <a:r>
              <a:rPr lang="vi-VN" altLang="en-US" sz="2400" b="1" dirty="0">
                <a:solidFill>
                  <a:srgbClr val="F2F2F2"/>
                </a:solidFill>
                <a:latin typeface="Times New Roman" panose="02020603050405020304" pitchFamily="18" charset="0"/>
                <a:ea typeface="Times New Roman" panose="02020603050405020304" pitchFamily="18" charset="0"/>
              </a:rPr>
              <a:t>à</a:t>
            </a:r>
            <a:r>
              <a:rPr lang="vi-VN" altLang="en-US" sz="2400" b="1" dirty="0">
                <a:solidFill>
                  <a:srgbClr val="F2F2F2"/>
                </a:solidFill>
                <a:latin typeface="Times New Roman" panose="02020603050405020304" pitchFamily="18" charset="0"/>
                <a:cs typeface="Times New Roman" panose="02020603050405020304" pitchFamily="18" charset="0"/>
              </a:rPr>
              <a:t> gene đa hiệu.</a:t>
            </a:r>
            <a:endParaRPr lang="vi-VN" altLang="en-US" sz="2400" b="1" dirty="0">
              <a:solidFill>
                <a:srgbClr val="F2F2F2"/>
              </a:solidFill>
              <a:latin typeface="Times New Roman" panose="02020603050405020304" pitchFamily="18" charset="0"/>
              <a:cs typeface="Times New Roman" panose="02020603050405020304" pitchFamily="18" charset="0"/>
            </a:endParaRPr>
          </a:p>
          <a:p>
            <a:pPr marL="358775" indent="-358775" algn="just">
              <a:buFont typeface="Wingdings 3" panose="05040102010807070707" pitchFamily="18" charset="2"/>
              <a:buNone/>
            </a:pPr>
            <a:r>
              <a:rPr lang="vi-VN" altLang="en-US" sz="2400" b="1" dirty="0">
                <a:solidFill>
                  <a:srgbClr val="F2F2F2"/>
                </a:solidFill>
                <a:latin typeface="Times New Roman" panose="02020603050405020304" pitchFamily="18" charset="0"/>
                <a:cs typeface="Times New Roman" panose="02020603050405020304" pitchFamily="18" charset="0"/>
              </a:rPr>
              <a:t>III. Nếu gene A/a bị đột biến th</a:t>
            </a:r>
            <a:r>
              <a:rPr lang="vi-VN" altLang="en-US" sz="2400" b="1" dirty="0">
                <a:solidFill>
                  <a:srgbClr val="F2F2F2"/>
                </a:solidFill>
                <a:latin typeface="Times New Roman" panose="02020603050405020304" pitchFamily="18" charset="0"/>
                <a:ea typeface="Times New Roman" panose="02020603050405020304" pitchFamily="18" charset="0"/>
              </a:rPr>
              <a:t>à</a:t>
            </a:r>
            <a:r>
              <a:rPr lang="vi-VN" altLang="en-US" sz="2400" b="1" dirty="0">
                <a:solidFill>
                  <a:srgbClr val="F2F2F2"/>
                </a:solidFill>
                <a:latin typeface="Times New Roman" panose="02020603050405020304" pitchFamily="18" charset="0"/>
                <a:cs typeface="Times New Roman" panose="02020603050405020304" pitchFamily="18" charset="0"/>
              </a:rPr>
              <a:t>nh a1, a2, </a:t>
            </a:r>
            <a:r>
              <a:rPr lang="vi-VN" altLang="en-US" sz="2400" b="1" dirty="0">
                <a:solidFill>
                  <a:srgbClr val="F2F2F2"/>
                </a:solidFill>
                <a:latin typeface="Times New Roman" panose="02020603050405020304" pitchFamily="18" charset="0"/>
                <a:ea typeface="Times New Roman" panose="02020603050405020304" pitchFamily="18" charset="0"/>
              </a:rPr>
              <a:t>…</a:t>
            </a:r>
            <a:r>
              <a:rPr lang="vi-VN" altLang="en-US" sz="2400" b="1" dirty="0">
                <a:solidFill>
                  <a:srgbClr val="F2F2F2"/>
                </a:solidFill>
                <a:latin typeface="Times New Roman" panose="02020603050405020304" pitchFamily="18" charset="0"/>
                <a:cs typeface="Times New Roman" panose="02020603050405020304" pitchFamily="18" charset="0"/>
              </a:rPr>
              <a:t> thì các tính trạng m</a:t>
            </a:r>
            <a:r>
              <a:rPr lang="vi-VN" altLang="en-US" sz="2400" b="1" dirty="0">
                <a:solidFill>
                  <a:srgbClr val="F2F2F2"/>
                </a:solidFill>
                <a:latin typeface="Times New Roman" panose="02020603050405020304" pitchFamily="18" charset="0"/>
                <a:ea typeface="Times New Roman" panose="02020603050405020304" pitchFamily="18" charset="0"/>
              </a:rPr>
              <a:t>à</a:t>
            </a:r>
            <a:r>
              <a:rPr lang="vi-VN" altLang="en-US" sz="2400" b="1" dirty="0">
                <a:solidFill>
                  <a:srgbClr val="F2F2F2"/>
                </a:solidFill>
                <a:latin typeface="Times New Roman" panose="02020603050405020304" pitchFamily="18" charset="0"/>
                <a:cs typeface="Times New Roman" panose="02020603050405020304" pitchFamily="18" charset="0"/>
              </a:rPr>
              <a:t>u hoa, dạng lá v</a:t>
            </a:r>
            <a:r>
              <a:rPr lang="vi-VN" altLang="en-US" sz="2400" b="1" dirty="0">
                <a:solidFill>
                  <a:srgbClr val="F2F2F2"/>
                </a:solidFill>
                <a:latin typeface="Times New Roman" panose="02020603050405020304" pitchFamily="18" charset="0"/>
                <a:ea typeface="Times New Roman" panose="02020603050405020304" pitchFamily="18" charset="0"/>
              </a:rPr>
              <a:t>à</a:t>
            </a:r>
            <a:r>
              <a:rPr lang="vi-VN" altLang="en-US" sz="2400" b="1" dirty="0">
                <a:solidFill>
                  <a:srgbClr val="F2F2F2"/>
                </a:solidFill>
                <a:latin typeface="Times New Roman" panose="02020603050405020304" pitchFamily="18" charset="0"/>
                <a:cs typeface="Times New Roman" panose="02020603050405020304" pitchFamily="18" charset="0"/>
              </a:rPr>
              <a:t> m</a:t>
            </a:r>
            <a:r>
              <a:rPr lang="vi-VN" altLang="en-US" sz="2400" b="1" dirty="0">
                <a:solidFill>
                  <a:srgbClr val="F2F2F2"/>
                </a:solidFill>
                <a:latin typeface="Times New Roman" panose="02020603050405020304" pitchFamily="18" charset="0"/>
                <a:ea typeface="Times New Roman" panose="02020603050405020304" pitchFamily="18" charset="0"/>
              </a:rPr>
              <a:t>à</a:t>
            </a:r>
            <a:r>
              <a:rPr lang="vi-VN" altLang="en-US" sz="2400" b="1" dirty="0">
                <a:solidFill>
                  <a:srgbClr val="F2F2F2"/>
                </a:solidFill>
                <a:latin typeface="Times New Roman" panose="02020603050405020304" pitchFamily="18" charset="0"/>
                <a:cs typeface="Times New Roman" panose="02020603050405020304" pitchFamily="18" charset="0"/>
              </a:rPr>
              <a:t>u sắc lá sẽ biến đổi theo, hiện tượng n</a:t>
            </a:r>
            <a:r>
              <a:rPr lang="vi-VN" altLang="en-US" sz="2400" b="1" dirty="0">
                <a:solidFill>
                  <a:srgbClr val="F2F2F2"/>
                </a:solidFill>
                <a:latin typeface="Times New Roman" panose="02020603050405020304" pitchFamily="18" charset="0"/>
                <a:ea typeface="Times New Roman" panose="02020603050405020304" pitchFamily="18" charset="0"/>
              </a:rPr>
              <a:t>à</a:t>
            </a:r>
            <a:r>
              <a:rPr lang="vi-VN" altLang="en-US" sz="2400" b="1" dirty="0">
                <a:solidFill>
                  <a:srgbClr val="F2F2F2"/>
                </a:solidFill>
                <a:latin typeface="Times New Roman" panose="02020603050405020304" pitchFamily="18" charset="0"/>
                <a:cs typeface="Times New Roman" panose="02020603050405020304" pitchFamily="18" charset="0"/>
              </a:rPr>
              <a:t>y gọi l</a:t>
            </a:r>
            <a:r>
              <a:rPr lang="vi-VN" altLang="en-US" sz="2400" b="1" dirty="0">
                <a:solidFill>
                  <a:srgbClr val="F2F2F2"/>
                </a:solidFill>
                <a:latin typeface="Times New Roman" panose="02020603050405020304" pitchFamily="18" charset="0"/>
                <a:ea typeface="Times New Roman" panose="02020603050405020304" pitchFamily="18" charset="0"/>
              </a:rPr>
              <a:t>à</a:t>
            </a:r>
            <a:r>
              <a:rPr lang="vi-VN" altLang="en-US" sz="2400" b="1" dirty="0">
                <a:solidFill>
                  <a:srgbClr val="F2F2F2"/>
                </a:solidFill>
                <a:latin typeface="Times New Roman" panose="02020603050405020304" pitchFamily="18" charset="0"/>
                <a:cs typeface="Times New Roman" panose="02020603050405020304" pitchFamily="18" charset="0"/>
              </a:rPr>
              <a:t> di truyền đa hiệu.</a:t>
            </a:r>
            <a:endParaRPr lang="vi-VN" altLang="en-US" sz="2400" b="1" dirty="0">
              <a:solidFill>
                <a:srgbClr val="F2F2F2"/>
              </a:solidFill>
              <a:latin typeface="Times New Roman" panose="02020603050405020304" pitchFamily="18" charset="0"/>
              <a:cs typeface="Times New Roman" panose="02020603050405020304" pitchFamily="18" charset="0"/>
            </a:endParaRPr>
          </a:p>
          <a:p>
            <a:pPr marL="358775" indent="-358775" algn="just">
              <a:buFont typeface="Wingdings 3" panose="05040102010807070707" pitchFamily="18" charset="2"/>
              <a:buNone/>
            </a:pPr>
            <a:r>
              <a:rPr lang="vi-VN" altLang="en-US" sz="2400" b="1" dirty="0">
                <a:solidFill>
                  <a:srgbClr val="F2F2F2"/>
                </a:solidFill>
                <a:latin typeface="Times New Roman" panose="02020603050405020304" pitchFamily="18" charset="0"/>
                <a:cs typeface="Times New Roman" panose="02020603050405020304" pitchFamily="18" charset="0"/>
              </a:rPr>
              <a:t>IV. Các cơ thể (3) v</a:t>
            </a:r>
            <a:r>
              <a:rPr lang="vi-VN" altLang="en-US" sz="2400" b="1" dirty="0">
                <a:solidFill>
                  <a:srgbClr val="F2F2F2"/>
                </a:solidFill>
                <a:latin typeface="Times New Roman" panose="02020603050405020304" pitchFamily="18" charset="0"/>
                <a:ea typeface="Times New Roman" panose="02020603050405020304" pitchFamily="18" charset="0"/>
              </a:rPr>
              <a:t>à</a:t>
            </a:r>
            <a:r>
              <a:rPr lang="vi-VN" altLang="en-US" sz="2400" b="1" dirty="0">
                <a:solidFill>
                  <a:srgbClr val="F2F2F2"/>
                </a:solidFill>
                <a:latin typeface="Times New Roman" panose="02020603050405020304" pitchFamily="18" charset="0"/>
                <a:cs typeface="Times New Roman" panose="02020603050405020304" pitchFamily="18" charset="0"/>
              </a:rPr>
              <a:t> (4) hoặc (5) hoặc (7) có tế b</a:t>
            </a:r>
            <a:r>
              <a:rPr lang="vi-VN" altLang="en-US" sz="2400" b="1" dirty="0">
                <a:solidFill>
                  <a:srgbClr val="F2F2F2"/>
                </a:solidFill>
                <a:latin typeface="Times New Roman" panose="02020603050405020304" pitchFamily="18" charset="0"/>
                <a:ea typeface="Times New Roman" panose="02020603050405020304" pitchFamily="18" charset="0"/>
              </a:rPr>
              <a:t>à</a:t>
            </a:r>
            <a:r>
              <a:rPr lang="vi-VN" altLang="en-US" sz="2400" b="1" dirty="0">
                <a:solidFill>
                  <a:srgbClr val="F2F2F2"/>
                </a:solidFill>
                <a:latin typeface="Times New Roman" panose="02020603050405020304" pitchFamily="18" charset="0"/>
                <a:cs typeface="Times New Roman" panose="02020603050405020304" pitchFamily="18" charset="0"/>
              </a:rPr>
              <a:t>o v</a:t>
            </a:r>
            <a:r>
              <a:rPr lang="vi-VN" altLang="en-US" sz="2400" b="1" dirty="0">
                <a:solidFill>
                  <a:srgbClr val="F2F2F2"/>
                </a:solidFill>
                <a:latin typeface="Times New Roman" panose="02020603050405020304" pitchFamily="18" charset="0"/>
                <a:ea typeface="Times New Roman" panose="02020603050405020304" pitchFamily="18" charset="0"/>
              </a:rPr>
              <a:t>à</a:t>
            </a:r>
            <a:r>
              <a:rPr lang="vi-VN" altLang="en-US" sz="2400" b="1" dirty="0">
                <a:solidFill>
                  <a:srgbClr val="F2F2F2"/>
                </a:solidFill>
                <a:latin typeface="Times New Roman" panose="02020603050405020304" pitchFamily="18" charset="0"/>
                <a:cs typeface="Times New Roman" panose="02020603050405020304" pitchFamily="18" charset="0"/>
              </a:rPr>
              <a:t> giảm phân cho giao tử theo hình (II).</a:t>
            </a:r>
            <a:endParaRPr lang="vi-VN" altLang="en-US" sz="2400" b="1" dirty="0">
              <a:solidFill>
                <a:srgbClr val="F2F2F2"/>
              </a:solidFill>
              <a:latin typeface="Times New Roman" panose="02020603050405020304" pitchFamily="18" charset="0"/>
              <a:cs typeface="Times New Roman" panose="02020603050405020304" pitchFamily="18" charset="0"/>
            </a:endParaRPr>
          </a:p>
          <a:p>
            <a:pPr marL="358775" indent="-358775" algn="just">
              <a:buFont typeface="Wingdings 3" panose="05040102010807070707" pitchFamily="18" charset="2"/>
              <a:buNone/>
            </a:pPr>
            <a:r>
              <a:rPr lang="vi-VN" altLang="en-US" sz="2400" b="1" dirty="0">
                <a:solidFill>
                  <a:srgbClr val="F2F2F2"/>
                </a:solidFill>
                <a:latin typeface="Times New Roman" panose="02020603050405020304" pitchFamily="18" charset="0"/>
                <a:cs typeface="Times New Roman" panose="02020603050405020304" pitchFamily="18" charset="0"/>
              </a:rPr>
              <a:t>A. 1. 	B. 2.	C. 3.	D. 4.</a:t>
            </a:r>
            <a:endParaRPr lang="vi-VN" altLang="en-US" sz="2400" b="1" dirty="0">
              <a:solidFill>
                <a:srgbClr val="F2F2F2"/>
              </a:solidFill>
              <a:latin typeface="Times New Roman" panose="02020603050405020304" pitchFamily="18" charset="0"/>
              <a:ea typeface="Times New Roman" panose="02020603050405020304" pitchFamily="18" charset="0"/>
            </a:endParaRPr>
          </a:p>
        </p:txBody>
      </p:sp>
      <p:sp>
        <p:nvSpPr>
          <p:cNvPr id="9" name="Freeform: Shape 8"/>
          <p:cNvSpPr/>
          <p:nvPr/>
        </p:nvSpPr>
        <p:spPr>
          <a:xfrm>
            <a:off x="252413" y="3752850"/>
            <a:ext cx="290513" cy="285750"/>
          </a:xfrm>
          <a:custGeom>
            <a:avLst/>
            <a:gdLst>
              <a:gd name="connsiteX0" fmla="*/ 0 w 385893"/>
              <a:gd name="connsiteY0" fmla="*/ 268448 h 536895"/>
              <a:gd name="connsiteX1" fmla="*/ 159391 w 385893"/>
              <a:gd name="connsiteY1" fmla="*/ 536895 h 536895"/>
              <a:gd name="connsiteX2" fmla="*/ 385893 w 385893"/>
              <a:gd name="connsiteY2" fmla="*/ 0 h 536895"/>
            </a:gdLst>
            <a:ahLst/>
            <a:cxnLst>
              <a:cxn ang="0">
                <a:pos x="connsiteX0" y="connsiteY0"/>
              </a:cxn>
              <a:cxn ang="0">
                <a:pos x="connsiteX1" y="connsiteY1"/>
              </a:cxn>
              <a:cxn ang="0">
                <a:pos x="connsiteX2" y="connsiteY2"/>
              </a:cxn>
            </a:cxnLst>
            <a:rect l="l" t="t" r="r" b="b"/>
            <a:pathLst>
              <a:path w="385893" h="536895">
                <a:moveTo>
                  <a:pt x="0" y="268448"/>
                </a:moveTo>
                <a:lnTo>
                  <a:pt x="159391" y="536895"/>
                </a:lnTo>
                <a:lnTo>
                  <a:pt x="385893" y="0"/>
                </a:lnTo>
              </a:path>
            </a:pathLst>
          </a:custGeom>
          <a:noFill/>
          <a:ln w="5715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mn-lt"/>
              <a:ea typeface="+mn-ea"/>
              <a:cs typeface="+mn-cs"/>
            </a:endParaRPr>
          </a:p>
        </p:txBody>
      </p:sp>
      <p:pic>
        <p:nvPicPr>
          <p:cNvPr id="125957" name="Picture 6"/>
          <p:cNvPicPr>
            <a:picLocks noChangeAspect="1"/>
          </p:cNvPicPr>
          <p:nvPr/>
        </p:nvPicPr>
        <p:blipFill>
          <a:blip r:embed="rId1"/>
          <a:stretch>
            <a:fillRect/>
          </a:stretch>
        </p:blipFill>
        <p:spPr>
          <a:xfrm>
            <a:off x="6767513" y="731838"/>
            <a:ext cx="5299075" cy="5710237"/>
          </a:xfrm>
          <a:prstGeom prst="rect">
            <a:avLst/>
          </a:prstGeom>
          <a:noFill/>
          <a:ln w="9525">
            <a:noFill/>
          </a:ln>
        </p:spPr>
      </p:pic>
      <p:sp>
        <p:nvSpPr>
          <p:cNvPr id="16" name="Freeform: Shape 15"/>
          <p:cNvSpPr/>
          <p:nvPr/>
        </p:nvSpPr>
        <p:spPr>
          <a:xfrm>
            <a:off x="252413" y="5638800"/>
            <a:ext cx="290513" cy="285750"/>
          </a:xfrm>
          <a:custGeom>
            <a:avLst/>
            <a:gdLst>
              <a:gd name="connsiteX0" fmla="*/ 0 w 385893"/>
              <a:gd name="connsiteY0" fmla="*/ 268448 h 536895"/>
              <a:gd name="connsiteX1" fmla="*/ 159391 w 385893"/>
              <a:gd name="connsiteY1" fmla="*/ 536895 h 536895"/>
              <a:gd name="connsiteX2" fmla="*/ 385893 w 385893"/>
              <a:gd name="connsiteY2" fmla="*/ 0 h 536895"/>
            </a:gdLst>
            <a:ahLst/>
            <a:cxnLst>
              <a:cxn ang="0">
                <a:pos x="connsiteX0" y="connsiteY0"/>
              </a:cxn>
              <a:cxn ang="0">
                <a:pos x="connsiteX1" y="connsiteY1"/>
              </a:cxn>
              <a:cxn ang="0">
                <a:pos x="connsiteX2" y="connsiteY2"/>
              </a:cxn>
            </a:cxnLst>
            <a:rect l="l" t="t" r="r" b="b"/>
            <a:pathLst>
              <a:path w="385893" h="536895">
                <a:moveTo>
                  <a:pt x="0" y="268448"/>
                </a:moveTo>
                <a:lnTo>
                  <a:pt x="159391" y="536895"/>
                </a:lnTo>
                <a:lnTo>
                  <a:pt x="385893" y="0"/>
                </a:lnTo>
              </a:path>
            </a:pathLst>
          </a:custGeom>
          <a:noFill/>
          <a:ln w="5715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17" name="Freeform: Shape 16"/>
          <p:cNvSpPr/>
          <p:nvPr/>
        </p:nvSpPr>
        <p:spPr>
          <a:xfrm>
            <a:off x="2209800" y="6391275"/>
            <a:ext cx="290513" cy="285750"/>
          </a:xfrm>
          <a:custGeom>
            <a:avLst/>
            <a:gdLst>
              <a:gd name="connsiteX0" fmla="*/ 0 w 385893"/>
              <a:gd name="connsiteY0" fmla="*/ 268448 h 536895"/>
              <a:gd name="connsiteX1" fmla="*/ 159391 w 385893"/>
              <a:gd name="connsiteY1" fmla="*/ 536895 h 536895"/>
              <a:gd name="connsiteX2" fmla="*/ 385893 w 385893"/>
              <a:gd name="connsiteY2" fmla="*/ 0 h 536895"/>
            </a:gdLst>
            <a:ahLst/>
            <a:cxnLst>
              <a:cxn ang="0">
                <a:pos x="connsiteX0" y="connsiteY0"/>
              </a:cxn>
              <a:cxn ang="0">
                <a:pos x="connsiteX1" y="connsiteY1"/>
              </a:cxn>
              <a:cxn ang="0">
                <a:pos x="connsiteX2" y="connsiteY2"/>
              </a:cxn>
            </a:cxnLst>
            <a:rect l="l" t="t" r="r" b="b"/>
            <a:pathLst>
              <a:path w="385893" h="536895">
                <a:moveTo>
                  <a:pt x="0" y="268448"/>
                </a:moveTo>
                <a:lnTo>
                  <a:pt x="159391" y="536895"/>
                </a:lnTo>
                <a:lnTo>
                  <a:pt x="385893" y="0"/>
                </a:lnTo>
              </a:path>
            </a:pathLst>
          </a:custGeom>
          <a:noFill/>
          <a:ln w="5715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mn-lt"/>
              <a:ea typeface="+mn-ea"/>
              <a:cs typeface="+mn-cs"/>
            </a:endParaRP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down)">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8" grpId="0"/>
      <p:bldP spid="8" grpId="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TextBox 2"/>
          <p:cNvSpPr txBox="1"/>
          <p:nvPr/>
        </p:nvSpPr>
        <p:spPr>
          <a:xfrm>
            <a:off x="111125" y="-11112"/>
            <a:ext cx="11368088" cy="523875"/>
          </a:xfrm>
          <a:prstGeom prst="rect">
            <a:avLst/>
          </a:prstGeom>
          <a:noFill/>
          <a:ln w="9525">
            <a:noFill/>
          </a:ln>
        </p:spPr>
        <p:txBody>
          <a:bodyPr>
            <a:spAutoFit/>
          </a:bodyPr>
          <a:p>
            <a:pPr marL="358775" indent="-358775" algn="just">
              <a:spcBef>
                <a:spcPts val="600"/>
              </a:spcBef>
              <a:spcAft>
                <a:spcPts val="600"/>
              </a:spcAft>
              <a:buFont typeface="Wingdings 3" panose="05040102010807070707" pitchFamily="18" charset="2"/>
            </a:pPr>
            <a:r>
              <a:rPr lang="en-US" altLang="en-US" sz="2800" b="1" u="sng" dirty="0">
                <a:solidFill>
                  <a:srgbClr val="FFFF00"/>
                </a:solidFill>
                <a:latin typeface="Times New Roman" panose="02020603050405020304" pitchFamily="18" charset="0"/>
                <a:cs typeface="Times New Roman" panose="02020603050405020304" pitchFamily="18" charset="0"/>
              </a:rPr>
              <a:t>Câu hỏi 2:</a:t>
            </a:r>
            <a:endParaRPr lang="en-US" altLang="en-US" sz="2800" b="1" u="sng" dirty="0">
              <a:solidFill>
                <a:srgbClr val="FFFF00"/>
              </a:solidFill>
              <a:latin typeface="Times New Roman" panose="02020603050405020304" pitchFamily="18" charset="0"/>
              <a:ea typeface="Times New Roman" panose="02020603050405020304" pitchFamily="18" charset="0"/>
            </a:endParaRPr>
          </a:p>
        </p:txBody>
      </p:sp>
      <p:sp>
        <p:nvSpPr>
          <p:cNvPr id="8" name="TextBox 7"/>
          <p:cNvSpPr txBox="1">
            <a:spLocks noChangeArrowheads="1"/>
          </p:cNvSpPr>
          <p:nvPr/>
        </p:nvSpPr>
        <p:spPr bwMode="auto">
          <a:xfrm>
            <a:off x="449263" y="609600"/>
            <a:ext cx="6665913" cy="6186488"/>
          </a:xfrm>
          <a:prstGeom prst="rect">
            <a:avLst/>
          </a:prstGeom>
          <a:noFill/>
          <a:ln>
            <a:noFill/>
          </a:ln>
        </p:spPr>
        <p:txBody>
          <a:bodyPr>
            <a:spAutoFit/>
          </a:bodyPr>
          <a:p>
            <a:pPr marL="358775" indent="-358775" algn="just">
              <a:buFont typeface="Wingdings 3" panose="05040102010807070707" pitchFamily="18" charset="2"/>
              <a:buNone/>
            </a:pPr>
            <a:r>
              <a:rPr lang="vi-VN" altLang="en-US" sz="2200" dirty="0">
                <a:solidFill>
                  <a:srgbClr val="FFFF00"/>
                </a:solidFill>
                <a:latin typeface="Times New Roman" panose="02020603050405020304" pitchFamily="18" charset="0"/>
                <a:cs typeface="Times New Roman" panose="02020603050405020304" pitchFamily="18" charset="0"/>
              </a:rPr>
              <a:t>&lt;TNNLC&gt; Sơ đồ thí mô tả thí nghiệm: hai gene (A/a, B/b) quy định enzyme tham gia v</a:t>
            </a:r>
            <a:r>
              <a:rPr lang="vi-VN" altLang="en-US" sz="2200" dirty="0">
                <a:solidFill>
                  <a:srgbClr val="FFFF00"/>
                </a:solidFill>
                <a:latin typeface="Times New Roman" panose="02020603050405020304" pitchFamily="18" charset="0"/>
                <a:ea typeface="Times New Roman" panose="02020603050405020304" pitchFamily="18" charset="0"/>
              </a:rPr>
              <a:t>à</a:t>
            </a:r>
            <a:r>
              <a:rPr lang="vi-VN" altLang="en-US" sz="2200" dirty="0">
                <a:solidFill>
                  <a:srgbClr val="FFFF00"/>
                </a:solidFill>
                <a:latin typeface="Times New Roman" panose="02020603050405020304" pitchFamily="18" charset="0"/>
                <a:cs typeface="Times New Roman" panose="02020603050405020304" pitchFamily="18" charset="0"/>
              </a:rPr>
              <a:t>o con đường chuyển hóa tạo ra m</a:t>
            </a:r>
            <a:r>
              <a:rPr lang="vi-VN" altLang="en-US" sz="2200" dirty="0">
                <a:solidFill>
                  <a:srgbClr val="FFFF00"/>
                </a:solidFill>
                <a:latin typeface="Times New Roman" panose="02020603050405020304" pitchFamily="18" charset="0"/>
                <a:ea typeface="Times New Roman" panose="02020603050405020304" pitchFamily="18" charset="0"/>
              </a:rPr>
              <a:t>à</a:t>
            </a:r>
            <a:r>
              <a:rPr lang="vi-VN" altLang="en-US" sz="2200" dirty="0">
                <a:solidFill>
                  <a:srgbClr val="FFFF00"/>
                </a:solidFill>
                <a:latin typeface="Times New Roman" panose="02020603050405020304" pitchFamily="18" charset="0"/>
                <a:cs typeface="Times New Roman" panose="02020603050405020304" pitchFamily="18" charset="0"/>
              </a:rPr>
              <a:t>u vỏ ốc Physa heterostroha, hai gene n</a:t>
            </a:r>
            <a:r>
              <a:rPr lang="vi-VN" altLang="en-US" sz="2200" dirty="0">
                <a:solidFill>
                  <a:srgbClr val="FFFF00"/>
                </a:solidFill>
                <a:latin typeface="Times New Roman" panose="02020603050405020304" pitchFamily="18" charset="0"/>
                <a:ea typeface="Times New Roman" panose="02020603050405020304" pitchFamily="18" charset="0"/>
              </a:rPr>
              <a:t>à</a:t>
            </a:r>
            <a:r>
              <a:rPr lang="vi-VN" altLang="en-US" sz="2200" dirty="0">
                <a:solidFill>
                  <a:srgbClr val="FFFF00"/>
                </a:solidFill>
                <a:latin typeface="Times New Roman" panose="02020603050405020304" pitchFamily="18" charset="0"/>
                <a:cs typeface="Times New Roman" panose="02020603050405020304" pitchFamily="18" charset="0"/>
              </a:rPr>
              <a:t>y nằm trên hai cặp NST khác nhau:</a:t>
            </a:r>
            <a:endParaRPr lang="vi-VN" altLang="en-US" sz="2200" dirty="0">
              <a:solidFill>
                <a:srgbClr val="FFFF00"/>
              </a:solidFill>
              <a:latin typeface="Times New Roman" panose="02020603050405020304" pitchFamily="18" charset="0"/>
              <a:cs typeface="Times New Roman" panose="02020603050405020304" pitchFamily="18" charset="0"/>
            </a:endParaRPr>
          </a:p>
          <a:p>
            <a:pPr marL="358775" indent="-358775" algn="just">
              <a:buFont typeface="Wingdings 3" panose="05040102010807070707" pitchFamily="18" charset="2"/>
              <a:buNone/>
            </a:pPr>
            <a:r>
              <a:rPr lang="vi-VN" altLang="en-US" sz="2200" dirty="0">
                <a:solidFill>
                  <a:srgbClr val="FFFF00"/>
                </a:solidFill>
                <a:latin typeface="Times New Roman" panose="02020603050405020304" pitchFamily="18" charset="0"/>
                <a:cs typeface="Times New Roman" panose="02020603050405020304" pitchFamily="18" charset="0"/>
              </a:rPr>
              <a:t>Có bao nhiêu nhận định sau đây đúng</a:t>
            </a:r>
            <a:endParaRPr lang="vi-VN" altLang="en-US" sz="2200" dirty="0">
              <a:solidFill>
                <a:srgbClr val="FFFF00"/>
              </a:solidFill>
              <a:latin typeface="Times New Roman" panose="02020603050405020304" pitchFamily="18" charset="0"/>
              <a:cs typeface="Times New Roman" panose="02020603050405020304" pitchFamily="18" charset="0"/>
            </a:endParaRPr>
          </a:p>
          <a:p>
            <a:pPr marL="358775" indent="-358775" algn="just">
              <a:buFont typeface="Wingdings 3" panose="05040102010807070707" pitchFamily="18" charset="2"/>
              <a:buNone/>
            </a:pPr>
            <a:r>
              <a:rPr lang="vi-VN" altLang="en-US" sz="2200" dirty="0">
                <a:solidFill>
                  <a:srgbClr val="F2F2F2"/>
                </a:solidFill>
                <a:latin typeface="Times New Roman" panose="02020603050405020304" pitchFamily="18" charset="0"/>
                <a:cs typeface="Times New Roman" panose="02020603050405020304" pitchFamily="18" charset="0"/>
              </a:rPr>
              <a:t>I. M</a:t>
            </a:r>
            <a:r>
              <a:rPr lang="vi-VN" altLang="en-US" sz="2200" dirty="0">
                <a:solidFill>
                  <a:srgbClr val="F2F2F2"/>
                </a:solidFill>
                <a:latin typeface="Times New Roman" panose="02020603050405020304" pitchFamily="18" charset="0"/>
                <a:ea typeface="Times New Roman" panose="02020603050405020304" pitchFamily="18" charset="0"/>
              </a:rPr>
              <a:t>à</a:t>
            </a:r>
            <a:r>
              <a:rPr lang="vi-VN" altLang="en-US" sz="2200" dirty="0">
                <a:solidFill>
                  <a:srgbClr val="F2F2F2"/>
                </a:solidFill>
                <a:latin typeface="Times New Roman" panose="02020603050405020304" pitchFamily="18" charset="0"/>
                <a:cs typeface="Times New Roman" panose="02020603050405020304" pitchFamily="18" charset="0"/>
              </a:rPr>
              <a:t>u vỏ ốc do 2 gene alelle với nhau cùng quy định.</a:t>
            </a:r>
            <a:endParaRPr lang="vi-VN" altLang="en-US" sz="2200" dirty="0">
              <a:solidFill>
                <a:srgbClr val="F2F2F2"/>
              </a:solidFill>
              <a:latin typeface="Times New Roman" panose="02020603050405020304" pitchFamily="18" charset="0"/>
              <a:cs typeface="Times New Roman" panose="02020603050405020304" pitchFamily="18" charset="0"/>
            </a:endParaRPr>
          </a:p>
          <a:p>
            <a:pPr marL="358775" indent="-358775" algn="just">
              <a:buFont typeface="Wingdings 3" panose="05040102010807070707" pitchFamily="18" charset="2"/>
              <a:buNone/>
            </a:pPr>
            <a:r>
              <a:rPr lang="vi-VN" altLang="en-US" sz="2200" dirty="0">
                <a:solidFill>
                  <a:srgbClr val="F2F2F2"/>
                </a:solidFill>
                <a:latin typeface="Times New Roman" panose="02020603050405020304" pitchFamily="18" charset="0"/>
                <a:cs typeface="Times New Roman" panose="02020603050405020304" pitchFamily="18" charset="0"/>
              </a:rPr>
              <a:t>II. Ốc vỏ nâu có tối đa 4 kiểu gene, ốc vỏ trắng có tối đa 5 kiểu gene.</a:t>
            </a:r>
            <a:endParaRPr lang="vi-VN" altLang="en-US" sz="2200" dirty="0">
              <a:solidFill>
                <a:srgbClr val="F2F2F2"/>
              </a:solidFill>
              <a:latin typeface="Times New Roman" panose="02020603050405020304" pitchFamily="18" charset="0"/>
              <a:cs typeface="Times New Roman" panose="02020603050405020304" pitchFamily="18" charset="0"/>
            </a:endParaRPr>
          </a:p>
          <a:p>
            <a:pPr marL="358775" indent="-358775" algn="just">
              <a:buFont typeface="Wingdings 3" panose="05040102010807070707" pitchFamily="18" charset="2"/>
              <a:buNone/>
            </a:pPr>
            <a:r>
              <a:rPr lang="vi-VN" altLang="en-US" sz="2200" dirty="0">
                <a:solidFill>
                  <a:srgbClr val="F2F2F2"/>
                </a:solidFill>
                <a:latin typeface="Times New Roman" panose="02020603050405020304" pitchFamily="18" charset="0"/>
                <a:cs typeface="Times New Roman" panose="02020603050405020304" pitchFamily="18" charset="0"/>
              </a:rPr>
              <a:t>III. Khi có mặt của 2 gene trội không alelle với nhau (A v</a:t>
            </a:r>
            <a:r>
              <a:rPr lang="vi-VN" altLang="en-US" sz="2200" dirty="0">
                <a:solidFill>
                  <a:srgbClr val="F2F2F2"/>
                </a:solidFill>
                <a:latin typeface="Times New Roman" panose="02020603050405020304" pitchFamily="18" charset="0"/>
                <a:ea typeface="Times New Roman" panose="02020603050405020304" pitchFamily="18" charset="0"/>
              </a:rPr>
              <a:t>à</a:t>
            </a:r>
            <a:r>
              <a:rPr lang="vi-VN" altLang="en-US" sz="2200" dirty="0">
                <a:solidFill>
                  <a:srgbClr val="F2F2F2"/>
                </a:solidFill>
                <a:latin typeface="Times New Roman" panose="02020603050405020304" pitchFamily="18" charset="0"/>
                <a:cs typeface="Times New Roman" panose="02020603050405020304" pitchFamily="18" charset="0"/>
              </a:rPr>
              <a:t> B) thì tạo được sản phẩm của 2 gene trội (enzyme A v</a:t>
            </a:r>
            <a:r>
              <a:rPr lang="vi-VN" altLang="en-US" sz="2200" dirty="0">
                <a:solidFill>
                  <a:srgbClr val="F2F2F2"/>
                </a:solidFill>
                <a:latin typeface="Times New Roman" panose="02020603050405020304" pitchFamily="18" charset="0"/>
                <a:ea typeface="Times New Roman" panose="02020603050405020304" pitchFamily="18" charset="0"/>
              </a:rPr>
              <a:t>à</a:t>
            </a:r>
            <a:r>
              <a:rPr lang="vi-VN" altLang="en-US" sz="2200" dirty="0">
                <a:solidFill>
                  <a:srgbClr val="F2F2F2"/>
                </a:solidFill>
                <a:latin typeface="Times New Roman" panose="02020603050405020304" pitchFamily="18" charset="0"/>
                <a:cs typeface="Times New Roman" panose="02020603050405020304" pitchFamily="18" charset="0"/>
              </a:rPr>
              <a:t> enzyme B) cùng tham gia chuỗi phản ứng chuyển hóa tiền chất không m</a:t>
            </a:r>
            <a:r>
              <a:rPr lang="vi-VN" altLang="en-US" sz="2200" dirty="0">
                <a:solidFill>
                  <a:srgbClr val="F2F2F2"/>
                </a:solidFill>
                <a:latin typeface="Times New Roman" panose="02020603050405020304" pitchFamily="18" charset="0"/>
                <a:ea typeface="Times New Roman" panose="02020603050405020304" pitchFamily="18" charset="0"/>
              </a:rPr>
              <a:t>à</a:t>
            </a:r>
            <a:r>
              <a:rPr lang="vi-VN" altLang="en-US" sz="2200" dirty="0">
                <a:solidFill>
                  <a:srgbClr val="F2F2F2"/>
                </a:solidFill>
                <a:latin typeface="Times New Roman" panose="02020603050405020304" pitchFamily="18" charset="0"/>
                <a:cs typeface="Times New Roman" panose="02020603050405020304" pitchFamily="18" charset="0"/>
              </a:rPr>
              <a:t>u (vỏ trắng) th</a:t>
            </a:r>
            <a:r>
              <a:rPr lang="vi-VN" altLang="en-US" sz="2200" dirty="0">
                <a:solidFill>
                  <a:srgbClr val="F2F2F2"/>
                </a:solidFill>
                <a:latin typeface="Times New Roman" panose="02020603050405020304" pitchFamily="18" charset="0"/>
                <a:ea typeface="Times New Roman" panose="02020603050405020304" pitchFamily="18" charset="0"/>
              </a:rPr>
              <a:t>à</a:t>
            </a:r>
            <a:r>
              <a:rPr lang="vi-VN" altLang="en-US" sz="2200" dirty="0">
                <a:solidFill>
                  <a:srgbClr val="F2F2F2"/>
                </a:solidFill>
                <a:latin typeface="Times New Roman" panose="02020603050405020304" pitchFamily="18" charset="0"/>
                <a:cs typeface="Times New Roman" panose="02020603050405020304" pitchFamily="18" charset="0"/>
              </a:rPr>
              <a:t>nh nâu (vỏ nâu). </a:t>
            </a:r>
            <a:endParaRPr lang="vi-VN" altLang="en-US" sz="2200" dirty="0">
              <a:solidFill>
                <a:srgbClr val="F2F2F2"/>
              </a:solidFill>
              <a:latin typeface="Times New Roman" panose="02020603050405020304" pitchFamily="18" charset="0"/>
              <a:cs typeface="Times New Roman" panose="02020603050405020304" pitchFamily="18" charset="0"/>
            </a:endParaRPr>
          </a:p>
          <a:p>
            <a:pPr marL="358775" indent="-358775" algn="just">
              <a:buFont typeface="Wingdings 3" panose="05040102010807070707" pitchFamily="18" charset="2"/>
              <a:buNone/>
            </a:pPr>
            <a:r>
              <a:rPr lang="vi-VN" altLang="en-US" sz="2200" dirty="0">
                <a:solidFill>
                  <a:srgbClr val="F2F2F2"/>
                </a:solidFill>
                <a:latin typeface="Times New Roman" panose="02020603050405020304" pitchFamily="18" charset="0"/>
                <a:cs typeface="Times New Roman" panose="02020603050405020304" pitchFamily="18" charset="0"/>
              </a:rPr>
              <a:t>IV. Trong chuỗi phản ứng m</a:t>
            </a:r>
            <a:r>
              <a:rPr lang="vi-VN" altLang="en-US" sz="2200" dirty="0">
                <a:solidFill>
                  <a:srgbClr val="F2F2F2"/>
                </a:solidFill>
                <a:latin typeface="Times New Roman" panose="02020603050405020304" pitchFamily="18" charset="0"/>
                <a:ea typeface="Times New Roman" panose="02020603050405020304" pitchFamily="18" charset="0"/>
              </a:rPr>
              <a:t>à</a:t>
            </a:r>
            <a:r>
              <a:rPr lang="vi-VN" altLang="en-US" sz="2200" dirty="0">
                <a:solidFill>
                  <a:srgbClr val="F2F2F2"/>
                </a:solidFill>
                <a:latin typeface="Times New Roman" panose="02020603050405020304" pitchFamily="18" charset="0"/>
                <a:cs typeface="Times New Roman" panose="02020603050405020304" pitchFamily="18" charset="0"/>
              </a:rPr>
              <a:t> thiếu 1 trong 2 loại enzyme A hoặc B hoặc cả 2 thì đều không có khả năng chuyển hóa tiền chất không m</a:t>
            </a:r>
            <a:r>
              <a:rPr lang="vi-VN" altLang="en-US" sz="2200" dirty="0">
                <a:solidFill>
                  <a:srgbClr val="F2F2F2"/>
                </a:solidFill>
                <a:latin typeface="Times New Roman" panose="02020603050405020304" pitchFamily="18" charset="0"/>
                <a:ea typeface="Times New Roman" panose="02020603050405020304" pitchFamily="18" charset="0"/>
              </a:rPr>
              <a:t>à</a:t>
            </a:r>
            <a:r>
              <a:rPr lang="vi-VN" altLang="en-US" sz="2200" dirty="0">
                <a:solidFill>
                  <a:srgbClr val="F2F2F2"/>
                </a:solidFill>
                <a:latin typeface="Times New Roman" panose="02020603050405020304" pitchFamily="18" charset="0"/>
                <a:cs typeface="Times New Roman" panose="02020603050405020304" pitchFamily="18" charset="0"/>
              </a:rPr>
              <a:t>u (vỏ trắng) th</a:t>
            </a:r>
            <a:r>
              <a:rPr lang="vi-VN" altLang="en-US" sz="2200" dirty="0">
                <a:solidFill>
                  <a:srgbClr val="F2F2F2"/>
                </a:solidFill>
                <a:latin typeface="Times New Roman" panose="02020603050405020304" pitchFamily="18" charset="0"/>
                <a:ea typeface="Times New Roman" panose="02020603050405020304" pitchFamily="18" charset="0"/>
              </a:rPr>
              <a:t>à</a:t>
            </a:r>
            <a:r>
              <a:rPr lang="vi-VN" altLang="en-US" sz="2200" dirty="0">
                <a:solidFill>
                  <a:srgbClr val="F2F2F2"/>
                </a:solidFill>
                <a:latin typeface="Times New Roman" panose="02020603050405020304" pitchFamily="18" charset="0"/>
                <a:cs typeface="Times New Roman" panose="02020603050405020304" pitchFamily="18" charset="0"/>
              </a:rPr>
              <a:t>nh vỏ nâu. Nên biểu hiện kiểu hình vỏ ốc nâu.</a:t>
            </a:r>
            <a:endParaRPr lang="vi-VN" altLang="en-US" sz="2200" dirty="0">
              <a:solidFill>
                <a:srgbClr val="F2F2F2"/>
              </a:solidFill>
              <a:latin typeface="Times New Roman" panose="02020603050405020304" pitchFamily="18" charset="0"/>
              <a:cs typeface="Times New Roman" panose="02020603050405020304" pitchFamily="18" charset="0"/>
            </a:endParaRPr>
          </a:p>
          <a:p>
            <a:pPr marL="358775" indent="-358775" algn="just">
              <a:buFont typeface="Wingdings 3" panose="05040102010807070707" pitchFamily="18" charset="2"/>
              <a:buNone/>
            </a:pPr>
            <a:r>
              <a:rPr lang="vi-VN" altLang="en-US" sz="2200" dirty="0">
                <a:solidFill>
                  <a:srgbClr val="F2F2F2"/>
                </a:solidFill>
                <a:latin typeface="Times New Roman" panose="02020603050405020304" pitchFamily="18" charset="0"/>
                <a:cs typeface="Times New Roman" panose="02020603050405020304" pitchFamily="18" charset="0"/>
              </a:rPr>
              <a:t>A. 1. 	B. 2.	C. 3.	D. 4.</a:t>
            </a:r>
            <a:endParaRPr lang="vi-VN" altLang="en-US" sz="2200" dirty="0">
              <a:solidFill>
                <a:srgbClr val="F2F2F2"/>
              </a:solidFill>
              <a:latin typeface="Times New Roman" panose="02020603050405020304" pitchFamily="18" charset="0"/>
              <a:ea typeface="Times New Roman" panose="02020603050405020304" pitchFamily="18" charset="0"/>
            </a:endParaRPr>
          </a:p>
        </p:txBody>
      </p:sp>
      <p:sp>
        <p:nvSpPr>
          <p:cNvPr id="9" name="Freeform: Shape 8"/>
          <p:cNvSpPr/>
          <p:nvPr/>
        </p:nvSpPr>
        <p:spPr>
          <a:xfrm>
            <a:off x="385763" y="2743200"/>
            <a:ext cx="290513" cy="285750"/>
          </a:xfrm>
          <a:custGeom>
            <a:avLst/>
            <a:gdLst>
              <a:gd name="connsiteX0" fmla="*/ 0 w 385893"/>
              <a:gd name="connsiteY0" fmla="*/ 268448 h 536895"/>
              <a:gd name="connsiteX1" fmla="*/ 159391 w 385893"/>
              <a:gd name="connsiteY1" fmla="*/ 536895 h 536895"/>
              <a:gd name="connsiteX2" fmla="*/ 385893 w 385893"/>
              <a:gd name="connsiteY2" fmla="*/ 0 h 536895"/>
            </a:gdLst>
            <a:ahLst/>
            <a:cxnLst>
              <a:cxn ang="0">
                <a:pos x="connsiteX0" y="connsiteY0"/>
              </a:cxn>
              <a:cxn ang="0">
                <a:pos x="connsiteX1" y="connsiteY1"/>
              </a:cxn>
              <a:cxn ang="0">
                <a:pos x="connsiteX2" y="connsiteY2"/>
              </a:cxn>
            </a:cxnLst>
            <a:rect l="l" t="t" r="r" b="b"/>
            <a:pathLst>
              <a:path w="385893" h="536895">
                <a:moveTo>
                  <a:pt x="0" y="268448"/>
                </a:moveTo>
                <a:lnTo>
                  <a:pt x="159391" y="536895"/>
                </a:lnTo>
                <a:lnTo>
                  <a:pt x="385893" y="0"/>
                </a:lnTo>
              </a:path>
            </a:pathLst>
          </a:custGeom>
          <a:noFill/>
          <a:ln w="5715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mn-lt"/>
              <a:ea typeface="+mn-ea"/>
              <a:cs typeface="+mn-cs"/>
            </a:endParaRPr>
          </a:p>
        </p:txBody>
      </p:sp>
      <p:pic>
        <p:nvPicPr>
          <p:cNvPr id="126981" name="Picture 1"/>
          <p:cNvPicPr>
            <a:picLocks noChangeAspect="1"/>
          </p:cNvPicPr>
          <p:nvPr/>
        </p:nvPicPr>
        <p:blipFill>
          <a:blip r:embed="rId1"/>
          <a:stretch>
            <a:fillRect/>
          </a:stretch>
        </p:blipFill>
        <p:spPr>
          <a:xfrm>
            <a:off x="7115175" y="850900"/>
            <a:ext cx="5070475" cy="2730500"/>
          </a:xfrm>
          <a:prstGeom prst="rect">
            <a:avLst/>
          </a:prstGeom>
          <a:noFill/>
          <a:ln w="9525">
            <a:noFill/>
          </a:ln>
        </p:spPr>
      </p:pic>
      <p:sp>
        <p:nvSpPr>
          <p:cNvPr id="4" name="Freeform: Shape 3"/>
          <p:cNvSpPr/>
          <p:nvPr/>
        </p:nvSpPr>
        <p:spPr>
          <a:xfrm>
            <a:off x="1371600" y="6400800"/>
            <a:ext cx="290513" cy="285750"/>
          </a:xfrm>
          <a:custGeom>
            <a:avLst/>
            <a:gdLst>
              <a:gd name="connsiteX0" fmla="*/ 0 w 385893"/>
              <a:gd name="connsiteY0" fmla="*/ 268448 h 536895"/>
              <a:gd name="connsiteX1" fmla="*/ 159391 w 385893"/>
              <a:gd name="connsiteY1" fmla="*/ 536895 h 536895"/>
              <a:gd name="connsiteX2" fmla="*/ 385893 w 385893"/>
              <a:gd name="connsiteY2" fmla="*/ 0 h 536895"/>
            </a:gdLst>
            <a:ahLst/>
            <a:cxnLst>
              <a:cxn ang="0">
                <a:pos x="connsiteX0" y="connsiteY0"/>
              </a:cxn>
              <a:cxn ang="0">
                <a:pos x="connsiteX1" y="connsiteY1"/>
              </a:cxn>
              <a:cxn ang="0">
                <a:pos x="connsiteX2" y="connsiteY2"/>
              </a:cxn>
            </a:cxnLst>
            <a:rect l="l" t="t" r="r" b="b"/>
            <a:pathLst>
              <a:path w="385893" h="536895">
                <a:moveTo>
                  <a:pt x="0" y="268448"/>
                </a:moveTo>
                <a:lnTo>
                  <a:pt x="159391" y="536895"/>
                </a:lnTo>
                <a:lnTo>
                  <a:pt x="385893" y="0"/>
                </a:lnTo>
              </a:path>
            </a:pathLst>
          </a:custGeom>
          <a:noFill/>
          <a:ln w="5715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mn-lt"/>
              <a:ea typeface="+mn-ea"/>
              <a:cs typeface="+mn-cs"/>
            </a:endParaRP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8" grpId="0"/>
      <p:bldP spid="8" grpId="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TextBox 2"/>
          <p:cNvSpPr txBox="1"/>
          <p:nvPr/>
        </p:nvSpPr>
        <p:spPr>
          <a:xfrm>
            <a:off x="111125" y="-11112"/>
            <a:ext cx="11368088" cy="523875"/>
          </a:xfrm>
          <a:prstGeom prst="rect">
            <a:avLst/>
          </a:prstGeom>
          <a:noFill/>
          <a:ln w="9525">
            <a:noFill/>
          </a:ln>
        </p:spPr>
        <p:txBody>
          <a:bodyPr>
            <a:spAutoFit/>
          </a:bodyPr>
          <a:p>
            <a:pPr marL="358775" indent="-358775" algn="just">
              <a:spcBef>
                <a:spcPts val="600"/>
              </a:spcBef>
              <a:spcAft>
                <a:spcPts val="600"/>
              </a:spcAft>
              <a:buFont typeface="Wingdings 3" panose="05040102010807070707" pitchFamily="18" charset="2"/>
            </a:pPr>
            <a:r>
              <a:rPr lang="en-US" altLang="en-US" sz="2800" b="1" u="sng" dirty="0">
                <a:solidFill>
                  <a:srgbClr val="FFFF00"/>
                </a:solidFill>
                <a:latin typeface="Times New Roman" panose="02020603050405020304" pitchFamily="18" charset="0"/>
                <a:cs typeface="Times New Roman" panose="02020603050405020304" pitchFamily="18" charset="0"/>
              </a:rPr>
              <a:t>Câu hỏi 3:</a:t>
            </a:r>
            <a:endParaRPr lang="en-US" altLang="en-US" sz="2800" b="1" u="sng" dirty="0">
              <a:solidFill>
                <a:srgbClr val="FFFF00"/>
              </a:solidFill>
              <a:latin typeface="Times New Roman" panose="02020603050405020304" pitchFamily="18" charset="0"/>
              <a:ea typeface="Times New Roman" panose="02020603050405020304" pitchFamily="18" charset="0"/>
            </a:endParaRPr>
          </a:p>
        </p:txBody>
      </p:sp>
      <p:sp>
        <p:nvSpPr>
          <p:cNvPr id="8" name="TextBox 7"/>
          <p:cNvSpPr txBox="1">
            <a:spLocks noChangeArrowheads="1"/>
          </p:cNvSpPr>
          <p:nvPr/>
        </p:nvSpPr>
        <p:spPr bwMode="auto">
          <a:xfrm>
            <a:off x="449263" y="2173288"/>
            <a:ext cx="11698288" cy="4524375"/>
          </a:xfrm>
          <a:prstGeom prst="rect">
            <a:avLst/>
          </a:prstGeom>
          <a:noFill/>
          <a:ln>
            <a:noFill/>
          </a:ln>
        </p:spPr>
        <p:txBody>
          <a:bodyPr>
            <a:spAutoFit/>
          </a:bodyPr>
          <a:p>
            <a:pPr marL="358775" indent="-358775" algn="just">
              <a:buFont typeface="Wingdings 3" panose="05040102010807070707" pitchFamily="18" charset="2"/>
              <a:buNone/>
            </a:pPr>
            <a:r>
              <a:rPr lang="vi-VN" altLang="en-US" sz="2400" b="1" dirty="0">
                <a:solidFill>
                  <a:srgbClr val="FFFF00"/>
                </a:solidFill>
                <a:latin typeface="Times New Roman" panose="02020603050405020304" pitchFamily="18" charset="0"/>
                <a:cs typeface="Times New Roman" panose="02020603050405020304" pitchFamily="18" charset="0"/>
              </a:rPr>
              <a:t>&lt;TNĐS&gt; HbA l</a:t>
            </a:r>
            <a:r>
              <a:rPr lang="vi-VN" altLang="en-US" sz="2400" b="1" dirty="0">
                <a:solidFill>
                  <a:srgbClr val="FFFF00"/>
                </a:solidFill>
                <a:latin typeface="Times New Roman" panose="02020603050405020304" pitchFamily="18" charset="0"/>
                <a:ea typeface="Times New Roman" panose="02020603050405020304" pitchFamily="18" charset="0"/>
              </a:rPr>
              <a:t>à</a:t>
            </a:r>
            <a:r>
              <a:rPr lang="vi-VN" altLang="en-US" sz="2400" b="1" dirty="0">
                <a:solidFill>
                  <a:srgbClr val="FFFF00"/>
                </a:solidFill>
                <a:latin typeface="Times New Roman" panose="02020603050405020304" pitchFamily="18" charset="0"/>
                <a:cs typeface="Times New Roman" panose="02020603050405020304" pitchFamily="18" charset="0"/>
              </a:rPr>
              <a:t> loại hemoglobin phổ biến nhất ở cơ thể người, được cấu tạo từ hai chuỗi  polypeptide </a:t>
            </a:r>
            <a:r>
              <a:rPr lang="el-GR" altLang="en-US" sz="2400" b="1" dirty="0">
                <a:solidFill>
                  <a:srgbClr val="FFFF00"/>
                </a:solidFill>
                <a:latin typeface="Times New Roman" panose="02020603050405020304" pitchFamily="18" charset="0"/>
                <a:cs typeface="Times New Roman" panose="02020603050405020304" pitchFamily="18" charset="0"/>
              </a:rPr>
              <a:t>α </a:t>
            </a:r>
            <a:r>
              <a:rPr lang="vi-VN" altLang="en-US" sz="2400" b="1" dirty="0">
                <a:solidFill>
                  <a:srgbClr val="FFFF00"/>
                </a:solidFill>
                <a:latin typeface="Times New Roman" panose="02020603050405020304" pitchFamily="18" charset="0"/>
                <a:cs typeface="Times New Roman" panose="02020603050405020304" pitchFamily="18" charset="0"/>
              </a:rPr>
              <a:t>v</a:t>
            </a:r>
            <a:r>
              <a:rPr lang="vi-VN" altLang="en-US" sz="2400" b="1" dirty="0">
                <a:solidFill>
                  <a:srgbClr val="FFFF00"/>
                </a:solidFill>
                <a:latin typeface="Times New Roman" panose="02020603050405020304" pitchFamily="18" charset="0"/>
                <a:ea typeface="Times New Roman" panose="02020603050405020304" pitchFamily="18" charset="0"/>
              </a:rPr>
              <a:t>à</a:t>
            </a:r>
            <a:r>
              <a:rPr lang="vi-VN" altLang="en-US" sz="2400" b="1" dirty="0">
                <a:solidFill>
                  <a:srgbClr val="FFFF00"/>
                </a:solidFill>
                <a:latin typeface="Times New Roman" panose="02020603050405020304" pitchFamily="18" charset="0"/>
                <a:cs typeface="Times New Roman" panose="02020603050405020304" pitchFamily="18" charset="0"/>
              </a:rPr>
              <a:t> hai chuỗi polypeptide </a:t>
            </a:r>
            <a:r>
              <a:rPr lang="el-GR" altLang="en-US" sz="2400" b="1" dirty="0">
                <a:solidFill>
                  <a:srgbClr val="FFFF00"/>
                </a:solidFill>
                <a:latin typeface="Times New Roman" panose="02020603050405020304" pitchFamily="18" charset="0"/>
                <a:cs typeface="Times New Roman" panose="02020603050405020304" pitchFamily="18" charset="0"/>
              </a:rPr>
              <a:t>β. </a:t>
            </a:r>
            <a:r>
              <a:rPr lang="vi-VN" altLang="en-US" sz="2400" b="1" dirty="0">
                <a:solidFill>
                  <a:srgbClr val="FFFF00"/>
                </a:solidFill>
                <a:latin typeface="Times New Roman" panose="02020603050405020304" pitchFamily="18" charset="0"/>
                <a:cs typeface="Times New Roman" panose="02020603050405020304" pitchFamily="18" charset="0"/>
              </a:rPr>
              <a:t>Trong đó hai chuỗi polypeptide </a:t>
            </a:r>
            <a:r>
              <a:rPr lang="el-GR" altLang="en-US" sz="2400" b="1" dirty="0">
                <a:solidFill>
                  <a:srgbClr val="FFFF00"/>
                </a:solidFill>
                <a:latin typeface="Times New Roman" panose="02020603050405020304" pitchFamily="18" charset="0"/>
                <a:cs typeface="Times New Roman" panose="02020603050405020304" pitchFamily="18" charset="0"/>
              </a:rPr>
              <a:t>α </a:t>
            </a:r>
            <a:r>
              <a:rPr lang="vi-VN" altLang="en-US" sz="2400" b="1" dirty="0">
                <a:solidFill>
                  <a:srgbClr val="FFFF00"/>
                </a:solidFill>
                <a:latin typeface="Times New Roman" panose="02020603050405020304" pitchFamily="18" charset="0"/>
                <a:cs typeface="Times New Roman" panose="02020603050405020304" pitchFamily="18" charset="0"/>
              </a:rPr>
              <a:t>do hai gene cùng nằm trên nhiễm sắc thể số 16 l</a:t>
            </a:r>
            <a:r>
              <a:rPr lang="vi-VN" altLang="en-US" sz="2400" b="1" dirty="0">
                <a:solidFill>
                  <a:srgbClr val="FFFF00"/>
                </a:solidFill>
                <a:latin typeface="Times New Roman" panose="02020603050405020304" pitchFamily="18" charset="0"/>
                <a:ea typeface="Times New Roman" panose="02020603050405020304" pitchFamily="18" charset="0"/>
              </a:rPr>
              <a:t>à</a:t>
            </a:r>
            <a:r>
              <a:rPr lang="vi-VN" altLang="en-US" sz="2400" b="1" dirty="0">
                <a:solidFill>
                  <a:srgbClr val="FFFF00"/>
                </a:solidFill>
                <a:latin typeface="Times New Roman" panose="02020603050405020304" pitchFamily="18" charset="0"/>
                <a:cs typeface="Times New Roman" panose="02020603050405020304" pitchFamily="18" charset="0"/>
              </a:rPr>
              <a:t> HBA1 v</a:t>
            </a:r>
            <a:r>
              <a:rPr lang="vi-VN" altLang="en-US" sz="2400" b="1" dirty="0">
                <a:solidFill>
                  <a:srgbClr val="FFFF00"/>
                </a:solidFill>
                <a:latin typeface="Times New Roman" panose="02020603050405020304" pitchFamily="18" charset="0"/>
                <a:ea typeface="Times New Roman" panose="02020603050405020304" pitchFamily="18" charset="0"/>
              </a:rPr>
              <a:t>à</a:t>
            </a:r>
            <a:r>
              <a:rPr lang="vi-VN" altLang="en-US" sz="2400" b="1" dirty="0">
                <a:solidFill>
                  <a:srgbClr val="FFFF00"/>
                </a:solidFill>
                <a:latin typeface="Times New Roman" panose="02020603050405020304" pitchFamily="18" charset="0"/>
                <a:cs typeface="Times New Roman" panose="02020603050405020304" pitchFamily="18" charset="0"/>
              </a:rPr>
              <a:t> HBA2 quy định, chuỗi polypeptide </a:t>
            </a:r>
            <a:r>
              <a:rPr lang="el-GR" altLang="en-US" sz="2400" b="1" dirty="0">
                <a:solidFill>
                  <a:srgbClr val="FFFF00"/>
                </a:solidFill>
                <a:latin typeface="Times New Roman" panose="02020603050405020304" pitchFamily="18" charset="0"/>
                <a:cs typeface="Times New Roman" panose="02020603050405020304" pitchFamily="18" charset="0"/>
              </a:rPr>
              <a:t>β </a:t>
            </a:r>
            <a:r>
              <a:rPr lang="vi-VN" altLang="en-US" sz="2400" b="1" dirty="0">
                <a:solidFill>
                  <a:srgbClr val="FFFF00"/>
                </a:solidFill>
                <a:latin typeface="Times New Roman" panose="02020603050405020304" pitchFamily="18" charset="0"/>
                <a:cs typeface="Times New Roman" panose="02020603050405020304" pitchFamily="18" charset="0"/>
              </a:rPr>
              <a:t>do gene HBB nằm trên nhiễm sắc thể số 11 quy định. Cho sơ đồ:</a:t>
            </a:r>
            <a:endParaRPr lang="vi-VN" altLang="en-US" sz="2400" b="1" dirty="0">
              <a:solidFill>
                <a:srgbClr val="FFFF00"/>
              </a:solidFill>
              <a:latin typeface="Times New Roman" panose="02020603050405020304" pitchFamily="18" charset="0"/>
              <a:cs typeface="Times New Roman" panose="02020603050405020304" pitchFamily="18" charset="0"/>
            </a:endParaRPr>
          </a:p>
          <a:p>
            <a:pPr marL="358775" indent="-358775" algn="just">
              <a:buFont typeface="Wingdings 3" panose="05040102010807070707" pitchFamily="18" charset="2"/>
              <a:buNone/>
            </a:pPr>
            <a:r>
              <a:rPr lang="vi-VN" altLang="en-US" sz="2400" b="1" dirty="0">
                <a:solidFill>
                  <a:srgbClr val="FFFF00"/>
                </a:solidFill>
                <a:latin typeface="Times New Roman" panose="02020603050405020304" pitchFamily="18" charset="0"/>
                <a:cs typeface="Times New Roman" panose="02020603050405020304" pitchFamily="18" charset="0"/>
              </a:rPr>
              <a:t> Theo lý thuyết, mỗi nhận định sau đây l</a:t>
            </a:r>
            <a:r>
              <a:rPr lang="vi-VN" altLang="en-US" sz="2400" b="1" dirty="0">
                <a:solidFill>
                  <a:srgbClr val="FFFF00"/>
                </a:solidFill>
                <a:latin typeface="Times New Roman" panose="02020603050405020304" pitchFamily="18" charset="0"/>
                <a:ea typeface="Times New Roman" panose="02020603050405020304" pitchFamily="18" charset="0"/>
              </a:rPr>
              <a:t>à</a:t>
            </a:r>
            <a:r>
              <a:rPr lang="vi-VN" altLang="en-US" sz="2400" b="1" dirty="0">
                <a:solidFill>
                  <a:srgbClr val="FFFF00"/>
                </a:solidFill>
                <a:latin typeface="Times New Roman" panose="02020603050405020304" pitchFamily="18" charset="0"/>
                <a:cs typeface="Times New Roman" panose="02020603050405020304" pitchFamily="18" charset="0"/>
              </a:rPr>
              <a:t> Đúng hay Sai?</a:t>
            </a:r>
            <a:endParaRPr lang="vi-VN" altLang="en-US" sz="2400" b="1" dirty="0">
              <a:solidFill>
                <a:srgbClr val="FFFF00"/>
              </a:solidFill>
              <a:latin typeface="Times New Roman" panose="02020603050405020304" pitchFamily="18" charset="0"/>
              <a:cs typeface="Times New Roman" panose="02020603050405020304" pitchFamily="18" charset="0"/>
            </a:endParaRPr>
          </a:p>
          <a:p>
            <a:pPr marL="358775" indent="-358775" algn="just">
              <a:buFont typeface="Wingdings 3" panose="05040102010807070707" pitchFamily="18" charset="2"/>
              <a:buNone/>
            </a:pPr>
            <a:r>
              <a:rPr lang="vi-VN" altLang="en-US" sz="2400" dirty="0">
                <a:solidFill>
                  <a:srgbClr val="F2F2F2"/>
                </a:solidFill>
                <a:latin typeface="Times New Roman" panose="02020603050405020304" pitchFamily="18" charset="0"/>
                <a:cs typeface="Times New Roman" panose="02020603050405020304" pitchFamily="18" charset="0"/>
              </a:rPr>
              <a:t>A. Sơ đồ l</a:t>
            </a:r>
            <a:r>
              <a:rPr lang="vi-VN" altLang="en-US" sz="2400" dirty="0">
                <a:solidFill>
                  <a:srgbClr val="F2F2F2"/>
                </a:solidFill>
                <a:latin typeface="Times New Roman" panose="02020603050405020304" pitchFamily="18" charset="0"/>
                <a:ea typeface="Times New Roman" panose="02020603050405020304" pitchFamily="18" charset="0"/>
              </a:rPr>
              <a:t>à</a:t>
            </a:r>
            <a:r>
              <a:rPr lang="vi-VN" altLang="en-US" sz="2400" dirty="0">
                <a:solidFill>
                  <a:srgbClr val="F2F2F2"/>
                </a:solidFill>
                <a:latin typeface="Times New Roman" panose="02020603050405020304" pitchFamily="18" charset="0"/>
                <a:cs typeface="Times New Roman" panose="02020603050405020304" pitchFamily="18" charset="0"/>
              </a:rPr>
              <a:t> sự hình th</a:t>
            </a:r>
            <a:r>
              <a:rPr lang="vi-VN" altLang="en-US" sz="2400" dirty="0">
                <a:solidFill>
                  <a:srgbClr val="F2F2F2"/>
                </a:solidFill>
                <a:latin typeface="Times New Roman" panose="02020603050405020304" pitchFamily="18" charset="0"/>
                <a:ea typeface="Times New Roman" panose="02020603050405020304" pitchFamily="18" charset="0"/>
              </a:rPr>
              <a:t>à</a:t>
            </a:r>
            <a:r>
              <a:rPr lang="vi-VN" altLang="en-US" sz="2400" dirty="0">
                <a:solidFill>
                  <a:srgbClr val="F2F2F2"/>
                </a:solidFill>
                <a:latin typeface="Times New Roman" panose="02020603050405020304" pitchFamily="18" charset="0"/>
                <a:cs typeface="Times New Roman" panose="02020603050405020304" pitchFamily="18" charset="0"/>
              </a:rPr>
              <a:t>nh phân tử HbS đột biến.</a:t>
            </a:r>
            <a:endParaRPr lang="vi-VN" altLang="en-US" sz="2400" dirty="0">
              <a:solidFill>
                <a:srgbClr val="F2F2F2"/>
              </a:solidFill>
              <a:latin typeface="Times New Roman" panose="02020603050405020304" pitchFamily="18" charset="0"/>
              <a:cs typeface="Times New Roman" panose="02020603050405020304" pitchFamily="18" charset="0"/>
            </a:endParaRPr>
          </a:p>
          <a:p>
            <a:pPr marL="358775" indent="-358775" algn="just">
              <a:buFont typeface="Wingdings 3" panose="05040102010807070707" pitchFamily="18" charset="2"/>
              <a:buNone/>
            </a:pPr>
            <a:r>
              <a:rPr lang="vi-VN" altLang="en-US" sz="2400" dirty="0">
                <a:solidFill>
                  <a:srgbClr val="F2F2F2"/>
                </a:solidFill>
                <a:latin typeface="Times New Roman" panose="02020603050405020304" pitchFamily="18" charset="0"/>
                <a:cs typeface="Times New Roman" panose="02020603050405020304" pitchFamily="18" charset="0"/>
              </a:rPr>
              <a:t>B. Tóm tắt sự hình th</a:t>
            </a:r>
            <a:r>
              <a:rPr lang="vi-VN" altLang="en-US" sz="2400" dirty="0">
                <a:solidFill>
                  <a:srgbClr val="F2F2F2"/>
                </a:solidFill>
                <a:latin typeface="Times New Roman" panose="02020603050405020304" pitchFamily="18" charset="0"/>
                <a:ea typeface="Times New Roman" panose="02020603050405020304" pitchFamily="18" charset="0"/>
              </a:rPr>
              <a:t>à</a:t>
            </a:r>
            <a:r>
              <a:rPr lang="vi-VN" altLang="en-US" sz="2400" dirty="0">
                <a:solidFill>
                  <a:srgbClr val="F2F2F2"/>
                </a:solidFill>
                <a:latin typeface="Times New Roman" panose="02020603050405020304" pitchFamily="18" charset="0"/>
                <a:cs typeface="Times New Roman" panose="02020603050405020304" pitchFamily="18" charset="0"/>
              </a:rPr>
              <a:t>nh hemoglobin S (HbS) gồm: polypeptide </a:t>
            </a:r>
            <a:r>
              <a:rPr lang="el-GR" altLang="en-US" sz="2400" dirty="0">
                <a:solidFill>
                  <a:srgbClr val="F2F2F2"/>
                </a:solidFill>
                <a:latin typeface="Times New Roman" panose="02020603050405020304" pitchFamily="18" charset="0"/>
                <a:cs typeface="Times New Roman" panose="02020603050405020304" pitchFamily="18" charset="0"/>
              </a:rPr>
              <a:t>α (</a:t>
            </a:r>
            <a:r>
              <a:rPr lang="vi-VN" altLang="en-US" sz="2400" dirty="0">
                <a:solidFill>
                  <a:srgbClr val="F2F2F2"/>
                </a:solidFill>
                <a:latin typeface="Times New Roman" panose="02020603050405020304" pitchFamily="18" charset="0"/>
                <a:cs typeface="Times New Roman" panose="02020603050405020304" pitchFamily="18" charset="0"/>
              </a:rPr>
              <a:t>gene HBA1 v</a:t>
            </a:r>
            <a:r>
              <a:rPr lang="vi-VN" altLang="en-US" sz="2400" dirty="0">
                <a:solidFill>
                  <a:srgbClr val="F2F2F2"/>
                </a:solidFill>
                <a:latin typeface="Times New Roman" panose="02020603050405020304" pitchFamily="18" charset="0"/>
                <a:ea typeface="Times New Roman" panose="02020603050405020304" pitchFamily="18" charset="0"/>
              </a:rPr>
              <a:t>à</a:t>
            </a:r>
            <a:r>
              <a:rPr lang="vi-VN" altLang="en-US" sz="2400" dirty="0">
                <a:solidFill>
                  <a:srgbClr val="F2F2F2"/>
                </a:solidFill>
                <a:latin typeface="Times New Roman" panose="02020603050405020304" pitchFamily="18" charset="0"/>
                <a:cs typeface="Times New Roman" panose="02020603050405020304" pitchFamily="18" charset="0"/>
              </a:rPr>
              <a:t> HBA2) cùng polypeptide </a:t>
            </a:r>
            <a:r>
              <a:rPr lang="el-GR" altLang="en-US" sz="2400" dirty="0">
                <a:solidFill>
                  <a:srgbClr val="F2F2F2"/>
                </a:solidFill>
                <a:latin typeface="Times New Roman" panose="02020603050405020304" pitchFamily="18" charset="0"/>
                <a:cs typeface="Times New Roman" panose="02020603050405020304" pitchFamily="18" charset="0"/>
              </a:rPr>
              <a:t>β </a:t>
            </a:r>
            <a:r>
              <a:rPr lang="vi-VN" altLang="en-US" sz="2400" dirty="0">
                <a:solidFill>
                  <a:srgbClr val="F2F2F2"/>
                </a:solidFill>
                <a:latin typeface="Times New Roman" panose="02020603050405020304" pitchFamily="18" charset="0"/>
                <a:cs typeface="Times New Roman" panose="02020603050405020304" pitchFamily="18" charset="0"/>
              </a:rPr>
              <a:t>đột biến (HBB)</a:t>
            </a:r>
            <a:endParaRPr lang="vi-VN" altLang="en-US" sz="2400" dirty="0">
              <a:solidFill>
                <a:srgbClr val="F2F2F2"/>
              </a:solidFill>
              <a:latin typeface="Times New Roman" panose="02020603050405020304" pitchFamily="18" charset="0"/>
              <a:cs typeface="Times New Roman" panose="02020603050405020304" pitchFamily="18" charset="0"/>
            </a:endParaRPr>
          </a:p>
          <a:p>
            <a:pPr marL="358775" indent="-358775" algn="just">
              <a:buFont typeface="Wingdings 3" panose="05040102010807070707" pitchFamily="18" charset="2"/>
              <a:buNone/>
            </a:pPr>
            <a:r>
              <a:rPr lang="vi-VN" altLang="en-US" sz="2400" dirty="0">
                <a:solidFill>
                  <a:srgbClr val="F2F2F2"/>
                </a:solidFill>
                <a:latin typeface="Times New Roman" panose="02020603050405020304" pitchFamily="18" charset="0"/>
                <a:cs typeface="Times New Roman" panose="02020603050405020304" pitchFamily="18" charset="0"/>
              </a:rPr>
              <a:t>C. Mỗi gene chịu trách nhiệm cho việc mã hóa một chuỗi polypeptide v</a:t>
            </a:r>
            <a:r>
              <a:rPr lang="vi-VN" altLang="en-US" sz="2400" dirty="0">
                <a:solidFill>
                  <a:srgbClr val="F2F2F2"/>
                </a:solidFill>
                <a:latin typeface="Times New Roman" panose="02020603050405020304" pitchFamily="18" charset="0"/>
                <a:ea typeface="Times New Roman" panose="02020603050405020304" pitchFamily="18" charset="0"/>
              </a:rPr>
              <a:t>à</a:t>
            </a:r>
            <a:r>
              <a:rPr lang="vi-VN" altLang="en-US" sz="2400" dirty="0">
                <a:solidFill>
                  <a:srgbClr val="F2F2F2"/>
                </a:solidFill>
                <a:latin typeface="Times New Roman" panose="02020603050405020304" pitchFamily="18" charset="0"/>
                <a:cs typeface="Times New Roman" panose="02020603050405020304" pitchFamily="18" charset="0"/>
              </a:rPr>
              <a:t> chúng phải cùng hoạt động hiệu quả để tạo ra hemoglobin v</a:t>
            </a:r>
            <a:r>
              <a:rPr lang="vi-VN" altLang="en-US" sz="2400" dirty="0">
                <a:solidFill>
                  <a:srgbClr val="F2F2F2"/>
                </a:solidFill>
                <a:latin typeface="Times New Roman" panose="02020603050405020304" pitchFamily="18" charset="0"/>
                <a:ea typeface="Times New Roman" panose="02020603050405020304" pitchFamily="18" charset="0"/>
              </a:rPr>
              <a:t>à</a:t>
            </a:r>
            <a:r>
              <a:rPr lang="vi-VN" altLang="en-US" sz="2400" dirty="0">
                <a:solidFill>
                  <a:srgbClr val="F2F2F2"/>
                </a:solidFill>
                <a:latin typeface="Times New Roman" panose="02020603050405020304" pitchFamily="18" charset="0"/>
                <a:cs typeface="Times New Roman" panose="02020603050405020304" pitchFamily="18" charset="0"/>
              </a:rPr>
              <a:t> thực hiện chức năng.</a:t>
            </a:r>
            <a:endParaRPr lang="vi-VN" altLang="en-US" sz="2400" dirty="0">
              <a:solidFill>
                <a:srgbClr val="F2F2F2"/>
              </a:solidFill>
              <a:latin typeface="Times New Roman" panose="02020603050405020304" pitchFamily="18" charset="0"/>
              <a:cs typeface="Times New Roman" panose="02020603050405020304" pitchFamily="18" charset="0"/>
            </a:endParaRPr>
          </a:p>
          <a:p>
            <a:pPr marL="358775" indent="-358775" algn="just">
              <a:buFont typeface="Wingdings 3" panose="05040102010807070707" pitchFamily="18" charset="2"/>
              <a:buNone/>
            </a:pPr>
            <a:r>
              <a:rPr lang="vi-VN" altLang="en-US" sz="2400" dirty="0">
                <a:solidFill>
                  <a:srgbClr val="F2F2F2"/>
                </a:solidFill>
                <a:latin typeface="Times New Roman" panose="02020603050405020304" pitchFamily="18" charset="0"/>
                <a:cs typeface="Times New Roman" panose="02020603050405020304" pitchFamily="18" charset="0"/>
              </a:rPr>
              <a:t>D. Hồng cầu hình liềm (HbS) do đột biến gene gây ra có chức năng vận chuyển oxy kém hiệu quả, gây tắc nghẽn mạch máu v</a:t>
            </a:r>
            <a:r>
              <a:rPr lang="vi-VN" altLang="en-US" sz="2400" dirty="0">
                <a:solidFill>
                  <a:srgbClr val="F2F2F2"/>
                </a:solidFill>
                <a:latin typeface="Times New Roman" panose="02020603050405020304" pitchFamily="18" charset="0"/>
                <a:ea typeface="Times New Roman" panose="02020603050405020304" pitchFamily="18" charset="0"/>
              </a:rPr>
              <a:t>à</a:t>
            </a:r>
            <a:r>
              <a:rPr lang="vi-VN" altLang="en-US" sz="2400" dirty="0">
                <a:solidFill>
                  <a:srgbClr val="F2F2F2"/>
                </a:solidFill>
                <a:latin typeface="Times New Roman" panose="02020603050405020304" pitchFamily="18" charset="0"/>
                <a:cs typeface="Times New Roman" panose="02020603050405020304" pitchFamily="18" charset="0"/>
              </a:rPr>
              <a:t> dẫn đến nhiều biến chứng sức khỏe nghiêm trọng.</a:t>
            </a:r>
            <a:endParaRPr lang="vi-VN" altLang="en-US" sz="2400" dirty="0">
              <a:solidFill>
                <a:srgbClr val="F2F2F2"/>
              </a:solidFill>
              <a:latin typeface="Times New Roman" panose="02020603050405020304" pitchFamily="18" charset="0"/>
              <a:ea typeface="Times New Roman" panose="02020603050405020304" pitchFamily="18" charset="0"/>
            </a:endParaRPr>
          </a:p>
        </p:txBody>
      </p:sp>
      <p:sp>
        <p:nvSpPr>
          <p:cNvPr id="9" name="Freeform: Shape 8"/>
          <p:cNvSpPr/>
          <p:nvPr/>
        </p:nvSpPr>
        <p:spPr>
          <a:xfrm>
            <a:off x="303213" y="4149725"/>
            <a:ext cx="292100" cy="285750"/>
          </a:xfrm>
          <a:custGeom>
            <a:avLst/>
            <a:gdLst>
              <a:gd name="connsiteX0" fmla="*/ 0 w 385893"/>
              <a:gd name="connsiteY0" fmla="*/ 268448 h 536895"/>
              <a:gd name="connsiteX1" fmla="*/ 159391 w 385893"/>
              <a:gd name="connsiteY1" fmla="*/ 536895 h 536895"/>
              <a:gd name="connsiteX2" fmla="*/ 385893 w 385893"/>
              <a:gd name="connsiteY2" fmla="*/ 0 h 536895"/>
            </a:gdLst>
            <a:ahLst/>
            <a:cxnLst>
              <a:cxn ang="0">
                <a:pos x="connsiteX0" y="connsiteY0"/>
              </a:cxn>
              <a:cxn ang="0">
                <a:pos x="connsiteX1" y="connsiteY1"/>
              </a:cxn>
              <a:cxn ang="0">
                <a:pos x="connsiteX2" y="connsiteY2"/>
              </a:cxn>
            </a:cxnLst>
            <a:rect l="l" t="t" r="r" b="b"/>
            <a:pathLst>
              <a:path w="385893" h="536895">
                <a:moveTo>
                  <a:pt x="0" y="268448"/>
                </a:moveTo>
                <a:lnTo>
                  <a:pt x="159391" y="536895"/>
                </a:lnTo>
                <a:lnTo>
                  <a:pt x="385893" y="0"/>
                </a:lnTo>
              </a:path>
            </a:pathLst>
          </a:custGeom>
          <a:noFill/>
          <a:ln w="5715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mn-lt"/>
              <a:ea typeface="+mn-ea"/>
              <a:cs typeface="+mn-cs"/>
            </a:endParaRPr>
          </a:p>
        </p:txBody>
      </p:sp>
      <p:pic>
        <p:nvPicPr>
          <p:cNvPr id="128005" name="Picture 1"/>
          <p:cNvPicPr>
            <a:picLocks noChangeAspect="1"/>
          </p:cNvPicPr>
          <p:nvPr/>
        </p:nvPicPr>
        <p:blipFill>
          <a:blip r:embed="rId1"/>
          <a:stretch>
            <a:fillRect/>
          </a:stretch>
        </p:blipFill>
        <p:spPr>
          <a:xfrm>
            <a:off x="7797800" y="76200"/>
            <a:ext cx="4318000" cy="2009775"/>
          </a:xfrm>
          <a:prstGeom prst="rect">
            <a:avLst/>
          </a:prstGeom>
          <a:noFill/>
          <a:ln w="9525">
            <a:noFill/>
          </a:ln>
        </p:spPr>
      </p:pic>
      <p:sp>
        <p:nvSpPr>
          <p:cNvPr id="4" name="Freeform: Shape 3"/>
          <p:cNvSpPr/>
          <p:nvPr/>
        </p:nvSpPr>
        <p:spPr>
          <a:xfrm rot="538031">
            <a:off x="271463" y="5280025"/>
            <a:ext cx="290513" cy="285750"/>
          </a:xfrm>
          <a:custGeom>
            <a:avLst/>
            <a:gdLst>
              <a:gd name="connsiteX0" fmla="*/ 0 w 385893"/>
              <a:gd name="connsiteY0" fmla="*/ 268448 h 536895"/>
              <a:gd name="connsiteX1" fmla="*/ 159391 w 385893"/>
              <a:gd name="connsiteY1" fmla="*/ 536895 h 536895"/>
              <a:gd name="connsiteX2" fmla="*/ 385893 w 385893"/>
              <a:gd name="connsiteY2" fmla="*/ 0 h 536895"/>
            </a:gdLst>
            <a:ahLst/>
            <a:cxnLst>
              <a:cxn ang="0">
                <a:pos x="connsiteX0" y="connsiteY0"/>
              </a:cxn>
              <a:cxn ang="0">
                <a:pos x="connsiteX1" y="connsiteY1"/>
              </a:cxn>
              <a:cxn ang="0">
                <a:pos x="connsiteX2" y="connsiteY2"/>
              </a:cxn>
            </a:cxnLst>
            <a:rect l="l" t="t" r="r" b="b"/>
            <a:pathLst>
              <a:path w="385893" h="536895">
                <a:moveTo>
                  <a:pt x="0" y="268448"/>
                </a:moveTo>
                <a:lnTo>
                  <a:pt x="159391" y="536895"/>
                </a:lnTo>
                <a:lnTo>
                  <a:pt x="385893" y="0"/>
                </a:lnTo>
              </a:path>
            </a:pathLst>
          </a:custGeom>
          <a:noFill/>
          <a:ln w="5715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5" name="Freeform: Shape 4"/>
          <p:cNvSpPr/>
          <p:nvPr/>
        </p:nvSpPr>
        <p:spPr>
          <a:xfrm rot="538031">
            <a:off x="249238" y="5989638"/>
            <a:ext cx="290513" cy="285750"/>
          </a:xfrm>
          <a:custGeom>
            <a:avLst/>
            <a:gdLst>
              <a:gd name="connsiteX0" fmla="*/ 0 w 385893"/>
              <a:gd name="connsiteY0" fmla="*/ 268448 h 536895"/>
              <a:gd name="connsiteX1" fmla="*/ 159391 w 385893"/>
              <a:gd name="connsiteY1" fmla="*/ 536895 h 536895"/>
              <a:gd name="connsiteX2" fmla="*/ 385893 w 385893"/>
              <a:gd name="connsiteY2" fmla="*/ 0 h 536895"/>
            </a:gdLst>
            <a:ahLst/>
            <a:cxnLst>
              <a:cxn ang="0">
                <a:pos x="connsiteX0" y="connsiteY0"/>
              </a:cxn>
              <a:cxn ang="0">
                <a:pos x="connsiteX1" y="connsiteY1"/>
              </a:cxn>
              <a:cxn ang="0">
                <a:pos x="connsiteX2" y="connsiteY2"/>
              </a:cxn>
            </a:cxnLst>
            <a:rect l="l" t="t" r="r" b="b"/>
            <a:pathLst>
              <a:path w="385893" h="536895">
                <a:moveTo>
                  <a:pt x="0" y="268448"/>
                </a:moveTo>
                <a:lnTo>
                  <a:pt x="159391" y="536895"/>
                </a:lnTo>
                <a:lnTo>
                  <a:pt x="385893" y="0"/>
                </a:lnTo>
              </a:path>
            </a:pathLst>
          </a:custGeom>
          <a:noFill/>
          <a:ln w="5715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mn-lt"/>
              <a:ea typeface="+mn-ea"/>
              <a:cs typeface="+mn-cs"/>
            </a:endParaRP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8" grpId="0"/>
      <p:bldP spid="8" grpId="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TextBox 2"/>
          <p:cNvSpPr txBox="1"/>
          <p:nvPr/>
        </p:nvSpPr>
        <p:spPr>
          <a:xfrm>
            <a:off x="111125" y="-11112"/>
            <a:ext cx="11368088" cy="523875"/>
          </a:xfrm>
          <a:prstGeom prst="rect">
            <a:avLst/>
          </a:prstGeom>
          <a:noFill/>
          <a:ln w="9525">
            <a:noFill/>
          </a:ln>
        </p:spPr>
        <p:txBody>
          <a:bodyPr>
            <a:spAutoFit/>
          </a:bodyPr>
          <a:p>
            <a:pPr marL="358775" indent="-358775" algn="just">
              <a:spcBef>
                <a:spcPts val="600"/>
              </a:spcBef>
              <a:spcAft>
                <a:spcPts val="600"/>
              </a:spcAft>
              <a:buFont typeface="Wingdings 3" panose="05040102010807070707" pitchFamily="18" charset="2"/>
            </a:pPr>
            <a:r>
              <a:rPr lang="en-US" altLang="en-US" sz="2800" b="1" u="sng" dirty="0">
                <a:solidFill>
                  <a:srgbClr val="FFFF00"/>
                </a:solidFill>
                <a:latin typeface="Times New Roman" panose="02020603050405020304" pitchFamily="18" charset="0"/>
                <a:cs typeface="Times New Roman" panose="02020603050405020304" pitchFamily="18" charset="0"/>
              </a:rPr>
              <a:t>Câu hỏi 4:</a:t>
            </a:r>
            <a:endParaRPr lang="en-US" altLang="en-US" sz="2800" b="1" u="sng" dirty="0">
              <a:solidFill>
                <a:srgbClr val="FFFF00"/>
              </a:solidFill>
              <a:latin typeface="Times New Roman" panose="02020603050405020304" pitchFamily="18" charset="0"/>
              <a:ea typeface="Times New Roman" panose="02020603050405020304" pitchFamily="18" charset="0"/>
            </a:endParaRPr>
          </a:p>
        </p:txBody>
      </p:sp>
      <p:sp>
        <p:nvSpPr>
          <p:cNvPr id="8" name="TextBox 7"/>
          <p:cNvSpPr txBox="1">
            <a:spLocks noChangeArrowheads="1"/>
          </p:cNvSpPr>
          <p:nvPr/>
        </p:nvSpPr>
        <p:spPr bwMode="auto">
          <a:xfrm>
            <a:off x="415925" y="496888"/>
            <a:ext cx="6356350" cy="5956300"/>
          </a:xfrm>
          <a:prstGeom prst="rect">
            <a:avLst/>
          </a:prstGeom>
          <a:noFill/>
          <a:ln>
            <a:noFill/>
          </a:ln>
        </p:spPr>
        <p:txBody>
          <a:bodyPr>
            <a:spAutoFit/>
          </a:bodyPr>
          <a:p>
            <a:pPr marL="358775" indent="-358775" algn="just">
              <a:buFont typeface="Wingdings 3" panose="05040102010807070707" pitchFamily="18" charset="2"/>
              <a:buNone/>
            </a:pPr>
            <a:r>
              <a:rPr lang="vi-VN" altLang="en-US" sz="2400" b="1" dirty="0">
                <a:solidFill>
                  <a:srgbClr val="FFFF00"/>
                </a:solidFill>
                <a:latin typeface="Times New Roman" panose="02020603050405020304" pitchFamily="18" charset="0"/>
                <a:cs typeface="Times New Roman" panose="02020603050405020304" pitchFamily="18" charset="0"/>
              </a:rPr>
              <a:t>&lt;TNNLC&gt; M</a:t>
            </a:r>
            <a:r>
              <a:rPr lang="vi-VN" altLang="en-US" sz="2400" b="1" dirty="0">
                <a:solidFill>
                  <a:srgbClr val="FFFF00"/>
                </a:solidFill>
                <a:latin typeface="Times New Roman" panose="02020603050405020304" pitchFamily="18" charset="0"/>
                <a:ea typeface="Times New Roman" panose="02020603050405020304" pitchFamily="18" charset="0"/>
              </a:rPr>
              <a:t>à</a:t>
            </a:r>
            <a:r>
              <a:rPr lang="vi-VN" altLang="en-US" sz="2400" b="1" dirty="0">
                <a:solidFill>
                  <a:srgbClr val="FFFF00"/>
                </a:solidFill>
                <a:latin typeface="Times New Roman" panose="02020603050405020304" pitchFamily="18" charset="0"/>
                <a:cs typeface="Times New Roman" panose="02020603050405020304" pitchFamily="18" charset="0"/>
              </a:rPr>
              <a:t>u lông ở động vật được thiết lập trên biểu đồ (F2) thu được sau khi cho F1 dị hợp tất cả các gene phân li độc lập giao phối ngẫu nhiên nhau:</a:t>
            </a:r>
            <a:endParaRPr lang="vi-VN" altLang="en-US" sz="2400" b="1" dirty="0">
              <a:solidFill>
                <a:srgbClr val="FFFF00"/>
              </a:solidFill>
              <a:latin typeface="Times New Roman" panose="02020603050405020304" pitchFamily="18" charset="0"/>
              <a:cs typeface="Times New Roman" panose="02020603050405020304" pitchFamily="18" charset="0"/>
            </a:endParaRPr>
          </a:p>
          <a:p>
            <a:pPr marL="358775" indent="-358775" algn="just">
              <a:buFont typeface="Wingdings 3" panose="05040102010807070707" pitchFamily="18" charset="2"/>
              <a:buNone/>
            </a:pPr>
            <a:r>
              <a:rPr lang="vi-VN" altLang="en-US" sz="2400" b="1" dirty="0">
                <a:solidFill>
                  <a:srgbClr val="FFFF00"/>
                </a:solidFill>
                <a:latin typeface="Times New Roman" panose="02020603050405020304" pitchFamily="18" charset="0"/>
                <a:cs typeface="Times New Roman" panose="02020603050405020304" pitchFamily="18" charset="0"/>
              </a:rPr>
              <a:t> Theo lý thuyết nhận định n</a:t>
            </a:r>
            <a:r>
              <a:rPr lang="vi-VN" altLang="en-US" sz="2400" b="1" dirty="0">
                <a:solidFill>
                  <a:srgbClr val="FFFF00"/>
                </a:solidFill>
                <a:latin typeface="Times New Roman" panose="02020603050405020304" pitchFamily="18" charset="0"/>
                <a:ea typeface="Times New Roman" panose="02020603050405020304" pitchFamily="18" charset="0"/>
              </a:rPr>
              <a:t>à</a:t>
            </a:r>
            <a:r>
              <a:rPr lang="vi-VN" altLang="en-US" sz="2400" b="1" dirty="0">
                <a:solidFill>
                  <a:srgbClr val="FFFF00"/>
                </a:solidFill>
                <a:latin typeface="Times New Roman" panose="02020603050405020304" pitchFamily="18" charset="0"/>
                <a:cs typeface="Times New Roman" panose="02020603050405020304" pitchFamily="18" charset="0"/>
              </a:rPr>
              <a:t>o sau đây đúng?</a:t>
            </a:r>
            <a:endParaRPr lang="vi-VN" altLang="en-US" sz="2400" b="1" dirty="0">
              <a:solidFill>
                <a:srgbClr val="FFFF00"/>
              </a:solidFill>
              <a:latin typeface="Times New Roman" panose="02020603050405020304" pitchFamily="18" charset="0"/>
              <a:cs typeface="Times New Roman" panose="02020603050405020304" pitchFamily="18" charset="0"/>
            </a:endParaRPr>
          </a:p>
          <a:p>
            <a:pPr marL="358775" indent="-358775" algn="just">
              <a:spcBef>
                <a:spcPts val="600"/>
              </a:spcBef>
              <a:spcAft>
                <a:spcPts val="600"/>
              </a:spcAft>
              <a:buFont typeface="Wingdings 3" panose="05040102010807070707" pitchFamily="18" charset="2"/>
              <a:buNone/>
            </a:pPr>
            <a:r>
              <a:rPr lang="vi-VN" altLang="en-US" sz="2400" b="1" dirty="0">
                <a:solidFill>
                  <a:srgbClr val="FFFF00"/>
                </a:solidFill>
                <a:latin typeface="Times New Roman" panose="02020603050405020304" pitchFamily="18" charset="0"/>
                <a:cs typeface="Times New Roman" panose="02020603050405020304" pitchFamily="18" charset="0"/>
              </a:rPr>
              <a:t>I</a:t>
            </a:r>
            <a:r>
              <a:rPr lang="vi-VN" altLang="en-US" sz="2400" b="1" dirty="0">
                <a:solidFill>
                  <a:srgbClr val="F2F2F2"/>
                </a:solidFill>
                <a:latin typeface="Times New Roman" panose="02020603050405020304" pitchFamily="18" charset="0"/>
                <a:cs typeface="Times New Roman" panose="02020603050405020304" pitchFamily="18" charset="0"/>
              </a:rPr>
              <a:t>. M</a:t>
            </a:r>
            <a:r>
              <a:rPr lang="vi-VN" altLang="en-US" sz="2400" b="1" dirty="0">
                <a:solidFill>
                  <a:srgbClr val="F2F2F2"/>
                </a:solidFill>
                <a:latin typeface="Times New Roman" panose="02020603050405020304" pitchFamily="18" charset="0"/>
                <a:ea typeface="Times New Roman" panose="02020603050405020304" pitchFamily="18" charset="0"/>
              </a:rPr>
              <a:t>à</a:t>
            </a:r>
            <a:r>
              <a:rPr lang="vi-VN" altLang="en-US" sz="2400" b="1" dirty="0">
                <a:solidFill>
                  <a:srgbClr val="F2F2F2"/>
                </a:solidFill>
                <a:latin typeface="Times New Roman" panose="02020603050405020304" pitchFamily="18" charset="0"/>
                <a:cs typeface="Times New Roman" panose="02020603050405020304" pitchFamily="18" charset="0"/>
              </a:rPr>
              <a:t>u lông do 3 gene tác động cộng gộp.</a:t>
            </a:r>
            <a:endParaRPr lang="vi-VN" altLang="en-US" sz="2400" b="1" dirty="0">
              <a:solidFill>
                <a:srgbClr val="F2F2F2"/>
              </a:solidFill>
              <a:latin typeface="Times New Roman" panose="02020603050405020304" pitchFamily="18" charset="0"/>
              <a:cs typeface="Times New Roman" panose="02020603050405020304" pitchFamily="18" charset="0"/>
            </a:endParaRPr>
          </a:p>
          <a:p>
            <a:pPr marL="358775" indent="-358775" algn="just">
              <a:spcBef>
                <a:spcPts val="600"/>
              </a:spcBef>
              <a:spcAft>
                <a:spcPts val="600"/>
              </a:spcAft>
              <a:buFont typeface="Wingdings 3" panose="05040102010807070707" pitchFamily="18" charset="2"/>
              <a:buNone/>
            </a:pPr>
            <a:r>
              <a:rPr lang="vi-VN" altLang="en-US" sz="2400" b="1" dirty="0">
                <a:solidFill>
                  <a:srgbClr val="F2F2F2"/>
                </a:solidFill>
                <a:latin typeface="Times New Roman" panose="02020603050405020304" pitchFamily="18" charset="0"/>
                <a:cs typeface="Times New Roman" panose="02020603050405020304" pitchFamily="18" charset="0"/>
              </a:rPr>
              <a:t>II. Có tối đa 7 kiểu hình khác nhau.</a:t>
            </a:r>
            <a:endParaRPr lang="vi-VN" altLang="en-US" sz="2400" b="1" dirty="0">
              <a:solidFill>
                <a:srgbClr val="F2F2F2"/>
              </a:solidFill>
              <a:latin typeface="Times New Roman" panose="02020603050405020304" pitchFamily="18" charset="0"/>
              <a:cs typeface="Times New Roman" panose="02020603050405020304" pitchFamily="18" charset="0"/>
            </a:endParaRPr>
          </a:p>
          <a:p>
            <a:pPr marL="358775" indent="-358775" algn="just">
              <a:spcBef>
                <a:spcPts val="600"/>
              </a:spcBef>
              <a:spcAft>
                <a:spcPts val="600"/>
              </a:spcAft>
              <a:buFont typeface="Wingdings 3" panose="05040102010807070707" pitchFamily="18" charset="2"/>
              <a:buNone/>
            </a:pPr>
            <a:r>
              <a:rPr lang="vi-VN" altLang="en-US" sz="2400" b="1" dirty="0">
                <a:solidFill>
                  <a:srgbClr val="F2F2F2"/>
                </a:solidFill>
                <a:latin typeface="Times New Roman" panose="02020603050405020304" pitchFamily="18" charset="0"/>
                <a:cs typeface="Times New Roman" panose="02020603050405020304" pitchFamily="18" charset="0"/>
              </a:rPr>
              <a:t>III. Kiểu hình chiếm tỉ lệ cao nhất ở F2 l</a:t>
            </a:r>
            <a:r>
              <a:rPr lang="vi-VN" altLang="en-US" sz="2400" b="1" dirty="0">
                <a:solidFill>
                  <a:srgbClr val="F2F2F2"/>
                </a:solidFill>
                <a:latin typeface="Times New Roman" panose="02020603050405020304" pitchFamily="18" charset="0"/>
                <a:ea typeface="Times New Roman" panose="02020603050405020304" pitchFamily="18" charset="0"/>
              </a:rPr>
              <a:t>à</a:t>
            </a:r>
            <a:r>
              <a:rPr lang="vi-VN" altLang="en-US" sz="2400" b="1" dirty="0">
                <a:solidFill>
                  <a:srgbClr val="F2F2F2"/>
                </a:solidFill>
                <a:latin typeface="Times New Roman" panose="02020603050405020304" pitchFamily="18" charset="0"/>
                <a:cs typeface="Times New Roman" panose="02020603050405020304" pitchFamily="18" charset="0"/>
              </a:rPr>
              <a:t> mang 3 alelle lặn.</a:t>
            </a:r>
            <a:endParaRPr lang="vi-VN" altLang="en-US" sz="2400" b="1" dirty="0">
              <a:solidFill>
                <a:srgbClr val="F2F2F2"/>
              </a:solidFill>
              <a:latin typeface="Times New Roman" panose="02020603050405020304" pitchFamily="18" charset="0"/>
              <a:cs typeface="Times New Roman" panose="02020603050405020304" pitchFamily="18" charset="0"/>
            </a:endParaRPr>
          </a:p>
          <a:p>
            <a:pPr marL="358775" indent="-358775" algn="just">
              <a:spcBef>
                <a:spcPts val="600"/>
              </a:spcBef>
              <a:spcAft>
                <a:spcPts val="600"/>
              </a:spcAft>
              <a:buFont typeface="Wingdings 3" panose="05040102010807070707" pitchFamily="18" charset="2"/>
              <a:buNone/>
            </a:pPr>
            <a:r>
              <a:rPr lang="vi-VN" altLang="en-US" sz="2400" b="1" dirty="0">
                <a:solidFill>
                  <a:srgbClr val="F2F2F2"/>
                </a:solidFill>
                <a:latin typeface="Times New Roman" panose="02020603050405020304" pitchFamily="18" charset="0"/>
                <a:cs typeface="Times New Roman" panose="02020603050405020304" pitchFamily="18" charset="0"/>
              </a:rPr>
              <a:t>IV. Nếu đem các cơ thể (F2) mang 5 alelle lặn giao phối ngẫu nhiên thì khả năng xuất hiện con lông trắng (chỉ mang alelle lặn) chiếm 75%.</a:t>
            </a:r>
            <a:endParaRPr lang="vi-VN" altLang="en-US" sz="2400" b="1" dirty="0">
              <a:solidFill>
                <a:srgbClr val="F2F2F2"/>
              </a:solidFill>
              <a:latin typeface="Times New Roman" panose="02020603050405020304" pitchFamily="18" charset="0"/>
              <a:cs typeface="Times New Roman" panose="02020603050405020304" pitchFamily="18" charset="0"/>
            </a:endParaRPr>
          </a:p>
          <a:p>
            <a:pPr marL="358775" indent="-358775" algn="just">
              <a:spcBef>
                <a:spcPts val="600"/>
              </a:spcBef>
              <a:spcAft>
                <a:spcPts val="600"/>
              </a:spcAft>
              <a:buFont typeface="Wingdings 3" panose="05040102010807070707" pitchFamily="18" charset="2"/>
              <a:buNone/>
            </a:pPr>
            <a:r>
              <a:rPr lang="vi-VN" altLang="en-US" sz="2400" b="1" dirty="0">
                <a:solidFill>
                  <a:srgbClr val="F2F2F2"/>
                </a:solidFill>
                <a:latin typeface="Times New Roman" panose="02020603050405020304" pitchFamily="18" charset="0"/>
                <a:cs typeface="Times New Roman" panose="02020603050405020304" pitchFamily="18" charset="0"/>
              </a:rPr>
              <a:t>A. 1. 	B. 2.	C. 3.	D. 4.</a:t>
            </a:r>
            <a:endParaRPr lang="vi-VN" altLang="en-US" sz="2400" b="1" dirty="0">
              <a:solidFill>
                <a:srgbClr val="F2F2F2"/>
              </a:solidFill>
              <a:latin typeface="Times New Roman" panose="02020603050405020304" pitchFamily="18" charset="0"/>
              <a:ea typeface="Times New Roman" panose="02020603050405020304" pitchFamily="18" charset="0"/>
            </a:endParaRPr>
          </a:p>
        </p:txBody>
      </p:sp>
      <p:sp>
        <p:nvSpPr>
          <p:cNvPr id="9" name="Freeform: Shape 8"/>
          <p:cNvSpPr/>
          <p:nvPr/>
        </p:nvSpPr>
        <p:spPr>
          <a:xfrm>
            <a:off x="223838" y="2522538"/>
            <a:ext cx="290513" cy="285750"/>
          </a:xfrm>
          <a:custGeom>
            <a:avLst/>
            <a:gdLst>
              <a:gd name="connsiteX0" fmla="*/ 0 w 385893"/>
              <a:gd name="connsiteY0" fmla="*/ 268448 h 536895"/>
              <a:gd name="connsiteX1" fmla="*/ 159391 w 385893"/>
              <a:gd name="connsiteY1" fmla="*/ 536895 h 536895"/>
              <a:gd name="connsiteX2" fmla="*/ 385893 w 385893"/>
              <a:gd name="connsiteY2" fmla="*/ 0 h 536895"/>
            </a:gdLst>
            <a:ahLst/>
            <a:cxnLst>
              <a:cxn ang="0">
                <a:pos x="connsiteX0" y="connsiteY0"/>
              </a:cxn>
              <a:cxn ang="0">
                <a:pos x="connsiteX1" y="connsiteY1"/>
              </a:cxn>
              <a:cxn ang="0">
                <a:pos x="connsiteX2" y="connsiteY2"/>
              </a:cxn>
            </a:cxnLst>
            <a:rect l="l" t="t" r="r" b="b"/>
            <a:pathLst>
              <a:path w="385893" h="536895">
                <a:moveTo>
                  <a:pt x="0" y="268448"/>
                </a:moveTo>
                <a:lnTo>
                  <a:pt x="159391" y="536895"/>
                </a:lnTo>
                <a:lnTo>
                  <a:pt x="385893" y="0"/>
                </a:lnTo>
              </a:path>
            </a:pathLst>
          </a:custGeom>
          <a:noFill/>
          <a:ln w="5715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mn-lt"/>
              <a:ea typeface="+mn-ea"/>
              <a:cs typeface="+mn-cs"/>
            </a:endParaRPr>
          </a:p>
        </p:txBody>
      </p:sp>
      <p:pic>
        <p:nvPicPr>
          <p:cNvPr id="129029" name="Picture 1"/>
          <p:cNvPicPr>
            <a:picLocks noChangeAspect="1"/>
          </p:cNvPicPr>
          <p:nvPr/>
        </p:nvPicPr>
        <p:blipFill>
          <a:blip r:embed="rId1"/>
          <a:stretch>
            <a:fillRect/>
          </a:stretch>
        </p:blipFill>
        <p:spPr>
          <a:xfrm>
            <a:off x="6867525" y="79375"/>
            <a:ext cx="5357813" cy="5026025"/>
          </a:xfrm>
          <a:prstGeom prst="rect">
            <a:avLst/>
          </a:prstGeom>
          <a:noFill/>
          <a:ln w="9525">
            <a:noFill/>
          </a:ln>
        </p:spPr>
      </p:pic>
      <p:sp>
        <p:nvSpPr>
          <p:cNvPr id="4" name="Freeform: Shape 3"/>
          <p:cNvSpPr/>
          <p:nvPr/>
        </p:nvSpPr>
        <p:spPr>
          <a:xfrm>
            <a:off x="223838" y="3028950"/>
            <a:ext cx="290513" cy="285750"/>
          </a:xfrm>
          <a:custGeom>
            <a:avLst/>
            <a:gdLst>
              <a:gd name="connsiteX0" fmla="*/ 0 w 385893"/>
              <a:gd name="connsiteY0" fmla="*/ 268448 h 536895"/>
              <a:gd name="connsiteX1" fmla="*/ 159391 w 385893"/>
              <a:gd name="connsiteY1" fmla="*/ 536895 h 536895"/>
              <a:gd name="connsiteX2" fmla="*/ 385893 w 385893"/>
              <a:gd name="connsiteY2" fmla="*/ 0 h 536895"/>
            </a:gdLst>
            <a:ahLst/>
            <a:cxnLst>
              <a:cxn ang="0">
                <a:pos x="connsiteX0" y="connsiteY0"/>
              </a:cxn>
              <a:cxn ang="0">
                <a:pos x="connsiteX1" y="connsiteY1"/>
              </a:cxn>
              <a:cxn ang="0">
                <a:pos x="connsiteX2" y="connsiteY2"/>
              </a:cxn>
            </a:cxnLst>
            <a:rect l="l" t="t" r="r" b="b"/>
            <a:pathLst>
              <a:path w="385893" h="536895">
                <a:moveTo>
                  <a:pt x="0" y="268448"/>
                </a:moveTo>
                <a:lnTo>
                  <a:pt x="159391" y="536895"/>
                </a:lnTo>
                <a:lnTo>
                  <a:pt x="385893" y="0"/>
                </a:lnTo>
              </a:path>
            </a:pathLst>
          </a:custGeom>
          <a:noFill/>
          <a:ln w="5715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5" name="Freeform: Shape 4"/>
          <p:cNvSpPr/>
          <p:nvPr/>
        </p:nvSpPr>
        <p:spPr>
          <a:xfrm>
            <a:off x="223838" y="3521075"/>
            <a:ext cx="290513" cy="285750"/>
          </a:xfrm>
          <a:custGeom>
            <a:avLst/>
            <a:gdLst>
              <a:gd name="connsiteX0" fmla="*/ 0 w 385893"/>
              <a:gd name="connsiteY0" fmla="*/ 268448 h 536895"/>
              <a:gd name="connsiteX1" fmla="*/ 159391 w 385893"/>
              <a:gd name="connsiteY1" fmla="*/ 536895 h 536895"/>
              <a:gd name="connsiteX2" fmla="*/ 385893 w 385893"/>
              <a:gd name="connsiteY2" fmla="*/ 0 h 536895"/>
            </a:gdLst>
            <a:ahLst/>
            <a:cxnLst>
              <a:cxn ang="0">
                <a:pos x="connsiteX0" y="connsiteY0"/>
              </a:cxn>
              <a:cxn ang="0">
                <a:pos x="connsiteX1" y="connsiteY1"/>
              </a:cxn>
              <a:cxn ang="0">
                <a:pos x="connsiteX2" y="connsiteY2"/>
              </a:cxn>
            </a:cxnLst>
            <a:rect l="l" t="t" r="r" b="b"/>
            <a:pathLst>
              <a:path w="385893" h="536895">
                <a:moveTo>
                  <a:pt x="0" y="268448"/>
                </a:moveTo>
                <a:lnTo>
                  <a:pt x="159391" y="536895"/>
                </a:lnTo>
                <a:lnTo>
                  <a:pt x="385893" y="0"/>
                </a:lnTo>
              </a:path>
            </a:pathLst>
          </a:custGeom>
          <a:noFill/>
          <a:ln w="5715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6" name="Freeform: Shape 5"/>
          <p:cNvSpPr/>
          <p:nvPr/>
        </p:nvSpPr>
        <p:spPr>
          <a:xfrm>
            <a:off x="2286000" y="6075363"/>
            <a:ext cx="290513" cy="285750"/>
          </a:xfrm>
          <a:custGeom>
            <a:avLst/>
            <a:gdLst>
              <a:gd name="connsiteX0" fmla="*/ 0 w 385893"/>
              <a:gd name="connsiteY0" fmla="*/ 268448 h 536895"/>
              <a:gd name="connsiteX1" fmla="*/ 159391 w 385893"/>
              <a:gd name="connsiteY1" fmla="*/ 536895 h 536895"/>
              <a:gd name="connsiteX2" fmla="*/ 385893 w 385893"/>
              <a:gd name="connsiteY2" fmla="*/ 0 h 536895"/>
            </a:gdLst>
            <a:ahLst/>
            <a:cxnLst>
              <a:cxn ang="0">
                <a:pos x="connsiteX0" y="connsiteY0"/>
              </a:cxn>
              <a:cxn ang="0">
                <a:pos x="connsiteX1" y="connsiteY1"/>
              </a:cxn>
              <a:cxn ang="0">
                <a:pos x="connsiteX2" y="connsiteY2"/>
              </a:cxn>
            </a:cxnLst>
            <a:rect l="l" t="t" r="r" b="b"/>
            <a:pathLst>
              <a:path w="385893" h="536895">
                <a:moveTo>
                  <a:pt x="0" y="268448"/>
                </a:moveTo>
                <a:lnTo>
                  <a:pt x="159391" y="536895"/>
                </a:lnTo>
                <a:lnTo>
                  <a:pt x="385893" y="0"/>
                </a:lnTo>
              </a:path>
            </a:pathLst>
          </a:custGeom>
          <a:noFill/>
          <a:ln w="5715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mn-lt"/>
              <a:ea typeface="+mn-ea"/>
              <a:cs typeface="+mn-cs"/>
            </a:endParaRP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8" grpId="0"/>
      <p:bldP spid="8" grpId="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p:sp>
        <p:nvSpPr>
          <p:cNvPr id="76802" name="TextBox 3"/>
          <p:cNvSpPr txBox="1"/>
          <p:nvPr/>
        </p:nvSpPr>
        <p:spPr>
          <a:xfrm>
            <a:off x="152400" y="1352550"/>
            <a:ext cx="7162800" cy="3095625"/>
          </a:xfrm>
          <a:prstGeom prst="rect">
            <a:avLst/>
          </a:prstGeom>
          <a:noFill/>
          <a:ln w="9525">
            <a:noFill/>
          </a:ln>
        </p:spPr>
        <p:txBody>
          <a:bodyPr>
            <a:spAutoFit/>
          </a:bodyPr>
          <a:lstStyle>
            <a:lvl1pPr marL="228600" indent="-228600" algn="l" rtl="0" eaLnBrk="0" fontAlgn="base" hangingPunct="0">
              <a:lnSpc>
                <a:spcPct val="120000"/>
              </a:lnSpc>
              <a:spcBef>
                <a:spcPts val="1000"/>
              </a:spcBef>
              <a:spcAft>
                <a:spcPct val="0"/>
              </a:spcAft>
              <a:buFont typeface="Arial" panose="020B0604020202020204" pitchFamily="34" charset="0"/>
              <a:buChar char="•"/>
              <a:defRPr sz="2000" kern="1200">
                <a:solidFill>
                  <a:schemeClr val="tx1"/>
                </a:solidFill>
                <a:effectLst/>
                <a:latin typeface="+mn-lt"/>
                <a:ea typeface="+mn-ea"/>
                <a:cs typeface="+mn-cs"/>
              </a:defRPr>
            </a:lvl1pPr>
            <a:lvl2pPr marL="685800" indent="-228600" algn="l" rtl="0" eaLnBrk="0" fontAlgn="base" hangingPunct="0">
              <a:lnSpc>
                <a:spcPct val="120000"/>
              </a:lnSpc>
              <a:spcBef>
                <a:spcPts val="500"/>
              </a:spcBef>
              <a:spcAft>
                <a:spcPct val="0"/>
              </a:spcAft>
              <a:buFont typeface="Arial" panose="020B0604020202020204" pitchFamily="34" charset="0"/>
              <a:buChar char="•"/>
              <a:defRPr kern="1200">
                <a:solidFill>
                  <a:schemeClr val="tx1"/>
                </a:solidFill>
                <a:effectLst/>
                <a:latin typeface="+mn-lt"/>
                <a:ea typeface="+mn-ea"/>
                <a:cs typeface="+mn-cs"/>
              </a:defRPr>
            </a:lvl2pPr>
            <a:lvl3pPr marL="1143000" indent="-228600" algn="l" rtl="0" eaLnBrk="0" fontAlgn="base" hangingPunct="0">
              <a:lnSpc>
                <a:spcPct val="120000"/>
              </a:lnSpc>
              <a:spcBef>
                <a:spcPts val="500"/>
              </a:spcBef>
              <a:spcAft>
                <a:spcPct val="0"/>
              </a:spcAft>
              <a:buFont typeface="Arial" panose="020B0604020202020204" pitchFamily="34" charset="0"/>
              <a:buChar char="•"/>
              <a:defRPr sz="1600" kern="1200">
                <a:solidFill>
                  <a:schemeClr val="tx1"/>
                </a:solidFill>
                <a:effectLst/>
                <a:latin typeface="+mn-lt"/>
                <a:ea typeface="+mn-ea"/>
                <a:cs typeface="+mn-cs"/>
              </a:defRPr>
            </a:lvl3pPr>
            <a:lvl4pPr marL="1600200" indent="-228600" algn="l" rtl="0" eaLnBrk="0" fontAlgn="base" hangingPunct="0">
              <a:lnSpc>
                <a:spcPct val="120000"/>
              </a:lnSpc>
              <a:spcBef>
                <a:spcPts val="500"/>
              </a:spcBef>
              <a:spcAft>
                <a:spcPct val="0"/>
              </a:spcAft>
              <a:buFont typeface="Arial" panose="020B0604020202020204" pitchFamily="34" charset="0"/>
              <a:buChar char="•"/>
              <a:defRPr sz="1400" kern="1200">
                <a:solidFill>
                  <a:schemeClr val="tx1"/>
                </a:solidFill>
                <a:effectLst/>
                <a:latin typeface="+mn-lt"/>
                <a:ea typeface="+mn-ea"/>
                <a:cs typeface="+mn-cs"/>
              </a:defRPr>
            </a:lvl4pPr>
            <a:lvl5pPr marL="2057400" indent="-228600" algn="l" rtl="0" eaLnBrk="0" fontAlgn="base" hangingPunct="0">
              <a:lnSpc>
                <a:spcPct val="120000"/>
              </a:lnSpc>
              <a:spcBef>
                <a:spcPts val="500"/>
              </a:spcBef>
              <a:spcAft>
                <a:spcPct val="0"/>
              </a:spcAft>
              <a:buFont typeface="Arial" panose="020B0604020202020204" pitchFamily="34" charset="0"/>
              <a:buChar char="•"/>
              <a:defRPr sz="1200" kern="1200">
                <a:solidFill>
                  <a:schemeClr val="tx1"/>
                </a:solidFill>
                <a:effectLst/>
                <a:latin typeface="+mn-lt"/>
                <a:ea typeface="+mn-ea"/>
                <a:cs typeface="+mn-cs"/>
              </a:defRPr>
            </a:lvl5pPr>
          </a:lstStyle>
          <a:p>
            <a:pPr marL="0" lvl="0" indent="0" algn="ctr" eaLnBrk="1" hangingPunct="1">
              <a:lnSpc>
                <a:spcPct val="100000"/>
              </a:lnSpc>
              <a:spcBef>
                <a:spcPct val="50000"/>
              </a:spcBef>
              <a:buFontTx/>
              <a:buNone/>
            </a:pPr>
            <a:r>
              <a:rPr lang="en-US" altLang="en-US" sz="4400" b="1" dirty="0">
                <a:solidFill>
                  <a:srgbClr val="66FFFF"/>
                </a:solidFill>
                <a:latin typeface="Times New Roman" panose="02020603050405020304" pitchFamily="18" charset="0"/>
                <a:cs typeface="Times New Roman" panose="02020603050405020304" pitchFamily="18" charset="0"/>
              </a:rPr>
              <a:t>TÌM HIỂU</a:t>
            </a:r>
            <a:endParaRPr lang="en-US" altLang="en-US" sz="4400" b="1" dirty="0">
              <a:solidFill>
                <a:srgbClr val="66FFFF"/>
              </a:solidFill>
              <a:latin typeface="Times New Roman" panose="02020603050405020304" pitchFamily="18" charset="0"/>
              <a:cs typeface="Times New Roman" panose="02020603050405020304" pitchFamily="18" charset="0"/>
            </a:endParaRPr>
          </a:p>
          <a:p>
            <a:pPr marL="0" lvl="0" indent="0" algn="ctr" eaLnBrk="1" hangingPunct="1">
              <a:lnSpc>
                <a:spcPct val="115000"/>
              </a:lnSpc>
              <a:spcBef>
                <a:spcPct val="50000"/>
              </a:spcBef>
              <a:buFontTx/>
              <a:buNone/>
            </a:pPr>
            <a:r>
              <a:rPr lang="vi-VN" altLang="en-US" sz="5400" b="1" dirty="0">
                <a:solidFill>
                  <a:srgbClr val="FFC000"/>
                </a:solidFill>
                <a:latin typeface="Times New Roman" panose="02020603050405020304" pitchFamily="18" charset="0"/>
                <a:cs typeface="Times New Roman" panose="02020603050405020304" pitchFamily="18" charset="0"/>
              </a:rPr>
              <a:t>II. </a:t>
            </a:r>
            <a:r>
              <a:rPr lang="en-US" altLang="en-US" sz="5400" b="1" dirty="0">
                <a:solidFill>
                  <a:srgbClr val="FFC000"/>
                </a:solidFill>
                <a:latin typeface="Times New Roman" panose="02020603050405020304" pitchFamily="18" charset="0"/>
                <a:cs typeface="Times New Roman" panose="02020603050405020304" pitchFamily="18" charset="0"/>
              </a:rPr>
              <a:t>CÁC </a:t>
            </a:r>
            <a:r>
              <a:rPr lang="vi-VN" altLang="en-US" sz="5400" b="1" dirty="0">
                <a:solidFill>
                  <a:srgbClr val="FFC000"/>
                </a:solidFill>
                <a:latin typeface="Times New Roman" panose="02020603050405020304" pitchFamily="18" charset="0"/>
                <a:cs typeface="Times New Roman" panose="02020603050405020304" pitchFamily="18" charset="0"/>
              </a:rPr>
              <a:t>THÍ NGHIỆM </a:t>
            </a:r>
            <a:r>
              <a:rPr lang="en-US" altLang="en-US" sz="5400" b="1" dirty="0">
                <a:solidFill>
                  <a:srgbClr val="FFC000"/>
                </a:solidFill>
                <a:latin typeface="Times New Roman" panose="02020603050405020304" pitchFamily="18" charset="0"/>
                <a:cs typeface="Times New Roman" panose="02020603050405020304" pitchFamily="18" charset="0"/>
              </a:rPr>
              <a:t>CỦA MENDEL</a:t>
            </a:r>
            <a:endParaRPr lang="en-US" altLang="en-US" sz="5400" b="1" dirty="0">
              <a:solidFill>
                <a:srgbClr val="FFC000"/>
              </a:solidFill>
              <a:latin typeface="Times New Roman" panose="02020603050405020304" pitchFamily="18" charset="0"/>
              <a:ea typeface="Times New Roman" panose="02020603050405020304" pitchFamily="18" charset="0"/>
            </a:endParaRPr>
          </a:p>
        </p:txBody>
      </p:sp>
      <p:pic>
        <p:nvPicPr>
          <p:cNvPr id="76803" name="Picture 2"/>
          <p:cNvPicPr>
            <a:picLocks noChangeAspect="1"/>
          </p:cNvPicPr>
          <p:nvPr/>
        </p:nvPicPr>
        <p:blipFill>
          <a:blip r:embed="rId1"/>
          <a:stretch>
            <a:fillRect/>
          </a:stretch>
        </p:blipFill>
        <p:spPr>
          <a:xfrm>
            <a:off x="7315200" y="1435100"/>
            <a:ext cx="4495800" cy="3841750"/>
          </a:xfrm>
          <a:prstGeom prst="rect">
            <a:avLst/>
          </a:prstGeom>
          <a:noFill/>
          <a:ln w="9525">
            <a:noFill/>
          </a:ln>
        </p:spPr>
      </p:pic>
    </p:spTree>
  </p:cSld>
  <p:clrMapOvr>
    <a:masterClrMapping/>
  </p:clrMapOvr>
  <p:transition spd="slow">
    <p:split orient="ver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7826" name="TextBox 3"/>
          <p:cNvSpPr txBox="1"/>
          <p:nvPr/>
        </p:nvSpPr>
        <p:spPr>
          <a:xfrm>
            <a:off x="457200" y="2262188"/>
            <a:ext cx="11506200" cy="1068387"/>
          </a:xfrm>
          <a:prstGeom prst="rect">
            <a:avLst/>
          </a:prstGeom>
          <a:noFill/>
          <a:ln w="9525">
            <a:noFill/>
          </a:ln>
        </p:spPr>
        <p:txBody>
          <a:bodyPr>
            <a:spAutoFit/>
          </a:bodyPr>
          <a:lstStyle>
            <a:lvl1pPr marL="228600" indent="-228600" algn="l" rtl="0" eaLnBrk="0" fontAlgn="base" hangingPunct="0">
              <a:lnSpc>
                <a:spcPct val="120000"/>
              </a:lnSpc>
              <a:spcBef>
                <a:spcPts val="1000"/>
              </a:spcBef>
              <a:spcAft>
                <a:spcPct val="0"/>
              </a:spcAft>
              <a:buFont typeface="Arial" panose="020B0604020202020204" pitchFamily="34" charset="0"/>
              <a:buChar char="•"/>
              <a:defRPr sz="2000" kern="1200">
                <a:solidFill>
                  <a:schemeClr val="tx1"/>
                </a:solidFill>
                <a:effectLst/>
                <a:latin typeface="+mn-lt"/>
                <a:ea typeface="+mn-ea"/>
                <a:cs typeface="+mn-cs"/>
              </a:defRPr>
            </a:lvl1pPr>
            <a:lvl2pPr marL="685800" indent="-228600" algn="l" rtl="0" eaLnBrk="0" fontAlgn="base" hangingPunct="0">
              <a:lnSpc>
                <a:spcPct val="120000"/>
              </a:lnSpc>
              <a:spcBef>
                <a:spcPts val="500"/>
              </a:spcBef>
              <a:spcAft>
                <a:spcPct val="0"/>
              </a:spcAft>
              <a:buFont typeface="Arial" panose="020B0604020202020204" pitchFamily="34" charset="0"/>
              <a:buChar char="•"/>
              <a:defRPr kern="1200">
                <a:solidFill>
                  <a:schemeClr val="tx1"/>
                </a:solidFill>
                <a:effectLst/>
                <a:latin typeface="+mn-lt"/>
                <a:ea typeface="+mn-ea"/>
                <a:cs typeface="+mn-cs"/>
              </a:defRPr>
            </a:lvl2pPr>
            <a:lvl3pPr marL="1143000" indent="-228600" algn="l" rtl="0" eaLnBrk="0" fontAlgn="base" hangingPunct="0">
              <a:lnSpc>
                <a:spcPct val="120000"/>
              </a:lnSpc>
              <a:spcBef>
                <a:spcPts val="500"/>
              </a:spcBef>
              <a:spcAft>
                <a:spcPct val="0"/>
              </a:spcAft>
              <a:buFont typeface="Arial" panose="020B0604020202020204" pitchFamily="34" charset="0"/>
              <a:buChar char="•"/>
              <a:defRPr sz="1600" kern="1200">
                <a:solidFill>
                  <a:schemeClr val="tx1"/>
                </a:solidFill>
                <a:effectLst/>
                <a:latin typeface="+mn-lt"/>
                <a:ea typeface="+mn-ea"/>
                <a:cs typeface="+mn-cs"/>
              </a:defRPr>
            </a:lvl3pPr>
            <a:lvl4pPr marL="1600200" indent="-228600" algn="l" rtl="0" eaLnBrk="0" fontAlgn="base" hangingPunct="0">
              <a:lnSpc>
                <a:spcPct val="120000"/>
              </a:lnSpc>
              <a:spcBef>
                <a:spcPts val="500"/>
              </a:spcBef>
              <a:spcAft>
                <a:spcPct val="0"/>
              </a:spcAft>
              <a:buFont typeface="Arial" panose="020B0604020202020204" pitchFamily="34" charset="0"/>
              <a:buChar char="•"/>
              <a:defRPr sz="1400" kern="1200">
                <a:solidFill>
                  <a:schemeClr val="tx1"/>
                </a:solidFill>
                <a:effectLst/>
                <a:latin typeface="+mn-lt"/>
                <a:ea typeface="+mn-ea"/>
                <a:cs typeface="+mn-cs"/>
              </a:defRPr>
            </a:lvl4pPr>
            <a:lvl5pPr marL="2057400" indent="-228600" algn="l" rtl="0" eaLnBrk="0" fontAlgn="base" hangingPunct="0">
              <a:lnSpc>
                <a:spcPct val="120000"/>
              </a:lnSpc>
              <a:spcBef>
                <a:spcPts val="500"/>
              </a:spcBef>
              <a:spcAft>
                <a:spcPct val="0"/>
              </a:spcAft>
              <a:buFont typeface="Arial" panose="020B0604020202020204" pitchFamily="34" charset="0"/>
              <a:buChar char="•"/>
              <a:defRPr sz="1200" kern="1200">
                <a:solidFill>
                  <a:schemeClr val="tx1"/>
                </a:solidFill>
                <a:effectLst/>
                <a:latin typeface="+mn-lt"/>
                <a:ea typeface="+mn-ea"/>
                <a:cs typeface="+mn-cs"/>
              </a:defRPr>
            </a:lvl5pPr>
          </a:lstStyle>
          <a:p>
            <a:pPr marL="0" lvl="0" indent="0" algn="ctr" eaLnBrk="1" hangingPunct="1">
              <a:lnSpc>
                <a:spcPct val="115000"/>
              </a:lnSpc>
              <a:spcBef>
                <a:spcPct val="50000"/>
              </a:spcBef>
              <a:buFontTx/>
              <a:buNone/>
            </a:pPr>
            <a:r>
              <a:rPr lang="en-US" altLang="en-US" sz="6000" b="1" dirty="0">
                <a:solidFill>
                  <a:srgbClr val="FFC000"/>
                </a:solidFill>
                <a:latin typeface="Times New Roman" panose="02020603050405020304" pitchFamily="18" charset="0"/>
                <a:cs typeface="Times New Roman" panose="02020603050405020304" pitchFamily="18" charset="0"/>
              </a:rPr>
              <a:t>1. </a:t>
            </a:r>
            <a:r>
              <a:rPr lang="vi-VN" altLang="en-US" sz="6000" b="1" dirty="0">
                <a:solidFill>
                  <a:srgbClr val="FFC000"/>
                </a:solidFill>
                <a:latin typeface="Times New Roman" panose="02020603050405020304" pitchFamily="18" charset="0"/>
                <a:cs typeface="Times New Roman" panose="02020603050405020304" pitchFamily="18" charset="0"/>
              </a:rPr>
              <a:t>Thí nghiệm lai </a:t>
            </a:r>
            <a:r>
              <a:rPr lang="en-US" altLang="en-US" sz="6000" b="1" dirty="0">
                <a:solidFill>
                  <a:srgbClr val="FFC000"/>
                </a:solidFill>
                <a:latin typeface="Times New Roman" panose="02020603050405020304" pitchFamily="18" charset="0"/>
                <a:cs typeface="Times New Roman" panose="02020603050405020304" pitchFamily="18" charset="0"/>
              </a:rPr>
              <a:t>một</a:t>
            </a:r>
            <a:r>
              <a:rPr lang="vi-VN" altLang="en-US" sz="6000" b="1" dirty="0">
                <a:solidFill>
                  <a:srgbClr val="FFC000"/>
                </a:solidFill>
                <a:latin typeface="Times New Roman" panose="02020603050405020304" pitchFamily="18" charset="0"/>
                <a:cs typeface="Times New Roman" panose="02020603050405020304" pitchFamily="18" charset="0"/>
              </a:rPr>
              <a:t> tính trạng</a:t>
            </a:r>
            <a:endParaRPr lang="vi-VN" altLang="en-US" sz="6000" b="1" dirty="0">
              <a:solidFill>
                <a:srgbClr val="FFC000"/>
              </a:solidFill>
              <a:latin typeface="Times New Roman" panose="02020603050405020304" pitchFamily="18" charset="0"/>
              <a:ea typeface="Times New Roman" panose="02020603050405020304" pitchFamily="18" charset="0"/>
            </a:endParaRPr>
          </a:p>
        </p:txBody>
      </p:sp>
    </p:spTree>
  </p:cSld>
  <p:clrMapOvr>
    <a:masterClrMapping/>
  </p:clrMapOvr>
  <p:transition spd="slow">
    <p:split orient="ver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78850" name="Picture 5"/>
          <p:cNvPicPr>
            <a:picLocks noChangeAspect="1"/>
          </p:cNvPicPr>
          <p:nvPr/>
        </p:nvPicPr>
        <p:blipFill>
          <a:blip r:embed="rId1"/>
          <a:stretch>
            <a:fillRect/>
          </a:stretch>
        </p:blipFill>
        <p:spPr>
          <a:xfrm>
            <a:off x="4876800" y="533400"/>
            <a:ext cx="7078663" cy="5880100"/>
          </a:xfrm>
          <a:prstGeom prst="rect">
            <a:avLst/>
          </a:prstGeom>
          <a:noFill/>
          <a:ln w="9525">
            <a:noFill/>
          </a:ln>
        </p:spPr>
      </p:pic>
      <p:sp>
        <p:nvSpPr>
          <p:cNvPr id="8" name="TextBox 7"/>
          <p:cNvSpPr txBox="1"/>
          <p:nvPr/>
        </p:nvSpPr>
        <p:spPr>
          <a:xfrm>
            <a:off x="236538" y="444500"/>
            <a:ext cx="4792663" cy="5637213"/>
          </a:xfrm>
          <a:prstGeom prst="rect">
            <a:avLst/>
          </a:prstGeom>
          <a:noFill/>
        </p:spPr>
        <p:txBody>
          <a:bodyPr>
            <a:spAutoFit/>
          </a:bodyPr>
          <a:p>
            <a:pPr defTabSz="457200" eaLnBrk="1" hangingPunct="1">
              <a:lnSpc>
                <a:spcPct val="117000"/>
              </a:lnSpc>
              <a:buNone/>
              <a:tabLst>
                <a:tab pos="6523355" algn="l"/>
              </a:tabLst>
            </a:pPr>
            <a:r>
              <a:rPr sz="3200" b="1" dirty="0">
                <a:solidFill>
                  <a:srgbClr val="66FFFF"/>
                </a:solidFill>
                <a:latin typeface="Times New Roman" panose="02020603050405020304" pitchFamily="18" charset="0"/>
                <a:cs typeface="Times New Roman" panose="02020603050405020304" pitchFamily="18" charset="0"/>
              </a:rPr>
              <a:t>Xác định:</a:t>
            </a:r>
            <a:endParaRPr sz="3200" b="1" dirty="0">
              <a:solidFill>
                <a:srgbClr val="66FFFF"/>
              </a:solidFill>
              <a:latin typeface="Times New Roman" panose="02020603050405020304" pitchFamily="18" charset="0"/>
              <a:cs typeface="Times New Roman" panose="02020603050405020304" pitchFamily="18" charset="0"/>
            </a:endParaRPr>
          </a:p>
          <a:p>
            <a:pPr defTabSz="457200" eaLnBrk="1" hangingPunct="1">
              <a:lnSpc>
                <a:spcPct val="117000"/>
              </a:lnSpc>
              <a:buNone/>
              <a:tabLst>
                <a:tab pos="6523355" algn="l"/>
              </a:tabLst>
            </a:pPr>
            <a:r>
              <a:rPr sz="2800" b="1" dirty="0">
                <a:solidFill>
                  <a:srgbClr val="FFFF00"/>
                </a:solidFill>
                <a:latin typeface="Times New Roman" panose="02020603050405020304" pitchFamily="18" charset="0"/>
                <a:cs typeface="Times New Roman" panose="02020603050405020304" pitchFamily="18" charset="0"/>
              </a:rPr>
              <a:t>1. Đối tượng nghiên cứu v</a:t>
            </a:r>
            <a:r>
              <a:rPr sz="2800" b="1" dirty="0">
                <a:solidFill>
                  <a:srgbClr val="FFFF00"/>
                </a:solidFill>
                <a:latin typeface="Times New Roman" panose="02020603050405020304" pitchFamily="18" charset="0"/>
                <a:ea typeface="Times New Roman" panose="02020603050405020304" pitchFamily="18" charset="0"/>
              </a:rPr>
              <a:t>à</a:t>
            </a:r>
            <a:r>
              <a:rPr sz="2800" b="1" dirty="0">
                <a:solidFill>
                  <a:srgbClr val="FFFF00"/>
                </a:solidFill>
                <a:latin typeface="Times New Roman" panose="02020603050405020304" pitchFamily="18" charset="0"/>
                <a:cs typeface="Times New Roman" panose="02020603050405020304" pitchFamily="18" charset="0"/>
              </a:rPr>
              <a:t> đặc điểm đối tượng</a:t>
            </a:r>
            <a:endParaRPr sz="2800" b="1" dirty="0">
              <a:solidFill>
                <a:srgbClr val="FFFF00"/>
              </a:solidFill>
              <a:latin typeface="Times New Roman" panose="02020603050405020304" pitchFamily="18" charset="0"/>
              <a:cs typeface="Times New Roman" panose="02020603050405020304" pitchFamily="18" charset="0"/>
            </a:endParaRPr>
          </a:p>
          <a:p>
            <a:pPr defTabSz="457200" eaLnBrk="1" hangingPunct="1">
              <a:lnSpc>
                <a:spcPct val="117000"/>
              </a:lnSpc>
              <a:buNone/>
              <a:tabLst>
                <a:tab pos="6523355" algn="l"/>
              </a:tabLst>
            </a:pPr>
            <a:r>
              <a:rPr sz="2800" dirty="0">
                <a:latin typeface="Times New Roman" panose="02020603050405020304" pitchFamily="18" charset="0"/>
                <a:cs typeface="Times New Roman" panose="02020603050405020304" pitchFamily="18" charset="0"/>
              </a:rPr>
              <a:t>- Đối tượng nghiên cứu: </a:t>
            </a:r>
            <a:endParaRPr sz="2800" dirty="0">
              <a:latin typeface="Times New Roman" panose="02020603050405020304" pitchFamily="18" charset="0"/>
              <a:cs typeface="Times New Roman" panose="02020603050405020304" pitchFamily="18" charset="0"/>
            </a:endParaRPr>
          </a:p>
          <a:p>
            <a:pPr defTabSz="457200" eaLnBrk="1" hangingPunct="1">
              <a:lnSpc>
                <a:spcPct val="117000"/>
              </a:lnSpc>
              <a:buNone/>
              <a:tabLst>
                <a:tab pos="6523355" algn="l"/>
              </a:tabLst>
            </a:pPr>
            <a:r>
              <a:rPr sz="2800" dirty="0">
                <a:latin typeface="Times New Roman" panose="02020603050405020304" pitchFamily="18" charset="0"/>
                <a:cs typeface="Times New Roman" panose="02020603050405020304" pitchFamily="18" charset="0"/>
              </a:rPr>
              <a:t>- Đặc điểm: </a:t>
            </a:r>
            <a:endParaRPr sz="2800" dirty="0">
              <a:latin typeface="Times New Roman" panose="02020603050405020304" pitchFamily="18" charset="0"/>
              <a:cs typeface="Times New Roman" panose="02020603050405020304" pitchFamily="18" charset="0"/>
            </a:endParaRPr>
          </a:p>
          <a:p>
            <a:pPr defTabSz="457200" eaLnBrk="1" hangingPunct="1">
              <a:lnSpc>
                <a:spcPct val="117000"/>
              </a:lnSpc>
              <a:buNone/>
              <a:tabLst>
                <a:tab pos="6523355" algn="l"/>
              </a:tabLst>
            </a:pPr>
            <a:r>
              <a:rPr sz="2800" b="1" dirty="0">
                <a:solidFill>
                  <a:srgbClr val="FFFF00"/>
                </a:solidFill>
                <a:latin typeface="Times New Roman" panose="02020603050405020304" pitchFamily="18" charset="0"/>
                <a:cs typeface="Times New Roman" panose="02020603050405020304" pitchFamily="18" charset="0"/>
              </a:rPr>
              <a:t>2. Các bước tiến h</a:t>
            </a:r>
            <a:r>
              <a:rPr sz="2800" b="1" dirty="0">
                <a:solidFill>
                  <a:srgbClr val="FFFF00"/>
                </a:solidFill>
                <a:latin typeface="Times New Roman" panose="02020603050405020304" pitchFamily="18" charset="0"/>
                <a:ea typeface="Times New Roman" panose="02020603050405020304" pitchFamily="18" charset="0"/>
              </a:rPr>
              <a:t>à</a:t>
            </a:r>
            <a:r>
              <a:rPr sz="2800" b="1" dirty="0">
                <a:solidFill>
                  <a:srgbClr val="FFFF00"/>
                </a:solidFill>
                <a:latin typeface="Times New Roman" panose="02020603050405020304" pitchFamily="18" charset="0"/>
                <a:cs typeface="Times New Roman" panose="02020603050405020304" pitchFamily="18" charset="0"/>
              </a:rPr>
              <a:t>nh thí nghiệm</a:t>
            </a:r>
            <a:endParaRPr sz="2800" b="1" dirty="0">
              <a:solidFill>
                <a:srgbClr val="FFFF00"/>
              </a:solidFill>
              <a:latin typeface="Times New Roman" panose="02020603050405020304" pitchFamily="18" charset="0"/>
              <a:cs typeface="Times New Roman" panose="02020603050405020304" pitchFamily="18" charset="0"/>
            </a:endParaRPr>
          </a:p>
          <a:p>
            <a:pPr defTabSz="457200" eaLnBrk="1" hangingPunct="1">
              <a:lnSpc>
                <a:spcPct val="117000"/>
              </a:lnSpc>
              <a:buNone/>
              <a:tabLst>
                <a:tab pos="6523355" algn="l"/>
              </a:tabLst>
            </a:pPr>
            <a:r>
              <a:rPr sz="2800" dirty="0">
                <a:latin typeface="Times New Roman" panose="02020603050405020304" pitchFamily="18" charset="0"/>
                <a:cs typeface="Times New Roman" panose="02020603050405020304" pitchFamily="18" charset="0"/>
              </a:rPr>
              <a:t>Bước 1:  </a:t>
            </a:r>
            <a:endParaRPr sz="2800" dirty="0">
              <a:latin typeface="Times New Roman" panose="02020603050405020304" pitchFamily="18" charset="0"/>
              <a:cs typeface="Times New Roman" panose="02020603050405020304" pitchFamily="18" charset="0"/>
            </a:endParaRPr>
          </a:p>
          <a:p>
            <a:pPr defTabSz="457200" eaLnBrk="1" hangingPunct="1">
              <a:lnSpc>
                <a:spcPct val="117000"/>
              </a:lnSpc>
              <a:buNone/>
              <a:tabLst>
                <a:tab pos="6523355" algn="l"/>
              </a:tabLst>
            </a:pPr>
            <a:r>
              <a:rPr sz="2800" dirty="0">
                <a:latin typeface="Times New Roman" panose="02020603050405020304" pitchFamily="18" charset="0"/>
                <a:cs typeface="Times New Roman" panose="02020603050405020304" pitchFamily="18" charset="0"/>
              </a:rPr>
              <a:t>Bước 2:   </a:t>
            </a:r>
            <a:endParaRPr sz="2800" dirty="0">
              <a:latin typeface="Times New Roman" panose="02020603050405020304" pitchFamily="18" charset="0"/>
              <a:cs typeface="Times New Roman" panose="02020603050405020304" pitchFamily="18" charset="0"/>
            </a:endParaRPr>
          </a:p>
          <a:p>
            <a:pPr defTabSz="457200" eaLnBrk="1" hangingPunct="1">
              <a:lnSpc>
                <a:spcPct val="117000"/>
              </a:lnSpc>
              <a:buNone/>
              <a:tabLst>
                <a:tab pos="6523355" algn="l"/>
              </a:tabLst>
            </a:pPr>
            <a:r>
              <a:rPr sz="2800" dirty="0">
                <a:latin typeface="Times New Roman" panose="02020603050405020304" pitchFamily="18" charset="0"/>
                <a:cs typeface="Times New Roman" panose="02020603050405020304" pitchFamily="18" charset="0"/>
              </a:rPr>
              <a:t>Bước 3: </a:t>
            </a:r>
            <a:endParaRPr sz="2800" dirty="0">
              <a:latin typeface="Times New Roman" panose="02020603050405020304" pitchFamily="18" charset="0"/>
              <a:cs typeface="Times New Roman" panose="02020603050405020304" pitchFamily="18" charset="0"/>
            </a:endParaRPr>
          </a:p>
          <a:p>
            <a:pPr defTabSz="457200" eaLnBrk="1" hangingPunct="1">
              <a:buNone/>
              <a:tabLst>
                <a:tab pos="6523355" algn="l"/>
              </a:tabLst>
            </a:pPr>
            <a:r>
              <a:rPr sz="2800" dirty="0">
                <a:latin typeface="Times New Roman" panose="02020603050405020304" pitchFamily="18" charset="0"/>
                <a:cs typeface="Times New Roman" panose="02020603050405020304" pitchFamily="18" charset="0"/>
              </a:rPr>
              <a:t>Bước 4: 			</a:t>
            </a:r>
            <a:endParaRPr sz="2800" dirty="0">
              <a:latin typeface="Times New Roman" panose="02020603050405020304" pitchFamily="18" charset="0"/>
              <a:ea typeface="Times New Roman" panose="02020603050405020304" pitchFamily="18" charset="0"/>
            </a:endParaRPr>
          </a:p>
        </p:txBody>
      </p:sp>
    </p:spTree>
  </p:cSld>
  <p:clrMapOvr>
    <a:masterClrMapping/>
  </p:clrMapOvr>
  <p:transition spd="slow">
    <p:split orient="ver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82946" name="Picture 5"/>
          <p:cNvPicPr>
            <a:picLocks noChangeAspect="1"/>
          </p:cNvPicPr>
          <p:nvPr/>
        </p:nvPicPr>
        <p:blipFill>
          <a:blip r:embed="rId1"/>
          <a:stretch>
            <a:fillRect/>
          </a:stretch>
        </p:blipFill>
        <p:spPr>
          <a:xfrm>
            <a:off x="7924800" y="76200"/>
            <a:ext cx="4167188" cy="3584575"/>
          </a:xfrm>
          <a:prstGeom prst="rect">
            <a:avLst/>
          </a:prstGeom>
          <a:noFill/>
          <a:ln w="9525">
            <a:noFill/>
          </a:ln>
        </p:spPr>
      </p:pic>
      <p:sp>
        <p:nvSpPr>
          <p:cNvPr id="8" name="TextBox 7"/>
          <p:cNvSpPr txBox="1"/>
          <p:nvPr/>
        </p:nvSpPr>
        <p:spPr>
          <a:xfrm>
            <a:off x="133350" y="0"/>
            <a:ext cx="7791450" cy="6718300"/>
          </a:xfrm>
          <a:prstGeom prst="rect">
            <a:avLst/>
          </a:prstGeom>
          <a:noFill/>
          <a:ln w="9525">
            <a:noFill/>
          </a:ln>
        </p:spPr>
        <p:txBody>
          <a:bodyPr>
            <a:spAutoFit/>
          </a:bodyPr>
          <a:lstStyle>
            <a:lvl1pPr marL="228600" indent="-228600" algn="l" rtl="0" eaLnBrk="0" fontAlgn="base" hangingPunct="0">
              <a:lnSpc>
                <a:spcPct val="120000"/>
              </a:lnSpc>
              <a:spcBef>
                <a:spcPts val="1000"/>
              </a:spcBef>
              <a:spcAft>
                <a:spcPct val="0"/>
              </a:spcAft>
              <a:buFont typeface="Arial" panose="020B0604020202020204" pitchFamily="34" charset="0"/>
              <a:buChar char="•"/>
              <a:defRPr sz="2000" kern="1200">
                <a:solidFill>
                  <a:schemeClr val="tx1"/>
                </a:solidFill>
                <a:effectLst/>
                <a:latin typeface="+mn-lt"/>
                <a:ea typeface="+mn-ea"/>
                <a:cs typeface="+mn-cs"/>
              </a:defRPr>
            </a:lvl1pPr>
            <a:lvl2pPr marL="685800" indent="-228600" algn="l" rtl="0" eaLnBrk="0" fontAlgn="base" hangingPunct="0">
              <a:lnSpc>
                <a:spcPct val="120000"/>
              </a:lnSpc>
              <a:spcBef>
                <a:spcPts val="500"/>
              </a:spcBef>
              <a:spcAft>
                <a:spcPct val="0"/>
              </a:spcAft>
              <a:buFont typeface="Arial" panose="020B0604020202020204" pitchFamily="34" charset="0"/>
              <a:buChar char="•"/>
              <a:defRPr kern="1200">
                <a:solidFill>
                  <a:schemeClr val="tx1"/>
                </a:solidFill>
                <a:effectLst/>
                <a:latin typeface="+mn-lt"/>
                <a:ea typeface="+mn-ea"/>
                <a:cs typeface="+mn-cs"/>
              </a:defRPr>
            </a:lvl2pPr>
            <a:lvl3pPr marL="1143000" indent="-228600" algn="l" rtl="0" eaLnBrk="0" fontAlgn="base" hangingPunct="0">
              <a:lnSpc>
                <a:spcPct val="120000"/>
              </a:lnSpc>
              <a:spcBef>
                <a:spcPts val="500"/>
              </a:spcBef>
              <a:spcAft>
                <a:spcPct val="0"/>
              </a:spcAft>
              <a:buFont typeface="Arial" panose="020B0604020202020204" pitchFamily="34" charset="0"/>
              <a:buChar char="•"/>
              <a:defRPr sz="1600" kern="1200">
                <a:solidFill>
                  <a:schemeClr val="tx1"/>
                </a:solidFill>
                <a:effectLst/>
                <a:latin typeface="+mn-lt"/>
                <a:ea typeface="+mn-ea"/>
                <a:cs typeface="+mn-cs"/>
              </a:defRPr>
            </a:lvl3pPr>
            <a:lvl4pPr marL="1600200" indent="-228600" algn="l" rtl="0" eaLnBrk="0" fontAlgn="base" hangingPunct="0">
              <a:lnSpc>
                <a:spcPct val="120000"/>
              </a:lnSpc>
              <a:spcBef>
                <a:spcPts val="500"/>
              </a:spcBef>
              <a:spcAft>
                <a:spcPct val="0"/>
              </a:spcAft>
              <a:buFont typeface="Arial" panose="020B0604020202020204" pitchFamily="34" charset="0"/>
              <a:buChar char="•"/>
              <a:defRPr sz="1400" kern="1200">
                <a:solidFill>
                  <a:schemeClr val="tx1"/>
                </a:solidFill>
                <a:effectLst/>
                <a:latin typeface="+mn-lt"/>
                <a:ea typeface="+mn-ea"/>
                <a:cs typeface="+mn-cs"/>
              </a:defRPr>
            </a:lvl4pPr>
            <a:lvl5pPr marL="2057400" indent="-228600" algn="l" rtl="0" eaLnBrk="0" fontAlgn="base" hangingPunct="0">
              <a:lnSpc>
                <a:spcPct val="120000"/>
              </a:lnSpc>
              <a:spcBef>
                <a:spcPts val="500"/>
              </a:spcBef>
              <a:spcAft>
                <a:spcPct val="0"/>
              </a:spcAft>
              <a:buFont typeface="Arial" panose="020B0604020202020204" pitchFamily="34" charset="0"/>
              <a:buChar char="•"/>
              <a:defRPr sz="1200" kern="1200">
                <a:solidFill>
                  <a:schemeClr val="tx1"/>
                </a:solidFill>
                <a:effectLst/>
                <a:latin typeface="+mn-lt"/>
                <a:ea typeface="+mn-ea"/>
                <a:cs typeface="+mn-cs"/>
              </a:defRPr>
            </a:lvl5pPr>
          </a:lstStyle>
          <a:p>
            <a:pPr marL="0" lvl="0" indent="0" defTabSz="457200" eaLnBrk="1" hangingPunct="1">
              <a:lnSpc>
                <a:spcPct val="117000"/>
              </a:lnSpc>
              <a:spcBef>
                <a:spcPct val="0"/>
              </a:spcBef>
              <a:buFontTx/>
              <a:buNone/>
              <a:tabLst>
                <a:tab pos="6523355" algn="l"/>
              </a:tabLst>
            </a:pPr>
            <a:r>
              <a:rPr lang="vi-VN" altLang="en-US" sz="2300" b="1" dirty="0">
                <a:solidFill>
                  <a:srgbClr val="FFFF00"/>
                </a:solidFill>
                <a:latin typeface="Times New Roman" panose="02020603050405020304" pitchFamily="18" charset="0"/>
                <a:cs typeface="Times New Roman" panose="02020603050405020304" pitchFamily="18" charset="0"/>
              </a:rPr>
              <a:t>II. THÍ NGHIỆM LAI Ở ĐẬU HÀ LAN</a:t>
            </a:r>
            <a:endParaRPr lang="vi-VN" altLang="en-US" sz="2300" b="1" dirty="0">
              <a:solidFill>
                <a:srgbClr val="FFFF00"/>
              </a:solidFill>
              <a:latin typeface="Times New Roman" panose="02020603050405020304" pitchFamily="18" charset="0"/>
              <a:cs typeface="Times New Roman" panose="02020603050405020304" pitchFamily="18" charset="0"/>
            </a:endParaRPr>
          </a:p>
          <a:p>
            <a:pPr marL="0" lvl="0" indent="0" defTabSz="457200" eaLnBrk="1" hangingPunct="1">
              <a:lnSpc>
                <a:spcPct val="117000"/>
              </a:lnSpc>
              <a:spcBef>
                <a:spcPct val="0"/>
              </a:spcBef>
              <a:buFontTx/>
              <a:buNone/>
              <a:tabLst>
                <a:tab pos="6523355" algn="l"/>
              </a:tabLst>
            </a:pPr>
            <a:r>
              <a:rPr lang="vi-VN" altLang="en-US" sz="2300" dirty="0">
                <a:solidFill>
                  <a:srgbClr val="FFFF00"/>
                </a:solidFill>
                <a:latin typeface="Times New Roman" panose="02020603050405020304" pitchFamily="18" charset="0"/>
                <a:cs typeface="Times New Roman" panose="02020603050405020304" pitchFamily="18" charset="0"/>
              </a:rPr>
              <a:t>1. Đối tượng nghiên cứu v</a:t>
            </a:r>
            <a:r>
              <a:rPr lang="vi-VN" altLang="en-US" sz="2300" dirty="0">
                <a:solidFill>
                  <a:srgbClr val="FFFF00"/>
                </a:solidFill>
                <a:latin typeface="Times New Roman" panose="02020603050405020304" pitchFamily="18" charset="0"/>
                <a:ea typeface="Times New Roman" panose="02020603050405020304" pitchFamily="18" charset="0"/>
              </a:rPr>
              <a:t>à</a:t>
            </a:r>
            <a:r>
              <a:rPr lang="vi-VN" altLang="en-US" sz="2300" dirty="0">
                <a:solidFill>
                  <a:srgbClr val="FFFF00"/>
                </a:solidFill>
                <a:latin typeface="Times New Roman" panose="02020603050405020304" pitchFamily="18" charset="0"/>
                <a:cs typeface="Times New Roman" panose="02020603050405020304" pitchFamily="18" charset="0"/>
              </a:rPr>
              <a:t> đặc điểm đối tượng</a:t>
            </a:r>
            <a:endParaRPr lang="vi-VN" altLang="en-US" sz="2300" dirty="0">
              <a:solidFill>
                <a:srgbClr val="FFFF00"/>
              </a:solidFill>
              <a:latin typeface="Times New Roman" panose="02020603050405020304" pitchFamily="18" charset="0"/>
              <a:cs typeface="Times New Roman" panose="02020603050405020304" pitchFamily="18" charset="0"/>
            </a:endParaRPr>
          </a:p>
          <a:p>
            <a:pPr marL="0" lvl="0" indent="0" defTabSz="457200" eaLnBrk="1" hangingPunct="1">
              <a:lnSpc>
                <a:spcPct val="117000"/>
              </a:lnSpc>
              <a:spcBef>
                <a:spcPct val="0"/>
              </a:spcBef>
              <a:buFontTx/>
              <a:buNone/>
              <a:tabLst>
                <a:tab pos="6523355" algn="l"/>
              </a:tabLst>
            </a:pPr>
            <a:r>
              <a:rPr lang="vi-VN" altLang="en-US" sz="2300" dirty="0">
                <a:latin typeface="Times New Roman" panose="02020603050405020304" pitchFamily="18" charset="0"/>
                <a:cs typeface="Times New Roman" panose="02020603050405020304" pitchFamily="18" charset="0"/>
              </a:rPr>
              <a:t>- Đối tượng nghiên cứu: Đậu H</a:t>
            </a:r>
            <a:r>
              <a:rPr lang="vi-VN" altLang="en-US" sz="2300" dirty="0">
                <a:latin typeface="Times New Roman" panose="02020603050405020304" pitchFamily="18" charset="0"/>
                <a:ea typeface="Times New Roman" panose="02020603050405020304" pitchFamily="18" charset="0"/>
              </a:rPr>
              <a:t>à</a:t>
            </a:r>
            <a:r>
              <a:rPr lang="vi-VN" altLang="en-US" sz="2300" dirty="0">
                <a:latin typeface="Times New Roman" panose="02020603050405020304" pitchFamily="18" charset="0"/>
                <a:cs typeface="Times New Roman" panose="02020603050405020304" pitchFamily="18" charset="0"/>
              </a:rPr>
              <a:t> Lan</a:t>
            </a:r>
            <a:endParaRPr lang="vi-VN" altLang="en-US" sz="2300" dirty="0">
              <a:latin typeface="Times New Roman" panose="02020603050405020304" pitchFamily="18" charset="0"/>
              <a:cs typeface="Times New Roman" panose="02020603050405020304" pitchFamily="18" charset="0"/>
            </a:endParaRPr>
          </a:p>
          <a:p>
            <a:pPr marL="0" lvl="0" indent="0" defTabSz="457200" eaLnBrk="1" hangingPunct="1">
              <a:lnSpc>
                <a:spcPct val="117000"/>
              </a:lnSpc>
              <a:spcBef>
                <a:spcPct val="0"/>
              </a:spcBef>
              <a:buFontTx/>
              <a:buNone/>
              <a:tabLst>
                <a:tab pos="6523355" algn="l"/>
              </a:tabLst>
            </a:pPr>
            <a:r>
              <a:rPr lang="vi-VN" altLang="en-US" sz="2300" dirty="0">
                <a:latin typeface="Times New Roman" panose="02020603050405020304" pitchFamily="18" charset="0"/>
                <a:cs typeface="Times New Roman" panose="02020603050405020304" pitchFamily="18" charset="0"/>
              </a:rPr>
              <a:t>- Đặc điểm: Tự thụ phấn, thời gian thế hệ ngắn, có nhiều giống thuần chủng với các đặc điểm khác biệt như m</a:t>
            </a:r>
            <a:r>
              <a:rPr lang="vi-VN" altLang="en-US" sz="2300" dirty="0">
                <a:latin typeface="Times New Roman" panose="02020603050405020304" pitchFamily="18" charset="0"/>
                <a:ea typeface="Times New Roman" panose="02020603050405020304" pitchFamily="18" charset="0"/>
              </a:rPr>
              <a:t>à</a:t>
            </a:r>
            <a:r>
              <a:rPr lang="vi-VN" altLang="en-US" sz="2300" dirty="0">
                <a:latin typeface="Times New Roman" panose="02020603050405020304" pitchFamily="18" charset="0"/>
                <a:cs typeface="Times New Roman" panose="02020603050405020304" pitchFamily="18" charset="0"/>
              </a:rPr>
              <a:t>u hoa, chiều cao cây, hình dạng, m</a:t>
            </a:r>
            <a:r>
              <a:rPr lang="vi-VN" altLang="en-US" sz="2300" dirty="0">
                <a:latin typeface="Times New Roman" panose="02020603050405020304" pitchFamily="18" charset="0"/>
                <a:ea typeface="Times New Roman" panose="02020603050405020304" pitchFamily="18" charset="0"/>
              </a:rPr>
              <a:t>à</a:t>
            </a:r>
            <a:r>
              <a:rPr lang="vi-VN" altLang="en-US" sz="2300" dirty="0">
                <a:latin typeface="Times New Roman" panose="02020603050405020304" pitchFamily="18" charset="0"/>
                <a:cs typeface="Times New Roman" panose="02020603050405020304" pitchFamily="18" charset="0"/>
              </a:rPr>
              <a:t>u sắc hạt,... v</a:t>
            </a:r>
            <a:r>
              <a:rPr lang="vi-VN" altLang="en-US" sz="2300" dirty="0">
                <a:latin typeface="Times New Roman" panose="02020603050405020304" pitchFamily="18" charset="0"/>
                <a:ea typeface="Times New Roman" panose="02020603050405020304" pitchFamily="18" charset="0"/>
              </a:rPr>
              <a:t>à</a:t>
            </a:r>
            <a:r>
              <a:rPr lang="vi-VN" altLang="en-US" sz="2300" dirty="0">
                <a:latin typeface="Times New Roman" panose="02020603050405020304" pitchFamily="18" charset="0"/>
                <a:cs typeface="Times New Roman" panose="02020603050405020304" pitchFamily="18" charset="0"/>
              </a:rPr>
              <a:t> dễ tiến h</a:t>
            </a:r>
            <a:r>
              <a:rPr lang="vi-VN" altLang="en-US" sz="2300" dirty="0">
                <a:latin typeface="Times New Roman" panose="02020603050405020304" pitchFamily="18" charset="0"/>
                <a:ea typeface="Times New Roman" panose="02020603050405020304" pitchFamily="18" charset="0"/>
              </a:rPr>
              <a:t>à</a:t>
            </a:r>
            <a:r>
              <a:rPr lang="vi-VN" altLang="en-US" sz="2300" dirty="0">
                <a:latin typeface="Times New Roman" panose="02020603050405020304" pitchFamily="18" charset="0"/>
                <a:cs typeface="Times New Roman" panose="02020603050405020304" pitchFamily="18" charset="0"/>
              </a:rPr>
              <a:t>nh lai tạo, một cây có thể cho ra nhiều hạt.</a:t>
            </a:r>
            <a:endParaRPr lang="vi-VN" altLang="en-US" sz="2300" dirty="0">
              <a:latin typeface="Times New Roman" panose="02020603050405020304" pitchFamily="18" charset="0"/>
              <a:cs typeface="Times New Roman" panose="02020603050405020304" pitchFamily="18" charset="0"/>
            </a:endParaRPr>
          </a:p>
          <a:p>
            <a:pPr marL="0" lvl="0" indent="0" defTabSz="457200" eaLnBrk="1" hangingPunct="1">
              <a:lnSpc>
                <a:spcPct val="117000"/>
              </a:lnSpc>
              <a:spcBef>
                <a:spcPct val="0"/>
              </a:spcBef>
              <a:buFontTx/>
              <a:buNone/>
              <a:tabLst>
                <a:tab pos="6523355" algn="l"/>
              </a:tabLst>
            </a:pPr>
            <a:r>
              <a:rPr lang="vi-VN" altLang="en-US" sz="2300" b="1" dirty="0">
                <a:solidFill>
                  <a:srgbClr val="FFFF00"/>
                </a:solidFill>
                <a:latin typeface="Times New Roman" panose="02020603050405020304" pitchFamily="18" charset="0"/>
                <a:cs typeface="Times New Roman" panose="02020603050405020304" pitchFamily="18" charset="0"/>
              </a:rPr>
              <a:t>2. Các bước tiến h</a:t>
            </a:r>
            <a:r>
              <a:rPr lang="vi-VN" altLang="en-US" sz="2300" b="1" dirty="0">
                <a:solidFill>
                  <a:srgbClr val="FFFF00"/>
                </a:solidFill>
                <a:latin typeface="Times New Roman" panose="02020603050405020304" pitchFamily="18" charset="0"/>
                <a:ea typeface="Times New Roman" panose="02020603050405020304" pitchFamily="18" charset="0"/>
              </a:rPr>
              <a:t>à</a:t>
            </a:r>
            <a:r>
              <a:rPr lang="vi-VN" altLang="en-US" sz="2300" b="1" dirty="0">
                <a:solidFill>
                  <a:srgbClr val="FFFF00"/>
                </a:solidFill>
                <a:latin typeface="Times New Roman" panose="02020603050405020304" pitchFamily="18" charset="0"/>
                <a:cs typeface="Times New Roman" panose="02020603050405020304" pitchFamily="18" charset="0"/>
              </a:rPr>
              <a:t>nh thí nghiệm</a:t>
            </a:r>
            <a:endParaRPr lang="vi-VN" altLang="en-US" sz="2300" b="1" dirty="0">
              <a:solidFill>
                <a:srgbClr val="FFFF00"/>
              </a:solidFill>
              <a:latin typeface="Times New Roman" panose="02020603050405020304" pitchFamily="18" charset="0"/>
              <a:cs typeface="Times New Roman" panose="02020603050405020304" pitchFamily="18" charset="0"/>
            </a:endParaRPr>
          </a:p>
          <a:p>
            <a:pPr marL="0" lvl="0" indent="0" defTabSz="457200" eaLnBrk="1" hangingPunct="1">
              <a:lnSpc>
                <a:spcPct val="117000"/>
              </a:lnSpc>
              <a:spcBef>
                <a:spcPct val="0"/>
              </a:spcBef>
              <a:buFontTx/>
              <a:buNone/>
              <a:tabLst>
                <a:tab pos="6523355" algn="l"/>
              </a:tabLst>
            </a:pPr>
            <a:r>
              <a:rPr lang="vi-VN" altLang="en-US" sz="2300" dirty="0">
                <a:latin typeface="Times New Roman" panose="02020603050405020304" pitchFamily="18" charset="0"/>
                <a:cs typeface="Times New Roman" panose="02020603050405020304" pitchFamily="18" charset="0"/>
              </a:rPr>
              <a:t>Bước 1: Đem từng dòng → tự thụ phấn qua nhiều thế hệ →  dòng thuần chủng </a:t>
            </a:r>
            <a:endParaRPr lang="vi-VN" altLang="en-US" sz="2300" dirty="0">
              <a:latin typeface="Times New Roman" panose="02020603050405020304" pitchFamily="18" charset="0"/>
              <a:cs typeface="Times New Roman" panose="02020603050405020304" pitchFamily="18" charset="0"/>
            </a:endParaRPr>
          </a:p>
          <a:p>
            <a:pPr marL="0" lvl="0" indent="0" defTabSz="457200" eaLnBrk="1" hangingPunct="1">
              <a:lnSpc>
                <a:spcPct val="117000"/>
              </a:lnSpc>
              <a:spcBef>
                <a:spcPct val="0"/>
              </a:spcBef>
              <a:buFontTx/>
              <a:buNone/>
              <a:tabLst>
                <a:tab pos="6523355" algn="l"/>
              </a:tabLst>
            </a:pPr>
            <a:r>
              <a:rPr lang="vi-VN" altLang="en-US" sz="2300" dirty="0">
                <a:latin typeface="Times New Roman" panose="02020603050405020304" pitchFamily="18" charset="0"/>
                <a:cs typeface="Times New Roman" panose="02020603050405020304" pitchFamily="18" charset="0"/>
              </a:rPr>
              <a:t>Bước 2: Lai các dòng thuần chủng khác nhau (một hoặc nhiều tính trạng) → F1  </a:t>
            </a:r>
            <a:endParaRPr lang="vi-VN" altLang="en-US" sz="2300" dirty="0">
              <a:latin typeface="Times New Roman" panose="02020603050405020304" pitchFamily="18" charset="0"/>
              <a:cs typeface="Times New Roman" panose="02020603050405020304" pitchFamily="18" charset="0"/>
            </a:endParaRPr>
          </a:p>
          <a:p>
            <a:pPr marL="0" lvl="0" indent="0" defTabSz="457200" eaLnBrk="1" hangingPunct="1">
              <a:lnSpc>
                <a:spcPct val="117000"/>
              </a:lnSpc>
              <a:spcBef>
                <a:spcPct val="0"/>
              </a:spcBef>
              <a:buFontTx/>
              <a:buNone/>
              <a:tabLst>
                <a:tab pos="6523355" algn="l"/>
              </a:tabLst>
            </a:pPr>
            <a:r>
              <a:rPr lang="vi-VN" altLang="en-US" sz="2300" dirty="0">
                <a:latin typeface="Times New Roman" panose="02020603050405020304" pitchFamily="18" charset="0"/>
                <a:cs typeface="Times New Roman" panose="02020603050405020304" pitchFamily="18" charset="0"/>
              </a:rPr>
              <a:t>Bước </a:t>
            </a:r>
            <a:r>
              <a:rPr lang="en-US" altLang="en-US" sz="2300" dirty="0">
                <a:latin typeface="Times New Roman" panose="02020603050405020304" pitchFamily="18" charset="0"/>
                <a:cs typeface="Times New Roman" panose="02020603050405020304" pitchFamily="18" charset="0"/>
              </a:rPr>
              <a:t>3</a:t>
            </a:r>
            <a:r>
              <a:rPr lang="vi-VN" altLang="en-US" sz="2300" dirty="0">
                <a:latin typeface="Times New Roman" panose="02020603050405020304" pitchFamily="18" charset="0"/>
                <a:cs typeface="Times New Roman" panose="02020603050405020304" pitchFamily="18" charset="0"/>
              </a:rPr>
              <a:t>: F1 tự thụ phấn → F2 </a:t>
            </a:r>
            <a:endParaRPr lang="en-US" altLang="en-US" sz="2300" dirty="0">
              <a:latin typeface="Times New Roman" panose="02020603050405020304" pitchFamily="18" charset="0"/>
              <a:cs typeface="Times New Roman" panose="02020603050405020304" pitchFamily="18" charset="0"/>
            </a:endParaRPr>
          </a:p>
          <a:p>
            <a:pPr marL="0" lvl="0" indent="0" defTabSz="457200" eaLnBrk="1" hangingPunct="1">
              <a:lnSpc>
                <a:spcPct val="117000"/>
              </a:lnSpc>
              <a:spcBef>
                <a:spcPct val="0"/>
              </a:spcBef>
              <a:buFontTx/>
              <a:buNone/>
              <a:tabLst>
                <a:tab pos="6523355" algn="l"/>
              </a:tabLst>
            </a:pPr>
            <a:r>
              <a:rPr lang="vi-VN" altLang="en-US" sz="2300" dirty="0">
                <a:latin typeface="Times New Roman" panose="02020603050405020304" pitchFamily="18" charset="0"/>
                <a:cs typeface="Times New Roman" panose="02020603050405020304" pitchFamily="18" charset="0"/>
              </a:rPr>
              <a:t>Bước </a:t>
            </a:r>
            <a:r>
              <a:rPr lang="en-US" altLang="en-US" sz="2300" dirty="0">
                <a:latin typeface="Times New Roman" panose="02020603050405020304" pitchFamily="18" charset="0"/>
                <a:cs typeface="Times New Roman" panose="02020603050405020304" pitchFamily="18" charset="0"/>
              </a:rPr>
              <a:t>4</a:t>
            </a:r>
            <a:r>
              <a:rPr lang="vi-VN" altLang="en-US" sz="2300" dirty="0">
                <a:latin typeface="Times New Roman" panose="02020603050405020304" pitchFamily="18" charset="0"/>
                <a:cs typeface="Times New Roman" panose="02020603050405020304" pitchFamily="18" charset="0"/>
              </a:rPr>
              <a:t>: Sử dụng thống kê, phân tích số liệu thu thập ở F2 → kết quả thu thập được</a:t>
            </a:r>
            <a:endParaRPr lang="vi-VN" altLang="en-US" sz="2300" dirty="0">
              <a:latin typeface="Times New Roman" panose="02020603050405020304" pitchFamily="18" charset="0"/>
              <a:cs typeface="Times New Roman" panose="02020603050405020304" pitchFamily="18" charset="0"/>
            </a:endParaRPr>
          </a:p>
          <a:p>
            <a:pPr marL="0" lvl="0" indent="0" defTabSz="457200" eaLnBrk="1" hangingPunct="1">
              <a:lnSpc>
                <a:spcPct val="117000"/>
              </a:lnSpc>
              <a:spcBef>
                <a:spcPct val="0"/>
              </a:spcBef>
              <a:buFontTx/>
              <a:buNone/>
              <a:tabLst>
                <a:tab pos="6523355" algn="l"/>
              </a:tabLst>
            </a:pPr>
            <a:r>
              <a:rPr lang="vi-VN" altLang="en-US" sz="2300" dirty="0">
                <a:latin typeface="Times New Roman" panose="02020603050405020304" pitchFamily="18" charset="0"/>
                <a:cs typeface="Times New Roman" panose="02020603050405020304" pitchFamily="18" charset="0"/>
              </a:rPr>
              <a:t>Bước </a:t>
            </a:r>
            <a:r>
              <a:rPr lang="en-US" altLang="en-US" sz="2300" dirty="0">
                <a:latin typeface="Times New Roman" panose="02020603050405020304" pitchFamily="18" charset="0"/>
                <a:cs typeface="Times New Roman" panose="02020603050405020304" pitchFamily="18" charset="0"/>
              </a:rPr>
              <a:t>5</a:t>
            </a:r>
            <a:r>
              <a:rPr lang="vi-VN" altLang="en-US" sz="2300" dirty="0">
                <a:latin typeface="Times New Roman" panose="02020603050405020304" pitchFamily="18" charset="0"/>
                <a:cs typeface="Times New Roman" panose="02020603050405020304" pitchFamily="18" charset="0"/>
              </a:rPr>
              <a:t>: Tiến h</a:t>
            </a:r>
            <a:r>
              <a:rPr lang="vi-VN" altLang="en-US" sz="2300" dirty="0">
                <a:latin typeface="Times New Roman" panose="02020603050405020304" pitchFamily="18" charset="0"/>
                <a:ea typeface="Times New Roman" panose="02020603050405020304" pitchFamily="18" charset="0"/>
              </a:rPr>
              <a:t>à</a:t>
            </a:r>
            <a:r>
              <a:rPr lang="vi-VN" altLang="en-US" sz="2300" dirty="0">
                <a:latin typeface="Times New Roman" panose="02020603050405020304" pitchFamily="18" charset="0"/>
                <a:cs typeface="Times New Roman" panose="02020603050405020304" pitchFamily="18" charset="0"/>
              </a:rPr>
              <a:t>nh các thí nghiệm để chứng minh cho giả thuyết.</a:t>
            </a:r>
            <a:endParaRPr lang="vi-VN" altLang="en-US" sz="2300" dirty="0">
              <a:latin typeface="Times New Roman" panose="02020603050405020304" pitchFamily="18" charset="0"/>
              <a:ea typeface="Times New Roman" panose="02020603050405020304" pitchFamily="18" charset="0"/>
            </a:endParaRP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xEl>
                                              <p:charRg st="78" end="113"/>
                                            </p:txEl>
                                          </p:spTgt>
                                        </p:tgtEl>
                                        <p:attrNameLst>
                                          <p:attrName>style.visibility</p:attrName>
                                        </p:attrNameLst>
                                      </p:cBhvr>
                                      <p:to>
                                        <p:strVal val="visible"/>
                                      </p:to>
                                    </p:set>
                                    <p:animEffect transition="in" filter="wipe(left)">
                                      <p:cBhvr>
                                        <p:cTn id="7" dur="500"/>
                                        <p:tgtEl>
                                          <p:spTgt spid="8">
                                            <p:txEl>
                                              <p:charRg st="78" end="113"/>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xEl>
                                              <p:charRg st="113" end="328"/>
                                            </p:txEl>
                                          </p:spTgt>
                                        </p:tgtEl>
                                        <p:attrNameLst>
                                          <p:attrName>style.visibility</p:attrName>
                                        </p:attrNameLst>
                                      </p:cBhvr>
                                      <p:to>
                                        <p:strVal val="visible"/>
                                      </p:to>
                                    </p:set>
                                    <p:animEffect transition="in" filter="wipe(left)">
                                      <p:cBhvr>
                                        <p:cTn id="12" dur="500"/>
                                        <p:tgtEl>
                                          <p:spTgt spid="8">
                                            <p:txEl>
                                              <p:charRg st="113" end="328"/>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
                                            <p:txEl>
                                              <p:charRg st="361" end="435"/>
                                            </p:txEl>
                                          </p:spTgt>
                                        </p:tgtEl>
                                        <p:attrNameLst>
                                          <p:attrName>style.visibility</p:attrName>
                                        </p:attrNameLst>
                                      </p:cBhvr>
                                      <p:to>
                                        <p:strVal val="visible"/>
                                      </p:to>
                                    </p:set>
                                    <p:animEffect transition="in" filter="wipe(left)">
                                      <p:cBhvr>
                                        <p:cTn id="17" dur="500"/>
                                        <p:tgtEl>
                                          <p:spTgt spid="8">
                                            <p:txEl>
                                              <p:charRg st="361" end="43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8">
                                            <p:txEl>
                                              <p:charRg st="435" end="513"/>
                                            </p:txEl>
                                          </p:spTgt>
                                        </p:tgtEl>
                                        <p:attrNameLst>
                                          <p:attrName>style.visibility</p:attrName>
                                        </p:attrNameLst>
                                      </p:cBhvr>
                                      <p:to>
                                        <p:strVal val="visible"/>
                                      </p:to>
                                    </p:set>
                                    <p:animEffect transition="in" filter="wipe(left)">
                                      <p:cBhvr>
                                        <p:cTn id="22" dur="500"/>
                                        <p:tgtEl>
                                          <p:spTgt spid="8">
                                            <p:txEl>
                                              <p:charRg st="435" end="51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8">
                                            <p:txEl>
                                              <p:charRg st="513" end="542"/>
                                            </p:txEl>
                                          </p:spTgt>
                                        </p:tgtEl>
                                        <p:attrNameLst>
                                          <p:attrName>style.visibility</p:attrName>
                                        </p:attrNameLst>
                                      </p:cBhvr>
                                      <p:to>
                                        <p:strVal val="visible"/>
                                      </p:to>
                                    </p:set>
                                    <p:animEffect transition="in" filter="wipe(left)">
                                      <p:cBhvr>
                                        <p:cTn id="27" dur="500"/>
                                        <p:tgtEl>
                                          <p:spTgt spid="8">
                                            <p:txEl>
                                              <p:charRg st="513" end="54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8">
                                            <p:txEl>
                                              <p:charRg st="542" end="624"/>
                                            </p:txEl>
                                          </p:spTgt>
                                        </p:tgtEl>
                                        <p:attrNameLst>
                                          <p:attrName>style.visibility</p:attrName>
                                        </p:attrNameLst>
                                      </p:cBhvr>
                                      <p:to>
                                        <p:strVal val="visible"/>
                                      </p:to>
                                    </p:set>
                                    <p:animEffect transition="in" filter="wipe(left)">
                                      <p:cBhvr>
                                        <p:cTn id="32" dur="500"/>
                                        <p:tgtEl>
                                          <p:spTgt spid="8">
                                            <p:txEl>
                                              <p:charRg st="542" end="62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8">
                                            <p:txEl>
                                              <p:charRg st="624" end="687"/>
                                            </p:txEl>
                                          </p:spTgt>
                                        </p:tgtEl>
                                        <p:attrNameLst>
                                          <p:attrName>style.visibility</p:attrName>
                                        </p:attrNameLst>
                                      </p:cBhvr>
                                      <p:to>
                                        <p:strVal val="visible"/>
                                      </p:to>
                                    </p:set>
                                    <p:animEffect transition="in" filter="wipe(left)">
                                      <p:cBhvr>
                                        <p:cTn id="37" dur="500"/>
                                        <p:tgtEl>
                                          <p:spTgt spid="8">
                                            <p:txEl>
                                              <p:charRg st="624" end="68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p="http://schemas.openxmlformats.org/presentationml/2006/main">
  <p:tag name="KSO_WM_MEDIACOVER_FLAG" val="1"/>
  <p:tag name="KSO_WM_UNIT_MEDIACOVER_BTN_STATE" val="1"/>
</p:tagLst>
</file>

<file path=ppt/theme/_rels/theme10.xml.rels><?xml version="1.0" encoding="UTF-8" standalone="yes"?>
<Relationships xmlns="http://schemas.openxmlformats.org/package/2006/relationships"><Relationship Id="rId1" Type="http://schemas.openxmlformats.org/officeDocument/2006/relationships/image" Target="../media/image12.jpeg"/></Relationships>
</file>

<file path=ppt/theme/_rels/theme11.xml.rels><?xml version="1.0" encoding="UTF-8" standalone="yes"?>
<Relationships xmlns="http://schemas.openxmlformats.org/package/2006/relationships"><Relationship Id="rId1" Type="http://schemas.openxmlformats.org/officeDocument/2006/relationships/image" Target="../media/image9.jpeg"/></Relationships>
</file>

<file path=ppt/theme/_rels/theme12.xml.rels><?xml version="1.0" encoding="UTF-8" standalone="yes"?>
<Relationships xmlns="http://schemas.openxmlformats.org/package/2006/relationships"><Relationship Id="rId1" Type="http://schemas.openxmlformats.org/officeDocument/2006/relationships/image" Target="../media/image25.jpeg"/></Relationships>
</file>

<file path=ppt/theme/_rels/theme13.xml.rels><?xml version="1.0" encoding="UTF-8" standalone="yes"?>
<Relationships xmlns="http://schemas.openxmlformats.org/package/2006/relationships"><Relationship Id="rId1" Type="http://schemas.openxmlformats.org/officeDocument/2006/relationships/image" Target="../media/image27.jpeg"/></Relationships>
</file>

<file path=ppt/theme/_rels/theme2.xml.rels><?xml version="1.0" encoding="UTF-8" standalone="yes"?>
<Relationships xmlns="http://schemas.openxmlformats.org/package/2006/relationships"><Relationship Id="rId1" Type="http://schemas.openxmlformats.org/officeDocument/2006/relationships/image" Target="../media/image7.jpeg"/></Relationships>
</file>

<file path=ppt/theme/_rels/theme3.xml.rels><?xml version="1.0" encoding="UTF-8" standalone="yes"?>
<Relationships xmlns="http://schemas.openxmlformats.org/package/2006/relationships"><Relationship Id="rId1" Type="http://schemas.openxmlformats.org/officeDocument/2006/relationships/image" Target="../media/image9.jpeg"/></Relationships>
</file>

<file path=ppt/theme/_rels/theme4.xml.rels><?xml version="1.0" encoding="UTF-8" standalone="yes"?>
<Relationships xmlns="http://schemas.openxmlformats.org/package/2006/relationships"><Relationship Id="rId1" Type="http://schemas.openxmlformats.org/officeDocument/2006/relationships/image" Target="../media/image9.jpeg"/></Relationships>
</file>

<file path=ppt/theme/_rels/theme5.xml.rels><?xml version="1.0" encoding="UTF-8" standalone="yes"?>
<Relationships xmlns="http://schemas.openxmlformats.org/package/2006/relationships"><Relationship Id="rId1" Type="http://schemas.openxmlformats.org/officeDocument/2006/relationships/image" Target="../media/image9.jpeg"/></Relationships>
</file>

<file path=ppt/theme/_rels/theme6.xml.rels><?xml version="1.0" encoding="UTF-8" standalone="yes"?>
<Relationships xmlns="http://schemas.openxmlformats.org/package/2006/relationships"><Relationship Id="rId1" Type="http://schemas.openxmlformats.org/officeDocument/2006/relationships/image" Target="../media/image9.jpeg"/></Relationships>
</file>

<file path=ppt/theme/_rels/theme7.xml.rels><?xml version="1.0" encoding="UTF-8" standalone="yes"?>
<Relationships xmlns="http://schemas.openxmlformats.org/package/2006/relationships"><Relationship Id="rId1" Type="http://schemas.openxmlformats.org/officeDocument/2006/relationships/image" Target="../media/image9.jpeg"/></Relationships>
</file>

<file path=ppt/theme/_rels/theme8.xml.rels><?xml version="1.0" encoding="UTF-8" standalone="yes"?>
<Relationships xmlns="http://schemas.openxmlformats.org/package/2006/relationships"><Relationship Id="rId1" Type="http://schemas.openxmlformats.org/officeDocument/2006/relationships/image" Target="../media/image12.jpeg"/></Relationships>
</file>

<file path=ppt/theme/_rels/theme9.xml.rels><?xml version="1.0" encoding="UTF-8" standalone="yes"?>
<Relationships xmlns="http://schemas.openxmlformats.org/package/2006/relationships"><Relationship Id="rId1" Type="http://schemas.openxmlformats.org/officeDocument/2006/relationships/image" Target="../media/image7.jpeg"/></Relationships>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_Celestial">
  <a:themeElements>
    <a:clrScheme name="Celestial">
      <a:dk1>
        <a:sysClr val="windowText" lastClr="000000"/>
      </a:dk1>
      <a:lt1>
        <a:sysClr val="window" lastClr="FFFFFF"/>
      </a:lt1>
      <a:dk2>
        <a:srgbClr val="18276C"/>
      </a:dk2>
      <a:lt2>
        <a:srgbClr val="EBEBEB"/>
      </a:lt2>
      <a:accent1>
        <a:srgbClr val="AC3EC1"/>
      </a:accent1>
      <a:accent2>
        <a:srgbClr val="477BD1"/>
      </a:accent2>
      <a:accent3>
        <a:srgbClr val="46B298"/>
      </a:accent3>
      <a:accent4>
        <a:srgbClr val="90BA4C"/>
      </a:accent4>
      <a:accent5>
        <a:srgbClr val="DD9D31"/>
      </a:accent5>
      <a:accent6>
        <a:srgbClr val="E25247"/>
      </a:accent6>
      <a:hlink>
        <a:srgbClr val="C573D2"/>
      </a:hlink>
      <a:folHlink>
        <a:srgbClr val="CCAEE8"/>
      </a:folHlink>
    </a:clrScheme>
    <a:fontScheme name="Celestial">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fillRect/>
          </a:stretch>
        </a:blip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4_Damask">
  <a:themeElements>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fontScheme name="Damask">
      <a:majorFont>
        <a:latin typeface="Bookman Old Style"/>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amask">
      <a:fillStyleLst>
        <a:solidFill>
          <a:schemeClr val="phClr"/>
        </a:solidFill>
        <a:gradFill rotWithShape="1">
          <a:gsLst>
            <a:gs pos="0">
              <a:schemeClr val="phClr">
                <a:tint val="48000"/>
                <a:satMod val="105000"/>
                <a:lumMod val="110000"/>
              </a:schemeClr>
            </a:gs>
            <a:gs pos="100000">
              <a:schemeClr val="phClr">
                <a:tint val="78000"/>
                <a:satMod val="109000"/>
                <a:lumMod val="100000"/>
              </a:schemeClr>
            </a:gs>
          </a:gsLst>
          <a:lin ang="5400000" scaled="0"/>
        </a:gradFill>
        <a:gradFill rotWithShape="1">
          <a:gsLst>
            <a:gs pos="0">
              <a:schemeClr val="phClr">
                <a:tint val="94000"/>
                <a:satMod val="100000"/>
                <a:lumMod val="104000"/>
              </a:schemeClr>
            </a:gs>
            <a:gs pos="69000">
              <a:schemeClr val="phClr">
                <a:shade val="86000"/>
                <a:satMod val="130000"/>
                <a:lumMod val="102000"/>
              </a:schemeClr>
            </a:gs>
            <a:gs pos="100000">
              <a:schemeClr val="phClr">
                <a:shade val="72000"/>
                <a:satMod val="130000"/>
                <a:lumMod val="100000"/>
              </a:scheme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38100" dir="5400000" sy="96000" rotWithShape="0">
              <a:srgbClr val="000000">
                <a:alpha val="54000"/>
              </a:srgbClr>
            </a:outerShdw>
          </a:effectLst>
        </a:effectStyle>
        <a:effectStyle>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a:effectStyle>
      </a:effectStyleLst>
      <a:bgFillStyleLst>
        <a:solidFill>
          <a:schemeClr val="phClr"/>
        </a:solidFill>
        <a:solidFill>
          <a:schemeClr val="phClr">
            <a:tint val="95000"/>
            <a:satMod val="170000"/>
          </a:schemeClr>
        </a:solidFill>
        <a:blipFill rotWithShape="1">
          <a:blip xmlns:r="http://schemas.openxmlformats.org/officeDocument/2006/relationships" r:embed="rId1">
            <a:duotone>
              <a:schemeClr val="phClr">
                <a:shade val="18000"/>
                <a:satMod val="160000"/>
                <a:lumMod val="28000"/>
              </a:schemeClr>
              <a:schemeClr val="phClr">
                <a:tint val="95000"/>
                <a:satMod val="160000"/>
                <a:lumMod val="116000"/>
              </a:schemeClr>
            </a:duotone>
          </a:blip>
          <a:stretch>
            <a:fillRect/>
          </a:stretch>
        </a:blip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Slate">
  <a:themeElements>
    <a:clrScheme name="Slate">
      <a:dk1>
        <a:sysClr val="windowText" lastClr="000000"/>
      </a:dk1>
      <a:lt1>
        <a:sysClr val="window" lastClr="FFFFFF"/>
      </a:lt1>
      <a:dk2>
        <a:srgbClr val="212123"/>
      </a:dk2>
      <a:lt2>
        <a:srgbClr val="DADADA"/>
      </a:lt2>
      <a:accent1>
        <a:srgbClr val="BC451B"/>
      </a:accent1>
      <a:accent2>
        <a:srgbClr val="D3BA68"/>
      </a:accent2>
      <a:accent3>
        <a:srgbClr val="BB8640"/>
      </a:accent3>
      <a:accent4>
        <a:srgbClr val="AD9277"/>
      </a:accent4>
      <a:accent5>
        <a:srgbClr val="A55A43"/>
      </a:accent5>
      <a:accent6>
        <a:srgbClr val="AD9D7B"/>
      </a:accent6>
      <a:hlink>
        <a:srgbClr val="E98052"/>
      </a:hlink>
      <a:folHlink>
        <a:srgbClr val="F4B69B"/>
      </a:folHlink>
    </a:clrScheme>
    <a:fontScheme name="Slate">
      <a:majorFont>
        <a:latin typeface="Calisto MT"/>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fillRect/>
          </a:stretch>
        </a:blip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Mesh">
  <a:themeElements>
    <a:clrScheme name="Mesh">
      <a:dk1>
        <a:sysClr val="windowText" lastClr="000000"/>
      </a:dk1>
      <a:lt1>
        <a:sysClr val="window" lastClr="FFFFFF"/>
      </a:lt1>
      <a:dk2>
        <a:srgbClr val="363D46"/>
      </a:dk2>
      <a:lt2>
        <a:srgbClr val="EBEBEB"/>
      </a:lt2>
      <a:accent1>
        <a:srgbClr val="6F6F6F"/>
      </a:accent1>
      <a:accent2>
        <a:srgbClr val="BFBFA5"/>
      </a:accent2>
      <a:accent3>
        <a:srgbClr val="DCD084"/>
      </a:accent3>
      <a:accent4>
        <a:srgbClr val="E7BF5F"/>
      </a:accent4>
      <a:accent5>
        <a:srgbClr val="E9A039"/>
      </a:accent5>
      <a:accent6>
        <a:srgbClr val="CF7133"/>
      </a:accent6>
      <a:hlink>
        <a:srgbClr val="F28943"/>
      </a:hlink>
      <a:folHlink>
        <a:srgbClr val="F1B76C"/>
      </a:folHlink>
    </a:clrScheme>
    <a:fontScheme name="Mesh">
      <a:maj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esh">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fillRect/>
          </a:stretch>
        </a:blip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Ion">
  <a:themeElements>
    <a:clrScheme name="Ion">
      <a:dk1>
        <a:sysClr val="windowText" lastClr="000000"/>
      </a:dk1>
      <a:lt1>
        <a:sysClr val="window" lastClr="FFFFFF"/>
      </a:lt1>
      <a:dk2>
        <a:srgbClr val="EE5818"/>
      </a:dk2>
      <a:lt2>
        <a:srgbClr val="EBEBEB"/>
      </a:lt2>
      <a:accent1>
        <a:srgbClr val="F5A408"/>
      </a:accent1>
      <a:accent2>
        <a:srgbClr val="FA731A"/>
      </a:accent2>
      <a:accent3>
        <a:srgbClr val="AB9281"/>
      </a:accent3>
      <a:accent4>
        <a:srgbClr val="A18CD0"/>
      </a:accent4>
      <a:accent5>
        <a:srgbClr val="8EBBD2"/>
      </a:accent5>
      <a:accent6>
        <a:srgbClr val="ACC995"/>
      </a:accent6>
      <a:hlink>
        <a:srgbClr val="FAC96A"/>
      </a:hlink>
      <a:folHlink>
        <a:srgbClr val="FCDB9B"/>
      </a:folHlink>
    </a:clrScheme>
    <a:fontScheme name="Ion">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04000"/>
                <a:satMod val="128000"/>
                <a:lumMod val="104000"/>
              </a:schemeClr>
            </a:gs>
            <a:gs pos="100000">
              <a:schemeClr val="phClr">
                <a:shade val="76000"/>
                <a:hueMod val="89000"/>
                <a:satMod val="164000"/>
                <a:lumMod val="68000"/>
              </a:schemeClr>
            </a:gs>
          </a:gsLst>
          <a:path path="circle">
            <a:fillToRect l="45000" t="65000" r="125000" b="100000"/>
          </a:path>
        </a:gradFill>
        <a:blipFill rotWithShape="1">
          <a:blip xmlns:r="http://schemas.openxmlformats.org/officeDocument/2006/relationships" r:embed="rId1">
            <a:duotone>
              <a:schemeClr val="phClr">
                <a:shade val="42000"/>
                <a:hueMod val="42000"/>
                <a:satMod val="124000"/>
                <a:lumMod val="62000"/>
              </a:schemeClr>
              <a:schemeClr val="phClr">
                <a:tint val="96000"/>
                <a:satMod val="130000"/>
              </a:schemeClr>
            </a:duotone>
          </a:blip>
          <a:stretch>
            <a:fillRect/>
          </a:stretch>
        </a:blip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Damask">
  <a:themeElements>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fontScheme name="Damask">
      <a:majorFont>
        <a:latin typeface="Bookman Old Style"/>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amask">
      <a:fillStyleLst>
        <a:solidFill>
          <a:schemeClr val="phClr"/>
        </a:solidFill>
        <a:gradFill rotWithShape="1">
          <a:gsLst>
            <a:gs pos="0">
              <a:schemeClr val="phClr">
                <a:tint val="48000"/>
                <a:satMod val="105000"/>
                <a:lumMod val="110000"/>
              </a:schemeClr>
            </a:gs>
            <a:gs pos="100000">
              <a:schemeClr val="phClr">
                <a:tint val="78000"/>
                <a:satMod val="109000"/>
                <a:lumMod val="100000"/>
              </a:schemeClr>
            </a:gs>
          </a:gsLst>
          <a:lin ang="5400000" scaled="0"/>
        </a:gradFill>
        <a:gradFill rotWithShape="1">
          <a:gsLst>
            <a:gs pos="0">
              <a:schemeClr val="phClr">
                <a:tint val="94000"/>
                <a:satMod val="100000"/>
                <a:lumMod val="104000"/>
              </a:schemeClr>
            </a:gs>
            <a:gs pos="69000">
              <a:schemeClr val="phClr">
                <a:shade val="86000"/>
                <a:satMod val="130000"/>
                <a:lumMod val="102000"/>
              </a:schemeClr>
            </a:gs>
            <a:gs pos="100000">
              <a:schemeClr val="phClr">
                <a:shade val="72000"/>
                <a:satMod val="130000"/>
                <a:lumMod val="100000"/>
              </a:scheme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38100" dir="5400000" sy="96000" rotWithShape="0">
              <a:srgbClr val="000000">
                <a:alpha val="54000"/>
              </a:srgbClr>
            </a:outerShdw>
          </a:effectLst>
        </a:effectStyle>
        <a:effectStyle>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a:effectStyle>
      </a:effectStyleLst>
      <a:bgFillStyleLst>
        <a:solidFill>
          <a:schemeClr val="phClr"/>
        </a:solidFill>
        <a:solidFill>
          <a:schemeClr val="phClr">
            <a:tint val="95000"/>
            <a:satMod val="170000"/>
          </a:schemeClr>
        </a:solidFill>
        <a:blipFill rotWithShape="1">
          <a:blip xmlns:r="http://schemas.openxmlformats.org/officeDocument/2006/relationships" r:embed="rId1">
            <a:duotone>
              <a:schemeClr val="phClr">
                <a:shade val="18000"/>
                <a:satMod val="160000"/>
                <a:lumMod val="28000"/>
              </a:schemeClr>
              <a:schemeClr val="phClr">
                <a:tint val="95000"/>
                <a:satMod val="160000"/>
                <a:lumMod val="116000"/>
              </a:schemeClr>
            </a:duotone>
          </a:blip>
          <a:stretch>
            <a:fillRect/>
          </a:stretch>
        </a:blip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Damask">
  <a:themeElements>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fontScheme name="Damask">
      <a:majorFont>
        <a:latin typeface="Bookman Old Style"/>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amask">
      <a:fillStyleLst>
        <a:solidFill>
          <a:schemeClr val="phClr"/>
        </a:solidFill>
        <a:gradFill rotWithShape="1">
          <a:gsLst>
            <a:gs pos="0">
              <a:schemeClr val="phClr">
                <a:tint val="48000"/>
                <a:satMod val="105000"/>
                <a:lumMod val="110000"/>
              </a:schemeClr>
            </a:gs>
            <a:gs pos="100000">
              <a:schemeClr val="phClr">
                <a:tint val="78000"/>
                <a:satMod val="109000"/>
                <a:lumMod val="100000"/>
              </a:schemeClr>
            </a:gs>
          </a:gsLst>
          <a:lin ang="5400000" scaled="0"/>
        </a:gradFill>
        <a:gradFill rotWithShape="1">
          <a:gsLst>
            <a:gs pos="0">
              <a:schemeClr val="phClr">
                <a:tint val="94000"/>
                <a:satMod val="100000"/>
                <a:lumMod val="104000"/>
              </a:schemeClr>
            </a:gs>
            <a:gs pos="69000">
              <a:schemeClr val="phClr">
                <a:shade val="86000"/>
                <a:satMod val="130000"/>
                <a:lumMod val="102000"/>
              </a:schemeClr>
            </a:gs>
            <a:gs pos="100000">
              <a:schemeClr val="phClr">
                <a:shade val="72000"/>
                <a:satMod val="130000"/>
                <a:lumMod val="100000"/>
              </a:scheme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38100" dir="5400000" sy="96000" rotWithShape="0">
              <a:srgbClr val="000000">
                <a:alpha val="54000"/>
              </a:srgbClr>
            </a:outerShdw>
          </a:effectLst>
        </a:effectStyle>
        <a:effectStyle>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a:effectStyle>
      </a:effectStyleLst>
      <a:bgFillStyleLst>
        <a:solidFill>
          <a:schemeClr val="phClr"/>
        </a:solidFill>
        <a:solidFill>
          <a:schemeClr val="phClr">
            <a:tint val="95000"/>
            <a:satMod val="170000"/>
          </a:schemeClr>
        </a:solidFill>
        <a:blipFill rotWithShape="1">
          <a:blip xmlns:r="http://schemas.openxmlformats.org/officeDocument/2006/relationships" r:embed="rId1">
            <a:duotone>
              <a:schemeClr val="phClr">
                <a:shade val="18000"/>
                <a:satMod val="160000"/>
                <a:lumMod val="28000"/>
              </a:schemeClr>
              <a:schemeClr val="phClr">
                <a:tint val="95000"/>
                <a:satMod val="160000"/>
                <a:lumMod val="116000"/>
              </a:schemeClr>
            </a:duotone>
          </a:blip>
          <a:stretch>
            <a:fillRect/>
          </a:stretch>
        </a:blip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Damask">
  <a:themeElements>
    <a:clrScheme name="Damask">
      <a:dk1>
        <a:sysClr val="windowText" lastClr="000000"/>
      </a:dk1>
      <a:lt1>
        <a:sysClr val="window" lastClr="FFFFFF"/>
      </a:lt1>
      <a:dk2>
        <a:srgbClr val="742332"/>
      </a:dk2>
      <a:lt2>
        <a:srgbClr val="EE91A0"/>
      </a:lt2>
      <a:accent1>
        <a:srgbClr val="E03754"/>
      </a:accent1>
      <a:accent2>
        <a:srgbClr val="E86C2E"/>
      </a:accent2>
      <a:accent3>
        <a:srgbClr val="DAB250"/>
      </a:accent3>
      <a:accent4>
        <a:srgbClr val="60C4AA"/>
      </a:accent4>
      <a:accent5>
        <a:srgbClr val="51A9DB"/>
      </a:accent5>
      <a:accent6>
        <a:srgbClr val="976AC9"/>
      </a:accent6>
      <a:hlink>
        <a:srgbClr val="D5445E"/>
      </a:hlink>
      <a:folHlink>
        <a:srgbClr val="E17C8E"/>
      </a:folHlink>
    </a:clrScheme>
    <a:fontScheme name="Damask">
      <a:majorFont>
        <a:latin typeface="Bookman Old Style"/>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flection">
      <a:fillStyleLst>
        <a:solidFill>
          <a:schemeClr val="phClr"/>
        </a:solidFill>
        <a:gradFill rotWithShape="1">
          <a:gsLst>
            <a:gs pos="0">
              <a:schemeClr val="phClr">
                <a:tint val="50000"/>
                <a:alpha val="100000"/>
                <a:satMod val="140000"/>
                <a:lumMod val="105000"/>
              </a:schemeClr>
            </a:gs>
            <a:gs pos="41000">
              <a:schemeClr val="phClr">
                <a:tint val="57000"/>
                <a:satMod val="160000"/>
                <a:lumMod val="99000"/>
              </a:schemeClr>
            </a:gs>
            <a:gs pos="100000">
              <a:schemeClr val="phClr">
                <a:tint val="80000"/>
                <a:satMod val="180000"/>
                <a:lumMod val="104000"/>
              </a:schemeClr>
            </a:gs>
          </a:gsLst>
          <a:lin ang="5400000" scaled="1"/>
        </a:gradFill>
        <a:gradFill rotWithShape="1">
          <a:gsLst>
            <a:gs pos="0">
              <a:schemeClr val="phClr">
                <a:tint val="97000"/>
                <a:satMod val="115000"/>
                <a:lumMod val="114000"/>
              </a:schemeClr>
            </a:gs>
            <a:gs pos="60000">
              <a:schemeClr val="phClr">
                <a:tint val="100000"/>
                <a:shade val="96000"/>
                <a:satMod val="100000"/>
                <a:lumMod val="108000"/>
              </a:schemeClr>
            </a:gs>
            <a:gs pos="100000">
              <a:schemeClr val="phClr">
                <a:shade val="91000"/>
                <a:satMod val="100000"/>
              </a:scheme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38100" dist="25400" dir="5400000" rotWithShape="0">
              <a:srgbClr val="000000">
                <a:alpha val="28000"/>
              </a:srgbClr>
            </a:outerShdw>
          </a:effectLst>
        </a:effectStyle>
        <a:effectStyle>
          <a:effectLst>
            <a:outerShdw blurRad="50800" dist="31750" dir="5400000" sy="98000" rotWithShape="0">
              <a:srgbClr val="000000">
                <a:alpha val="47000"/>
              </a:srgbClr>
            </a:outerShdw>
          </a:effectLst>
          <a:scene3d>
            <a:camera prst="orthographicFront">
              <a:rot lat="0" lon="0" rev="0"/>
            </a:camera>
            <a:lightRig rig="twoPt" dir="t">
              <a:rot lat="0" lon="0" rev="4800000"/>
            </a:lightRig>
          </a:scene3d>
          <a:sp3d prstMaterial="matte">
            <a:bevelT w="25400" h="44450"/>
          </a:sp3d>
        </a:effectStyle>
        <a:effectStyle>
          <a:effectLst>
            <a:reflection blurRad="25400" stA="32000" endPos="28000" dist="8889" dir="5400000" sy="-100000" rotWithShape="0"/>
          </a:effectLst>
          <a:scene3d>
            <a:camera prst="orthographicFront">
              <a:rot lat="0" lon="0" rev="0"/>
            </a:camera>
            <a:lightRig rig="threePt" dir="t">
              <a:rot lat="0" lon="0" rev="4800000"/>
            </a:lightRig>
          </a:scene3d>
          <a:sp3d>
            <a:bevelT w="50800" h="25400"/>
          </a:sp3d>
        </a:effectStyle>
      </a:effectStyleLst>
      <a:bgFillStyleLst>
        <a:solidFill>
          <a:schemeClr val="phClr"/>
        </a:solidFill>
        <a:solidFill>
          <a:schemeClr val="phClr">
            <a:tint val="95000"/>
            <a:satMod val="170000"/>
          </a:schemeClr>
        </a:solidFill>
        <a:blipFill rotWithShape="1">
          <a:blip xmlns:r="http://schemas.openxmlformats.org/officeDocument/2006/relationships" r:embed="rId1">
            <a:duotone>
              <a:schemeClr val="phClr">
                <a:shade val="18000"/>
                <a:satMod val="160000"/>
                <a:lumMod val="28000"/>
              </a:schemeClr>
              <a:schemeClr val="phClr">
                <a:tint val="95000"/>
                <a:satMod val="160000"/>
                <a:lumMod val="116000"/>
              </a:schemeClr>
            </a:duotone>
          </a:blip>
          <a:stretch>
            <a:fillRect/>
          </a:stretch>
        </a:blip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Damask">
  <a:themeElements>
    <a:clrScheme name="Damask">
      <a:dk1>
        <a:sysClr val="windowText" lastClr="000000"/>
      </a:dk1>
      <a:lt1>
        <a:sysClr val="window" lastClr="FFFFFF"/>
      </a:lt1>
      <a:dk2>
        <a:srgbClr val="78346F"/>
      </a:dk2>
      <a:lt2>
        <a:srgbClr val="D9A8D2"/>
      </a:lt2>
      <a:accent1>
        <a:srgbClr val="CE57AB"/>
      </a:accent1>
      <a:accent2>
        <a:srgbClr val="8E8EFD"/>
      </a:accent2>
      <a:accent3>
        <a:srgbClr val="7CBCE0"/>
      </a:accent3>
      <a:accent4>
        <a:srgbClr val="70BF9F"/>
      </a:accent4>
      <a:accent5>
        <a:srgbClr val="A5B960"/>
      </a:accent5>
      <a:accent6>
        <a:srgbClr val="D47A57"/>
      </a:accent6>
      <a:hlink>
        <a:srgbClr val="D164DE"/>
      </a:hlink>
      <a:folHlink>
        <a:srgbClr val="BE87C4"/>
      </a:folHlink>
    </a:clrScheme>
    <a:fontScheme name="Damask">
      <a:majorFont>
        <a:latin typeface="Bookman Old Style"/>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solidFill>
          <a:schemeClr val="phClr">
            <a:tint val="95000"/>
            <a:satMod val="170000"/>
          </a:schemeClr>
        </a:solidFill>
        <a:blipFill rotWithShape="1">
          <a:blip xmlns:r="http://schemas.openxmlformats.org/officeDocument/2006/relationships" r:embed="rId1">
            <a:duotone>
              <a:schemeClr val="phClr">
                <a:shade val="18000"/>
                <a:satMod val="160000"/>
                <a:lumMod val="28000"/>
              </a:schemeClr>
              <a:schemeClr val="phClr">
                <a:tint val="95000"/>
                <a:satMod val="160000"/>
                <a:lumMod val="116000"/>
              </a:schemeClr>
            </a:duotone>
          </a:blip>
          <a:stretch>
            <a:fillRect/>
          </a:stretch>
        </a:blip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Damask">
  <a:themeElements>
    <a:clrScheme name="Damask">
      <a:dk1>
        <a:sysClr val="windowText" lastClr="000000"/>
      </a:dk1>
      <a:lt1>
        <a:sysClr val="window" lastClr="FFFFFF"/>
      </a:lt1>
      <a:dk2>
        <a:srgbClr val="78346F"/>
      </a:dk2>
      <a:lt2>
        <a:srgbClr val="D9A8D2"/>
      </a:lt2>
      <a:accent1>
        <a:srgbClr val="CE57AB"/>
      </a:accent1>
      <a:accent2>
        <a:srgbClr val="8E8EFD"/>
      </a:accent2>
      <a:accent3>
        <a:srgbClr val="7CBCE0"/>
      </a:accent3>
      <a:accent4>
        <a:srgbClr val="70BF9F"/>
      </a:accent4>
      <a:accent5>
        <a:srgbClr val="A5B960"/>
      </a:accent5>
      <a:accent6>
        <a:srgbClr val="D47A57"/>
      </a:accent6>
      <a:hlink>
        <a:srgbClr val="D164DE"/>
      </a:hlink>
      <a:folHlink>
        <a:srgbClr val="BE87C4"/>
      </a:folHlink>
    </a:clrScheme>
    <a:fontScheme name="Damask">
      <a:majorFont>
        <a:latin typeface="Bookman Old Style"/>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amask">
      <a:fillStyleLst>
        <a:solidFill>
          <a:schemeClr val="phClr"/>
        </a:solidFill>
        <a:gradFill rotWithShape="1">
          <a:gsLst>
            <a:gs pos="0">
              <a:schemeClr val="phClr">
                <a:tint val="48000"/>
                <a:satMod val="105000"/>
                <a:lumMod val="110000"/>
              </a:schemeClr>
            </a:gs>
            <a:gs pos="100000">
              <a:schemeClr val="phClr">
                <a:tint val="78000"/>
                <a:satMod val="109000"/>
                <a:lumMod val="100000"/>
              </a:schemeClr>
            </a:gs>
          </a:gsLst>
          <a:lin ang="5400000" scaled="0"/>
        </a:gradFill>
        <a:gradFill rotWithShape="1">
          <a:gsLst>
            <a:gs pos="0">
              <a:schemeClr val="phClr">
                <a:tint val="94000"/>
                <a:satMod val="100000"/>
                <a:lumMod val="104000"/>
              </a:schemeClr>
            </a:gs>
            <a:gs pos="69000">
              <a:schemeClr val="phClr">
                <a:shade val="86000"/>
                <a:satMod val="130000"/>
                <a:lumMod val="102000"/>
              </a:schemeClr>
            </a:gs>
            <a:gs pos="100000">
              <a:schemeClr val="phClr">
                <a:shade val="72000"/>
                <a:satMod val="130000"/>
                <a:lumMod val="100000"/>
              </a:scheme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38100" dir="5400000" sy="96000" rotWithShape="0">
              <a:srgbClr val="000000">
                <a:alpha val="54000"/>
              </a:srgbClr>
            </a:outerShdw>
          </a:effectLst>
        </a:effectStyle>
        <a:effectStyle>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a:effectStyle>
      </a:effectStyleLst>
      <a:bgFillStyleLst>
        <a:solidFill>
          <a:schemeClr val="phClr"/>
        </a:solidFill>
        <a:solidFill>
          <a:schemeClr val="phClr">
            <a:tint val="95000"/>
            <a:satMod val="170000"/>
          </a:schemeClr>
        </a:solidFill>
        <a:blipFill rotWithShape="1">
          <a:blip xmlns:r="http://schemas.openxmlformats.org/officeDocument/2006/relationships" r:embed="rId1">
            <a:duotone>
              <a:schemeClr val="phClr">
                <a:shade val="18000"/>
                <a:satMod val="160000"/>
                <a:lumMod val="28000"/>
              </a:schemeClr>
              <a:schemeClr val="phClr">
                <a:tint val="95000"/>
                <a:satMod val="160000"/>
                <a:lumMod val="116000"/>
              </a:schemeClr>
            </a:duotone>
          </a:blip>
          <a:stretch>
            <a:fillRect/>
          </a:stretch>
        </a:blip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Celestial">
  <a:themeElements>
    <a:clrScheme name="Celestial">
      <a:dk1>
        <a:sysClr val="windowText" lastClr="000000"/>
      </a:dk1>
      <a:lt1>
        <a:sysClr val="window" lastClr="FFFFFF"/>
      </a:lt1>
      <a:dk2>
        <a:srgbClr val="18276C"/>
      </a:dk2>
      <a:lt2>
        <a:srgbClr val="EBEBEB"/>
      </a:lt2>
      <a:accent1>
        <a:srgbClr val="AC3EC1"/>
      </a:accent1>
      <a:accent2>
        <a:srgbClr val="477BD1"/>
      </a:accent2>
      <a:accent3>
        <a:srgbClr val="46B298"/>
      </a:accent3>
      <a:accent4>
        <a:srgbClr val="90BA4C"/>
      </a:accent4>
      <a:accent5>
        <a:srgbClr val="DD9D31"/>
      </a:accent5>
      <a:accent6>
        <a:srgbClr val="E25247"/>
      </a:accent6>
      <a:hlink>
        <a:srgbClr val="C573D2"/>
      </a:hlink>
      <a:folHlink>
        <a:srgbClr val="CCAEE8"/>
      </a:folHlink>
    </a:clrScheme>
    <a:fontScheme name="Celestial">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fillRect/>
          </a:stretch>
        </a:blip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fillRect/>
          </a:stretch>
        </a:blip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25521</Words>
  <Application>WPS Presentation</Application>
  <PresentationFormat>Widescreen</PresentationFormat>
  <Paragraphs>553</Paragraphs>
  <Slides>54</Slides>
  <Notes>3</Notes>
  <HiddenSlides>0</HiddenSlides>
  <MMClips>0</MMClips>
  <ScaleCrop>false</ScaleCrop>
  <HeadingPairs>
    <vt:vector size="8" baseType="variant">
      <vt:variant>
        <vt:lpstr>已用的字体</vt:lpstr>
      </vt:variant>
      <vt:variant>
        <vt:i4>17</vt:i4>
      </vt:variant>
      <vt:variant>
        <vt:lpstr>主题</vt:lpstr>
      </vt:variant>
      <vt:variant>
        <vt:i4>13</vt:i4>
      </vt:variant>
      <vt:variant>
        <vt:lpstr>幻灯片标题</vt:lpstr>
      </vt:variant>
      <vt:variant>
        <vt:i4>54</vt:i4>
      </vt:variant>
      <vt:variant>
        <vt:lpstr>自定义放映</vt:lpstr>
      </vt:variant>
      <vt:variant>
        <vt:i4>1</vt:i4>
      </vt:variant>
    </vt:vector>
  </HeadingPairs>
  <TitlesOfParts>
    <vt:vector size="85" baseType="lpstr">
      <vt:lpstr>Arial</vt:lpstr>
      <vt:lpstr>SimSun</vt:lpstr>
      <vt:lpstr>Wingdings</vt:lpstr>
      <vt:lpstr>Calibri Light</vt:lpstr>
      <vt:lpstr>Century Gothic</vt:lpstr>
      <vt:lpstr>Wingdings 3</vt:lpstr>
      <vt:lpstr>Arial</vt:lpstr>
      <vt:lpstr>Bookman Old Style</vt:lpstr>
      <vt:lpstr>Calibri</vt:lpstr>
      <vt:lpstr>Trebuchet MS</vt:lpstr>
      <vt:lpstr>Trebuchet MS</vt:lpstr>
      <vt:lpstr>Calisto MT</vt:lpstr>
      <vt:lpstr>Wingdings 2</vt:lpstr>
      <vt:lpstr>Times New Roman</vt:lpstr>
      <vt:lpstr>Microsoft YaHei</vt:lpstr>
      <vt:lpstr>Arial Unicode MS</vt:lpstr>
      <vt:lpstr>Rockwell</vt:lpstr>
      <vt:lpstr>1_Office Theme</vt:lpstr>
      <vt:lpstr>1_Ion</vt:lpstr>
      <vt:lpstr>Damask</vt:lpstr>
      <vt:lpstr>1_Damask</vt:lpstr>
      <vt:lpstr>2_Damask</vt:lpstr>
      <vt:lpstr>3_Damask</vt:lpstr>
      <vt:lpstr>5_Damask</vt:lpstr>
      <vt:lpstr>Celestial</vt:lpstr>
      <vt:lpstr>Ion</vt:lpstr>
      <vt:lpstr>1_Celestial</vt:lpstr>
      <vt:lpstr>4_Damask</vt:lpstr>
      <vt:lpstr>Slate</vt:lpstr>
      <vt:lpstr>Mesh</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Custom Show 1</vt:lpstr>
    </vt:vector>
  </TitlesOfParts>
  <Company>ITQuangNam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Root</dc:creator>
  <cp:lastModifiedBy>Sanh Bich</cp:lastModifiedBy>
  <cp:revision>665</cp:revision>
  <dcterms:created xsi:type="dcterms:W3CDTF">2010-08-06T14:46:00Z</dcterms:created>
  <dcterms:modified xsi:type="dcterms:W3CDTF">2024-08-22T11:40:47Z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6768563CE2464228A90FDEC779D1035C_13</vt:lpwstr>
  </property>
  <property fmtid="{D5CDD505-2E9C-101B-9397-08002B2CF9AE}" pid="3" name="KSOProductBuildVer">
    <vt:lpwstr>1033-12.2.0.17562</vt:lpwstr>
  </property>
</Properties>
</file>