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58"/>
  </p:notesMasterIdLst>
  <p:sldIdLst>
    <p:sldId id="320" r:id="rId2"/>
    <p:sldId id="322" r:id="rId3"/>
    <p:sldId id="326" r:id="rId4"/>
    <p:sldId id="336" r:id="rId5"/>
    <p:sldId id="337" r:id="rId6"/>
    <p:sldId id="338" r:id="rId7"/>
    <p:sldId id="339" r:id="rId8"/>
    <p:sldId id="328" r:id="rId9"/>
    <p:sldId id="267" r:id="rId10"/>
    <p:sldId id="257" r:id="rId11"/>
    <p:sldId id="340" r:id="rId12"/>
    <p:sldId id="341" r:id="rId13"/>
    <p:sldId id="343" r:id="rId14"/>
    <p:sldId id="344" r:id="rId15"/>
    <p:sldId id="345" r:id="rId16"/>
    <p:sldId id="346" r:id="rId17"/>
    <p:sldId id="342" r:id="rId18"/>
    <p:sldId id="347" r:id="rId19"/>
    <p:sldId id="348" r:id="rId20"/>
    <p:sldId id="349" r:id="rId21"/>
    <p:sldId id="353" r:id="rId22"/>
    <p:sldId id="351" r:id="rId23"/>
    <p:sldId id="350" r:id="rId24"/>
    <p:sldId id="359" r:id="rId25"/>
    <p:sldId id="355" r:id="rId26"/>
    <p:sldId id="354" r:id="rId27"/>
    <p:sldId id="352" r:id="rId28"/>
    <p:sldId id="356" r:id="rId29"/>
    <p:sldId id="357" r:id="rId30"/>
    <p:sldId id="358"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381" r:id="rId52"/>
    <p:sldId id="380" r:id="rId53"/>
    <p:sldId id="382" r:id="rId54"/>
    <p:sldId id="383" r:id="rId55"/>
    <p:sldId id="384" r:id="rId56"/>
    <p:sldId id="30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FF"/>
    <a:srgbClr val="FFCC99"/>
    <a:srgbClr val="6DEF57"/>
    <a:srgbClr val="B6F7AB"/>
    <a:srgbClr val="FFFFFF"/>
    <a:srgbClr val="CCFFCC"/>
    <a:srgbClr val="FFFF66"/>
    <a:srgbClr val="DE818C"/>
    <a:srgbClr val="CA3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88BD6-B60F-4B83-9353-3D208400ABA5}" type="datetimeFigureOut">
              <a:rPr lang="en-US" smtClean="0"/>
              <a:t>27-Sep-22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82434-AA72-4EA5-87C5-FD80737C15CA}" type="slidenum">
              <a:rPr lang="en-US" smtClean="0"/>
              <a:t>‹#›</a:t>
            </a:fld>
            <a:endParaRPr lang="en-US"/>
          </a:p>
        </p:txBody>
      </p:sp>
    </p:spTree>
    <p:extLst>
      <p:ext uri="{BB962C8B-B14F-4D97-AF65-F5344CB8AC3E}">
        <p14:creationId xmlns:p14="http://schemas.microsoft.com/office/powerpoint/2010/main" val="184397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9BDF0F-44FA-44BD-918A-728A523DC761}" type="datetimeFigureOut">
              <a:rPr lang="en-US" smtClean="0"/>
              <a:t>27-Sep-22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645960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BDF0F-44FA-44BD-918A-728A523DC761}" type="datetimeFigureOut">
              <a:rPr lang="en-US" smtClean="0"/>
              <a:t>27-Sep-22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83581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BDF0F-44FA-44BD-918A-728A523DC761}" type="datetimeFigureOut">
              <a:rPr lang="en-US" smtClean="0"/>
              <a:t>27-Sep-22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1662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BDF0F-44FA-44BD-918A-728A523DC761}" type="datetimeFigureOut">
              <a:rPr lang="en-US" smtClean="0"/>
              <a:t>27-Sep-22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236235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BDF0F-44FA-44BD-918A-728A523DC761}" type="datetimeFigureOut">
              <a:rPr lang="en-US" smtClean="0"/>
              <a:t>27-Sep-22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15431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9BDF0F-44FA-44BD-918A-728A523DC761}" type="datetimeFigureOut">
              <a:rPr lang="en-US" smtClean="0"/>
              <a:t>27-Sep-22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876413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9BDF0F-44FA-44BD-918A-728A523DC761}" type="datetimeFigureOut">
              <a:rPr lang="en-US" smtClean="0"/>
              <a:t>27-Sep-22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23357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9BDF0F-44FA-44BD-918A-728A523DC761}" type="datetimeFigureOut">
              <a:rPr lang="en-US" smtClean="0"/>
              <a:t>27-Sep-22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282433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BDF0F-44FA-44BD-918A-728A523DC761}" type="datetimeFigureOut">
              <a:rPr lang="en-US" smtClean="0"/>
              <a:t>27-Sep-22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8601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DF0F-44FA-44BD-918A-728A523DC761}" type="datetimeFigureOut">
              <a:rPr lang="en-US" smtClean="0"/>
              <a:t>27-Sep-22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3255755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BDF0F-44FA-44BD-918A-728A523DC761}" type="datetimeFigureOut">
              <a:rPr lang="en-US" smtClean="0"/>
              <a:t>27-Sep-22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7CAF3-80DA-4FDF-BFA3-2F35133B2D13}" type="slidenum">
              <a:rPr lang="en-US" smtClean="0"/>
              <a:t>‹#›</a:t>
            </a:fld>
            <a:endParaRPr lang="en-US"/>
          </a:p>
        </p:txBody>
      </p:sp>
    </p:spTree>
    <p:extLst>
      <p:ext uri="{BB962C8B-B14F-4D97-AF65-F5344CB8AC3E}">
        <p14:creationId xmlns:p14="http://schemas.microsoft.com/office/powerpoint/2010/main" val="1213781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BDF0F-44FA-44BD-918A-728A523DC761}" type="datetimeFigureOut">
              <a:rPr lang="en-US" smtClean="0"/>
              <a:t>27-Sep-22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7CAF3-80DA-4FDF-BFA3-2F35133B2D13}" type="slidenum">
              <a:rPr lang="en-US" smtClean="0"/>
              <a:t>‹#›</a:t>
            </a:fld>
            <a:endParaRPr lang="en-US"/>
          </a:p>
        </p:txBody>
      </p:sp>
    </p:spTree>
    <p:extLst>
      <p:ext uri="{BB962C8B-B14F-4D97-AF65-F5344CB8AC3E}">
        <p14:creationId xmlns:p14="http://schemas.microsoft.com/office/powerpoint/2010/main" val="65704665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gif"/><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8.wdp"/><Relationship Id="rId4" Type="http://schemas.openxmlformats.org/officeDocument/2006/relationships/image" Target="../media/image7.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A7FC6BA-8B5E-4372-80A0-08BF9A606668}"/>
              </a:ext>
            </a:extLst>
          </p:cNvPr>
          <p:cNvPicPr>
            <a:picLocks noChangeAspect="1"/>
          </p:cNvPicPr>
          <p:nvPr/>
        </p:nvPicPr>
        <p:blipFill>
          <a:blip r:embed="rId2"/>
          <a:stretch>
            <a:fillRect/>
          </a:stretch>
        </p:blipFill>
        <p:spPr>
          <a:xfrm>
            <a:off x="136177" y="72901"/>
            <a:ext cx="11919645" cy="6712198"/>
          </a:xfrm>
          <a:prstGeom prst="rect">
            <a:avLst/>
          </a:prstGeom>
        </p:spPr>
      </p:pic>
    </p:spTree>
    <p:extLst>
      <p:ext uri="{BB962C8B-B14F-4D97-AF65-F5344CB8AC3E}">
        <p14:creationId xmlns:p14="http://schemas.microsoft.com/office/powerpoint/2010/main" val="363396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21">
            <a:extLst>
              <a:ext uri="{FF2B5EF4-FFF2-40B4-BE49-F238E27FC236}">
                <a16:creationId xmlns:a16="http://schemas.microsoft.com/office/drawing/2014/main" xmlns="" id="{6E662BAA-DA06-4911-AF1D-6A65BD2A4C9B}"/>
              </a:ext>
            </a:extLst>
          </p:cNvPr>
          <p:cNvCxnSpPr>
            <a:cxnSpLocks/>
          </p:cNvCxnSpPr>
          <p:nvPr/>
        </p:nvCxnSpPr>
        <p:spPr>
          <a:xfrm>
            <a:off x="3488358" y="1171511"/>
            <a:ext cx="15596" cy="424344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2">
            <a:extLst>
              <a:ext uri="{FF2B5EF4-FFF2-40B4-BE49-F238E27FC236}">
                <a16:creationId xmlns:a16="http://schemas.microsoft.com/office/drawing/2014/main" xmlns="" id="{37B97561-31A0-4F58-ABA2-8084FA46FC57}"/>
              </a:ext>
            </a:extLst>
          </p:cNvPr>
          <p:cNvCxnSpPr>
            <a:cxnSpLocks/>
          </p:cNvCxnSpPr>
          <p:nvPr/>
        </p:nvCxnSpPr>
        <p:spPr>
          <a:xfrm flipH="1" flipV="1">
            <a:off x="3488359" y="1164566"/>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22">
            <a:extLst>
              <a:ext uri="{FF2B5EF4-FFF2-40B4-BE49-F238E27FC236}">
                <a16:creationId xmlns:a16="http://schemas.microsoft.com/office/drawing/2014/main" xmlns="" id="{507B295C-B35D-49DE-BF5E-5DD9C1CAE626}"/>
              </a:ext>
            </a:extLst>
          </p:cNvPr>
          <p:cNvCxnSpPr>
            <a:cxnSpLocks/>
          </p:cNvCxnSpPr>
          <p:nvPr/>
        </p:nvCxnSpPr>
        <p:spPr>
          <a:xfrm flipH="1" flipV="1">
            <a:off x="3001790" y="2085694"/>
            <a:ext cx="486567" cy="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2" name="图片 1">
            <a:extLst>
              <a:ext uri="{FF2B5EF4-FFF2-40B4-BE49-F238E27FC236}">
                <a16:creationId xmlns:a16="http://schemas.microsoft.com/office/drawing/2014/main" xmlns="" id="{D2251B46-8817-47D3-ADD8-3F9FB24AA5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162445" cy="3175092"/>
          </a:xfrm>
          <a:prstGeom prst="rect">
            <a:avLst/>
          </a:prstGeom>
        </p:spPr>
      </p:pic>
      <p:sp>
        <p:nvSpPr>
          <p:cNvPr id="24" name="文本框 41">
            <a:extLst>
              <a:ext uri="{FF2B5EF4-FFF2-40B4-BE49-F238E27FC236}">
                <a16:creationId xmlns:a16="http://schemas.microsoft.com/office/drawing/2014/main" xmlns="" id="{775871FA-C607-4241-82D2-955434A1A7C4}"/>
              </a:ext>
            </a:extLst>
          </p:cNvPr>
          <p:cNvSpPr txBox="1"/>
          <p:nvPr/>
        </p:nvSpPr>
        <p:spPr>
          <a:xfrm>
            <a:off x="296038" y="1174700"/>
            <a:ext cx="2356831" cy="1200329"/>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GB" altLang="zh-CN" sz="3600" dirty="0">
                <a:solidFill>
                  <a:schemeClr val="bg1"/>
                </a:solidFill>
                <a:sym typeface="+mn-lt"/>
              </a:rPr>
              <a:t>NỘI DUNG BÀI HỌC</a:t>
            </a:r>
            <a:endParaRPr lang="zh-CN" altLang="en-US" sz="3600" dirty="0">
              <a:solidFill>
                <a:schemeClr val="bg1"/>
              </a:solidFill>
              <a:sym typeface="+mn-lt"/>
            </a:endParaRPr>
          </a:p>
        </p:txBody>
      </p:sp>
      <p:grpSp>
        <p:nvGrpSpPr>
          <p:cNvPr id="3" name="Group 2">
            <a:extLst>
              <a:ext uri="{FF2B5EF4-FFF2-40B4-BE49-F238E27FC236}">
                <a16:creationId xmlns:a16="http://schemas.microsoft.com/office/drawing/2014/main" xmlns="" id="{0EB64B50-3827-A8FE-C677-AEC5C9C64B13}"/>
              </a:ext>
            </a:extLst>
          </p:cNvPr>
          <p:cNvGrpSpPr/>
          <p:nvPr/>
        </p:nvGrpSpPr>
        <p:grpSpPr>
          <a:xfrm>
            <a:off x="4386083" y="370000"/>
            <a:ext cx="7544033" cy="1228479"/>
            <a:chOff x="4386084" y="1438128"/>
            <a:chExt cx="7142992" cy="1038160"/>
          </a:xfrm>
        </p:grpSpPr>
        <p:sp>
          <p:nvSpPr>
            <p:cNvPr id="29" name="圆角矩形 4">
              <a:extLst>
                <a:ext uri="{FF2B5EF4-FFF2-40B4-BE49-F238E27FC236}">
                  <a16:creationId xmlns:a16="http://schemas.microsoft.com/office/drawing/2014/main" xmlns="" id="{BF7C6DFB-59A4-4C3A-8A4A-B892914EC076}"/>
                </a:ext>
              </a:extLst>
            </p:cNvPr>
            <p:cNvSpPr/>
            <p:nvPr/>
          </p:nvSpPr>
          <p:spPr>
            <a:xfrm>
              <a:off x="4386084" y="1573514"/>
              <a:ext cx="7142989" cy="872768"/>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30" name="圆角矩形 5">
              <a:extLst>
                <a:ext uri="{FF2B5EF4-FFF2-40B4-BE49-F238E27FC236}">
                  <a16:creationId xmlns:a16="http://schemas.microsoft.com/office/drawing/2014/main" xmlns="" id="{09A0444C-AE9F-432A-A315-30C19F9F46F9}"/>
                </a:ext>
              </a:extLst>
            </p:cNvPr>
            <p:cNvSpPr/>
            <p:nvPr/>
          </p:nvSpPr>
          <p:spPr>
            <a:xfrm>
              <a:off x="4977583" y="1438128"/>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3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0F21CC76-335A-4FD9-B7FE-A1679F8058A3}"/>
                </a:ext>
              </a:extLst>
            </p:cNvPr>
            <p:cNvSpPr txBox="1"/>
            <p:nvPr/>
          </p:nvSpPr>
          <p:spPr>
            <a:xfrm>
              <a:off x="4582032" y="1774030"/>
              <a:ext cx="6947044" cy="702258"/>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xmlns="" id="{FD5E195B-49FC-FF0D-0F6D-D2D5A2E7B079}"/>
              </a:ext>
            </a:extLst>
          </p:cNvPr>
          <p:cNvGrpSpPr/>
          <p:nvPr/>
        </p:nvGrpSpPr>
        <p:grpSpPr>
          <a:xfrm>
            <a:off x="3511366" y="1693510"/>
            <a:ext cx="8384594" cy="901583"/>
            <a:chOff x="3511366" y="2782898"/>
            <a:chExt cx="8384594" cy="901583"/>
          </a:xfrm>
        </p:grpSpPr>
        <p:grpSp>
          <p:nvGrpSpPr>
            <p:cNvPr id="6" name="Group 5">
              <a:extLst>
                <a:ext uri="{FF2B5EF4-FFF2-40B4-BE49-F238E27FC236}">
                  <a16:creationId xmlns:a16="http://schemas.microsoft.com/office/drawing/2014/main" xmlns="" id="{C4335FC0-70D1-7D28-2992-C1D755230351}"/>
                </a:ext>
              </a:extLst>
            </p:cNvPr>
            <p:cNvGrpSpPr/>
            <p:nvPr/>
          </p:nvGrpSpPr>
          <p:grpSpPr>
            <a:xfrm>
              <a:off x="4403485" y="2782898"/>
              <a:ext cx="7492475" cy="901583"/>
              <a:chOff x="4902507" y="2965863"/>
              <a:chExt cx="7492475" cy="901583"/>
            </a:xfrm>
          </p:grpSpPr>
          <p:sp>
            <p:nvSpPr>
              <p:cNvPr id="34" name="圆角矩形 4">
                <a:extLst>
                  <a:ext uri="{FF2B5EF4-FFF2-40B4-BE49-F238E27FC236}">
                    <a16:creationId xmlns:a16="http://schemas.microsoft.com/office/drawing/2014/main" xmlns="" id="{0EC29A00-3C99-42D9-AF8D-53C1485EC078}"/>
                  </a:ext>
                </a:extLst>
              </p:cNvPr>
              <p:cNvSpPr/>
              <p:nvPr/>
            </p:nvSpPr>
            <p:spPr>
              <a:xfrm>
                <a:off x="4902507" y="3186397"/>
                <a:ext cx="7492475"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35" name="圆角矩形 5">
                <a:extLst>
                  <a:ext uri="{FF2B5EF4-FFF2-40B4-BE49-F238E27FC236}">
                    <a16:creationId xmlns:a16="http://schemas.microsoft.com/office/drawing/2014/main" xmlns="" id="{B13A2BE5-DE4F-4709-8B63-20305066B162}"/>
                  </a:ext>
                </a:extLst>
              </p:cNvPr>
              <p:cNvSpPr/>
              <p:nvPr/>
            </p:nvSpPr>
            <p:spPr>
              <a:xfrm>
                <a:off x="5574583" y="2965863"/>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40"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3ADFA834-7699-4751-8ABD-CA7CCB6B1A08}"/>
                  </a:ext>
                </a:extLst>
              </p:cNvPr>
              <p:cNvSpPr txBox="1"/>
              <p:nvPr/>
            </p:nvSpPr>
            <p:spPr>
              <a:xfrm>
                <a:off x="5092054" y="3377369"/>
                <a:ext cx="6922623" cy="461665"/>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25" name="直接连接符 22">
              <a:extLst>
                <a:ext uri="{FF2B5EF4-FFF2-40B4-BE49-F238E27FC236}">
                  <a16:creationId xmlns:a16="http://schemas.microsoft.com/office/drawing/2014/main" xmlns="" id="{AF2FA0F1-27FC-FC20-3B76-7FF2CF13806F}"/>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xmlns="" id="{85949058-DAA8-97EA-8DED-572D3A34725F}"/>
              </a:ext>
            </a:extLst>
          </p:cNvPr>
          <p:cNvGrpSpPr/>
          <p:nvPr/>
        </p:nvGrpSpPr>
        <p:grpSpPr>
          <a:xfrm>
            <a:off x="3488356" y="2740239"/>
            <a:ext cx="8384594" cy="861009"/>
            <a:chOff x="3511366" y="2822770"/>
            <a:chExt cx="8384594" cy="861009"/>
          </a:xfrm>
        </p:grpSpPr>
        <p:grpSp>
          <p:nvGrpSpPr>
            <p:cNvPr id="31" name="Group 30">
              <a:extLst>
                <a:ext uri="{FF2B5EF4-FFF2-40B4-BE49-F238E27FC236}">
                  <a16:creationId xmlns:a16="http://schemas.microsoft.com/office/drawing/2014/main" xmlns="" id="{1C82A7E5-B029-B8FB-1FE5-D2385AC4B71F}"/>
                </a:ext>
              </a:extLst>
            </p:cNvPr>
            <p:cNvGrpSpPr/>
            <p:nvPr/>
          </p:nvGrpSpPr>
          <p:grpSpPr>
            <a:xfrm>
              <a:off x="4403485" y="2822770"/>
              <a:ext cx="7492475" cy="861009"/>
              <a:chOff x="4902507" y="3005735"/>
              <a:chExt cx="7492475" cy="861009"/>
            </a:xfrm>
          </p:grpSpPr>
          <p:sp>
            <p:nvSpPr>
              <p:cNvPr id="33" name="圆角矩形 4">
                <a:extLst>
                  <a:ext uri="{FF2B5EF4-FFF2-40B4-BE49-F238E27FC236}">
                    <a16:creationId xmlns:a16="http://schemas.microsoft.com/office/drawing/2014/main" xmlns="" id="{007AEE57-B38E-E6FA-DC8A-5D5DEE1E7B09}"/>
                  </a:ext>
                </a:extLst>
              </p:cNvPr>
              <p:cNvSpPr/>
              <p:nvPr/>
            </p:nvSpPr>
            <p:spPr>
              <a:xfrm>
                <a:off x="4902507" y="3186398"/>
                <a:ext cx="7492475"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38" name="圆角矩形 5">
                <a:extLst>
                  <a:ext uri="{FF2B5EF4-FFF2-40B4-BE49-F238E27FC236}">
                    <a16:creationId xmlns:a16="http://schemas.microsoft.com/office/drawing/2014/main" xmlns="" id="{14A66631-97E0-31DF-1460-4624113268F5}"/>
                  </a:ext>
                </a:extLst>
              </p:cNvPr>
              <p:cNvSpPr/>
              <p:nvPr/>
            </p:nvSpPr>
            <p:spPr>
              <a:xfrm>
                <a:off x="5574583" y="300573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3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DDF890F1-6AFB-75A1-25B2-D38500CEC6A4}"/>
                  </a:ext>
                </a:extLst>
              </p:cNvPr>
              <p:cNvSpPr txBox="1"/>
              <p:nvPr/>
            </p:nvSpPr>
            <p:spPr>
              <a:xfrm>
                <a:off x="5092054" y="3405079"/>
                <a:ext cx="6922623" cy="461665"/>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32" name="直接连接符 22">
              <a:extLst>
                <a:ext uri="{FF2B5EF4-FFF2-40B4-BE49-F238E27FC236}">
                  <a16:creationId xmlns:a16="http://schemas.microsoft.com/office/drawing/2014/main" xmlns="" id="{EF60B03B-9451-13BB-2A19-0E79A67128A3}"/>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DD89A9D0-C254-0238-4552-E439B10E788E}"/>
              </a:ext>
            </a:extLst>
          </p:cNvPr>
          <p:cNvGrpSpPr/>
          <p:nvPr/>
        </p:nvGrpSpPr>
        <p:grpSpPr>
          <a:xfrm>
            <a:off x="3503954" y="3747225"/>
            <a:ext cx="8384594" cy="1148073"/>
            <a:chOff x="3511366" y="2877328"/>
            <a:chExt cx="8384594" cy="1148073"/>
          </a:xfrm>
        </p:grpSpPr>
        <p:grpSp>
          <p:nvGrpSpPr>
            <p:cNvPr id="42" name="Group 41">
              <a:extLst>
                <a:ext uri="{FF2B5EF4-FFF2-40B4-BE49-F238E27FC236}">
                  <a16:creationId xmlns:a16="http://schemas.microsoft.com/office/drawing/2014/main" xmlns="" id="{9C237A2D-6E6A-3B8A-9494-A7AEF278D714}"/>
                </a:ext>
              </a:extLst>
            </p:cNvPr>
            <p:cNvGrpSpPr/>
            <p:nvPr/>
          </p:nvGrpSpPr>
          <p:grpSpPr>
            <a:xfrm>
              <a:off x="4403485" y="2877328"/>
              <a:ext cx="7492475" cy="1148073"/>
              <a:chOff x="4902507" y="3060293"/>
              <a:chExt cx="7492475" cy="1148073"/>
            </a:xfrm>
          </p:grpSpPr>
          <p:sp>
            <p:nvSpPr>
              <p:cNvPr id="44" name="圆角矩形 4">
                <a:extLst>
                  <a:ext uri="{FF2B5EF4-FFF2-40B4-BE49-F238E27FC236}">
                    <a16:creationId xmlns:a16="http://schemas.microsoft.com/office/drawing/2014/main" xmlns="" id="{928C860D-538B-0010-2970-08D047A81BB5}"/>
                  </a:ext>
                </a:extLst>
              </p:cNvPr>
              <p:cNvSpPr/>
              <p:nvPr/>
            </p:nvSpPr>
            <p:spPr>
              <a:xfrm>
                <a:off x="4902507" y="3186398"/>
                <a:ext cx="7492475" cy="995068"/>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45" name="圆角矩形 5">
                <a:extLst>
                  <a:ext uri="{FF2B5EF4-FFF2-40B4-BE49-F238E27FC236}">
                    <a16:creationId xmlns:a16="http://schemas.microsoft.com/office/drawing/2014/main" xmlns="" id="{DDDF1E34-9CB1-1D52-7475-1B0EF54C2053}"/>
                  </a:ext>
                </a:extLst>
              </p:cNvPr>
              <p:cNvSpPr/>
              <p:nvPr/>
            </p:nvSpPr>
            <p:spPr>
              <a:xfrm>
                <a:off x="5574583" y="3060293"/>
                <a:ext cx="3382607" cy="298809"/>
              </a:xfrm>
              <a:prstGeom prst="roundRect">
                <a:avLst/>
              </a:prstGeom>
              <a:solidFill>
                <a:srgbClr val="FFFF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46"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FB4AAF53-2676-266E-D364-87D8AD554C54}"/>
                  </a:ext>
                </a:extLst>
              </p:cNvPr>
              <p:cNvSpPr txBox="1"/>
              <p:nvPr/>
            </p:nvSpPr>
            <p:spPr>
              <a:xfrm>
                <a:off x="5092054" y="3377369"/>
                <a:ext cx="6922623" cy="830997"/>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IV.</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CÁC NGÀNH NGHỀ LIÊN QUAN ĐẾN SINH HỌC VÀ ỨNG DỤNG SINH HỌC</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43" name="直接连接符 22">
              <a:extLst>
                <a:ext uri="{FF2B5EF4-FFF2-40B4-BE49-F238E27FC236}">
                  <a16:creationId xmlns:a16="http://schemas.microsoft.com/office/drawing/2014/main" xmlns="" id="{1EFBE80F-CC70-6226-D424-E73FDC137AF1}"/>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xmlns="" id="{493208E8-0A2B-3AA8-5750-A7BA717B113F}"/>
              </a:ext>
            </a:extLst>
          </p:cNvPr>
          <p:cNvGrpSpPr/>
          <p:nvPr/>
        </p:nvGrpSpPr>
        <p:grpSpPr>
          <a:xfrm>
            <a:off x="3511366" y="5112775"/>
            <a:ext cx="8384594" cy="1134556"/>
            <a:chOff x="3511366" y="2863135"/>
            <a:chExt cx="8384594" cy="1134556"/>
          </a:xfrm>
        </p:grpSpPr>
        <p:grpSp>
          <p:nvGrpSpPr>
            <p:cNvPr id="48" name="Group 47">
              <a:extLst>
                <a:ext uri="{FF2B5EF4-FFF2-40B4-BE49-F238E27FC236}">
                  <a16:creationId xmlns:a16="http://schemas.microsoft.com/office/drawing/2014/main" xmlns="" id="{964AA148-F54E-4CC3-FC1A-25B14233E23B}"/>
                </a:ext>
              </a:extLst>
            </p:cNvPr>
            <p:cNvGrpSpPr/>
            <p:nvPr/>
          </p:nvGrpSpPr>
          <p:grpSpPr>
            <a:xfrm>
              <a:off x="4403485" y="2863135"/>
              <a:ext cx="7492475" cy="1134556"/>
              <a:chOff x="4902507" y="3046100"/>
              <a:chExt cx="7492475" cy="1134556"/>
            </a:xfrm>
          </p:grpSpPr>
          <p:sp>
            <p:nvSpPr>
              <p:cNvPr id="50" name="圆角矩形 4">
                <a:extLst>
                  <a:ext uri="{FF2B5EF4-FFF2-40B4-BE49-F238E27FC236}">
                    <a16:creationId xmlns:a16="http://schemas.microsoft.com/office/drawing/2014/main" xmlns="" id="{5963549C-387D-4B42-EB13-5ADA91E2C207}"/>
                  </a:ext>
                </a:extLst>
              </p:cNvPr>
              <p:cNvSpPr/>
              <p:nvPr/>
            </p:nvSpPr>
            <p:spPr>
              <a:xfrm>
                <a:off x="4902507" y="3186397"/>
                <a:ext cx="7492475" cy="99425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51" name="圆角矩形 5">
                <a:extLst>
                  <a:ext uri="{FF2B5EF4-FFF2-40B4-BE49-F238E27FC236}">
                    <a16:creationId xmlns:a16="http://schemas.microsoft.com/office/drawing/2014/main" xmlns="" id="{DF163DA8-1772-8173-EEFB-2DB8153EFDF6}"/>
                  </a:ext>
                </a:extLst>
              </p:cNvPr>
              <p:cNvSpPr/>
              <p:nvPr/>
            </p:nvSpPr>
            <p:spPr>
              <a:xfrm>
                <a:off x="5574583" y="3046100"/>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5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D77FEEA5-F630-0418-1B3A-55962CC6ACDA}"/>
                  </a:ext>
                </a:extLst>
              </p:cNvPr>
              <p:cNvSpPr txBox="1"/>
              <p:nvPr/>
            </p:nvSpPr>
            <p:spPr>
              <a:xfrm>
                <a:off x="5092054" y="3349659"/>
                <a:ext cx="6922623" cy="830997"/>
              </a:xfrm>
              <a:prstGeom prst="rect">
                <a:avLst/>
              </a:prstGeom>
              <a:noFill/>
              <a:effectLst/>
            </p:spPr>
            <p:txBody>
              <a:bodyPr wrap="square" rtlCol="0">
                <a:spAutoFit/>
              </a:bodyPr>
              <a:lstStyle/>
              <a:p>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24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2400" b="1" dirty="0">
                    <a:latin typeface="Times New Roman" panose="02020603050405020304" pitchFamily="18" charset="0"/>
                    <a:ea typeface="幼圆" panose="02010509060101010101" pitchFamily="49" charset="-122"/>
                    <a:cs typeface="Times New Roman" panose="02020603050405020304" pitchFamily="18" charset="0"/>
                  </a:rPr>
                  <a:t>SINH HỌCVỚI PHÁT TRIỂN BỀN VỮNG VÀ NHỮNG VẤN ĐỀ XÃ HỘI</a:t>
                </a:r>
                <a:endParaRPr lang="en-US" altLang="zh-CN" sz="2400" b="1" dirty="0">
                  <a:latin typeface="Times New Roman" panose="02020603050405020304" pitchFamily="18" charset="0"/>
                  <a:ea typeface="幼圆" panose="02010509060101010101" pitchFamily="49" charset="-122"/>
                  <a:cs typeface="Times New Roman" panose="02020603050405020304" pitchFamily="18" charset="0"/>
                </a:endParaRPr>
              </a:p>
            </p:txBody>
          </p:sp>
        </p:grpSp>
        <p:cxnSp>
          <p:nvCxnSpPr>
            <p:cNvPr id="49" name="直接连接符 22">
              <a:extLst>
                <a:ext uri="{FF2B5EF4-FFF2-40B4-BE49-F238E27FC236}">
                  <a16:creationId xmlns:a16="http://schemas.microsoft.com/office/drawing/2014/main" xmlns="" id="{9DEFFFFD-EA60-ABA1-4710-B1165276F171}"/>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3075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35F19B4-13B9-6DCB-491F-F68D5959EC10}"/>
              </a:ext>
            </a:extLst>
          </p:cNvPr>
          <p:cNvGrpSpPr/>
          <p:nvPr/>
        </p:nvGrpSpPr>
        <p:grpSpPr>
          <a:xfrm>
            <a:off x="312846" y="24049"/>
            <a:ext cx="11671334" cy="1291052"/>
            <a:chOff x="4386084" y="1368233"/>
            <a:chExt cx="7142992" cy="1200211"/>
          </a:xfrm>
        </p:grpSpPr>
        <p:sp>
          <p:nvSpPr>
            <p:cNvPr id="5" name="圆角矩形 4">
              <a:extLst>
                <a:ext uri="{FF2B5EF4-FFF2-40B4-BE49-F238E27FC236}">
                  <a16:creationId xmlns:a16="http://schemas.microsoft.com/office/drawing/2014/main" xmlns="" id="{717239A0-A0E7-FB26-DCC7-7AC3B43F1B43}"/>
                </a:ext>
              </a:extLst>
            </p:cNvPr>
            <p:cNvSpPr/>
            <p:nvPr/>
          </p:nvSpPr>
          <p:spPr>
            <a:xfrm>
              <a:off x="4386084" y="1573514"/>
              <a:ext cx="7142989" cy="977671"/>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pPr algn="ctr"/>
              <a:endParaRPr lang="zh-CN" altLang="en-US" sz="36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圆角矩形 5">
              <a:extLst>
                <a:ext uri="{FF2B5EF4-FFF2-40B4-BE49-F238E27FC236}">
                  <a16:creationId xmlns:a16="http://schemas.microsoft.com/office/drawing/2014/main" xmlns="" id="{7D903B93-CDA8-DFEF-500E-BDA4D150F766}"/>
                </a:ext>
              </a:extLst>
            </p:cNvPr>
            <p:cNvSpPr/>
            <p:nvPr/>
          </p:nvSpPr>
          <p:spPr>
            <a:xfrm>
              <a:off x="6096830" y="1368233"/>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6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A0971B67-ECBD-7B35-1AC7-6EAB4E1B9D3A}"/>
                </a:ext>
              </a:extLst>
            </p:cNvPr>
            <p:cNvSpPr txBox="1"/>
            <p:nvPr/>
          </p:nvSpPr>
          <p:spPr>
            <a:xfrm>
              <a:off x="4582032" y="1658111"/>
              <a:ext cx="6947044" cy="910333"/>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CE605A1C-C4EE-8105-0341-8EA3370CA4C7}"/>
              </a:ext>
            </a:extLst>
          </p:cNvPr>
          <p:cNvGrpSpPr/>
          <p:nvPr/>
        </p:nvGrpSpPr>
        <p:grpSpPr>
          <a:xfrm>
            <a:off x="412241" y="1654842"/>
            <a:ext cx="11571934" cy="4570354"/>
            <a:chOff x="412241" y="2042779"/>
            <a:chExt cx="11571934" cy="4570354"/>
          </a:xfrm>
        </p:grpSpPr>
        <p:pic>
          <p:nvPicPr>
            <p:cNvPr id="12" name="Picture 11">
              <a:extLst>
                <a:ext uri="{FF2B5EF4-FFF2-40B4-BE49-F238E27FC236}">
                  <a16:creationId xmlns:a16="http://schemas.microsoft.com/office/drawing/2014/main" xmlns="" id="{B55DF813-E4A6-DB85-FB0D-0757371D4C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69527" y="2042779"/>
              <a:ext cx="6414648" cy="4570354"/>
            </a:xfrm>
            <a:prstGeom prst="rect">
              <a:avLst/>
            </a:prstGeom>
            <a:noFill/>
            <a:ln>
              <a:noFill/>
            </a:ln>
          </p:spPr>
        </p:pic>
        <p:pic>
          <p:nvPicPr>
            <p:cNvPr id="3" name="Picture 2">
              <a:extLst>
                <a:ext uri="{FF2B5EF4-FFF2-40B4-BE49-F238E27FC236}">
                  <a16:creationId xmlns:a16="http://schemas.microsoft.com/office/drawing/2014/main" xmlns="" id="{CEF83363-E754-1E4F-7176-B3829EFF686B}"/>
                </a:ext>
              </a:extLst>
            </p:cNvPr>
            <p:cNvPicPr>
              <a:picLocks noChangeAspect="1"/>
            </p:cNvPicPr>
            <p:nvPr/>
          </p:nvPicPr>
          <p:blipFill>
            <a:blip r:embed="rId4"/>
            <a:stretch>
              <a:fillRect/>
            </a:stretch>
          </p:blipFill>
          <p:spPr>
            <a:xfrm>
              <a:off x="412241" y="2192195"/>
              <a:ext cx="5046449" cy="4420938"/>
            </a:xfrm>
            <a:prstGeom prst="rect">
              <a:avLst/>
            </a:prstGeom>
          </p:spPr>
        </p:pic>
        <p:sp>
          <p:nvSpPr>
            <p:cNvPr id="13" name="TextBox 12">
              <a:extLst>
                <a:ext uri="{FF2B5EF4-FFF2-40B4-BE49-F238E27FC236}">
                  <a16:creationId xmlns:a16="http://schemas.microsoft.com/office/drawing/2014/main" xmlns="" id="{4A455F12-8506-C051-4270-E8B6FD1DF287}"/>
                </a:ext>
              </a:extLst>
            </p:cNvPr>
            <p:cNvSpPr txBox="1"/>
            <p:nvPr/>
          </p:nvSpPr>
          <p:spPr>
            <a:xfrm>
              <a:off x="788010" y="2924651"/>
              <a:ext cx="4294909" cy="2554545"/>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HS </a:t>
              </a:r>
              <a:r>
                <a:rPr lang="en-GB" sz="4000" dirty="0" err="1">
                  <a:latin typeface="Times New Roman" panose="02020603050405020304" pitchFamily="18" charset="0"/>
                  <a:cs typeface="Times New Roman" panose="02020603050405020304" pitchFamily="18" charset="0"/>
                </a:rPr>
                <a:t>quan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sát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hình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ảnh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thảo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nhóm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hoàn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bảng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tập</a:t>
              </a:r>
              <a:r>
                <a:rPr lang="en-GB" sz="4000" dirty="0">
                  <a:latin typeface="Times New Roman" panose="02020603050405020304" pitchFamily="18" charset="0"/>
                  <a:cs typeface="Times New Roman" panose="02020603050405020304" pitchFamily="18" charset="0"/>
                </a:rPr>
                <a:t> 1</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52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9DA6C55E-DC61-AEC9-538D-7DAA754D9BAD}"/>
              </a:ext>
            </a:extLst>
          </p:cNvPr>
          <p:cNvGraphicFramePr>
            <a:graphicFrameLocks noGrp="1"/>
          </p:cNvGraphicFramePr>
          <p:nvPr>
            <p:extLst>
              <p:ext uri="{D42A27DB-BD31-4B8C-83A1-F6EECF244321}">
                <p14:modId xmlns:p14="http://schemas.microsoft.com/office/powerpoint/2010/main" val="3210448730"/>
              </p:ext>
            </p:extLst>
          </p:nvPr>
        </p:nvGraphicFramePr>
        <p:xfrm>
          <a:off x="242455" y="318651"/>
          <a:ext cx="11707090" cy="5919929"/>
        </p:xfrm>
        <a:graphic>
          <a:graphicData uri="http://schemas.openxmlformats.org/drawingml/2006/table">
            <a:tbl>
              <a:tblPr firstRow="1" firstCol="1" bandRow="1">
                <a:tableStyleId>{E8B1032C-EA38-4F05-BA0D-38AFFFC7BED3}</a:tableStyleId>
              </a:tblPr>
              <a:tblGrid>
                <a:gridCol w="6345381">
                  <a:extLst>
                    <a:ext uri="{9D8B030D-6E8A-4147-A177-3AD203B41FA5}">
                      <a16:colId xmlns:a16="http://schemas.microsoft.com/office/drawing/2014/main" xmlns="" val="962932429"/>
                    </a:ext>
                  </a:extLst>
                </a:gridCol>
                <a:gridCol w="5361709">
                  <a:extLst>
                    <a:ext uri="{9D8B030D-6E8A-4147-A177-3AD203B41FA5}">
                      <a16:colId xmlns:a16="http://schemas.microsoft.com/office/drawing/2014/main" xmlns="" val="632969617"/>
                    </a:ext>
                  </a:extLst>
                </a:gridCol>
              </a:tblGrid>
              <a:tr h="142346">
                <a:tc gridSpan="2">
                  <a:txBody>
                    <a:bodyPr/>
                    <a:lstStyle/>
                    <a:p>
                      <a:pPr marL="23495" algn="ctr">
                        <a:lnSpc>
                          <a:spcPct val="107000"/>
                        </a:lnSpc>
                        <a:spcAft>
                          <a:spcPts val="800"/>
                        </a:spcAft>
                        <a:tabLst>
                          <a:tab pos="984250" algn="l"/>
                        </a:tabLst>
                      </a:pPr>
                      <a:r>
                        <a:rPr lang="en-US" sz="2800" dirty="0" err="1">
                          <a:effectLst/>
                        </a:rPr>
                        <a:t>Bảng</a:t>
                      </a:r>
                      <a:r>
                        <a:rPr lang="en-US" sz="2800" dirty="0">
                          <a:effectLst/>
                        </a:rPr>
                        <a:t> </a:t>
                      </a:r>
                      <a:r>
                        <a:rPr lang="en-US" sz="2800" dirty="0" err="1">
                          <a:effectLst/>
                        </a:rPr>
                        <a:t>học</a:t>
                      </a:r>
                      <a:r>
                        <a:rPr lang="en-US" sz="2800" dirty="0">
                          <a:effectLst/>
                        </a:rPr>
                        <a:t> </a:t>
                      </a:r>
                      <a:r>
                        <a:rPr lang="en-US" sz="2800" dirty="0" err="1">
                          <a:effectLst/>
                        </a:rPr>
                        <a:t>tập</a:t>
                      </a:r>
                      <a:r>
                        <a:rPr lang="en-US" sz="2800" dirty="0">
                          <a:effectLst/>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xmlns="" val="211563640"/>
                  </a:ext>
                </a:extLst>
              </a:tr>
              <a:tr h="142346">
                <a:tc>
                  <a:txBody>
                    <a:bodyPr/>
                    <a:lstStyle/>
                    <a:p>
                      <a:pPr marL="457200" algn="ctr">
                        <a:lnSpc>
                          <a:spcPct val="107000"/>
                        </a:lnSpc>
                        <a:tabLst>
                          <a:tab pos="984250" algn="l"/>
                        </a:tabLst>
                      </a:pPr>
                      <a:r>
                        <a:rPr lang="en-US" sz="2800" b="1" dirty="0" err="1">
                          <a:effectLst/>
                        </a:rPr>
                        <a:t>Câu</a:t>
                      </a:r>
                      <a:r>
                        <a:rPr lang="en-US" sz="2800" b="1" dirty="0">
                          <a:effectLst/>
                        </a:rPr>
                        <a:t> </a:t>
                      </a:r>
                      <a:r>
                        <a:rPr lang="en-US" sz="2800" b="1" dirty="0" err="1">
                          <a:effectLst/>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rPr>
                        <a:t>Kết</a:t>
                      </a:r>
                      <a:r>
                        <a:rPr lang="en-US" sz="2800" b="1" dirty="0">
                          <a:effectLst/>
                        </a:rPr>
                        <a:t> </a:t>
                      </a:r>
                      <a:r>
                        <a:rPr lang="en-US" sz="2800" b="1" dirty="0" err="1">
                          <a:effectLst/>
                        </a:rPr>
                        <a:t>quả</a:t>
                      </a:r>
                      <a:r>
                        <a:rPr lang="en-US" sz="2800" b="1" dirty="0">
                          <a:effectLst/>
                        </a:rPr>
                        <a:t> </a:t>
                      </a:r>
                      <a:r>
                        <a:rPr lang="en-US" sz="2800" b="1" dirty="0" err="1">
                          <a:effectLst/>
                        </a:rPr>
                        <a:t>thảo</a:t>
                      </a:r>
                      <a:r>
                        <a:rPr lang="en-US" sz="2800" b="1" dirty="0">
                          <a:effectLst/>
                        </a:rPr>
                        <a:t> </a:t>
                      </a:r>
                      <a:r>
                        <a:rPr lang="en-US" sz="2800" b="1" dirty="0" err="1">
                          <a:effectLst/>
                        </a:rPr>
                        <a:t>luận</a:t>
                      </a:r>
                      <a:r>
                        <a:rPr lang="en-US" sz="2800" b="1" dirty="0">
                          <a:effectLst/>
                        </a:rPr>
                        <a:t> </a:t>
                      </a:r>
                      <a:r>
                        <a:rPr lang="en-US" sz="2800" b="1" dirty="0" err="1">
                          <a:effectLst/>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3173753295"/>
                  </a:ext>
                </a:extLst>
              </a:tr>
              <a:tr h="1184425">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1</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1.2/</a:t>
                      </a:r>
                      <a:r>
                        <a:rPr lang="en-US" sz="2400" b="0" dirty="0" err="1">
                          <a:effectLst/>
                          <a:latin typeface="Times New Roman" panose="02020603050405020304" pitchFamily="18" charset="0"/>
                          <a:cs typeface="Times New Roman" panose="02020603050405020304" pitchFamily="18" charset="0"/>
                        </a:rPr>
                        <a:t>sgk</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gì</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câu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đến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ảnh</a:t>
                      </a:r>
                      <a:r>
                        <a:rPr lang="en-US" sz="2400" b="0" dirty="0">
                          <a:effectLst/>
                          <a:latin typeface="Times New Roman" panose="02020603050405020304" pitchFamily="18" charset="0"/>
                          <a:cs typeface="Times New Roman" panose="02020603050405020304" pitchFamily="18" charset="0"/>
                        </a:rPr>
                        <a:t>?</a:t>
                      </a:r>
                    </a:p>
                  </a:txBody>
                  <a:tcPr marL="45883" marR="45883" marT="0" marB="0"/>
                </a:tc>
                <a:tc>
                  <a:txBody>
                    <a:bodyPr/>
                    <a:lstStyle/>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2533338715"/>
                  </a:ext>
                </a:extLst>
              </a:tr>
              <a:tr h="619055">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2</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sắp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xếp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câu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vừa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ứng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nội</a:t>
                      </a:r>
                      <a:r>
                        <a:rPr lang="en-US" sz="2400" b="0" dirty="0">
                          <a:effectLst/>
                          <a:latin typeface="Times New Roman" panose="02020603050405020304" pitchFamily="18" charset="0"/>
                          <a:cs typeface="Times New Roman" panose="02020603050405020304" pitchFamily="18" charset="0"/>
                        </a:rPr>
                        <a:t> dung </a:t>
                      </a:r>
                      <a:r>
                        <a:rPr lang="en-US" sz="2400" b="0" dirty="0" err="1">
                          <a:effectLst/>
                          <a:latin typeface="Times New Roman" panose="02020603050405020304" pitchFamily="18" charset="0"/>
                          <a:cs typeface="Times New Roman" panose="02020603050405020304" pitchFamily="18" charset="0"/>
                        </a:rPr>
                        <a:t>a,b,c,d,e</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sgk</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trang</a:t>
                      </a:r>
                      <a:r>
                        <a:rPr lang="en-US" sz="2400" b="0" dirty="0">
                          <a:effectLst/>
                          <a:latin typeface="Times New Roman" panose="02020603050405020304" pitchFamily="18" charset="0"/>
                          <a:cs typeface="Times New Roman" panose="02020603050405020304" pitchFamily="18" charset="0"/>
                        </a:rPr>
                        <a:t> 5.</a:t>
                      </a:r>
                    </a:p>
                  </a:txBody>
                  <a:tcPr marL="45883" marR="45883" marT="0" marB="0">
                    <a:solidFill>
                      <a:schemeClr val="bg1">
                        <a:alpha val="20000"/>
                      </a:schemeClr>
                    </a:solidFill>
                  </a:tcPr>
                </a:tc>
                <a:tc>
                  <a:txBody>
                    <a:bodyPr/>
                    <a:lstStyle/>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solidFill>
                      <a:schemeClr val="bg1">
                        <a:alpha val="20000"/>
                      </a:schemeClr>
                    </a:solidFill>
                  </a:tcPr>
                </a:tc>
                <a:extLst>
                  <a:ext uri="{0D108BD9-81ED-4DB2-BD59-A6C34878D82A}">
                    <a16:rowId xmlns:a16="http://schemas.microsoft.com/office/drawing/2014/main" xmlns="" val="458102398"/>
                  </a:ext>
                </a:extLst>
              </a:tr>
              <a:tr h="737820">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3</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định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đối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ảnh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đề</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cần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cứu</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nSpc>
                          <a:spcPct val="107000"/>
                        </a:lnSpc>
                        <a:spcAft>
                          <a:spcPts val="800"/>
                        </a:spcAft>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3361694722"/>
                  </a:ext>
                </a:extLst>
              </a:tr>
              <a:tr h="423482">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4</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Vậy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mục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tiêu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gì</a:t>
                      </a:r>
                      <a:r>
                        <a:rPr lang="en-US" sz="2400" b="0" dirty="0">
                          <a:effectLst/>
                          <a:latin typeface="Times New Roman" panose="02020603050405020304" pitchFamily="18" charset="0"/>
                          <a:cs typeface="Times New Roman" panose="02020603050405020304" pitchFamily="18" charset="0"/>
                        </a:rPr>
                        <a:t>?</a:t>
                      </a:r>
                    </a:p>
                  </a:txBody>
                  <a:tcPr marL="45883" marR="45883" marT="0" marB="0">
                    <a:solidFill>
                      <a:schemeClr val="bg1">
                        <a:alpha val="20000"/>
                      </a:schemeClr>
                    </a:solidFill>
                  </a:tcPr>
                </a:tc>
                <a:tc>
                  <a:txBody>
                    <a:bodyPr/>
                    <a:lstStyle/>
                    <a:p>
                      <a:pPr marL="0" lvl="0" indent="0">
                        <a:buSzPts val="1300"/>
                        <a:buFont typeface="Calibri" panose="020F0502020204030204" pitchFamily="34" charse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solidFill>
                      <a:schemeClr val="bg1">
                        <a:alpha val="20000"/>
                      </a:schemeClr>
                    </a:solidFill>
                  </a:tcPr>
                </a:tc>
                <a:extLst>
                  <a:ext uri="{0D108BD9-81ED-4DB2-BD59-A6C34878D82A}">
                    <a16:rowId xmlns:a16="http://schemas.microsoft.com/office/drawing/2014/main" xmlns="" val="1008974427"/>
                  </a:ext>
                </a:extLst>
              </a:tr>
              <a:tr h="1539928">
                <a:tc>
                  <a:txBody>
                    <a:bodyPr/>
                    <a:lstStyle/>
                    <a:p>
                      <a:pPr marL="55563" indent="0">
                        <a:lnSpc>
                          <a:spcPct val="107000"/>
                        </a:lnSpc>
                        <a:tabLst>
                          <a:tab pos="984250" algn="l"/>
                        </a:tabLst>
                      </a:pPr>
                      <a:r>
                        <a:rPr lang="en-US" sz="2400" b="1" dirty="0" err="1">
                          <a:effectLst/>
                          <a:latin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hỏi</a:t>
                      </a:r>
                      <a:r>
                        <a:rPr lang="en-US" sz="2400" b="1" dirty="0">
                          <a:effectLst/>
                          <a:latin typeface="Times New Roman" panose="02020603050405020304" pitchFamily="18" charset="0"/>
                          <a:cs typeface="Times New Roman" panose="02020603050405020304" pitchFamily="18" charset="0"/>
                        </a:rPr>
                        <a:t> 5</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môn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những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cứu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thiết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kế</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sơ</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đồ</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duy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trình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bày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vụ</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chính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lĩnh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vực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cứu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109220">
                        <a:lnSpc>
                          <a:spcPct val="107000"/>
                        </a:lnSpc>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714133071"/>
                  </a:ext>
                </a:extLst>
              </a:tr>
            </a:tbl>
          </a:graphicData>
        </a:graphic>
      </p:graphicFrame>
      <p:grpSp>
        <p:nvGrpSpPr>
          <p:cNvPr id="2" name="Group 1">
            <a:extLst>
              <a:ext uri="{FF2B5EF4-FFF2-40B4-BE49-F238E27FC236}">
                <a16:creationId xmlns:a16="http://schemas.microsoft.com/office/drawing/2014/main" xmlns="" id="{5681709E-D8C9-0ED2-A1BA-4BFDE1F627E6}"/>
              </a:ext>
            </a:extLst>
          </p:cNvPr>
          <p:cNvGrpSpPr/>
          <p:nvPr/>
        </p:nvGrpSpPr>
        <p:grpSpPr>
          <a:xfrm>
            <a:off x="6733309" y="1385456"/>
            <a:ext cx="5084618" cy="4308762"/>
            <a:chOff x="6733309" y="1385456"/>
            <a:chExt cx="5084618" cy="4308762"/>
          </a:xfrm>
        </p:grpSpPr>
        <p:sp>
          <p:nvSpPr>
            <p:cNvPr id="3" name="Oval 2">
              <a:extLst>
                <a:ext uri="{FF2B5EF4-FFF2-40B4-BE49-F238E27FC236}">
                  <a16:creationId xmlns:a16="http://schemas.microsoft.com/office/drawing/2014/main" xmlns="" id="{F08172B4-896F-36A8-DF4B-FF71B11E1893}"/>
                </a:ext>
              </a:extLst>
            </p:cNvPr>
            <p:cNvSpPr>
              <a:spLocks noChangeArrowheads="1"/>
            </p:cNvSpPr>
            <p:nvPr/>
          </p:nvSpPr>
          <p:spPr bwMode="auto">
            <a:xfrm>
              <a:off x="6733309" y="1385456"/>
              <a:ext cx="5084618" cy="4308762"/>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1800"/>
            </a:p>
          </p:txBody>
        </p:sp>
        <p:sp>
          <p:nvSpPr>
            <p:cNvPr id="4" name="WordArt 5">
              <a:extLst>
                <a:ext uri="{FF2B5EF4-FFF2-40B4-BE49-F238E27FC236}">
                  <a16:creationId xmlns:a16="http://schemas.microsoft.com/office/drawing/2014/main" xmlns="" id="{FE5521FD-3A4C-A8F7-38F8-6AC385394807}"/>
                </a:ext>
              </a:extLst>
            </p:cNvPr>
            <p:cNvSpPr>
              <a:spLocks noChangeArrowheads="1" noChangeShapeType="1" noTextEdit="1"/>
            </p:cNvSpPr>
            <p:nvPr/>
          </p:nvSpPr>
          <p:spPr bwMode="auto">
            <a:xfrm>
              <a:off x="7176649" y="2105891"/>
              <a:ext cx="4383505" cy="2700462"/>
            </a:xfrm>
            <a:prstGeom prst="rect">
              <a:avLst/>
            </a:prstGeom>
          </p:spPr>
          <p:txBody>
            <a:bodyPr wrap="none" fromWordArt="1">
              <a:prstTxWarp prst="textChevron">
                <a:avLst>
                  <a:gd name="adj" fmla="val 25000"/>
                </a:avLst>
              </a:prstTxWarp>
            </a:bodyPr>
            <a:lstStyle/>
            <a:p>
              <a:pPr algn="ctr"/>
              <a:r>
                <a:rPr lang="en-US" sz="3600" b="1" kern="10" dirty="0" err="1">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Hoạt</a:t>
              </a:r>
              <a:r>
                <a:rPr lang="en-US" sz="3600" b="1" kern="10" dirty="0">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 </a:t>
              </a:r>
              <a:r>
                <a:rPr lang="en-US" sz="3600" b="1" kern="10" dirty="0" err="1">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động</a:t>
              </a:r>
              <a:r>
                <a:rPr lang="en-US" sz="3600" b="1" kern="10" dirty="0">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 </a:t>
              </a:r>
            </a:p>
            <a:p>
              <a:pPr algn="ctr"/>
              <a:r>
                <a:rPr lang="en-US" sz="3600" b="1" kern="10" dirty="0" err="1">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nhóm</a:t>
              </a:r>
              <a:endParaRPr lang="en-US" sz="3600" b="1" kern="10" dirty="0">
                <a:ln w="9525">
                  <a:solidFill>
                    <a:srgbClr val="993300"/>
                  </a:solidFill>
                  <a:miter lim="800000"/>
                  <a:headEnd/>
                  <a:tailEnd/>
                </a:ln>
                <a:solidFill>
                  <a:srgbClr val="FF0000"/>
                </a:solid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0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9DA6C55E-DC61-AEC9-538D-7DAA754D9BAD}"/>
              </a:ext>
            </a:extLst>
          </p:cNvPr>
          <p:cNvGraphicFramePr>
            <a:graphicFrameLocks noGrp="1"/>
          </p:cNvGraphicFramePr>
          <p:nvPr>
            <p:extLst>
              <p:ext uri="{D42A27DB-BD31-4B8C-83A1-F6EECF244321}">
                <p14:modId xmlns:p14="http://schemas.microsoft.com/office/powerpoint/2010/main" val="4281132336"/>
              </p:ext>
            </p:extLst>
          </p:nvPr>
        </p:nvGraphicFramePr>
        <p:xfrm>
          <a:off x="263230" y="411987"/>
          <a:ext cx="11707090" cy="6034025"/>
        </p:xfrm>
        <a:graphic>
          <a:graphicData uri="http://schemas.openxmlformats.org/drawingml/2006/table">
            <a:tbl>
              <a:tblPr firstRow="1" firstCol="1" bandRow="1">
                <a:tableStyleId>{E8B1032C-EA38-4F05-BA0D-38AFFFC7BED3}</a:tableStyleId>
              </a:tblPr>
              <a:tblGrid>
                <a:gridCol w="4856018">
                  <a:extLst>
                    <a:ext uri="{9D8B030D-6E8A-4147-A177-3AD203B41FA5}">
                      <a16:colId xmlns:a16="http://schemas.microsoft.com/office/drawing/2014/main" xmlns="" val="962932429"/>
                    </a:ext>
                  </a:extLst>
                </a:gridCol>
                <a:gridCol w="6851072">
                  <a:extLst>
                    <a:ext uri="{9D8B030D-6E8A-4147-A177-3AD203B41FA5}">
                      <a16:colId xmlns:a16="http://schemas.microsoft.com/office/drawing/2014/main" xmlns="" val="632969617"/>
                    </a:ext>
                  </a:extLst>
                </a:gridCol>
              </a:tblGrid>
              <a:tr h="142346">
                <a:tc gridSpan="2">
                  <a:txBody>
                    <a:bodyPr/>
                    <a:lstStyle/>
                    <a:p>
                      <a:pPr marL="23495" algn="ctr">
                        <a:lnSpc>
                          <a:spcPct val="107000"/>
                        </a:lnSpc>
                        <a:spcAft>
                          <a:spcPts val="800"/>
                        </a:spcAft>
                        <a:tabLst>
                          <a:tab pos="984250" algn="l"/>
                        </a:tabLst>
                      </a:pPr>
                      <a:r>
                        <a:rPr lang="en-US" sz="3600" dirty="0" err="1">
                          <a:effectLst/>
                        </a:rPr>
                        <a:t>Bảng</a:t>
                      </a:r>
                      <a:r>
                        <a:rPr lang="en-US" sz="3600" dirty="0">
                          <a:effectLst/>
                        </a:rPr>
                        <a:t> </a:t>
                      </a:r>
                      <a:r>
                        <a:rPr lang="en-US" sz="3600" dirty="0" err="1">
                          <a:effectLst/>
                        </a:rPr>
                        <a:t>học</a:t>
                      </a:r>
                      <a:r>
                        <a:rPr lang="en-US" sz="3600" dirty="0">
                          <a:effectLst/>
                        </a:rPr>
                        <a:t> </a:t>
                      </a:r>
                      <a:r>
                        <a:rPr lang="en-US" sz="3600" dirty="0" err="1">
                          <a:effectLst/>
                        </a:rPr>
                        <a:t>tập</a:t>
                      </a:r>
                      <a:r>
                        <a:rPr lang="en-US" sz="3600" dirty="0">
                          <a:effectLst/>
                        </a:rPr>
                        <a:t> 1.</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xmlns="" val="211563640"/>
                  </a:ext>
                </a:extLst>
              </a:tr>
              <a:tr h="142346">
                <a:tc>
                  <a:txBody>
                    <a:bodyPr/>
                    <a:lstStyle/>
                    <a:p>
                      <a:pPr marL="457200" algn="ctr">
                        <a:lnSpc>
                          <a:spcPct val="107000"/>
                        </a:lnSpc>
                        <a:tabLst>
                          <a:tab pos="984250" algn="l"/>
                        </a:tabLst>
                      </a:pPr>
                      <a:r>
                        <a:rPr lang="en-US" sz="3600" b="1" dirty="0" err="1">
                          <a:effectLst/>
                        </a:rPr>
                        <a:t>Câu</a:t>
                      </a:r>
                      <a:r>
                        <a:rPr lang="en-US" sz="3600" b="1" dirty="0">
                          <a:effectLst/>
                        </a:rPr>
                        <a:t> </a:t>
                      </a:r>
                      <a:r>
                        <a:rPr lang="en-US" sz="3600" b="1" dirty="0" err="1">
                          <a:effectLst/>
                        </a:rPr>
                        <a:t>hỏi</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3600" b="1" dirty="0" err="1">
                          <a:effectLst/>
                        </a:rPr>
                        <a:t>Kết</a:t>
                      </a:r>
                      <a:r>
                        <a:rPr lang="en-US" sz="3600" b="1" dirty="0">
                          <a:effectLst/>
                        </a:rPr>
                        <a:t> </a:t>
                      </a:r>
                      <a:r>
                        <a:rPr lang="en-US" sz="3600" b="1" dirty="0" err="1">
                          <a:effectLst/>
                        </a:rPr>
                        <a:t>quả</a:t>
                      </a:r>
                      <a:r>
                        <a:rPr lang="en-US" sz="3600" b="1" dirty="0">
                          <a:effectLst/>
                        </a:rPr>
                        <a:t> </a:t>
                      </a:r>
                      <a:r>
                        <a:rPr lang="en-US" sz="3600" b="1" dirty="0" err="1">
                          <a:effectLst/>
                        </a:rPr>
                        <a:t>thảo</a:t>
                      </a:r>
                      <a:r>
                        <a:rPr lang="en-US" sz="3600" b="1" dirty="0">
                          <a:effectLst/>
                        </a:rPr>
                        <a:t> </a:t>
                      </a:r>
                      <a:r>
                        <a:rPr lang="en-US" sz="3600" b="1" dirty="0" err="1">
                          <a:effectLst/>
                        </a:rPr>
                        <a:t>luận</a:t>
                      </a:r>
                      <a:r>
                        <a:rPr lang="en-US" sz="3600" b="1" dirty="0">
                          <a:effectLst/>
                        </a:rPr>
                        <a:t> </a:t>
                      </a:r>
                      <a:r>
                        <a:rPr lang="en-US" sz="3600" b="1" dirty="0" err="1">
                          <a:effectLst/>
                        </a:rPr>
                        <a:t>nhóm</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3173753295"/>
                  </a:ext>
                </a:extLst>
              </a:tr>
              <a:tr h="1184425">
                <a:tc>
                  <a:txBody>
                    <a:bodyPr/>
                    <a:lstStyle/>
                    <a:p>
                      <a:pPr marL="55563" indent="0" algn="just">
                        <a:lnSpc>
                          <a:spcPct val="107000"/>
                        </a:lnSpc>
                        <a:tabLst>
                          <a:tab pos="984250" algn="l"/>
                        </a:tabLst>
                      </a:pPr>
                      <a:r>
                        <a:rPr lang="en-US" sz="3200" b="1" dirty="0" err="1">
                          <a:effectLst/>
                        </a:rPr>
                        <a:t>Câu</a:t>
                      </a:r>
                      <a:r>
                        <a:rPr lang="en-US" sz="3200" b="1" dirty="0">
                          <a:effectLst/>
                        </a:rPr>
                        <a:t> </a:t>
                      </a:r>
                      <a:r>
                        <a:rPr lang="en-US" sz="3200" b="1" dirty="0" err="1">
                          <a:effectLst/>
                        </a:rPr>
                        <a:t>hỏi</a:t>
                      </a:r>
                      <a:r>
                        <a:rPr lang="en-US" sz="3200" b="1" dirty="0">
                          <a:effectLst/>
                        </a:rPr>
                        <a:t> 1</a:t>
                      </a:r>
                      <a:r>
                        <a:rPr lang="en-US" sz="3200" b="0" dirty="0">
                          <a:effectLst/>
                        </a:rPr>
                        <a:t>: </a:t>
                      </a:r>
                      <a:r>
                        <a:rPr lang="en-US" sz="3200" b="0" dirty="0" err="1">
                          <a:effectLst/>
                        </a:rPr>
                        <a:t>Hãy</a:t>
                      </a:r>
                      <a:r>
                        <a:rPr lang="en-US" sz="3200" b="0" dirty="0">
                          <a:effectLst/>
                        </a:rPr>
                        <a:t> </a:t>
                      </a:r>
                      <a:r>
                        <a:rPr lang="en-US" sz="3200" b="0" dirty="0" err="1">
                          <a:effectLst/>
                        </a:rPr>
                        <a:t>quan</a:t>
                      </a:r>
                      <a:r>
                        <a:rPr lang="en-US" sz="3200" b="0" dirty="0">
                          <a:effectLst/>
                        </a:rPr>
                        <a:t> </a:t>
                      </a:r>
                      <a:r>
                        <a:rPr lang="en-US" sz="3200" b="0" dirty="0" err="1">
                          <a:effectLst/>
                        </a:rPr>
                        <a:t>sát</a:t>
                      </a:r>
                      <a:r>
                        <a:rPr lang="en-US" sz="3200" b="0" dirty="0">
                          <a:effectLst/>
                        </a:rPr>
                        <a:t> </a:t>
                      </a:r>
                      <a:r>
                        <a:rPr lang="en-US" sz="3200" b="0" dirty="0" err="1">
                          <a:effectLst/>
                        </a:rPr>
                        <a:t>hình</a:t>
                      </a:r>
                      <a:r>
                        <a:rPr lang="en-US" sz="3200" b="0" dirty="0">
                          <a:effectLst/>
                        </a:rPr>
                        <a:t> 1.2/</a:t>
                      </a:r>
                      <a:r>
                        <a:rPr lang="en-US" sz="3200" b="0" dirty="0" err="1">
                          <a:effectLst/>
                        </a:rPr>
                        <a:t>sgk</a:t>
                      </a:r>
                      <a:r>
                        <a:rPr lang="en-US" sz="3200" b="0" dirty="0">
                          <a:effectLst/>
                        </a:rPr>
                        <a:t> </a:t>
                      </a:r>
                      <a:r>
                        <a:rPr lang="en-US" sz="3200" b="0" dirty="0" err="1">
                          <a:effectLst/>
                        </a:rPr>
                        <a:t>ghi</a:t>
                      </a:r>
                      <a:r>
                        <a:rPr lang="en-US" sz="3200" b="0" dirty="0">
                          <a:effectLst/>
                        </a:rPr>
                        <a:t> </a:t>
                      </a:r>
                      <a:r>
                        <a:rPr lang="en-US" sz="3200" b="0" dirty="0" err="1">
                          <a:effectLst/>
                        </a:rPr>
                        <a:t>lại</a:t>
                      </a:r>
                      <a:r>
                        <a:rPr lang="en-US" sz="3200" b="0" dirty="0">
                          <a:effectLst/>
                        </a:rPr>
                        <a:t> </a:t>
                      </a:r>
                      <a:r>
                        <a:rPr lang="en-US" sz="3200" b="0" dirty="0" err="1">
                          <a:effectLst/>
                        </a:rPr>
                        <a:t>ghi</a:t>
                      </a:r>
                      <a:r>
                        <a:rPr lang="en-US" sz="3200" b="0" dirty="0">
                          <a:effectLst/>
                        </a:rPr>
                        <a:t> </a:t>
                      </a:r>
                      <a:r>
                        <a:rPr lang="en-US" sz="3200" b="0" dirty="0" err="1">
                          <a:effectLst/>
                        </a:rPr>
                        <a:t>lại</a:t>
                      </a:r>
                      <a:r>
                        <a:rPr lang="en-US" sz="3200" b="0" dirty="0">
                          <a:effectLst/>
                        </a:rPr>
                        <a:t> </a:t>
                      </a:r>
                      <a:r>
                        <a:rPr lang="en-US" sz="3200" b="0" dirty="0" err="1">
                          <a:effectLst/>
                        </a:rPr>
                        <a:t>những</a:t>
                      </a:r>
                      <a:r>
                        <a:rPr lang="en-US" sz="3200" b="0" dirty="0">
                          <a:effectLst/>
                        </a:rPr>
                        <a:t> </a:t>
                      </a:r>
                      <a:r>
                        <a:rPr lang="en-US" sz="3200" b="0" dirty="0" err="1">
                          <a:effectLst/>
                        </a:rPr>
                        <a:t>gì</a:t>
                      </a:r>
                      <a:r>
                        <a:rPr lang="en-US" sz="3200" b="0" dirty="0">
                          <a:effectLst/>
                        </a:rPr>
                        <a:t> </a:t>
                      </a:r>
                      <a:r>
                        <a:rPr lang="en-US" sz="3200" b="0" dirty="0" err="1">
                          <a:effectLst/>
                        </a:rPr>
                        <a:t>quan</a:t>
                      </a:r>
                      <a:r>
                        <a:rPr lang="en-US" sz="3200" b="0" dirty="0">
                          <a:effectLst/>
                        </a:rPr>
                        <a:t> </a:t>
                      </a:r>
                      <a:r>
                        <a:rPr lang="en-US" sz="3200" b="0" dirty="0" err="1">
                          <a:effectLst/>
                        </a:rPr>
                        <a:t>sát</a:t>
                      </a:r>
                      <a:r>
                        <a:rPr lang="en-US" sz="3200" b="0" dirty="0">
                          <a:effectLst/>
                        </a:rPr>
                        <a:t> </a:t>
                      </a:r>
                      <a:r>
                        <a:rPr lang="en-US" sz="3200" b="0" dirty="0" err="1">
                          <a:effectLst/>
                        </a:rPr>
                        <a:t>được</a:t>
                      </a:r>
                      <a:r>
                        <a:rPr lang="en-US" sz="3200" b="0" dirty="0">
                          <a:effectLst/>
                        </a:rPr>
                        <a:t> </a:t>
                      </a:r>
                      <a:r>
                        <a:rPr lang="en-US" sz="3200" b="0" dirty="0" err="1">
                          <a:effectLst/>
                        </a:rPr>
                        <a:t>và</a:t>
                      </a:r>
                      <a:r>
                        <a:rPr lang="en-US" sz="3200" b="0" dirty="0">
                          <a:effectLst/>
                        </a:rPr>
                        <a:t> </a:t>
                      </a:r>
                      <a:r>
                        <a:rPr lang="en-US" sz="3200" b="0" dirty="0" err="1">
                          <a:effectLst/>
                        </a:rPr>
                        <a:t>đặt</a:t>
                      </a:r>
                      <a:r>
                        <a:rPr lang="en-US" sz="3200" b="0" dirty="0">
                          <a:effectLst/>
                        </a:rPr>
                        <a:t> </a:t>
                      </a:r>
                      <a:r>
                        <a:rPr lang="en-US" sz="3200" b="0" dirty="0" err="1">
                          <a:effectLst/>
                        </a:rPr>
                        <a:t>câu</a:t>
                      </a:r>
                      <a:r>
                        <a:rPr lang="en-US" sz="3200" b="0" dirty="0">
                          <a:effectLst/>
                        </a:rPr>
                        <a:t> </a:t>
                      </a:r>
                      <a:r>
                        <a:rPr lang="en-US" sz="3200" b="0" dirty="0" err="1">
                          <a:effectLst/>
                        </a:rPr>
                        <a:t>hỏi</a:t>
                      </a:r>
                      <a:r>
                        <a:rPr lang="en-US" sz="3200" b="0" dirty="0">
                          <a:effectLst/>
                        </a:rPr>
                        <a:t> </a:t>
                      </a:r>
                      <a:r>
                        <a:rPr lang="en-US" sz="3200" b="0" dirty="0" err="1">
                          <a:effectLst/>
                        </a:rPr>
                        <a:t>liên</a:t>
                      </a:r>
                      <a:r>
                        <a:rPr lang="en-US" sz="3200" b="0" dirty="0">
                          <a:effectLst/>
                        </a:rPr>
                        <a:t> </a:t>
                      </a:r>
                      <a:r>
                        <a:rPr lang="en-US" sz="3200" b="0" dirty="0" err="1">
                          <a:effectLst/>
                        </a:rPr>
                        <a:t>quan</a:t>
                      </a:r>
                      <a:r>
                        <a:rPr lang="en-US" sz="3200" b="0" dirty="0">
                          <a:effectLst/>
                        </a:rPr>
                        <a:t> </a:t>
                      </a:r>
                      <a:r>
                        <a:rPr lang="en-US" sz="3200" b="0" dirty="0" err="1">
                          <a:effectLst/>
                        </a:rPr>
                        <a:t>đến</a:t>
                      </a:r>
                      <a:r>
                        <a:rPr lang="en-US" sz="3200" b="0" dirty="0">
                          <a:effectLst/>
                        </a:rPr>
                        <a:t> </a:t>
                      </a:r>
                      <a:r>
                        <a:rPr lang="en-US" sz="3200" b="0" dirty="0" err="1">
                          <a:effectLst/>
                        </a:rPr>
                        <a:t>hình</a:t>
                      </a:r>
                      <a:r>
                        <a:rPr lang="en-US" sz="3200" b="0" dirty="0">
                          <a:effectLst/>
                        </a:rPr>
                        <a:t> </a:t>
                      </a:r>
                      <a:r>
                        <a:rPr lang="en-US" sz="3200" b="0" dirty="0" err="1">
                          <a:effectLst/>
                        </a:rPr>
                        <a:t>ảnh</a:t>
                      </a:r>
                      <a:r>
                        <a:rPr lang="en-US" sz="3200" b="0" dirty="0">
                          <a:effectLst/>
                        </a:rPr>
                        <a:t>?</a:t>
                      </a:r>
                    </a:p>
                    <a:p>
                      <a:pPr marL="55563" indent="0" algn="just">
                        <a:lnSpc>
                          <a:spcPct val="107000"/>
                        </a:lnSpc>
                        <a:tabLst>
                          <a:tab pos="984250" algn="l"/>
                        </a:tabLst>
                      </a:pPr>
                      <a:endParaRPr lang="en-US" sz="3600" b="0" dirty="0">
                        <a:effectLst/>
                      </a:endParaRPr>
                    </a:p>
                    <a:p>
                      <a:pPr marL="55563" indent="0" algn="just">
                        <a:lnSpc>
                          <a:spcPct val="107000"/>
                        </a:lnSpc>
                        <a:tabLst>
                          <a:tab pos="984250" algn="l"/>
                        </a:tabLst>
                      </a:pPr>
                      <a:endParaRPr lang="en-US" sz="3600" b="0" dirty="0">
                        <a:effectLst/>
                      </a:endParaRPr>
                    </a:p>
                    <a:p>
                      <a:pPr marL="55563" indent="0" algn="just">
                        <a:lnSpc>
                          <a:spcPct val="107000"/>
                        </a:lnSpc>
                        <a:tabLst>
                          <a:tab pos="984250" algn="l"/>
                        </a:tabLst>
                      </a:pPr>
                      <a:endParaRPr lang="en-US" sz="3600" b="0" dirty="0">
                        <a:effectLst/>
                      </a:endParaRPr>
                    </a:p>
                    <a:p>
                      <a:pPr marL="55563" indent="0" algn="just">
                        <a:lnSpc>
                          <a:spcPct val="107000"/>
                        </a:lnSpc>
                        <a:tabLst>
                          <a:tab pos="984250" algn="l"/>
                        </a:tabLst>
                      </a:pPr>
                      <a:endParaRPr lang="en-US" sz="3600" b="0" dirty="0">
                        <a:effectLst/>
                        <a:latin typeface="Times New Roman" panose="02020603050405020304" pitchFamily="18" charset="0"/>
                        <a:cs typeface="Times New Roman" panose="02020603050405020304" pitchFamily="18" charset="0"/>
                      </a:endParaRPr>
                    </a:p>
                  </a:txBody>
                  <a:tcPr marL="45883" marR="45883" marT="0" marB="0"/>
                </a:tc>
                <a:tc>
                  <a:txBody>
                    <a:bodyPr/>
                    <a:lstStyle/>
                    <a:p>
                      <a:pPr marL="457200">
                        <a:lnSpc>
                          <a:spcPct val="107000"/>
                        </a:lnSpc>
                        <a:tabLst>
                          <a:tab pos="984250" algn="l"/>
                        </a:tabLst>
                      </a:pPr>
                      <a:endParaRPr lang="en-GB"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endParaRPr>
                    </a:p>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2533338715"/>
                  </a:ext>
                </a:extLst>
              </a:tr>
            </a:tbl>
          </a:graphicData>
        </a:graphic>
      </p:graphicFrame>
      <p:sp>
        <p:nvSpPr>
          <p:cNvPr id="9" name="TextBox 8">
            <a:extLst>
              <a:ext uri="{FF2B5EF4-FFF2-40B4-BE49-F238E27FC236}">
                <a16:creationId xmlns:a16="http://schemas.microsoft.com/office/drawing/2014/main" xmlns="" id="{92AA00D8-9279-859A-80C1-CCF393BA2BBD}"/>
              </a:ext>
            </a:extLst>
          </p:cNvPr>
          <p:cNvSpPr txBox="1"/>
          <p:nvPr/>
        </p:nvSpPr>
        <p:spPr>
          <a:xfrm>
            <a:off x="5126184" y="1612125"/>
            <a:ext cx="6802586" cy="4833887"/>
          </a:xfrm>
          <a:prstGeom prst="rect">
            <a:avLst/>
          </a:prstGeom>
          <a:noFill/>
        </p:spPr>
        <p:txBody>
          <a:bodyPr wrap="square">
            <a:spAutoFit/>
          </a:bodyPr>
          <a:lstStyle/>
          <a:p>
            <a:pPr marL="111125">
              <a:lnSpc>
                <a:spcPct val="107000"/>
              </a:lnSpc>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buom1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spcAft>
                <a:spcPts val="800"/>
              </a:spcAft>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06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9DA6C55E-DC61-AEC9-538D-7DAA754D9BAD}"/>
              </a:ext>
            </a:extLst>
          </p:cNvPr>
          <p:cNvGraphicFramePr>
            <a:graphicFrameLocks noGrp="1"/>
          </p:cNvGraphicFramePr>
          <p:nvPr>
            <p:extLst>
              <p:ext uri="{D42A27DB-BD31-4B8C-83A1-F6EECF244321}">
                <p14:modId xmlns:p14="http://schemas.microsoft.com/office/powerpoint/2010/main" val="626964220"/>
              </p:ext>
            </p:extLst>
          </p:nvPr>
        </p:nvGraphicFramePr>
        <p:xfrm>
          <a:off x="249383" y="334446"/>
          <a:ext cx="11707090" cy="6710950"/>
        </p:xfrm>
        <a:graphic>
          <a:graphicData uri="http://schemas.openxmlformats.org/drawingml/2006/table">
            <a:tbl>
              <a:tblPr firstRow="1" firstCol="1" bandRow="1">
                <a:tableStyleId>{E8B1032C-EA38-4F05-BA0D-38AFFFC7BED3}</a:tableStyleId>
              </a:tblPr>
              <a:tblGrid>
                <a:gridCol w="4045526">
                  <a:extLst>
                    <a:ext uri="{9D8B030D-6E8A-4147-A177-3AD203B41FA5}">
                      <a16:colId xmlns:a16="http://schemas.microsoft.com/office/drawing/2014/main" xmlns="" val="962932429"/>
                    </a:ext>
                  </a:extLst>
                </a:gridCol>
                <a:gridCol w="7661564">
                  <a:extLst>
                    <a:ext uri="{9D8B030D-6E8A-4147-A177-3AD203B41FA5}">
                      <a16:colId xmlns:a16="http://schemas.microsoft.com/office/drawing/2014/main" xmlns="" val="632969617"/>
                    </a:ext>
                  </a:extLst>
                </a:gridCol>
              </a:tblGrid>
              <a:tr h="571833">
                <a:tc gridSpan="2">
                  <a:txBody>
                    <a:bodyPr/>
                    <a:lstStyle/>
                    <a:p>
                      <a:pPr marL="23495" algn="ctr">
                        <a:lnSpc>
                          <a:spcPct val="107000"/>
                        </a:lnSpc>
                        <a:spcAft>
                          <a:spcPts val="800"/>
                        </a:spcAft>
                        <a:tabLst>
                          <a:tab pos="984250" algn="l"/>
                        </a:tabLst>
                      </a:pPr>
                      <a:r>
                        <a:rPr lang="en-US" sz="2800" dirty="0" err="1">
                          <a:effectLst/>
                        </a:rPr>
                        <a:t>Bảng</a:t>
                      </a:r>
                      <a:r>
                        <a:rPr lang="en-US" sz="2800" dirty="0">
                          <a:effectLst/>
                        </a:rPr>
                        <a:t> </a:t>
                      </a:r>
                      <a:r>
                        <a:rPr lang="en-US" sz="2800" dirty="0" err="1">
                          <a:effectLst/>
                        </a:rPr>
                        <a:t>học</a:t>
                      </a:r>
                      <a:r>
                        <a:rPr lang="en-US" sz="2800" dirty="0">
                          <a:effectLst/>
                        </a:rPr>
                        <a:t> </a:t>
                      </a:r>
                      <a:r>
                        <a:rPr lang="en-US" sz="2800" dirty="0" err="1">
                          <a:effectLst/>
                        </a:rPr>
                        <a:t>tập</a:t>
                      </a:r>
                      <a:r>
                        <a:rPr lang="en-US" sz="2800" dirty="0">
                          <a:effectLst/>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xmlns="" val="211563640"/>
                  </a:ext>
                </a:extLst>
              </a:tr>
              <a:tr h="142346">
                <a:tc>
                  <a:txBody>
                    <a:bodyPr/>
                    <a:lstStyle/>
                    <a:p>
                      <a:pPr marL="457200" algn="ctr">
                        <a:lnSpc>
                          <a:spcPct val="107000"/>
                        </a:lnSpc>
                        <a:tabLst>
                          <a:tab pos="984250" algn="l"/>
                        </a:tabLst>
                      </a:pPr>
                      <a:r>
                        <a:rPr lang="en-US" sz="2800" b="1" dirty="0" err="1">
                          <a:effectLst/>
                        </a:rPr>
                        <a:t>Câu</a:t>
                      </a:r>
                      <a:r>
                        <a:rPr lang="en-US" sz="2800" b="1" dirty="0">
                          <a:effectLst/>
                        </a:rPr>
                        <a:t> </a:t>
                      </a:r>
                      <a:r>
                        <a:rPr lang="en-US" sz="2800" b="1" dirty="0" err="1">
                          <a:effectLst/>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rPr>
                        <a:t>Kết</a:t>
                      </a:r>
                      <a:r>
                        <a:rPr lang="en-US" sz="2800" b="1" dirty="0">
                          <a:effectLst/>
                        </a:rPr>
                        <a:t> </a:t>
                      </a:r>
                      <a:r>
                        <a:rPr lang="en-US" sz="2800" b="1" dirty="0" err="1">
                          <a:effectLst/>
                        </a:rPr>
                        <a:t>quả</a:t>
                      </a:r>
                      <a:r>
                        <a:rPr lang="en-US" sz="2800" b="1" dirty="0">
                          <a:effectLst/>
                        </a:rPr>
                        <a:t> </a:t>
                      </a:r>
                      <a:r>
                        <a:rPr lang="en-US" sz="2800" b="1" dirty="0" err="1">
                          <a:effectLst/>
                        </a:rPr>
                        <a:t>thảo</a:t>
                      </a:r>
                      <a:r>
                        <a:rPr lang="en-US" sz="2800" b="1" dirty="0">
                          <a:effectLst/>
                        </a:rPr>
                        <a:t> </a:t>
                      </a:r>
                      <a:r>
                        <a:rPr lang="en-US" sz="2800" b="1" dirty="0" err="1">
                          <a:effectLst/>
                        </a:rPr>
                        <a:t>luận</a:t>
                      </a:r>
                      <a:r>
                        <a:rPr lang="en-US" sz="2800" b="1" dirty="0">
                          <a:effectLst/>
                        </a:rPr>
                        <a:t> </a:t>
                      </a:r>
                      <a:r>
                        <a:rPr lang="en-US" sz="2800" b="1" dirty="0" err="1">
                          <a:effectLst/>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3173753295"/>
                  </a:ext>
                </a:extLst>
              </a:tr>
              <a:tr h="619055">
                <a:tc>
                  <a:txBody>
                    <a:bodyPr/>
                    <a:lstStyle/>
                    <a:p>
                      <a:pPr marL="55563" indent="0" algn="just">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2</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sắp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xếp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câu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hỏi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vừa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đặt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ra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nội</a:t>
                      </a:r>
                      <a:r>
                        <a:rPr lang="en-US" sz="3200" b="0" dirty="0">
                          <a:effectLst/>
                          <a:latin typeface="Times New Roman" panose="02020603050405020304" pitchFamily="18" charset="0"/>
                          <a:cs typeface="Times New Roman" panose="02020603050405020304" pitchFamily="18" charset="0"/>
                        </a:rPr>
                        <a:t> dung </a:t>
                      </a:r>
                      <a:r>
                        <a:rPr lang="en-US" sz="3200" b="0" dirty="0" err="1">
                          <a:effectLst/>
                          <a:latin typeface="Times New Roman" panose="02020603050405020304" pitchFamily="18" charset="0"/>
                          <a:cs typeface="Times New Roman" panose="02020603050405020304" pitchFamily="18" charset="0"/>
                        </a:rPr>
                        <a:t>a,b,c,d,e</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sgk</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trang</a:t>
                      </a:r>
                      <a:r>
                        <a:rPr lang="en-US" sz="3200" b="0" dirty="0">
                          <a:effectLst/>
                          <a:latin typeface="Times New Roman" panose="02020603050405020304" pitchFamily="18" charset="0"/>
                          <a:cs typeface="Times New Roman" panose="02020603050405020304" pitchFamily="18" charset="0"/>
                        </a:rPr>
                        <a:t> 5.</a:t>
                      </a: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endParaRPr>
                    </a:p>
                    <a:p>
                      <a:pPr marL="55563" indent="0" algn="just">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txBody>
                  <a:tcPr marL="45883" marR="45883" marT="0" marB="0"/>
                </a:tc>
                <a:tc>
                  <a:txBody>
                    <a:bodyPr/>
                    <a:lstStyle/>
                    <a:p>
                      <a:pPr marL="457200">
                        <a:lnSpc>
                          <a:spcPct val="107000"/>
                        </a:lnSpc>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458102398"/>
                  </a:ext>
                </a:extLst>
              </a:tr>
            </a:tbl>
          </a:graphicData>
        </a:graphic>
      </p:graphicFrame>
      <p:sp>
        <p:nvSpPr>
          <p:cNvPr id="9" name="TextBox 8">
            <a:extLst>
              <a:ext uri="{FF2B5EF4-FFF2-40B4-BE49-F238E27FC236}">
                <a16:creationId xmlns:a16="http://schemas.microsoft.com/office/drawing/2014/main" xmlns="" id="{844B646D-9FF0-FB49-F8C2-F2F04F80AC5B}"/>
              </a:ext>
            </a:extLst>
          </p:cNvPr>
          <p:cNvSpPr txBox="1"/>
          <p:nvPr/>
        </p:nvSpPr>
        <p:spPr>
          <a:xfrm>
            <a:off x="4405733" y="1445734"/>
            <a:ext cx="7356776" cy="4833887"/>
          </a:xfrm>
          <a:prstGeom prst="rect">
            <a:avLst/>
          </a:prstGeom>
          <a:noFill/>
        </p:spPr>
        <p:txBody>
          <a:bodyPr wrap="square">
            <a:spAutoFit/>
          </a:bodyPr>
          <a:lstStyle/>
          <a:p>
            <a:pPr marL="111125">
              <a:lnSpc>
                <a:spcPct val="107000"/>
              </a:lnSpc>
              <a:tabLst>
                <a:tab pos="98425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buớm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tabLst>
                <a:tab pos="98425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66688">
              <a:lnSpc>
                <a:spcPct val="107000"/>
              </a:lnSpc>
              <a:spcAft>
                <a:spcPts val="800"/>
              </a:spcAft>
              <a:tabLst>
                <a:tab pos="98425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(5)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526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9DA6C55E-DC61-AEC9-538D-7DAA754D9BAD}"/>
              </a:ext>
            </a:extLst>
          </p:cNvPr>
          <p:cNvGraphicFramePr>
            <a:graphicFrameLocks noGrp="1"/>
          </p:cNvGraphicFramePr>
          <p:nvPr>
            <p:extLst>
              <p:ext uri="{D42A27DB-BD31-4B8C-83A1-F6EECF244321}">
                <p14:modId xmlns:p14="http://schemas.microsoft.com/office/powerpoint/2010/main" val="284892846"/>
              </p:ext>
            </p:extLst>
          </p:nvPr>
        </p:nvGraphicFramePr>
        <p:xfrm>
          <a:off x="249383" y="323165"/>
          <a:ext cx="11707090" cy="6521451"/>
        </p:xfrm>
        <a:graphic>
          <a:graphicData uri="http://schemas.openxmlformats.org/drawingml/2006/table">
            <a:tbl>
              <a:tblPr firstRow="1" firstCol="1" bandRow="1">
                <a:tableStyleId>{E8B1032C-EA38-4F05-BA0D-38AFFFC7BED3}</a:tableStyleId>
              </a:tblPr>
              <a:tblGrid>
                <a:gridCol w="4641272">
                  <a:extLst>
                    <a:ext uri="{9D8B030D-6E8A-4147-A177-3AD203B41FA5}">
                      <a16:colId xmlns:a16="http://schemas.microsoft.com/office/drawing/2014/main" xmlns="" val="962932429"/>
                    </a:ext>
                  </a:extLst>
                </a:gridCol>
                <a:gridCol w="7065818">
                  <a:extLst>
                    <a:ext uri="{9D8B030D-6E8A-4147-A177-3AD203B41FA5}">
                      <a16:colId xmlns:a16="http://schemas.microsoft.com/office/drawing/2014/main" xmlns="" val="632969617"/>
                    </a:ext>
                  </a:extLst>
                </a:gridCol>
              </a:tblGrid>
              <a:tr h="142346">
                <a:tc gridSpan="2">
                  <a:txBody>
                    <a:bodyPr/>
                    <a:lstStyle/>
                    <a:p>
                      <a:pPr marL="23495" algn="ctr">
                        <a:lnSpc>
                          <a:spcPct val="107000"/>
                        </a:lnSpc>
                        <a:spcAft>
                          <a:spcPts val="800"/>
                        </a:spcAft>
                        <a:tabLst>
                          <a:tab pos="984250" algn="l"/>
                        </a:tabLst>
                      </a:pPr>
                      <a:r>
                        <a:rPr lang="en-US" sz="2800" dirty="0" err="1">
                          <a:effectLst/>
                          <a:latin typeface="Times New Roman" panose="02020603050405020304" pitchFamily="18" charset="0"/>
                          <a:cs typeface="Times New Roman" panose="02020603050405020304" pitchFamily="18" charset="0"/>
                        </a:rPr>
                        <a:t>Bảng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xmlns="" val="211563640"/>
                  </a:ext>
                </a:extLst>
              </a:tr>
              <a:tr h="142346">
                <a:tc>
                  <a:txBody>
                    <a:bodyPr/>
                    <a:lstStyle/>
                    <a:p>
                      <a:pPr marL="457200" algn="ctr">
                        <a:lnSpc>
                          <a:spcPct val="107000"/>
                        </a:lnSpc>
                        <a:tabLst>
                          <a:tab pos="984250" algn="l"/>
                        </a:tabLs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thảo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3173753295"/>
                  </a:ext>
                </a:extLst>
              </a:tr>
              <a:tr h="737820">
                <a:tc>
                  <a:txBody>
                    <a:bodyPr/>
                    <a:lstStyle/>
                    <a:p>
                      <a:pPr marL="55563" indent="0">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3</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định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tượng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hình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ảnh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được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cập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cần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nghiên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cứu</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nSpc>
                          <a:spcPct val="107000"/>
                        </a:lnSpc>
                        <a:spcAft>
                          <a:spcPts val="800"/>
                        </a:spcAft>
                        <a:tabLst>
                          <a:tab pos="984250" algn="l"/>
                        </a:tabLs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3361694722"/>
                  </a:ext>
                </a:extLst>
              </a:tr>
              <a:tr h="423482">
                <a:tc>
                  <a:txBody>
                    <a:bodyPr/>
                    <a:lstStyle/>
                    <a:p>
                      <a:pPr marL="55563" indent="0">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4</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Vậy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mục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tiêu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gì</a:t>
                      </a:r>
                      <a:r>
                        <a:rPr lang="en-US" sz="3200" b="0" dirty="0">
                          <a:effectLst/>
                          <a:latin typeface="Times New Roman" panose="02020603050405020304" pitchFamily="18" charset="0"/>
                          <a:cs typeface="Times New Roman" panose="02020603050405020304" pitchFamily="18" charset="0"/>
                        </a:rPr>
                        <a:t>?</a:t>
                      </a: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txBody>
                  <a:tcPr marL="45883" marR="45883" marT="0" marB="0">
                    <a:solidFill>
                      <a:schemeClr val="bg1">
                        <a:alpha val="20000"/>
                      </a:schemeClr>
                    </a:solidFill>
                  </a:tcPr>
                </a:tc>
                <a:tc>
                  <a:txBody>
                    <a:bodyPr/>
                    <a:lstStyle/>
                    <a:p>
                      <a:pPr marL="0" lvl="0" indent="0">
                        <a:buSzPts val="1300"/>
                        <a:buFont typeface="Calibri" panose="020F0502020204030204" pitchFamily="34" charset="0"/>
                        <a:buNone/>
                      </a:pPr>
                      <a:endParaRPr lang="en-GB"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cs typeface="Times New Roman" panose="02020603050405020304" pitchFamily="18" charset="0"/>
                      </a:endParaRPr>
                    </a:p>
                    <a:p>
                      <a:pPr marL="0" lvl="0" indent="0">
                        <a:buSzPts val="1300"/>
                        <a:buFont typeface="Calibri" panose="020F0502020204030204" pitchFamily="34" charset="0"/>
                        <a:buNone/>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solidFill>
                      <a:schemeClr val="bg1">
                        <a:alpha val="20000"/>
                      </a:schemeClr>
                    </a:solidFill>
                  </a:tcPr>
                </a:tc>
                <a:extLst>
                  <a:ext uri="{0D108BD9-81ED-4DB2-BD59-A6C34878D82A}">
                    <a16:rowId xmlns:a16="http://schemas.microsoft.com/office/drawing/2014/main" xmlns="" val="1008974427"/>
                  </a:ext>
                </a:extLst>
              </a:tr>
            </a:tbl>
          </a:graphicData>
        </a:graphic>
      </p:graphicFrame>
      <p:sp>
        <p:nvSpPr>
          <p:cNvPr id="9" name="TextBox 8">
            <a:extLst>
              <a:ext uri="{FF2B5EF4-FFF2-40B4-BE49-F238E27FC236}">
                <a16:creationId xmlns:a16="http://schemas.microsoft.com/office/drawing/2014/main" xmlns="" id="{2542FE86-4111-55B7-2132-6FD3ED455203}"/>
              </a:ext>
            </a:extLst>
          </p:cNvPr>
          <p:cNvSpPr txBox="1"/>
          <p:nvPr/>
        </p:nvSpPr>
        <p:spPr>
          <a:xfrm>
            <a:off x="5611091" y="1657563"/>
            <a:ext cx="3214254" cy="646331"/>
          </a:xfrm>
          <a:prstGeom prst="rect">
            <a:avLst/>
          </a:prstGeom>
          <a:noFill/>
        </p:spPr>
        <p:txBody>
          <a:bodyPr wrap="square">
            <a:spAutoFit/>
          </a:bodyPr>
          <a:lstStyle/>
          <a:p>
            <a:r>
              <a:rPr lang="en-US" sz="3600" dirty="0" err="1">
                <a:effectLst/>
                <a:latin typeface="Times New Roman" panose="02020603050405020304" pitchFamily="18" charset="0"/>
                <a:ea typeface="Calibri" panose="020F0502020204030204" pitchFamily="34" charset="0"/>
              </a:rPr>
              <a:t>Bướm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hoa</a:t>
            </a:r>
            <a:endParaRPr lang="en-US" sz="3600" dirty="0"/>
          </a:p>
        </p:txBody>
      </p:sp>
      <p:sp>
        <p:nvSpPr>
          <p:cNvPr id="10" name="TextBox 9">
            <a:extLst>
              <a:ext uri="{FF2B5EF4-FFF2-40B4-BE49-F238E27FC236}">
                <a16:creationId xmlns:a16="http://schemas.microsoft.com/office/drawing/2014/main" xmlns="" id="{810BA50B-5042-075D-2BF8-250CD0577EDA}"/>
              </a:ext>
            </a:extLst>
          </p:cNvPr>
          <p:cNvSpPr txBox="1"/>
          <p:nvPr/>
        </p:nvSpPr>
        <p:spPr>
          <a:xfrm>
            <a:off x="5444835" y="3262745"/>
            <a:ext cx="5597237" cy="3416320"/>
          </a:xfrm>
          <a:prstGeom prst="rect">
            <a:avLst/>
          </a:prstGeom>
          <a:noFill/>
        </p:spPr>
        <p:txBody>
          <a:bodyPr wrap="square">
            <a:spAutoFit/>
          </a:bodyPr>
          <a:lstStyle/>
          <a:p>
            <a:pPr lvl="0">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G</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iúp chúng ta hiểu rõ v</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thế giới sống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0">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H</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ình thành và phát triển nâng lực sinh học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ó thái độ đúng đắn đối với thiên nhiên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6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9DA6C55E-DC61-AEC9-538D-7DAA754D9BAD}"/>
              </a:ext>
            </a:extLst>
          </p:cNvPr>
          <p:cNvGraphicFramePr>
            <a:graphicFrameLocks noGrp="1"/>
          </p:cNvGraphicFramePr>
          <p:nvPr>
            <p:extLst>
              <p:ext uri="{D42A27DB-BD31-4B8C-83A1-F6EECF244321}">
                <p14:modId xmlns:p14="http://schemas.microsoft.com/office/powerpoint/2010/main" val="2285735612"/>
              </p:ext>
            </p:extLst>
          </p:nvPr>
        </p:nvGraphicFramePr>
        <p:xfrm>
          <a:off x="249383" y="706578"/>
          <a:ext cx="11707090" cy="6034787"/>
        </p:xfrm>
        <a:graphic>
          <a:graphicData uri="http://schemas.openxmlformats.org/drawingml/2006/table">
            <a:tbl>
              <a:tblPr firstRow="1" firstCol="1" bandRow="1">
                <a:tableStyleId>{E8B1032C-EA38-4F05-BA0D-38AFFFC7BED3}</a:tableStyleId>
              </a:tblPr>
              <a:tblGrid>
                <a:gridCol w="5652653">
                  <a:extLst>
                    <a:ext uri="{9D8B030D-6E8A-4147-A177-3AD203B41FA5}">
                      <a16:colId xmlns:a16="http://schemas.microsoft.com/office/drawing/2014/main" xmlns="" val="962932429"/>
                    </a:ext>
                  </a:extLst>
                </a:gridCol>
                <a:gridCol w="6054437">
                  <a:extLst>
                    <a:ext uri="{9D8B030D-6E8A-4147-A177-3AD203B41FA5}">
                      <a16:colId xmlns:a16="http://schemas.microsoft.com/office/drawing/2014/main" xmlns="" val="632969617"/>
                    </a:ext>
                  </a:extLst>
                </a:gridCol>
              </a:tblGrid>
              <a:tr h="142346">
                <a:tc gridSpan="2">
                  <a:txBody>
                    <a:bodyPr/>
                    <a:lstStyle/>
                    <a:p>
                      <a:pPr marL="23495" algn="ctr">
                        <a:lnSpc>
                          <a:spcPct val="107000"/>
                        </a:lnSpc>
                        <a:spcAft>
                          <a:spcPts val="800"/>
                        </a:spcAft>
                        <a:tabLst>
                          <a:tab pos="984250" algn="l"/>
                        </a:tabLst>
                      </a:pPr>
                      <a:r>
                        <a:rPr lang="en-US" sz="2800" dirty="0" err="1">
                          <a:effectLst/>
                          <a:latin typeface="Times New Roman" panose="02020603050405020304" pitchFamily="18" charset="0"/>
                          <a:cs typeface="Times New Roman" panose="02020603050405020304" pitchFamily="18" charset="0"/>
                        </a:rPr>
                        <a:t>Bảng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hMerge="1">
                  <a:txBody>
                    <a:bodyPr/>
                    <a:lstStyle/>
                    <a:p>
                      <a:endParaRPr lang="en-US"/>
                    </a:p>
                  </a:txBody>
                  <a:tcPr/>
                </a:tc>
                <a:extLst>
                  <a:ext uri="{0D108BD9-81ED-4DB2-BD59-A6C34878D82A}">
                    <a16:rowId xmlns:a16="http://schemas.microsoft.com/office/drawing/2014/main" xmlns="" val="211563640"/>
                  </a:ext>
                </a:extLst>
              </a:tr>
              <a:tr h="142346">
                <a:tc>
                  <a:txBody>
                    <a:bodyPr/>
                    <a:lstStyle/>
                    <a:p>
                      <a:pPr marL="457200" algn="ctr">
                        <a:lnSpc>
                          <a:spcPct val="107000"/>
                        </a:lnSpc>
                        <a:tabLst>
                          <a:tab pos="984250" algn="l"/>
                        </a:tabLst>
                      </a:pP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hỏi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457200" algn="ctr">
                        <a:lnSpc>
                          <a:spcPct val="107000"/>
                        </a:lnSpc>
                        <a:spcAft>
                          <a:spcPts val="800"/>
                        </a:spcAft>
                        <a:tabLst>
                          <a:tab pos="984250" algn="l"/>
                        </a:tabLst>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thảo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nhóm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3173753295"/>
                  </a:ext>
                </a:extLst>
              </a:tr>
              <a:tr h="1539928">
                <a:tc>
                  <a:txBody>
                    <a:bodyPr/>
                    <a:lstStyle/>
                    <a:p>
                      <a:pPr marL="55563" indent="0">
                        <a:lnSpc>
                          <a:spcPct val="107000"/>
                        </a:lnSpc>
                        <a:tabLst>
                          <a:tab pos="984250" algn="l"/>
                        </a:tabLst>
                      </a:pPr>
                      <a:r>
                        <a:rPr lang="en-US" sz="3200" b="1" dirty="0" err="1">
                          <a:effectLst/>
                          <a:latin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hỏi</a:t>
                      </a:r>
                      <a:r>
                        <a:rPr lang="en-US" sz="3200" b="1" dirty="0">
                          <a:effectLst/>
                          <a:latin typeface="Times New Roman" panose="02020603050405020304" pitchFamily="18" charset="0"/>
                          <a:cs typeface="Times New Roman" panose="02020603050405020304" pitchFamily="18" charset="0"/>
                        </a:rPr>
                        <a:t> 5</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biết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những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lĩnh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vực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nghiên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cứu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Từ</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thiết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sơ</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đồ</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duy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trình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bày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nhiệm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chính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lĩnh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vực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nghiên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cứu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đó</a:t>
                      </a:r>
                      <a:r>
                        <a:rPr lang="en-US" sz="3200" b="0" dirty="0">
                          <a:effectLst/>
                          <a:latin typeface="Times New Roman" panose="02020603050405020304" pitchFamily="18" charset="0"/>
                          <a:cs typeface="Times New Roman" panose="02020603050405020304" pitchFamily="18" charset="0"/>
                        </a:rPr>
                        <a:t>?</a:t>
                      </a: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cs typeface="Times New Roman" panose="02020603050405020304" pitchFamily="18" charset="0"/>
                      </a:endParaRPr>
                    </a:p>
                    <a:p>
                      <a:pPr marL="55563" indent="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tc>
                  <a:txBody>
                    <a:bodyPr/>
                    <a:lstStyle/>
                    <a:p>
                      <a:pPr marL="109220">
                        <a:lnSpc>
                          <a:spcPct val="107000"/>
                        </a:lnSpc>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883" marR="45883" marT="0" marB="0"/>
                </a:tc>
                <a:extLst>
                  <a:ext uri="{0D108BD9-81ED-4DB2-BD59-A6C34878D82A}">
                    <a16:rowId xmlns:a16="http://schemas.microsoft.com/office/drawing/2014/main" xmlns="" val="714133071"/>
                  </a:ext>
                </a:extLst>
              </a:tr>
            </a:tbl>
          </a:graphicData>
        </a:graphic>
      </p:graphicFrame>
      <p:sp>
        <p:nvSpPr>
          <p:cNvPr id="9" name="TextBox 8">
            <a:extLst>
              <a:ext uri="{FF2B5EF4-FFF2-40B4-BE49-F238E27FC236}">
                <a16:creationId xmlns:a16="http://schemas.microsoft.com/office/drawing/2014/main" xmlns="" id="{930663F2-EA25-5C20-8603-5F8232C1907F}"/>
              </a:ext>
            </a:extLst>
          </p:cNvPr>
          <p:cNvSpPr txBox="1"/>
          <p:nvPr/>
        </p:nvSpPr>
        <p:spPr>
          <a:xfrm>
            <a:off x="6096000" y="1637848"/>
            <a:ext cx="6096000" cy="4273349"/>
          </a:xfrm>
          <a:prstGeom prst="rect">
            <a:avLst/>
          </a:prstGeom>
          <a:noFill/>
        </p:spPr>
        <p:txBody>
          <a:bodyPr wrap="square">
            <a:spAutoFit/>
          </a:bodyPr>
          <a:lstStyle/>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(1) Di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(2)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bào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(3) Vi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(4)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phẩu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(5)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(7)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29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E9651C6-FD93-CB97-2F5E-0AA9A8AC1CE8}"/>
              </a:ext>
            </a:extLst>
          </p:cNvPr>
          <p:cNvGrpSpPr/>
          <p:nvPr/>
        </p:nvGrpSpPr>
        <p:grpSpPr>
          <a:xfrm>
            <a:off x="876045" y="1537455"/>
            <a:ext cx="10544929" cy="616607"/>
            <a:chOff x="4273067" y="1722273"/>
            <a:chExt cx="7237951" cy="744951"/>
          </a:xfrm>
          <a:solidFill>
            <a:srgbClr val="B6F7AB"/>
          </a:solidFill>
        </p:grpSpPr>
        <p:sp>
          <p:nvSpPr>
            <p:cNvPr id="5" name="原创设计师QQ598969553            _2">
              <a:extLst>
                <a:ext uri="{FF2B5EF4-FFF2-40B4-BE49-F238E27FC236}">
                  <a16:creationId xmlns:a16="http://schemas.microsoft.com/office/drawing/2014/main" xmlns="" id="{50B28929-B9A3-F3AB-C62F-D4089970ADC4}"/>
                </a:ext>
              </a:extLst>
            </p:cNvPr>
            <p:cNvSpPr/>
            <p:nvPr/>
          </p:nvSpPr>
          <p:spPr>
            <a:xfrm>
              <a:off x="4273067" y="1722273"/>
              <a:ext cx="720652" cy="702566"/>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US" altLang="zh-CN"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xmlns="" id="{6C69CB16-0C0F-7948-832F-12A9E0AEA2F7}"/>
                </a:ext>
              </a:extLst>
            </p:cNvPr>
            <p:cNvSpPr/>
            <p:nvPr/>
          </p:nvSpPr>
          <p:spPr>
            <a:xfrm>
              <a:off x="5018541" y="1744923"/>
              <a:ext cx="6370069" cy="679916"/>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tx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xmlns="" id="{8D8EB1C2-ECBE-64F0-D035-64B3072AB85F}"/>
                </a:ext>
              </a:extLst>
            </p:cNvPr>
            <p:cNvSpPr txBox="1"/>
            <p:nvPr/>
          </p:nvSpPr>
          <p:spPr>
            <a:xfrm>
              <a:off x="5018541" y="1753292"/>
              <a:ext cx="6492477" cy="713932"/>
            </a:xfrm>
            <a:prstGeom prst="rect">
              <a:avLst/>
            </a:prstGeom>
            <a:grpFill/>
          </p:spPr>
          <p:txBody>
            <a:bodyPr wrap="square">
              <a:spAutoFit/>
            </a:bodyPr>
            <a:lstStyle/>
            <a:p>
              <a:pPr marL="0" lvl="1" defTabSz="1200150">
                <a:lnSpc>
                  <a:spcPct val="90000"/>
                </a:lnSpc>
                <a:spcBef>
                  <a:spcPct val="0"/>
                </a:spcBef>
                <a:spcAft>
                  <a:spcPct val="15000"/>
                </a:spcAft>
              </a:pPr>
              <a:r>
                <a:rPr lang="en-GB" sz="3600" b="1" dirty="0" err="1">
                  <a:latin typeface="Times New Roman" panose="02020603050405020304" pitchFamily="18" charset="0"/>
                  <a:cs typeface="Times New Roman" panose="02020603050405020304" pitchFamily="18" charset="0"/>
                </a:rPr>
                <a:t>Đối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tượng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lĩnh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vực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nghiên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cứu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học</a:t>
              </a:r>
              <a:endParaRPr lang="en-US" sz="3600" b="1" kern="12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xmlns="" id="{54CE5723-5336-1567-A584-B973F3CB8AE5}"/>
              </a:ext>
            </a:extLst>
          </p:cNvPr>
          <p:cNvSpPr txBox="1"/>
          <p:nvPr/>
        </p:nvSpPr>
        <p:spPr>
          <a:xfrm>
            <a:off x="1100179" y="2360081"/>
            <a:ext cx="10416838" cy="640945"/>
          </a:xfrm>
          <a:prstGeom prst="rect">
            <a:avLst/>
          </a:prstGeom>
          <a:noFill/>
        </p:spPr>
        <p:txBody>
          <a:bodyPr wrap="square">
            <a:spAutoFit/>
          </a:bodyPr>
          <a:lstStyle/>
          <a:p>
            <a:pPr lvl="0">
              <a:lnSpc>
                <a:spcPct val="106000"/>
              </a:lnSpc>
              <a:spcBef>
                <a:spcPts val="510"/>
              </a:spcBef>
              <a:spcAft>
                <a:spcPts val="800"/>
              </a:spcAft>
              <a:buSzPts val="1300"/>
              <a:tabLst>
                <a:tab pos="207010" algn="l"/>
              </a:tabLst>
            </a:pPr>
            <a:r>
              <a:rPr lang="en-GB" sz="36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 </a:t>
            </a:r>
            <a:r>
              <a:rPr lang="en-GB" sz="36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Đối</a:t>
            </a:r>
            <a:r>
              <a:rPr lang="en-GB" sz="36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GB" sz="36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tượng</a:t>
            </a:r>
            <a:r>
              <a:rPr lang="en-GB" sz="36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a:t>
            </a:r>
          </a:p>
        </p:txBody>
      </p:sp>
      <p:grpSp>
        <p:nvGrpSpPr>
          <p:cNvPr id="10" name="Group 9">
            <a:extLst>
              <a:ext uri="{FF2B5EF4-FFF2-40B4-BE49-F238E27FC236}">
                <a16:creationId xmlns:a16="http://schemas.microsoft.com/office/drawing/2014/main" xmlns="" id="{B9512CC5-5877-CE5F-E717-9A482CDA452E}"/>
              </a:ext>
            </a:extLst>
          </p:cNvPr>
          <p:cNvGrpSpPr/>
          <p:nvPr/>
        </p:nvGrpSpPr>
        <p:grpSpPr>
          <a:xfrm>
            <a:off x="312846" y="24049"/>
            <a:ext cx="11671334" cy="1291052"/>
            <a:chOff x="4386084" y="1368233"/>
            <a:chExt cx="7142992" cy="1200211"/>
          </a:xfrm>
        </p:grpSpPr>
        <p:sp>
          <p:nvSpPr>
            <p:cNvPr id="11" name="圆角矩形 4">
              <a:extLst>
                <a:ext uri="{FF2B5EF4-FFF2-40B4-BE49-F238E27FC236}">
                  <a16:creationId xmlns:a16="http://schemas.microsoft.com/office/drawing/2014/main" xmlns="" id="{0F5C827B-E0E3-F063-31EA-7FE7A58DC04B}"/>
                </a:ext>
              </a:extLst>
            </p:cNvPr>
            <p:cNvSpPr/>
            <p:nvPr/>
          </p:nvSpPr>
          <p:spPr>
            <a:xfrm>
              <a:off x="4386084" y="1573514"/>
              <a:ext cx="7142989" cy="977671"/>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pPr algn="ctr"/>
              <a:endParaRPr lang="zh-CN" altLang="en-US" sz="36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圆角矩形 5">
              <a:extLst>
                <a:ext uri="{FF2B5EF4-FFF2-40B4-BE49-F238E27FC236}">
                  <a16:creationId xmlns:a16="http://schemas.microsoft.com/office/drawing/2014/main" xmlns="" id="{38F40C4E-D139-D90E-B476-4CDE5B7C2A26}"/>
                </a:ext>
              </a:extLst>
            </p:cNvPr>
            <p:cNvSpPr/>
            <p:nvPr/>
          </p:nvSpPr>
          <p:spPr>
            <a:xfrm>
              <a:off x="6096830" y="1368233"/>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6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
          <p:nvSpPr>
            <p:cNvPr id="1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7C67D8B2-D9D7-EB9D-3915-AEE7F9B927B5}"/>
                </a:ext>
              </a:extLst>
            </p:cNvPr>
            <p:cNvSpPr txBox="1"/>
            <p:nvPr/>
          </p:nvSpPr>
          <p:spPr>
            <a:xfrm>
              <a:off x="4582032" y="1658111"/>
              <a:ext cx="6947044" cy="910333"/>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14" name="TextBox 13">
            <a:extLst>
              <a:ext uri="{FF2B5EF4-FFF2-40B4-BE49-F238E27FC236}">
                <a16:creationId xmlns:a16="http://schemas.microsoft.com/office/drawing/2014/main" xmlns="" id="{10B3E89F-5D5C-4085-8DD7-5E3221ECCC85}"/>
              </a:ext>
            </a:extLst>
          </p:cNvPr>
          <p:cNvSpPr txBox="1"/>
          <p:nvPr/>
        </p:nvSpPr>
        <p:spPr>
          <a:xfrm>
            <a:off x="1260763" y="3214194"/>
            <a:ext cx="9393382" cy="2569293"/>
          </a:xfrm>
          <a:prstGeom prst="rect">
            <a:avLst/>
          </a:prstGeom>
          <a:noFill/>
        </p:spPr>
        <p:txBody>
          <a:bodyPr wrap="square">
            <a:spAutoFit/>
          </a:bodyPr>
          <a:lstStyle/>
          <a:p>
            <a:pPr lvl="0">
              <a:lnSpc>
                <a:spcPct val="106000"/>
              </a:lnSpc>
              <a:spcBef>
                <a:spcPts val="510"/>
              </a:spcBef>
              <a:spcAft>
                <a:spcPts val="800"/>
              </a:spcAft>
              <a:buSzPts val="1300"/>
              <a:tabLst>
                <a:tab pos="207010" algn="l"/>
              </a:tabLst>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sinh vât sống và các cấp độ tổ chức khác của thế giới sống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06000"/>
              </a:lnSpc>
              <a:spcBef>
                <a:spcPts val="510"/>
              </a:spcBef>
              <a:spcAft>
                <a:spcPts val="800"/>
              </a:spcAft>
              <a:buSzPts val="1300"/>
              <a:tabLst>
                <a:tab pos="207010" algn="l"/>
              </a:tabLst>
            </a:pPr>
            <a:r>
              <a:rPr lang="en-US" sz="3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705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8B77C71-DF1C-B4DA-882C-F12A02CF2DB8}"/>
              </a:ext>
            </a:extLst>
          </p:cNvPr>
          <p:cNvGrpSpPr/>
          <p:nvPr/>
        </p:nvGrpSpPr>
        <p:grpSpPr>
          <a:xfrm>
            <a:off x="1188096" y="215022"/>
            <a:ext cx="10544929" cy="616607"/>
            <a:chOff x="4273067" y="1722273"/>
            <a:chExt cx="7237951" cy="744951"/>
          </a:xfrm>
          <a:solidFill>
            <a:srgbClr val="B6F7AB"/>
          </a:solidFill>
        </p:grpSpPr>
        <p:sp>
          <p:nvSpPr>
            <p:cNvPr id="7" name="原创设计师QQ598969553            _2">
              <a:extLst>
                <a:ext uri="{FF2B5EF4-FFF2-40B4-BE49-F238E27FC236}">
                  <a16:creationId xmlns:a16="http://schemas.microsoft.com/office/drawing/2014/main" xmlns="" id="{7C2E4AFE-75FA-FBE4-59D1-11A99DB6BD54}"/>
                </a:ext>
              </a:extLst>
            </p:cNvPr>
            <p:cNvSpPr/>
            <p:nvPr/>
          </p:nvSpPr>
          <p:spPr>
            <a:xfrm>
              <a:off x="4273067" y="1722273"/>
              <a:ext cx="720652" cy="702566"/>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US" altLang="zh-CN"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8" name="圆角矩形 9">
              <a:extLst>
                <a:ext uri="{FF2B5EF4-FFF2-40B4-BE49-F238E27FC236}">
                  <a16:creationId xmlns:a16="http://schemas.microsoft.com/office/drawing/2014/main" xmlns="" id="{64A74F42-4588-6058-784D-52AA07326B50}"/>
                </a:ext>
              </a:extLst>
            </p:cNvPr>
            <p:cNvSpPr/>
            <p:nvPr/>
          </p:nvSpPr>
          <p:spPr>
            <a:xfrm>
              <a:off x="5018541" y="1744923"/>
              <a:ext cx="6370069" cy="679916"/>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tx1"/>
                </a:solidFill>
                <a:latin typeface="+mj-lt"/>
                <a:ea typeface="Arial Unicode MS" panose="020B0604020202020204" pitchFamily="34" charset="-122"/>
                <a:cs typeface="Arial Unicode MS" panose="020B0604020202020204" pitchFamily="34" charset="-122"/>
              </a:endParaRPr>
            </a:p>
          </p:txBody>
        </p:sp>
        <p:sp>
          <p:nvSpPr>
            <p:cNvPr id="9" name="TextBox 8">
              <a:extLst>
                <a:ext uri="{FF2B5EF4-FFF2-40B4-BE49-F238E27FC236}">
                  <a16:creationId xmlns:a16="http://schemas.microsoft.com/office/drawing/2014/main" xmlns="" id="{1DE1FCB5-B696-7B27-CDF6-D18363CF4F68}"/>
                </a:ext>
              </a:extLst>
            </p:cNvPr>
            <p:cNvSpPr txBox="1"/>
            <p:nvPr/>
          </p:nvSpPr>
          <p:spPr>
            <a:xfrm>
              <a:off x="5018541" y="1753292"/>
              <a:ext cx="6492477" cy="713932"/>
            </a:xfrm>
            <a:prstGeom prst="rect">
              <a:avLst/>
            </a:prstGeom>
            <a:grpFill/>
          </p:spPr>
          <p:txBody>
            <a:bodyPr wrap="square">
              <a:spAutoFit/>
            </a:bodyPr>
            <a:lstStyle/>
            <a:p>
              <a:pPr marL="0" lvl="1" defTabSz="1200150">
                <a:lnSpc>
                  <a:spcPct val="90000"/>
                </a:lnSpc>
                <a:spcBef>
                  <a:spcPct val="0"/>
                </a:spcBef>
                <a:spcAft>
                  <a:spcPct val="15000"/>
                </a:spcAft>
              </a:pPr>
              <a:r>
                <a:rPr lang="en-GB" sz="3600" b="1" dirty="0" err="1">
                  <a:latin typeface="Times New Roman" panose="02020603050405020304" pitchFamily="18" charset="0"/>
                  <a:cs typeface="Times New Roman" panose="02020603050405020304" pitchFamily="18" charset="0"/>
                </a:rPr>
                <a:t>Đối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tượng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lĩnh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vực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nghiên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cứu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học</a:t>
              </a:r>
              <a:endParaRPr lang="en-US" sz="3600" b="1" kern="1200" dirty="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xmlns="" id="{54DA1422-238D-553F-A5A6-FA27442178C0}"/>
              </a:ext>
            </a:extLst>
          </p:cNvPr>
          <p:cNvGrpSpPr/>
          <p:nvPr/>
        </p:nvGrpSpPr>
        <p:grpSpPr>
          <a:xfrm>
            <a:off x="1711036" y="1393371"/>
            <a:ext cx="8769927" cy="5300244"/>
            <a:chOff x="874816" y="1235103"/>
            <a:chExt cx="8769927" cy="5300244"/>
          </a:xfrm>
        </p:grpSpPr>
        <p:sp>
          <p:nvSpPr>
            <p:cNvPr id="5" name="TextBox 4">
              <a:extLst>
                <a:ext uri="{FF2B5EF4-FFF2-40B4-BE49-F238E27FC236}">
                  <a16:creationId xmlns:a16="http://schemas.microsoft.com/office/drawing/2014/main" xmlns="" id="{6819D42E-3940-D3A7-8023-FF035B2E3F13}"/>
                </a:ext>
              </a:extLst>
            </p:cNvPr>
            <p:cNvSpPr txBox="1"/>
            <p:nvPr/>
          </p:nvSpPr>
          <p:spPr>
            <a:xfrm>
              <a:off x="874816" y="1398684"/>
              <a:ext cx="8769927" cy="5136663"/>
            </a:xfrm>
            <a:prstGeom prst="rect">
              <a:avLst/>
            </a:prstGeom>
            <a:noFill/>
          </p:spPr>
          <p:txBody>
            <a:bodyPr wrap="square">
              <a:spAutoFit/>
            </a:bodyPr>
            <a:lstStyle/>
            <a:p>
              <a:pPr lvl="0">
                <a:lnSpc>
                  <a:spcPct val="106000"/>
                </a:lnSpc>
                <a:spcBef>
                  <a:spcPts val="510"/>
                </a:spcBef>
                <a:tabLst>
                  <a:tab pos="207010"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(1) Di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9220">
                <a:lnSpc>
                  <a:spcPct val="107000"/>
                </a:lnSpc>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(2)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bào</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(3) Vi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(4)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phẩu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(5)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(7)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255905">
                <a:lnSpc>
                  <a:spcPct val="106000"/>
                </a:lnSpc>
                <a:spcBef>
                  <a:spcPts val="510"/>
                </a:spcBef>
                <a:spcAft>
                  <a:spcPts val="800"/>
                </a:spcAft>
                <a:tabLst>
                  <a:tab pos="1081088" algn="l"/>
                </a:tabLst>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 (8)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xmlns="" id="{C7D4F428-EFA1-F1C7-C35D-86ED53019535}"/>
                </a:ext>
              </a:extLst>
            </p:cNvPr>
            <p:cNvCxnSpPr>
              <a:cxnSpLocks/>
            </p:cNvCxnSpPr>
            <p:nvPr/>
          </p:nvCxnSpPr>
          <p:spPr>
            <a:xfrm>
              <a:off x="2050473" y="1235103"/>
              <a:ext cx="0" cy="5054861"/>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xmlns="" id="{1E48B75E-CC15-432A-F514-CC26B9A07AF9}"/>
              </a:ext>
            </a:extLst>
          </p:cNvPr>
          <p:cNvSpPr txBox="1"/>
          <p:nvPr/>
        </p:nvSpPr>
        <p:spPr>
          <a:xfrm>
            <a:off x="1593933" y="873818"/>
            <a:ext cx="6096000" cy="640945"/>
          </a:xfrm>
          <a:prstGeom prst="rect">
            <a:avLst/>
          </a:prstGeom>
          <a:noFill/>
        </p:spPr>
        <p:txBody>
          <a:bodyPr wrap="square">
            <a:spAutoFit/>
          </a:bodyPr>
          <a:lstStyle/>
          <a:p>
            <a:pPr lvl="0">
              <a:lnSpc>
                <a:spcPct val="106000"/>
              </a:lnSpc>
              <a:spcBef>
                <a:spcPts val="510"/>
              </a:spcBef>
              <a:tabLst>
                <a:tab pos="207010" algn="l"/>
              </a:tabLst>
            </a:pP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GB"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3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722F4E9-6E49-6BE6-391B-D389346DCD99}"/>
              </a:ext>
            </a:extLst>
          </p:cNvPr>
          <p:cNvSpPr txBox="1"/>
          <p:nvPr/>
        </p:nvSpPr>
        <p:spPr>
          <a:xfrm>
            <a:off x="1413278" y="2450581"/>
            <a:ext cx="9892146" cy="2485168"/>
          </a:xfrm>
          <a:prstGeom prst="rect">
            <a:avLst/>
          </a:prstGeom>
          <a:noFill/>
        </p:spPr>
        <p:txBody>
          <a:bodyPr wrap="square">
            <a:spAutoFit/>
          </a:bodyPr>
          <a:lstStyle/>
          <a:p>
            <a:pPr lvl="0">
              <a:lnSpc>
                <a:spcPct val="150000"/>
              </a:lnSpc>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iúp chúng ta hiểu rõ v</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thế giới sống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buSzPts val="1300"/>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H</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ình thành và phát triển nâng lực sinh học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vi-VN" sz="3600" b="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ó thái độ đúng đắn đối với thiên nhiên</a:t>
            </a:r>
            <a:endParaRPr lang="en-US" sz="36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064EE053-DAAC-D286-0A46-C15432967F72}"/>
              </a:ext>
            </a:extLst>
          </p:cNvPr>
          <p:cNvGrpSpPr/>
          <p:nvPr/>
        </p:nvGrpSpPr>
        <p:grpSpPr>
          <a:xfrm>
            <a:off x="312846" y="24049"/>
            <a:ext cx="11671334" cy="1291052"/>
            <a:chOff x="4386084" y="1368233"/>
            <a:chExt cx="7142992" cy="1200211"/>
          </a:xfrm>
        </p:grpSpPr>
        <p:sp>
          <p:nvSpPr>
            <p:cNvPr id="7" name="圆角矩形 4">
              <a:extLst>
                <a:ext uri="{FF2B5EF4-FFF2-40B4-BE49-F238E27FC236}">
                  <a16:creationId xmlns:a16="http://schemas.microsoft.com/office/drawing/2014/main" xmlns="" id="{580DDEA1-96C1-7B0F-DCD5-3AD0291077D7}"/>
                </a:ext>
              </a:extLst>
            </p:cNvPr>
            <p:cNvSpPr/>
            <p:nvPr/>
          </p:nvSpPr>
          <p:spPr>
            <a:xfrm>
              <a:off x="4386084" y="1573514"/>
              <a:ext cx="7142989" cy="977671"/>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pPr algn="ctr"/>
              <a:endParaRPr lang="zh-CN" altLang="en-US" sz="36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圆角矩形 5">
              <a:extLst>
                <a:ext uri="{FF2B5EF4-FFF2-40B4-BE49-F238E27FC236}">
                  <a16:creationId xmlns:a16="http://schemas.microsoft.com/office/drawing/2014/main" xmlns="" id="{E8985ACF-148E-B83B-0D2B-7296DD37FABE}"/>
                </a:ext>
              </a:extLst>
            </p:cNvPr>
            <p:cNvSpPr/>
            <p:nvPr/>
          </p:nvSpPr>
          <p:spPr>
            <a:xfrm>
              <a:off x="6096830" y="1368233"/>
              <a:ext cx="3264363" cy="305539"/>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600" dirty="0">
                <a:solidFill>
                  <a:schemeClr val="bg1"/>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8081314F-86DA-2544-DE7E-6A870D29B073}"/>
                </a:ext>
              </a:extLst>
            </p:cNvPr>
            <p:cNvSpPr txBox="1"/>
            <p:nvPr/>
          </p:nvSpPr>
          <p:spPr>
            <a:xfrm>
              <a:off x="4582032" y="1658111"/>
              <a:ext cx="6947044" cy="910333"/>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0" name="Group 9">
            <a:extLst>
              <a:ext uri="{FF2B5EF4-FFF2-40B4-BE49-F238E27FC236}">
                <a16:creationId xmlns:a16="http://schemas.microsoft.com/office/drawing/2014/main" xmlns="" id="{DF20D3EA-2EE2-0EBF-E8B5-F27CF0DB9480}"/>
              </a:ext>
            </a:extLst>
          </p:cNvPr>
          <p:cNvGrpSpPr/>
          <p:nvPr/>
        </p:nvGrpSpPr>
        <p:grpSpPr>
          <a:xfrm>
            <a:off x="633016" y="1453271"/>
            <a:ext cx="7150310" cy="616607"/>
            <a:chOff x="4273067" y="1722273"/>
            <a:chExt cx="4881394" cy="744951"/>
          </a:xfrm>
          <a:solidFill>
            <a:srgbClr val="B6F7AB"/>
          </a:solidFill>
        </p:grpSpPr>
        <p:sp>
          <p:nvSpPr>
            <p:cNvPr id="11" name="原创设计师QQ598969553            _2">
              <a:extLst>
                <a:ext uri="{FF2B5EF4-FFF2-40B4-BE49-F238E27FC236}">
                  <a16:creationId xmlns:a16="http://schemas.microsoft.com/office/drawing/2014/main" xmlns="" id="{2592327B-613A-6ED9-5C80-9C5608EA0369}"/>
                </a:ext>
              </a:extLst>
            </p:cNvPr>
            <p:cNvSpPr/>
            <p:nvPr/>
          </p:nvSpPr>
          <p:spPr>
            <a:xfrm>
              <a:off x="4273067" y="1722273"/>
              <a:ext cx="720652" cy="702566"/>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 name="圆角矩形 9">
              <a:extLst>
                <a:ext uri="{FF2B5EF4-FFF2-40B4-BE49-F238E27FC236}">
                  <a16:creationId xmlns:a16="http://schemas.microsoft.com/office/drawing/2014/main" xmlns="" id="{24D64080-A40B-1D0A-3A2C-B8C252F6A478}"/>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tx1"/>
                </a:solidFill>
                <a:latin typeface="+mj-lt"/>
                <a:ea typeface="Arial Unicode MS" panose="020B0604020202020204" pitchFamily="34" charset="-122"/>
                <a:cs typeface="Arial Unicode MS" panose="020B0604020202020204" pitchFamily="34" charset="-122"/>
              </a:endParaRPr>
            </a:p>
          </p:txBody>
        </p:sp>
        <p:sp>
          <p:nvSpPr>
            <p:cNvPr id="13" name="TextBox 12">
              <a:extLst>
                <a:ext uri="{FF2B5EF4-FFF2-40B4-BE49-F238E27FC236}">
                  <a16:creationId xmlns:a16="http://schemas.microsoft.com/office/drawing/2014/main" xmlns="" id="{B5B31B62-D5AD-2536-6F05-9326760B6108}"/>
                </a:ext>
              </a:extLst>
            </p:cNvPr>
            <p:cNvSpPr txBox="1"/>
            <p:nvPr/>
          </p:nvSpPr>
          <p:spPr>
            <a:xfrm>
              <a:off x="5018541" y="1753292"/>
              <a:ext cx="4135920" cy="713932"/>
            </a:xfrm>
            <a:prstGeom prst="rect">
              <a:avLst/>
            </a:prstGeom>
            <a:grpFill/>
          </p:spPr>
          <p:txBody>
            <a:bodyPr wrap="square">
              <a:spAutoFit/>
            </a:bodyPr>
            <a:lstStyle/>
            <a:p>
              <a:pPr marL="0" lvl="1" defTabSz="1200150">
                <a:lnSpc>
                  <a:spcPct val="90000"/>
                </a:lnSpc>
                <a:spcBef>
                  <a:spcPct val="0"/>
                </a:spcBef>
                <a:spcAft>
                  <a:spcPct val="15000"/>
                </a:spcAft>
              </a:pPr>
              <a:r>
                <a:rPr lang="en-GB" sz="3600" b="1" dirty="0" err="1">
                  <a:latin typeface="Times New Roman" panose="02020603050405020304" pitchFamily="18" charset="0"/>
                  <a:cs typeface="Times New Roman" panose="02020603050405020304" pitchFamily="18" charset="0"/>
                </a:rPr>
                <a:t>Mục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tiêu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môn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học</a:t>
              </a:r>
              <a:endParaRPr lang="en-US" sz="3600" b="1"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2044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16">
            <a:extLst>
              <a:ext uri="{FF2B5EF4-FFF2-40B4-BE49-F238E27FC236}">
                <a16:creationId xmlns:a16="http://schemas.microsoft.com/office/drawing/2014/main" xmlns="" id="{CADC0722-F0D6-4199-A741-EA3B73AFB1B1}"/>
              </a:ext>
            </a:extLst>
          </p:cNvPr>
          <p:cNvCxnSpPr>
            <a:cxnSpLocks/>
          </p:cNvCxnSpPr>
          <p:nvPr/>
        </p:nvCxnSpPr>
        <p:spPr>
          <a:xfrm flipV="1">
            <a:off x="3867983" y="1651189"/>
            <a:ext cx="1562138" cy="1125109"/>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17">
            <a:extLst>
              <a:ext uri="{FF2B5EF4-FFF2-40B4-BE49-F238E27FC236}">
                <a16:creationId xmlns:a16="http://schemas.microsoft.com/office/drawing/2014/main" xmlns="" id="{9002F47E-1074-4FBF-8806-5F3D2B7E51EE}"/>
              </a:ext>
            </a:extLst>
          </p:cNvPr>
          <p:cNvCxnSpPr>
            <a:cxnSpLocks/>
            <a:endCxn id="9" idx="2"/>
          </p:cNvCxnSpPr>
          <p:nvPr/>
        </p:nvCxnSpPr>
        <p:spPr>
          <a:xfrm>
            <a:off x="3891306" y="2802331"/>
            <a:ext cx="1423296" cy="877624"/>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18">
            <a:extLst>
              <a:ext uri="{FF2B5EF4-FFF2-40B4-BE49-F238E27FC236}">
                <a16:creationId xmlns:a16="http://schemas.microsoft.com/office/drawing/2014/main" xmlns="" id="{53B831D1-60B2-488C-A373-E982193A225F}"/>
              </a:ext>
            </a:extLst>
          </p:cNvPr>
          <p:cNvCxnSpPr>
            <a:cxnSpLocks/>
          </p:cNvCxnSpPr>
          <p:nvPr/>
        </p:nvCxnSpPr>
        <p:spPr>
          <a:xfrm flipV="1">
            <a:off x="3874814" y="2574153"/>
            <a:ext cx="1457940" cy="213533"/>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sp>
        <p:nvSpPr>
          <p:cNvPr id="7" name="椭圆 21">
            <a:extLst>
              <a:ext uri="{FF2B5EF4-FFF2-40B4-BE49-F238E27FC236}">
                <a16:creationId xmlns:a16="http://schemas.microsoft.com/office/drawing/2014/main" xmlns="" id="{DC72A1CA-51A0-41D1-9E80-55429FD99C06}"/>
              </a:ext>
            </a:extLst>
          </p:cNvPr>
          <p:cNvSpPr/>
          <p:nvPr/>
        </p:nvSpPr>
        <p:spPr>
          <a:xfrm>
            <a:off x="5307254" y="960040"/>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微软雅黑 Light" panose="020B0502040204020203" pitchFamily="34" charset="-122"/>
                <a:ea typeface="微软雅黑 Light" panose="020B0502040204020203" pitchFamily="34" charset="-122"/>
              </a:rPr>
              <a:t>1</a:t>
            </a:r>
            <a:endParaRPr lang="zh-CN" altLang="en-US" sz="3600" dirty="0">
              <a:latin typeface="微软雅黑 Light" panose="020B0502040204020203" pitchFamily="34" charset="-122"/>
              <a:ea typeface="微软雅黑 Light" panose="020B0502040204020203" pitchFamily="34" charset="-122"/>
            </a:endParaRPr>
          </a:p>
        </p:txBody>
      </p:sp>
      <p:sp>
        <p:nvSpPr>
          <p:cNvPr id="8" name="椭圆 22">
            <a:extLst>
              <a:ext uri="{FF2B5EF4-FFF2-40B4-BE49-F238E27FC236}">
                <a16:creationId xmlns:a16="http://schemas.microsoft.com/office/drawing/2014/main" xmlns="" id="{E543CBFF-978A-4F29-953F-562086828400}"/>
              </a:ext>
            </a:extLst>
          </p:cNvPr>
          <p:cNvSpPr/>
          <p:nvPr/>
        </p:nvSpPr>
        <p:spPr>
          <a:xfrm>
            <a:off x="5332754" y="2038361"/>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微软雅黑 Light" panose="020B0502040204020203" pitchFamily="34" charset="-122"/>
                <a:ea typeface="微软雅黑 Light" panose="020B0502040204020203" pitchFamily="34" charset="-122"/>
              </a:rPr>
              <a:t>2</a:t>
            </a:r>
            <a:endParaRPr lang="zh-CN" altLang="en-US" sz="3600" dirty="0">
              <a:latin typeface="微软雅黑 Light" panose="020B0502040204020203" pitchFamily="34" charset="-122"/>
              <a:ea typeface="微软雅黑 Light" panose="020B0502040204020203" pitchFamily="34" charset="-122"/>
            </a:endParaRPr>
          </a:p>
        </p:txBody>
      </p:sp>
      <p:sp>
        <p:nvSpPr>
          <p:cNvPr id="9" name="椭圆 23">
            <a:extLst>
              <a:ext uri="{FF2B5EF4-FFF2-40B4-BE49-F238E27FC236}">
                <a16:creationId xmlns:a16="http://schemas.microsoft.com/office/drawing/2014/main" xmlns="" id="{A26E576E-5365-42C1-A77C-CF39AE625741}"/>
              </a:ext>
            </a:extLst>
          </p:cNvPr>
          <p:cNvSpPr/>
          <p:nvPr/>
        </p:nvSpPr>
        <p:spPr>
          <a:xfrm>
            <a:off x="5314602" y="3310986"/>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微软雅黑 Light" panose="020B0502040204020203" pitchFamily="34" charset="-122"/>
                <a:ea typeface="微软雅黑 Light" panose="020B0502040204020203" pitchFamily="34" charset="-122"/>
              </a:rPr>
              <a:t>3</a:t>
            </a:r>
            <a:endParaRPr lang="zh-CN" altLang="en-US" sz="3600" dirty="0">
              <a:latin typeface="微软雅黑 Light" panose="020B0502040204020203" pitchFamily="34" charset="-122"/>
              <a:ea typeface="微软雅黑 Light" panose="020B0502040204020203" pitchFamily="34" charset="-122"/>
            </a:endParaRPr>
          </a:p>
        </p:txBody>
      </p:sp>
      <p:sp>
        <p:nvSpPr>
          <p:cNvPr id="10" name="文本框 26">
            <a:extLst>
              <a:ext uri="{FF2B5EF4-FFF2-40B4-BE49-F238E27FC236}">
                <a16:creationId xmlns:a16="http://schemas.microsoft.com/office/drawing/2014/main" xmlns="" id="{F3260131-A29B-44F4-A1F3-E2C1BCF1D981}"/>
              </a:ext>
            </a:extLst>
          </p:cNvPr>
          <p:cNvSpPr txBox="1"/>
          <p:nvPr/>
        </p:nvSpPr>
        <p:spPr>
          <a:xfrm>
            <a:off x="5922323" y="941428"/>
            <a:ext cx="6532470" cy="584775"/>
          </a:xfrm>
          <a:prstGeom prst="rect">
            <a:avLst/>
          </a:prstGeom>
          <a:noFill/>
        </p:spPr>
        <p:txBody>
          <a:bodyPr wrap="square" rtlCol="0">
            <a:spAutoFit/>
          </a:bodyPr>
          <a:lstStyle/>
          <a:p>
            <a:r>
              <a:rPr lang="en-GB" altLang="zh-CN" sz="3200" dirty="0">
                <a:latin typeface="Tahoma" panose="020B0604030504040204" pitchFamily="34" charset="0"/>
                <a:ea typeface="Tahoma" panose="020B0604030504040204" pitchFamily="34" charset="0"/>
                <a:cs typeface="Tahoma" panose="020B0604030504040204" pitchFamily="34" charset="0"/>
              </a:rPr>
              <a:t> Di </a:t>
            </a:r>
            <a:r>
              <a:rPr lang="en-GB" altLang="zh-CN" sz="3200" dirty="0" err="1">
                <a:latin typeface="Tahoma" panose="020B0604030504040204" pitchFamily="34" charset="0"/>
                <a:ea typeface="Tahoma" panose="020B0604030504040204" pitchFamily="34" charset="0"/>
                <a:cs typeface="Tahoma" panose="020B0604030504040204" pitchFamily="34" charset="0"/>
              </a:rPr>
              <a:t>chuyển</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lên</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phòng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trước</a:t>
            </a:r>
            <a:r>
              <a:rPr lang="en-GB" altLang="zh-CN" sz="3200" dirty="0">
                <a:latin typeface="Tahoma" panose="020B0604030504040204" pitchFamily="34" charset="0"/>
                <a:ea typeface="Tahoma" panose="020B0604030504040204" pitchFamily="34" charset="0"/>
                <a:cs typeface="Tahoma" panose="020B0604030504040204" pitchFamily="34" charset="0"/>
              </a:rPr>
              <a:t> 5p</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sp>
        <p:nvSpPr>
          <p:cNvPr id="20" name="文本框 26">
            <a:extLst>
              <a:ext uri="{FF2B5EF4-FFF2-40B4-BE49-F238E27FC236}">
                <a16:creationId xmlns:a16="http://schemas.microsoft.com/office/drawing/2014/main" xmlns="" id="{1AA2DE4D-254B-49D1-9089-E66B676270AC}"/>
              </a:ext>
            </a:extLst>
          </p:cNvPr>
          <p:cNvSpPr txBox="1"/>
          <p:nvPr/>
        </p:nvSpPr>
        <p:spPr>
          <a:xfrm>
            <a:off x="6006088" y="1928002"/>
            <a:ext cx="5781348" cy="1077218"/>
          </a:xfrm>
          <a:prstGeom prst="rect">
            <a:avLst/>
          </a:prstGeom>
          <a:noFill/>
        </p:spPr>
        <p:txBody>
          <a:bodyPr wrap="square" rtlCol="0">
            <a:spAutoFit/>
          </a:bodyPr>
          <a:lstStyle/>
          <a:p>
            <a:pPr algn="ct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Lớp</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trưởng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điểm</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danh</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và</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báo</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sỉ</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số</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cxnSp>
        <p:nvCxnSpPr>
          <p:cNvPr id="21" name="直接连接符 17">
            <a:extLst>
              <a:ext uri="{FF2B5EF4-FFF2-40B4-BE49-F238E27FC236}">
                <a16:creationId xmlns:a16="http://schemas.microsoft.com/office/drawing/2014/main" xmlns="" id="{0512E523-DA7E-4A17-9AEC-270CFF140F7D}"/>
              </a:ext>
            </a:extLst>
          </p:cNvPr>
          <p:cNvCxnSpPr>
            <a:cxnSpLocks/>
            <a:endCxn id="22" idx="1"/>
          </p:cNvCxnSpPr>
          <p:nvPr/>
        </p:nvCxnSpPr>
        <p:spPr>
          <a:xfrm>
            <a:off x="3867983" y="2796701"/>
            <a:ext cx="1625857" cy="1749360"/>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sp>
        <p:nvSpPr>
          <p:cNvPr id="22" name="椭圆 23">
            <a:extLst>
              <a:ext uri="{FF2B5EF4-FFF2-40B4-BE49-F238E27FC236}">
                <a16:creationId xmlns:a16="http://schemas.microsoft.com/office/drawing/2014/main" xmlns="" id="{4491AA30-8D00-48DF-A7E5-9194D57C8D82}"/>
              </a:ext>
            </a:extLst>
          </p:cNvPr>
          <p:cNvSpPr/>
          <p:nvPr/>
        </p:nvSpPr>
        <p:spPr>
          <a:xfrm>
            <a:off x="5385772" y="4437993"/>
            <a:ext cx="737937" cy="737937"/>
          </a:xfrm>
          <a:prstGeom prst="ellipse">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600" dirty="0">
                <a:latin typeface="微软雅黑 Light" panose="020B0502040204020203" pitchFamily="34" charset="-122"/>
                <a:ea typeface="微软雅黑 Light" panose="020B0502040204020203" pitchFamily="34" charset="-122"/>
              </a:rPr>
              <a:t>4</a:t>
            </a:r>
            <a:endParaRPr lang="zh-CN" altLang="en-US" sz="3600" dirty="0">
              <a:latin typeface="微软雅黑 Light" panose="020B0502040204020203" pitchFamily="34" charset="-122"/>
              <a:ea typeface="微软雅黑 Light" panose="020B0502040204020203" pitchFamily="34" charset="-122"/>
            </a:endParaRPr>
          </a:p>
        </p:txBody>
      </p:sp>
      <p:sp>
        <p:nvSpPr>
          <p:cNvPr id="25" name="文本框 26">
            <a:extLst>
              <a:ext uri="{FF2B5EF4-FFF2-40B4-BE49-F238E27FC236}">
                <a16:creationId xmlns:a16="http://schemas.microsoft.com/office/drawing/2014/main" xmlns="" id="{06D76674-3F3D-477F-A162-7C62D33A06FE}"/>
              </a:ext>
            </a:extLst>
          </p:cNvPr>
          <p:cNvSpPr txBox="1"/>
          <p:nvPr/>
        </p:nvSpPr>
        <p:spPr>
          <a:xfrm>
            <a:off x="6045191" y="4514573"/>
            <a:ext cx="6532471" cy="584775"/>
          </a:xfrm>
          <a:prstGeom prst="rect">
            <a:avLst/>
          </a:prstGeom>
          <a:noFill/>
        </p:spPr>
        <p:txBody>
          <a:bodyPr wrap="square" rtlCol="0">
            <a:spAutoFit/>
          </a:bodyPr>
          <a:lstStyle/>
          <a:p>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Nghiêm</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túc</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ghi</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chép</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tương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tác</a:t>
            </a:r>
            <a:r>
              <a:rPr lang="en-GB" altLang="zh-CN" sz="3200" dirty="0">
                <a:latin typeface="Tahoma" panose="020B0604030504040204" pitchFamily="34" charset="0"/>
                <a:ea typeface="Tahoma" panose="020B0604030504040204" pitchFamily="34" charset="0"/>
                <a:cs typeface="Tahoma" panose="020B0604030504040204" pitchFamily="34" charset="0"/>
              </a:rPr>
              <a:t> </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sp>
        <p:nvSpPr>
          <p:cNvPr id="34" name="文本框 26">
            <a:extLst>
              <a:ext uri="{FF2B5EF4-FFF2-40B4-BE49-F238E27FC236}">
                <a16:creationId xmlns:a16="http://schemas.microsoft.com/office/drawing/2014/main" xmlns="" id="{DC683A16-6D0A-49FE-89BB-06933DB64CDE}"/>
              </a:ext>
            </a:extLst>
          </p:cNvPr>
          <p:cNvSpPr txBox="1"/>
          <p:nvPr/>
        </p:nvSpPr>
        <p:spPr>
          <a:xfrm>
            <a:off x="6052539" y="3401290"/>
            <a:ext cx="6532471" cy="584775"/>
          </a:xfrm>
          <a:prstGeom prst="rect">
            <a:avLst/>
          </a:prstGeom>
          <a:noFill/>
        </p:spPr>
        <p:txBody>
          <a:bodyPr wrap="square" rtlCol="0">
            <a:spAutoFit/>
          </a:bodyPr>
          <a:lstStyle/>
          <a:p>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Dụng</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cụ</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học</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tập</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đầy</a:t>
            </a:r>
            <a:r>
              <a:rPr lang="en-GB" altLang="zh-CN" sz="3200" dirty="0">
                <a:latin typeface="Tahoma" panose="020B0604030504040204" pitchFamily="34" charset="0"/>
                <a:ea typeface="Tahoma" panose="020B0604030504040204" pitchFamily="34" charset="0"/>
                <a:cs typeface="Tahoma" panose="020B0604030504040204" pitchFamily="34" charset="0"/>
              </a:rPr>
              <a:t> </a:t>
            </a:r>
            <a:r>
              <a:rPr lang="en-GB" altLang="zh-CN" sz="3200" dirty="0" err="1">
                <a:latin typeface="Tahoma" panose="020B0604030504040204" pitchFamily="34" charset="0"/>
                <a:ea typeface="Tahoma" panose="020B0604030504040204" pitchFamily="34" charset="0"/>
                <a:cs typeface="Tahoma" panose="020B0604030504040204" pitchFamily="34" charset="0"/>
              </a:rPr>
              <a:t>đủ</a:t>
            </a:r>
            <a:endParaRPr lang="zh-CN" altLang="en-US" sz="3200" dirty="0">
              <a:latin typeface="Tahoma" panose="020B0604030504040204" pitchFamily="34" charset="0"/>
              <a:ea typeface="微软雅黑 Light" panose="020B0502040204020203" pitchFamily="34" charset="-122"/>
              <a:cs typeface="Tahoma" panose="020B0604030504040204" pitchFamily="34" charset="0"/>
            </a:endParaRPr>
          </a:p>
        </p:txBody>
      </p:sp>
      <p:pic>
        <p:nvPicPr>
          <p:cNvPr id="41" name="图片 2">
            <a:extLst>
              <a:ext uri="{FF2B5EF4-FFF2-40B4-BE49-F238E27FC236}">
                <a16:creationId xmlns:a16="http://schemas.microsoft.com/office/drawing/2014/main" xmlns="" id="{08B7A5C8-AB8D-4DE3-9C82-3195AB8DC5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755"/>
          <a:stretch/>
        </p:blipFill>
        <p:spPr>
          <a:xfrm>
            <a:off x="404564" y="1703290"/>
            <a:ext cx="3463812" cy="2426155"/>
          </a:xfrm>
          <a:prstGeom prst="rect">
            <a:avLst/>
          </a:prstGeom>
        </p:spPr>
      </p:pic>
      <p:pic>
        <p:nvPicPr>
          <p:cNvPr id="42" name="图片 1">
            <a:extLst>
              <a:ext uri="{FF2B5EF4-FFF2-40B4-BE49-F238E27FC236}">
                <a16:creationId xmlns:a16="http://schemas.microsoft.com/office/drawing/2014/main" xmlns="" id="{68169BFD-A53B-4045-BBB2-61822464B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6" y="861047"/>
            <a:ext cx="4182319" cy="1459152"/>
          </a:xfrm>
          <a:prstGeom prst="rect">
            <a:avLst/>
          </a:prstGeom>
        </p:spPr>
      </p:pic>
      <p:sp>
        <p:nvSpPr>
          <p:cNvPr id="43" name="文本框 25">
            <a:extLst>
              <a:ext uri="{FF2B5EF4-FFF2-40B4-BE49-F238E27FC236}">
                <a16:creationId xmlns:a16="http://schemas.microsoft.com/office/drawing/2014/main" xmlns="" id="{39008BFA-C56F-43D6-8610-BCB30C58308B}"/>
              </a:ext>
            </a:extLst>
          </p:cNvPr>
          <p:cNvSpPr txBox="1"/>
          <p:nvPr/>
        </p:nvSpPr>
        <p:spPr>
          <a:xfrm>
            <a:off x="280614" y="2401543"/>
            <a:ext cx="3828593" cy="1569660"/>
          </a:xfrm>
          <a:prstGeom prst="rect">
            <a:avLst/>
          </a:prstGeom>
          <a:noFill/>
        </p:spPr>
        <p:txBody>
          <a:bodyPr vert="horz" wrap="square" rtlCol="0">
            <a:spAutoFit/>
          </a:bodyPr>
          <a:lstStyle/>
          <a:p>
            <a:pPr algn="ctr"/>
            <a:r>
              <a:rPr lang="en-GB" altLang="zh-CN" sz="4800" spc="300" dirty="0">
                <a:solidFill>
                  <a:srgbClr val="6F3A7D"/>
                </a:solidFill>
                <a:latin typeface="#9Slide03 Ample" panose="02000000000000000000" pitchFamily="2" charset="0"/>
                <a:ea typeface="微软雅黑 Light" panose="020B0502040204020203" pitchFamily="34" charset="-122"/>
              </a:rPr>
              <a:t>NỘI QUI</a:t>
            </a:r>
          </a:p>
          <a:p>
            <a:pPr algn="ctr"/>
            <a:r>
              <a:rPr lang="en-GB" altLang="zh-CN" sz="4800" spc="300" dirty="0">
                <a:solidFill>
                  <a:srgbClr val="6F3A7D"/>
                </a:solidFill>
                <a:latin typeface="#9Slide03 Ample" panose="02000000000000000000" pitchFamily="2" charset="0"/>
                <a:ea typeface="微软雅黑 Light" panose="020B0502040204020203" pitchFamily="34" charset="-122"/>
              </a:rPr>
              <a:t>LỚP HỌC</a:t>
            </a:r>
          </a:p>
        </p:txBody>
      </p:sp>
      <p:pic>
        <p:nvPicPr>
          <p:cNvPr id="23" name="图片 93" descr="图片包含 室内, 墙壁, 餐桌&#10;&#10;已生成极高可信度的说明">
            <a:extLst>
              <a:ext uri="{FF2B5EF4-FFF2-40B4-BE49-F238E27FC236}">
                <a16:creationId xmlns:a16="http://schemas.microsoft.com/office/drawing/2014/main" xmlns="" id="{BB08214A-6BAC-4D75-9C17-616F5131D6AA}"/>
              </a:ext>
            </a:extLst>
          </p:cNvPr>
          <p:cNvPicPr>
            <a:picLocks noChangeAspect="1"/>
          </p:cNvPicPr>
          <p:nvPr/>
        </p:nvPicPr>
        <p:blipFill rotWithShape="1">
          <a:blip r:embed="rId4">
            <a:extLst>
              <a:ext uri="{28A0092B-C50C-407E-A947-70E740481C1C}">
                <a14:useLocalDpi xmlns:a14="http://schemas.microsoft.com/office/drawing/2010/main" val="0"/>
              </a:ext>
            </a:extLst>
          </a:blip>
          <a:srcRect t="85224" r="54983"/>
          <a:stretch/>
        </p:blipFill>
        <p:spPr>
          <a:xfrm>
            <a:off x="939885" y="3675818"/>
            <a:ext cx="3586498" cy="3147435"/>
          </a:xfrm>
          <a:prstGeom prst="rect">
            <a:avLst/>
          </a:prstGeom>
        </p:spPr>
      </p:pic>
    </p:spTree>
    <p:extLst>
      <p:ext uri="{BB962C8B-B14F-4D97-AF65-F5344CB8AC3E}">
        <p14:creationId xmlns:p14="http://schemas.microsoft.com/office/powerpoint/2010/main" val="3850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circle(in)">
                                      <p:cBhvr>
                                        <p:cTn id="17" dur="75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500"/>
                            </p:stCondLst>
                            <p:childTnLst>
                              <p:par>
                                <p:cTn id="24" presetID="49" presetClass="entr" presetSubtype="0" decel="10000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par>
                          <p:cTn id="30" fill="hold">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34"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10">
                                            <p:txEl>
                                              <p:pRg st="0" end="0"/>
                                            </p:txEl>
                                          </p:spTgt>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par>
                          <p:cTn id="40" fill="hold">
                            <p:stCondLst>
                              <p:cond delay="2500"/>
                            </p:stCondLst>
                            <p:childTnLst>
                              <p:par>
                                <p:cTn id="41" presetID="49" presetClass="entr" presetSubtype="0" decel="10000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par>
                          <p:cTn id="51" fill="hold">
                            <p:stCondLst>
                              <p:cond delay="3500"/>
                            </p:stCondLst>
                            <p:childTnLst>
                              <p:par>
                                <p:cTn id="52" presetID="49" presetClass="entr" presetSubtype="0" decel="10000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 calcmode="lin" valueType="num">
                                      <p:cBhvr>
                                        <p:cTn id="56" dur="500" fill="hold"/>
                                        <p:tgtEl>
                                          <p:spTgt spid="9"/>
                                        </p:tgtEl>
                                        <p:attrNameLst>
                                          <p:attrName>style.rotation</p:attrName>
                                        </p:attrNameLst>
                                      </p:cBhvr>
                                      <p:tavLst>
                                        <p:tav tm="0">
                                          <p:val>
                                            <p:fltVal val="360"/>
                                          </p:val>
                                        </p:tav>
                                        <p:tav tm="100000">
                                          <p:val>
                                            <p:fltVal val="0"/>
                                          </p:val>
                                        </p:tav>
                                      </p:tavLst>
                                    </p:anim>
                                    <p:animEffect transition="in" filter="fade">
                                      <p:cBhvr>
                                        <p:cTn id="57" dur="500"/>
                                        <p:tgtEl>
                                          <p:spTgt spid="9"/>
                                        </p:tgtEl>
                                      </p:cBhvr>
                                    </p:animEffect>
                                  </p:childTnLst>
                                </p:cTn>
                              </p:par>
                            </p:childTnLst>
                          </p:cTn>
                        </p:par>
                        <p:par>
                          <p:cTn id="58" fill="hold">
                            <p:stCondLst>
                              <p:cond delay="4000"/>
                            </p:stCondLst>
                            <p:childTnLst>
                              <p:par>
                                <p:cTn id="59" presetID="50" presetClass="entr" presetSubtype="0" decel="100000" fill="hold" grpId="0" nodeType="after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p:cTn id="61" dur="1000" fill="hold"/>
                                        <p:tgtEl>
                                          <p:spTgt spid="20">
                                            <p:txEl>
                                              <p:pRg st="0" end="0"/>
                                            </p:txEl>
                                          </p:spTgt>
                                        </p:tgtEl>
                                        <p:attrNameLst>
                                          <p:attrName>ppt_w</p:attrName>
                                        </p:attrNameLst>
                                      </p:cBhvr>
                                      <p:tavLst>
                                        <p:tav tm="0">
                                          <p:val>
                                            <p:strVal val="#ppt_w+.3"/>
                                          </p:val>
                                        </p:tav>
                                        <p:tav tm="100000">
                                          <p:val>
                                            <p:strVal val="#ppt_w"/>
                                          </p:val>
                                        </p:tav>
                                      </p:tavLst>
                                    </p:anim>
                                    <p:anim calcmode="lin" valueType="num">
                                      <p:cBhvr>
                                        <p:cTn id="62" dur="100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63" dur="1000"/>
                                        <p:tgtEl>
                                          <p:spTgt spid="20">
                                            <p:txEl>
                                              <p:pRg st="0" end="0"/>
                                            </p:txEl>
                                          </p:spTgt>
                                        </p:tgtEl>
                                      </p:cBhvr>
                                    </p:animEffect>
                                  </p:childTnLst>
                                </p:cTn>
                              </p:par>
                            </p:childTnLst>
                          </p:cTn>
                        </p:par>
                        <p:par>
                          <p:cTn id="64" fill="hold">
                            <p:stCondLst>
                              <p:cond delay="5000"/>
                            </p:stCondLst>
                            <p:childTnLst>
                              <p:par>
                                <p:cTn id="65" presetID="22" presetClass="entr" presetSubtype="8"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par>
                          <p:cTn id="68" fill="hold">
                            <p:stCondLst>
                              <p:cond delay="5500"/>
                            </p:stCondLst>
                            <p:childTnLst>
                              <p:par>
                                <p:cTn id="69" presetID="49" presetClass="entr" presetSubtype="0" decel="10000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 calcmode="lin" valueType="num">
                                      <p:cBhvr>
                                        <p:cTn id="73" dur="500" fill="hold"/>
                                        <p:tgtEl>
                                          <p:spTgt spid="22"/>
                                        </p:tgtEl>
                                        <p:attrNameLst>
                                          <p:attrName>style.rotation</p:attrName>
                                        </p:attrNameLst>
                                      </p:cBhvr>
                                      <p:tavLst>
                                        <p:tav tm="0">
                                          <p:val>
                                            <p:fltVal val="360"/>
                                          </p:val>
                                        </p:tav>
                                        <p:tav tm="100000">
                                          <p:val>
                                            <p:fltVal val="0"/>
                                          </p:val>
                                        </p:tav>
                                      </p:tavLst>
                                    </p:anim>
                                    <p:animEffect transition="in" filter="fade">
                                      <p:cBhvr>
                                        <p:cTn id="74" dur="500"/>
                                        <p:tgtEl>
                                          <p:spTgt spid="22"/>
                                        </p:tgtEl>
                                      </p:cBhvr>
                                    </p:animEffect>
                                  </p:childTnLst>
                                </p:cTn>
                              </p:par>
                            </p:childTnLst>
                          </p:cTn>
                        </p:par>
                        <p:par>
                          <p:cTn id="75" fill="hold">
                            <p:stCondLst>
                              <p:cond delay="6000"/>
                            </p:stCondLst>
                            <p:childTnLst>
                              <p:par>
                                <p:cTn id="76" presetID="50" presetClass="entr" presetSubtype="0" decel="100000" fill="hold" grpId="0" nodeType="afterEffect">
                                  <p:stCondLst>
                                    <p:cond delay="0"/>
                                  </p:stCondLst>
                                  <p:childTnLst>
                                    <p:set>
                                      <p:cBhvr>
                                        <p:cTn id="77" dur="1" fill="hold">
                                          <p:stCondLst>
                                            <p:cond delay="0"/>
                                          </p:stCondLst>
                                        </p:cTn>
                                        <p:tgtEl>
                                          <p:spTgt spid="34">
                                            <p:txEl>
                                              <p:pRg st="0" end="0"/>
                                            </p:txEl>
                                          </p:spTgt>
                                        </p:tgtEl>
                                        <p:attrNameLst>
                                          <p:attrName>style.visibility</p:attrName>
                                        </p:attrNameLst>
                                      </p:cBhvr>
                                      <p:to>
                                        <p:strVal val="visible"/>
                                      </p:to>
                                    </p:set>
                                    <p:anim calcmode="lin" valueType="num">
                                      <p:cBhvr>
                                        <p:cTn id="78" dur="100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79" dur="100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80" dur="1000"/>
                                        <p:tgtEl>
                                          <p:spTgt spid="34">
                                            <p:txEl>
                                              <p:pRg st="0" end="0"/>
                                            </p:txEl>
                                          </p:spTgt>
                                        </p:tgtEl>
                                      </p:cBhvr>
                                    </p:animEffect>
                                  </p:childTnLst>
                                </p:cTn>
                              </p:par>
                            </p:childTnLst>
                          </p:cTn>
                        </p:par>
                        <p:par>
                          <p:cTn id="81" fill="hold">
                            <p:stCondLst>
                              <p:cond delay="7000"/>
                            </p:stCondLst>
                            <p:childTnLst>
                              <p:par>
                                <p:cTn id="82" presetID="50" presetClass="entr" presetSubtype="0" decel="100000" fill="hold" grpId="0" nodeType="afterEffect">
                                  <p:stCondLst>
                                    <p:cond delay="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85"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86"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build="p"/>
      <p:bldP spid="20" grpId="0" build="p"/>
      <p:bldP spid="22" grpId="0" animBg="1"/>
      <p:bldP spid="25" grpId="0" build="p"/>
      <p:bldP spid="34" grpId="0" build="p"/>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747025C-51B2-725A-CFD3-889196DCF143}"/>
              </a:ext>
            </a:extLst>
          </p:cNvPr>
          <p:cNvGrpSpPr/>
          <p:nvPr/>
        </p:nvGrpSpPr>
        <p:grpSpPr>
          <a:xfrm>
            <a:off x="912138" y="207279"/>
            <a:ext cx="10559425" cy="958512"/>
            <a:chOff x="4902506" y="3003632"/>
            <a:chExt cx="9709021" cy="958512"/>
          </a:xfrm>
        </p:grpSpPr>
        <p:sp>
          <p:nvSpPr>
            <p:cNvPr id="7" name="圆角矩形 4">
              <a:extLst>
                <a:ext uri="{FF2B5EF4-FFF2-40B4-BE49-F238E27FC236}">
                  <a16:creationId xmlns:a16="http://schemas.microsoft.com/office/drawing/2014/main" xmlns="" id="{2698C972-DC23-95B2-985F-0AB5BCA3F7A2}"/>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xmlns="" id="{5EE38CA3-8D27-17C2-5A77-F6AE8C2B3708}"/>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F2B96A48-A801-6546-DD24-F7583364A74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xmlns="" id="{4F5F53DD-9802-EA1D-0C2D-5A0B896BE9E8}"/>
              </a:ext>
            </a:extLst>
          </p:cNvPr>
          <p:cNvGrpSpPr/>
          <p:nvPr/>
        </p:nvGrpSpPr>
        <p:grpSpPr>
          <a:xfrm>
            <a:off x="3539780" y="1457894"/>
            <a:ext cx="5046449" cy="4420938"/>
            <a:chOff x="3539780" y="1457894"/>
            <a:chExt cx="5046449" cy="4420938"/>
          </a:xfrm>
        </p:grpSpPr>
        <p:pic>
          <p:nvPicPr>
            <p:cNvPr id="10" name="Picture 9">
              <a:extLst>
                <a:ext uri="{FF2B5EF4-FFF2-40B4-BE49-F238E27FC236}">
                  <a16:creationId xmlns:a16="http://schemas.microsoft.com/office/drawing/2014/main" xmlns="" id="{51D51265-9C9A-946D-A0B4-ABEFDF55E265}"/>
                </a:ext>
              </a:extLst>
            </p:cNvPr>
            <p:cNvPicPr>
              <a:picLocks noChangeAspect="1"/>
            </p:cNvPicPr>
            <p:nvPr/>
          </p:nvPicPr>
          <p:blipFill>
            <a:blip r:embed="rId2"/>
            <a:stretch>
              <a:fillRect/>
            </a:stretch>
          </p:blipFill>
          <p:spPr>
            <a:xfrm>
              <a:off x="3539780" y="1457894"/>
              <a:ext cx="5046449" cy="4420938"/>
            </a:xfrm>
            <a:prstGeom prst="rect">
              <a:avLst/>
            </a:prstGeom>
          </p:spPr>
        </p:pic>
        <p:sp>
          <p:nvSpPr>
            <p:cNvPr id="11" name="TextBox 10">
              <a:extLst>
                <a:ext uri="{FF2B5EF4-FFF2-40B4-BE49-F238E27FC236}">
                  <a16:creationId xmlns:a16="http://schemas.microsoft.com/office/drawing/2014/main" xmlns="" id="{8E44FFA9-5FAF-27B1-148E-5959CA989747}"/>
                </a:ext>
              </a:extLst>
            </p:cNvPr>
            <p:cNvSpPr txBox="1"/>
            <p:nvPr/>
          </p:nvSpPr>
          <p:spPr>
            <a:xfrm>
              <a:off x="3915549" y="2190350"/>
              <a:ext cx="4294909" cy="1938992"/>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HS </a:t>
              </a:r>
              <a:r>
                <a:rPr lang="en-GB" sz="4000" dirty="0" err="1">
                  <a:latin typeface="Times New Roman" panose="02020603050405020304" pitchFamily="18" charset="0"/>
                  <a:cs typeface="Times New Roman" panose="02020603050405020304" pitchFamily="18" charset="0"/>
                </a:rPr>
                <a:t>thảo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nhóm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hoàn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bảng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tập</a:t>
              </a:r>
              <a:r>
                <a:rPr lang="en-GB" sz="4000" dirty="0">
                  <a:latin typeface="Times New Roman" panose="02020603050405020304" pitchFamily="18" charset="0"/>
                  <a:cs typeface="Times New Roman" panose="02020603050405020304" pitchFamily="18" charset="0"/>
                </a:rPr>
                <a:t> 2</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4452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CE4338E-C098-8D2F-B717-130A734D3BCD}"/>
              </a:ext>
            </a:extLst>
          </p:cNvPr>
          <p:cNvGrpSpPr/>
          <p:nvPr/>
        </p:nvGrpSpPr>
        <p:grpSpPr>
          <a:xfrm>
            <a:off x="912138" y="207279"/>
            <a:ext cx="10559425" cy="958512"/>
            <a:chOff x="4902506" y="3003632"/>
            <a:chExt cx="9709021" cy="958512"/>
          </a:xfrm>
        </p:grpSpPr>
        <p:sp>
          <p:nvSpPr>
            <p:cNvPr id="5" name="圆角矩形 4">
              <a:extLst>
                <a:ext uri="{FF2B5EF4-FFF2-40B4-BE49-F238E27FC236}">
                  <a16:creationId xmlns:a16="http://schemas.microsoft.com/office/drawing/2014/main" xmlns="" id="{216A2B9E-350E-9178-B723-8BF742BB6F7B}"/>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FF484380-888E-30E6-E8EB-124D3DDB2ECF}"/>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A817D759-6DF6-9E4E-6DF9-EF58DBD6184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xmlns="" id="{B2BEFC75-C8B2-40D6-FE05-A15151C7FAF5}"/>
              </a:ext>
            </a:extLst>
          </p:cNvPr>
          <p:cNvGraphicFramePr>
            <a:graphicFrameLocks noGrp="1"/>
          </p:cNvGraphicFramePr>
          <p:nvPr>
            <p:extLst>
              <p:ext uri="{D42A27DB-BD31-4B8C-83A1-F6EECF244321}">
                <p14:modId xmlns:p14="http://schemas.microsoft.com/office/powerpoint/2010/main" val="1431972483"/>
              </p:ext>
            </p:extLst>
          </p:nvPr>
        </p:nvGraphicFramePr>
        <p:xfrm>
          <a:off x="500697" y="1315199"/>
          <a:ext cx="11469629" cy="5292979"/>
        </p:xfrm>
        <a:graphic>
          <a:graphicData uri="http://schemas.openxmlformats.org/drawingml/2006/table">
            <a:tbl>
              <a:tblPr firstRow="1" firstCol="1" bandRow="1">
                <a:tableStyleId>{BDBED569-4797-4DF1-A0F4-6AAB3CD982D8}</a:tableStyleId>
              </a:tblPr>
              <a:tblGrid>
                <a:gridCol w="3822825">
                  <a:extLst>
                    <a:ext uri="{9D8B030D-6E8A-4147-A177-3AD203B41FA5}">
                      <a16:colId xmlns:a16="http://schemas.microsoft.com/office/drawing/2014/main" xmlns="" val="3586179444"/>
                    </a:ext>
                  </a:extLst>
                </a:gridCol>
                <a:gridCol w="3822825">
                  <a:extLst>
                    <a:ext uri="{9D8B030D-6E8A-4147-A177-3AD203B41FA5}">
                      <a16:colId xmlns:a16="http://schemas.microsoft.com/office/drawing/2014/main" xmlns="" val="3129267461"/>
                    </a:ext>
                  </a:extLst>
                </a:gridCol>
                <a:gridCol w="3823979">
                  <a:extLst>
                    <a:ext uri="{9D8B030D-6E8A-4147-A177-3AD203B41FA5}">
                      <a16:colId xmlns:a16="http://schemas.microsoft.com/office/drawing/2014/main" xmlns="" val="1628674079"/>
                    </a:ext>
                  </a:extLst>
                </a:gridCol>
              </a:tblGrid>
              <a:tr h="1116520">
                <a:tc gridSpan="3">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Yêu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nhóm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thảo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luận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vào</a:t>
                      </a:r>
                      <a:r>
                        <a:rPr lang="en-US" sz="3200" b="0" dirty="0">
                          <a:effectLst/>
                          <a:latin typeface="Times New Roman" panose="02020603050405020304" pitchFamily="18" charset="0"/>
                          <a:cs typeface="Times New Roman" panose="02020603050405020304" pitchFamily="18" charset="0"/>
                        </a:rPr>
                        <a:t> ô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câu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hỏi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dưới</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2211709"/>
                  </a:ext>
                </a:extLst>
              </a:tr>
              <a:tr h="326205">
                <a:tc>
                  <a:txBody>
                    <a:bodyPr/>
                    <a:lstStyle/>
                    <a:p>
                      <a:pPr algn="ctr">
                        <a:lnSpc>
                          <a:spcPct val="107000"/>
                        </a:lnSpc>
                        <a:spcAft>
                          <a:spcPts val="800"/>
                        </a:spcAft>
                        <a:tabLst>
                          <a:tab pos="984250" algn="l"/>
                        </a:tabLst>
                      </a:pPr>
                      <a:r>
                        <a:rPr lang="en-US" sz="3200" b="0" dirty="0">
                          <a:effectLst/>
                          <a:latin typeface="Times New Roman" panose="02020603050405020304" pitchFamily="18" charset="0"/>
                          <a:cs typeface="Times New Roman" panose="02020603050405020304" pitchFamily="18" charset="0"/>
                        </a:rPr>
                        <a:t>K ( </a:t>
                      </a:r>
                      <a:r>
                        <a:rPr lang="en-US" sz="3200" b="0" dirty="0" err="1">
                          <a:effectLst/>
                          <a:latin typeface="Times New Roman" panose="02020603050405020304" pitchFamily="18" charset="0"/>
                          <a:cs typeface="Times New Roman" panose="02020603050405020304" pitchFamily="18" charset="0"/>
                        </a:rPr>
                        <a:t>biết</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0" dirty="0">
                          <a:effectLst/>
                          <a:latin typeface="Times New Roman" panose="02020603050405020304" pitchFamily="18" charset="0"/>
                          <a:cs typeface="Times New Roman" panose="02020603050405020304" pitchFamily="18" charset="0"/>
                        </a:rPr>
                        <a:t>W ( </a:t>
                      </a:r>
                      <a:r>
                        <a:rPr lang="en-US" sz="3200" b="0" dirty="0" err="1">
                          <a:effectLst/>
                          <a:latin typeface="Times New Roman" panose="02020603050405020304" pitchFamily="18" charset="0"/>
                          <a:cs typeface="Times New Roman" panose="02020603050405020304" pitchFamily="18" charset="0"/>
                        </a:rPr>
                        <a:t>muốn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biết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thêm</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0" dirty="0">
                          <a:effectLst/>
                        </a:rPr>
                        <a:t>L ( </a:t>
                      </a:r>
                      <a:r>
                        <a:rPr lang="en-US" sz="3200" b="0" dirty="0" err="1">
                          <a:effectLst/>
                        </a:rPr>
                        <a:t>mới</a:t>
                      </a:r>
                      <a:r>
                        <a:rPr lang="en-US" sz="3200" b="0" dirty="0">
                          <a:effectLst/>
                        </a:rPr>
                        <a:t> </a:t>
                      </a:r>
                      <a:r>
                        <a:rPr lang="en-US" sz="3200" b="0" dirty="0" err="1">
                          <a:effectLst/>
                        </a:rPr>
                        <a:t>học</a:t>
                      </a:r>
                      <a:r>
                        <a:rPr lang="en-US" sz="3200" b="0" dirty="0">
                          <a:effectLst/>
                        </a:rPr>
                        <a:t> </a:t>
                      </a:r>
                      <a:r>
                        <a:rPr lang="en-US" sz="3200" b="0" dirty="0" err="1">
                          <a:effectLst/>
                        </a:rPr>
                        <a:t>được</a:t>
                      </a:r>
                      <a:r>
                        <a:rPr lang="en-US" sz="3200" b="0" dirty="0">
                          <a:effectLst/>
                        </a:rPr>
                        <a:t>)</a:t>
                      </a:r>
                      <a:endParaRPr lang="en-US" sz="3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29046773"/>
                  </a:ext>
                </a:extLst>
              </a:tr>
              <a:tr h="685899">
                <a:tc>
                  <a:txBody>
                    <a:bodyPr/>
                    <a:lstStyle/>
                    <a:p>
                      <a:pPr marL="342900" lvl="0" indent="-342900">
                        <a:lnSpc>
                          <a:spcPct val="107000"/>
                        </a:lnSpc>
                        <a:buFont typeface="Times New Roman" panose="02020603050405020304" pitchFamily="18" charset="0"/>
                        <a:buChar char="-"/>
                        <a:tabLst>
                          <a:tab pos="984250" algn="l"/>
                        </a:tabLst>
                      </a:pP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Times New Roman" panose="02020603050405020304" pitchFamily="18" charset="0"/>
                        <a:buChar char="-"/>
                        <a:tabLst>
                          <a:tab pos="984250" algn="l"/>
                        </a:tabLst>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800"/>
                        </a:spcAft>
                        <a:buFont typeface="Times New Roman" panose="02020603050405020304" pitchFamily="18" charset="0"/>
                        <a:buChar char="-"/>
                        <a:tabLst>
                          <a:tab pos="98425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89632570"/>
                  </a:ext>
                </a:extLst>
              </a:tr>
              <a:tr h="1862467">
                <a:tc gridSpan="3">
                  <a:txBody>
                    <a:bodyPr/>
                    <a:lstStyle/>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một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tựu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hội</a:t>
                      </a:r>
                      <a:r>
                        <a:rPr lang="en-US" sz="3200" b="0" dirty="0">
                          <a:effectLst/>
                          <a:latin typeface="Times New Roman" panose="02020603050405020304" pitchFamily="18" charset="0"/>
                          <a:cs typeface="Times New Roman" panose="02020603050405020304" pitchFamily="18" charset="0"/>
                        </a:rPr>
                        <a:t>?</a:t>
                      </a:r>
                    </a:p>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vi-VN" sz="3200" b="0" spc="0" dirty="0">
                          <a:effectLst/>
                          <a:latin typeface="Times New Roman" panose="02020603050405020304" pitchFamily="18" charset="0"/>
                          <a:cs typeface="Times New Roman" panose="02020603050405020304" pitchFamily="18" charset="0"/>
                        </a:rPr>
                        <a:t>Những hiểu biết vể bộ não đã mang lại lợi ích gì cho con người</a:t>
                      </a:r>
                      <a:r>
                        <a:rPr lang="en-GB" sz="3200" b="0" spc="0" dirty="0">
                          <a:effectLst/>
                          <a:latin typeface="Times New Roman" panose="02020603050405020304" pitchFamily="18" charset="0"/>
                          <a:cs typeface="Times New Roman" panose="02020603050405020304" pitchFamily="18" charset="0"/>
                        </a:rPr>
                        <a:t>?</a:t>
                      </a:r>
                    </a:p>
                  </a:txBody>
                  <a:tcPr marL="68580" marR="68580" marT="0" marB="0">
                    <a:solidFill>
                      <a:schemeClr val="bg1">
                        <a:alpha val="2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55492454"/>
                  </a:ext>
                </a:extLst>
              </a:tr>
            </a:tbl>
          </a:graphicData>
        </a:graphic>
      </p:graphicFrame>
    </p:spTree>
    <p:extLst>
      <p:ext uri="{BB962C8B-B14F-4D97-AF65-F5344CB8AC3E}">
        <p14:creationId xmlns:p14="http://schemas.microsoft.com/office/powerpoint/2010/main" val="172315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9555348-E310-E20E-0A16-2DE61326AB1A}"/>
              </a:ext>
            </a:extLst>
          </p:cNvPr>
          <p:cNvGrpSpPr/>
          <p:nvPr/>
        </p:nvGrpSpPr>
        <p:grpSpPr>
          <a:xfrm>
            <a:off x="912138" y="207279"/>
            <a:ext cx="10559425" cy="958512"/>
            <a:chOff x="4902506" y="3003632"/>
            <a:chExt cx="9709021" cy="958512"/>
          </a:xfrm>
        </p:grpSpPr>
        <p:sp>
          <p:nvSpPr>
            <p:cNvPr id="5" name="圆角矩形 4">
              <a:extLst>
                <a:ext uri="{FF2B5EF4-FFF2-40B4-BE49-F238E27FC236}">
                  <a16:creationId xmlns:a16="http://schemas.microsoft.com/office/drawing/2014/main" xmlns="" id="{D59BD26A-7DC9-AD4B-46BB-3A406A7EDFCE}"/>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037917A7-CF02-79DE-D696-23D14F968406}"/>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F5B16D30-2F26-12F2-AA35-16658C127FFF}"/>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9" name="Table 8">
            <a:extLst>
              <a:ext uri="{FF2B5EF4-FFF2-40B4-BE49-F238E27FC236}">
                <a16:creationId xmlns:a16="http://schemas.microsoft.com/office/drawing/2014/main" xmlns="" id="{2F9CC2D3-C0A9-5D9D-60D5-4F6D275EA57B}"/>
              </a:ext>
            </a:extLst>
          </p:cNvPr>
          <p:cNvGraphicFramePr>
            <a:graphicFrameLocks noGrp="1"/>
          </p:cNvGraphicFramePr>
          <p:nvPr>
            <p:extLst>
              <p:ext uri="{D42A27DB-BD31-4B8C-83A1-F6EECF244321}">
                <p14:modId xmlns:p14="http://schemas.microsoft.com/office/powerpoint/2010/main" val="2590095227"/>
              </p:ext>
            </p:extLst>
          </p:nvPr>
        </p:nvGraphicFramePr>
        <p:xfrm>
          <a:off x="540327" y="1466305"/>
          <a:ext cx="11386337" cy="5730133"/>
        </p:xfrm>
        <a:graphic>
          <a:graphicData uri="http://schemas.openxmlformats.org/drawingml/2006/table">
            <a:tbl>
              <a:tblPr firstRow="1" firstCol="1" bandRow="1">
                <a:tableStyleId>{BDBED569-4797-4DF1-A0F4-6AAB3CD982D8}</a:tableStyleId>
              </a:tblPr>
              <a:tblGrid>
                <a:gridCol w="4516582">
                  <a:extLst>
                    <a:ext uri="{9D8B030D-6E8A-4147-A177-3AD203B41FA5}">
                      <a16:colId xmlns:a16="http://schemas.microsoft.com/office/drawing/2014/main" xmlns="" val="3586179444"/>
                    </a:ext>
                  </a:extLst>
                </a:gridCol>
                <a:gridCol w="3045776">
                  <a:extLst>
                    <a:ext uri="{9D8B030D-6E8A-4147-A177-3AD203B41FA5}">
                      <a16:colId xmlns:a16="http://schemas.microsoft.com/office/drawing/2014/main" xmlns="" val="3129267461"/>
                    </a:ext>
                  </a:extLst>
                </a:gridCol>
                <a:gridCol w="3823979">
                  <a:extLst>
                    <a:ext uri="{9D8B030D-6E8A-4147-A177-3AD203B41FA5}">
                      <a16:colId xmlns:a16="http://schemas.microsoft.com/office/drawing/2014/main" xmlns="" val="1628674079"/>
                    </a:ext>
                  </a:extLst>
                </a:gridCol>
              </a:tblGrid>
              <a:tr h="1507869">
                <a:tc gridSpan="3">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Yêu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nhóm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thảo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luận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ghi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vào</a:t>
                      </a:r>
                      <a:r>
                        <a:rPr lang="en-US" sz="3200" b="0" dirty="0">
                          <a:effectLst/>
                          <a:latin typeface="Times New Roman" panose="02020603050405020304" pitchFamily="18" charset="0"/>
                          <a:cs typeface="Times New Roman" panose="02020603050405020304" pitchFamily="18" charset="0"/>
                        </a:rPr>
                        <a:t> ô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câu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hỏi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bên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dưới</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2211709"/>
                  </a:ext>
                </a:extLst>
              </a:tr>
              <a:tr h="460810">
                <a:tc>
                  <a:txBody>
                    <a:bodyPr/>
                    <a:lstStyle/>
                    <a:p>
                      <a:pPr algn="ctr">
                        <a:lnSpc>
                          <a:spcPct val="107000"/>
                        </a:lnSpc>
                        <a:spcAft>
                          <a:spcPts val="800"/>
                        </a:spcAft>
                        <a:tabLst>
                          <a:tab pos="984250" algn="l"/>
                        </a:tabLst>
                      </a:pPr>
                      <a:r>
                        <a:rPr lang="en-US" sz="3200" b="1" dirty="0">
                          <a:effectLst/>
                          <a:latin typeface="Times New Roman" panose="02020603050405020304" pitchFamily="18" charset="0"/>
                          <a:cs typeface="Times New Roman" panose="02020603050405020304" pitchFamily="18" charset="0"/>
                        </a:rPr>
                        <a:t>K</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1" dirty="0">
                          <a:effectLst/>
                          <a:latin typeface="Times New Roman" panose="02020603050405020304" pitchFamily="18" charset="0"/>
                          <a:cs typeface="Times New Roman" panose="02020603050405020304" pitchFamily="18" charset="0"/>
                        </a:rPr>
                        <a:t>W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tabLst>
                          <a:tab pos="984250" algn="l"/>
                        </a:tabLst>
                      </a:pPr>
                      <a:r>
                        <a:rPr lang="en-US" sz="3200" b="1" dirty="0">
                          <a:effectLst/>
                        </a:rPr>
                        <a:t>L</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29046773"/>
                  </a:ext>
                </a:extLst>
              </a:tr>
              <a:tr h="2873089">
                <a:tc>
                  <a:txBody>
                    <a:bodyPr/>
                    <a:lstStyle/>
                    <a:p>
                      <a:pPr marL="342900" lvl="0" indent="-342900">
                        <a:lnSpc>
                          <a:spcPct val="107000"/>
                        </a:lnSpc>
                        <a:buFont typeface="Times New Roman" panose="02020603050405020304" pitchFamily="18" charset="0"/>
                        <a:buChar char="-"/>
                        <a:tabLst>
                          <a:tab pos="984250" algn="l"/>
                        </a:tabLst>
                      </a:pP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Times New Roman" panose="02020603050405020304" pitchFamily="18" charset="0"/>
                        <a:buChar char="-"/>
                        <a:tabLst>
                          <a:tab pos="984250" algn="l"/>
                        </a:tabLst>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800"/>
                        </a:spcAft>
                        <a:buFont typeface="Times New Roman" panose="02020603050405020304" pitchFamily="18" charset="0"/>
                        <a:buChar char="-"/>
                        <a:tabLst>
                          <a:tab pos="98425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89632570"/>
                  </a:ext>
                </a:extLst>
              </a:tr>
              <a:tr h="726365">
                <a:tc gridSpan="3">
                  <a:txBody>
                    <a:bodyPr/>
                    <a:lstStyle/>
                    <a:p>
                      <a:pPr>
                        <a:lnSpc>
                          <a:spcPct val="107000"/>
                        </a:lnSpc>
                        <a:spcAft>
                          <a:spcPts val="800"/>
                        </a:spcAft>
                        <a:tabLst>
                          <a:tab pos="984250" algn="l"/>
                        </a:tabLst>
                      </a:pPr>
                      <a:endParaRPr lang="en-GB" sz="3200" spc="0" dirty="0">
                        <a:effectLst/>
                        <a:latin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55492454"/>
                  </a:ext>
                </a:extLst>
              </a:tr>
            </a:tbl>
          </a:graphicData>
        </a:graphic>
      </p:graphicFrame>
      <p:sp>
        <p:nvSpPr>
          <p:cNvPr id="11" name="TextBox 10">
            <a:extLst>
              <a:ext uri="{FF2B5EF4-FFF2-40B4-BE49-F238E27FC236}">
                <a16:creationId xmlns:a16="http://schemas.microsoft.com/office/drawing/2014/main" xmlns="" id="{DD2A6B15-65F6-1533-5A7E-E547AA482AB3}"/>
              </a:ext>
            </a:extLst>
          </p:cNvPr>
          <p:cNvSpPr txBox="1"/>
          <p:nvPr/>
        </p:nvSpPr>
        <p:spPr>
          <a:xfrm>
            <a:off x="637309" y="3664352"/>
            <a:ext cx="4516582" cy="2760628"/>
          </a:xfrm>
          <a:prstGeom prst="rect">
            <a:avLst/>
          </a:prstGeom>
          <a:noFill/>
        </p:spPr>
        <p:txBody>
          <a:bodyPr wrap="square">
            <a:spAutoFit/>
          </a:bodyPr>
          <a:lstStyle/>
          <a:p>
            <a:pPr marL="342900" lvl="0" indent="-342900">
              <a:lnSpc>
                <a:spcPct val="107000"/>
              </a:lnSpc>
              <a:buFont typeface="Times New Roman" panose="02020603050405020304" pitchFamily="18" charset="0"/>
              <a:buChar char="-"/>
              <a:tabLst>
                <a:tab pos="984250"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sạch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984250" algn="l"/>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khỏe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Times New Roman" panose="02020603050405020304" pitchFamily="18" charset="0"/>
                <a:ea typeface="Calibri" panose="020F0502020204030204" pitchFamily="34" charset="0"/>
              </a:rPr>
              <a:t>- Xử </a:t>
            </a:r>
            <a:r>
              <a:rPr lang="en-US" sz="3200" dirty="0" err="1">
                <a:effectLst/>
                <a:latin typeface="Times New Roman" panose="02020603050405020304" pitchFamily="18" charset="0"/>
                <a:ea typeface="Calibri" panose="020F0502020204030204" pitchFamily="34" charset="0"/>
              </a:rPr>
              <a:t>lí</a:t>
            </a:r>
            <a:r>
              <a:rPr lang="en-US" sz="3200" dirty="0">
                <a:effectLst/>
                <a:latin typeface="Times New Roman" panose="02020603050405020304" pitchFamily="18" charset="0"/>
                <a:ea typeface="Calibri" panose="020F0502020204030204" pitchFamily="34" charset="0"/>
              </a:rPr>
              <a:t> ô </a:t>
            </a:r>
            <a:r>
              <a:rPr lang="en-US" sz="3200" dirty="0" err="1">
                <a:effectLst/>
                <a:latin typeface="Times New Roman" panose="02020603050405020304" pitchFamily="18" charset="0"/>
                <a:ea typeface="Calibri" panose="020F0502020204030204" pitchFamily="34" charset="0"/>
              </a:rPr>
              <a:t>nhiễm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môi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trường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bảo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môi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trường</a:t>
            </a:r>
            <a:endParaRPr lang="en-US" sz="3200" dirty="0"/>
          </a:p>
        </p:txBody>
      </p:sp>
      <p:sp>
        <p:nvSpPr>
          <p:cNvPr id="13" name="TextBox 12">
            <a:extLst>
              <a:ext uri="{FF2B5EF4-FFF2-40B4-BE49-F238E27FC236}">
                <a16:creationId xmlns:a16="http://schemas.microsoft.com/office/drawing/2014/main" xmlns="" id="{D38CC0D7-0CAA-9D33-DD0C-2F4E7426F05D}"/>
              </a:ext>
            </a:extLst>
          </p:cNvPr>
          <p:cNvSpPr txBox="1"/>
          <p:nvPr/>
        </p:nvSpPr>
        <p:spPr>
          <a:xfrm>
            <a:off x="5250873" y="3664352"/>
            <a:ext cx="2578767" cy="2062103"/>
          </a:xfrm>
          <a:prstGeom prst="rect">
            <a:avLst/>
          </a:prstGeom>
          <a:noFill/>
        </p:spPr>
        <p:txBody>
          <a:bodyPr wrap="square">
            <a:spAutoFit/>
          </a:bodyPr>
          <a:lstStyle/>
          <a:p>
            <a:r>
              <a:rPr lang="en-US" sz="3200" dirty="0" err="1">
                <a:effectLst/>
                <a:latin typeface="Times New Roman" panose="02020603050405020304" pitchFamily="18" charset="0"/>
                <a:ea typeface="Calibri" panose="020F0502020204030204" pitchFamily="34" charset="0"/>
              </a:rPr>
              <a:t>Sinh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dụng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thế</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nào</a:t>
            </a:r>
            <a:r>
              <a:rPr lang="en-US" sz="3200" dirty="0">
                <a:effectLst/>
                <a:latin typeface="Times New Roman" panose="02020603050405020304" pitchFamily="18" charset="0"/>
                <a:ea typeface="Calibri" panose="020F0502020204030204" pitchFamily="34" charset="0"/>
              </a:rPr>
              <a:t>?</a:t>
            </a:r>
            <a:endParaRPr lang="en-US" sz="3200" dirty="0"/>
          </a:p>
        </p:txBody>
      </p:sp>
      <p:sp>
        <p:nvSpPr>
          <p:cNvPr id="15" name="TextBox 14">
            <a:extLst>
              <a:ext uri="{FF2B5EF4-FFF2-40B4-BE49-F238E27FC236}">
                <a16:creationId xmlns:a16="http://schemas.microsoft.com/office/drawing/2014/main" xmlns="" id="{1F85C911-73AD-3E81-3003-6A713D8CD636}"/>
              </a:ext>
            </a:extLst>
          </p:cNvPr>
          <p:cNvSpPr txBox="1"/>
          <p:nvPr/>
        </p:nvSpPr>
        <p:spPr>
          <a:xfrm>
            <a:off x="8478903" y="3670980"/>
            <a:ext cx="3544743" cy="2062103"/>
          </a:xfrm>
          <a:prstGeom prst="rect">
            <a:avLst/>
          </a:prstGeom>
          <a:noFill/>
        </p:spPr>
        <p:txBody>
          <a:bodyPr wrap="square">
            <a:spAutoFit/>
          </a:bodyPr>
          <a:lstStyle/>
          <a:p>
            <a:r>
              <a:rPr lang="en-US" sz="3200" dirty="0" err="1">
                <a:effectLst/>
                <a:latin typeface="Times New Roman" panose="02020603050405020304" pitchFamily="18" charset="0"/>
                <a:ea typeface="Calibri" panose="020F0502020204030204" pitchFamily="34" charset="0"/>
              </a:rPr>
              <a:t>Tạo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ra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sản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phẩm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năng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suất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cao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phục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vụ</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sống</a:t>
            </a:r>
            <a:r>
              <a:rPr lang="en-US" sz="3200" dirty="0">
                <a:effectLst/>
                <a:latin typeface="Times New Roman" panose="02020603050405020304" pitchFamily="18" charset="0"/>
                <a:ea typeface="Calibri" panose="020F0502020204030204" pitchFamily="34" charset="0"/>
              </a:rPr>
              <a:t> con </a:t>
            </a:r>
            <a:r>
              <a:rPr lang="en-US" sz="3200" dirty="0" err="1">
                <a:effectLst/>
                <a:latin typeface="Times New Roman" panose="02020603050405020304" pitchFamily="18" charset="0"/>
                <a:ea typeface="Calibri" panose="020F0502020204030204" pitchFamily="34" charset="0"/>
              </a:rPr>
              <a:t>người</a:t>
            </a:r>
            <a:endParaRPr lang="en-US" sz="3200" dirty="0"/>
          </a:p>
        </p:txBody>
      </p:sp>
    </p:spTree>
    <p:extLst>
      <p:ext uri="{BB962C8B-B14F-4D97-AF65-F5344CB8AC3E}">
        <p14:creationId xmlns:p14="http://schemas.microsoft.com/office/powerpoint/2010/main" val="34719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B2BEFC75-C8B2-40D6-FE05-A15151C7FAF5}"/>
              </a:ext>
            </a:extLst>
          </p:cNvPr>
          <p:cNvGraphicFramePr>
            <a:graphicFrameLocks noGrp="1"/>
          </p:cNvGraphicFramePr>
          <p:nvPr>
            <p:extLst>
              <p:ext uri="{D42A27DB-BD31-4B8C-83A1-F6EECF244321}">
                <p14:modId xmlns:p14="http://schemas.microsoft.com/office/powerpoint/2010/main" val="1453637124"/>
              </p:ext>
            </p:extLst>
          </p:nvPr>
        </p:nvGraphicFramePr>
        <p:xfrm>
          <a:off x="361185" y="187069"/>
          <a:ext cx="11469629" cy="3643123"/>
        </p:xfrm>
        <a:graphic>
          <a:graphicData uri="http://schemas.openxmlformats.org/drawingml/2006/table">
            <a:tbl>
              <a:tblPr firstRow="1" firstCol="1" bandRow="1">
                <a:tableStyleId>{BDBED569-4797-4DF1-A0F4-6AAB3CD982D8}</a:tableStyleId>
              </a:tblPr>
              <a:tblGrid>
                <a:gridCol w="11469629">
                  <a:extLst>
                    <a:ext uri="{9D8B030D-6E8A-4147-A177-3AD203B41FA5}">
                      <a16:colId xmlns:a16="http://schemas.microsoft.com/office/drawing/2014/main" xmlns="" val="3586179444"/>
                    </a:ext>
                  </a:extLst>
                </a:gridCol>
              </a:tblGrid>
              <a:tr h="449764">
                <a:tc>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txBody>
                  <a:tcPr marL="68580" marR="68580" marT="0" marB="0"/>
                </a:tc>
                <a:extLst>
                  <a:ext uri="{0D108BD9-81ED-4DB2-BD59-A6C34878D82A}">
                    <a16:rowId xmlns:a16="http://schemas.microsoft.com/office/drawing/2014/main" xmlns="" val="122211709"/>
                  </a:ext>
                </a:extLst>
              </a:tr>
              <a:tr h="3156459">
                <a:tc>
                  <a:txBody>
                    <a:bodyPr/>
                    <a:lstStyle/>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Hãy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một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tựu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chứng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vai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trò</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đối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xã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hội</a:t>
                      </a:r>
                      <a:r>
                        <a:rPr lang="en-US" sz="3200" b="0" dirty="0">
                          <a:effectLst/>
                          <a:latin typeface="Times New Roman" panose="02020603050405020304" pitchFamily="18" charset="0"/>
                          <a:cs typeface="Times New Roman" panose="02020603050405020304" pitchFamily="18" charset="0"/>
                        </a:rPr>
                        <a:t>?</a:t>
                      </a:r>
                    </a:p>
                    <a:p>
                      <a:pPr>
                        <a:lnSpc>
                          <a:spcPct val="107000"/>
                        </a:lnSpc>
                        <a:spcAft>
                          <a:spcPts val="800"/>
                        </a:spcAft>
                        <a:tabLst>
                          <a:tab pos="984250" algn="l"/>
                        </a:tabLst>
                      </a:pPr>
                      <a:endParaRPr lang="en-US" sz="3200" dirty="0">
                        <a:effectLst/>
                        <a:latin typeface="Times New Roman" panose="02020603050405020304" pitchFamily="18" charset="0"/>
                        <a:cs typeface="Times New Roman" panose="02020603050405020304" pitchFamily="18" charset="0"/>
                      </a:endParaRPr>
                    </a:p>
                    <a:p>
                      <a:pPr>
                        <a:lnSpc>
                          <a:spcPct val="107000"/>
                        </a:lnSpc>
                        <a:spcAft>
                          <a:spcPts val="800"/>
                        </a:spcAft>
                        <a:tabLst>
                          <a:tab pos="984250" algn="l"/>
                        </a:tabLst>
                      </a:pPr>
                      <a:endParaRPr lang="en-US" sz="3200" dirty="0">
                        <a:effectLst/>
                        <a:latin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2455492454"/>
                  </a:ext>
                </a:extLst>
              </a:tr>
            </a:tbl>
          </a:graphicData>
        </a:graphic>
      </p:graphicFrame>
      <p:sp>
        <p:nvSpPr>
          <p:cNvPr id="10" name="TextBox 9">
            <a:extLst>
              <a:ext uri="{FF2B5EF4-FFF2-40B4-BE49-F238E27FC236}">
                <a16:creationId xmlns:a16="http://schemas.microsoft.com/office/drawing/2014/main" xmlns="" id="{6DC98F2D-C671-D6E1-946C-34317F8916D2}"/>
              </a:ext>
            </a:extLst>
          </p:cNvPr>
          <p:cNvSpPr txBox="1"/>
          <p:nvPr/>
        </p:nvSpPr>
        <p:spPr>
          <a:xfrm>
            <a:off x="512618" y="1777034"/>
            <a:ext cx="11166763" cy="2016258"/>
          </a:xfrm>
          <a:prstGeom prst="rect">
            <a:avLst/>
          </a:prstGeom>
          <a:solidFill>
            <a:srgbClr val="CCFFFF"/>
          </a:solidFill>
        </p:spPr>
        <p:txBody>
          <a:bodyPr wrap="square">
            <a:spAutoFit/>
          </a:bodyPr>
          <a:lstStyle/>
          <a:p>
            <a:pPr>
              <a:lnSpc>
                <a:spcPct val="107000"/>
              </a:lnSpc>
              <a:spcAft>
                <a:spcPts val="800"/>
              </a:spcAft>
              <a:tabLst>
                <a:tab pos="984250" algn="l"/>
              </a:tabLs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SV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gen…</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khẩu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nghèo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AIDS..</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truyền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E319C531-76CF-D9E9-9811-B868695E17B6}"/>
              </a:ext>
            </a:extLst>
          </p:cNvPr>
          <p:cNvGrpSpPr/>
          <p:nvPr/>
        </p:nvGrpSpPr>
        <p:grpSpPr>
          <a:xfrm>
            <a:off x="361185" y="3928313"/>
            <a:ext cx="11395262" cy="2742618"/>
            <a:chOff x="361185" y="3928313"/>
            <a:chExt cx="11395262" cy="2742618"/>
          </a:xfrm>
        </p:grpSpPr>
        <p:pic>
          <p:nvPicPr>
            <p:cNvPr id="1032" name="Picture 8">
              <a:extLst>
                <a:ext uri="{FF2B5EF4-FFF2-40B4-BE49-F238E27FC236}">
                  <a16:creationId xmlns:a16="http://schemas.microsoft.com/office/drawing/2014/main" xmlns="" id="{8C902900-6680-316F-62C7-8CBF43F48D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1185" y="3948546"/>
              <a:ext cx="3822183" cy="27223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xmlns="" id="{19129484-267D-4CC2-38A7-35B7890E5CC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83368" y="3965430"/>
              <a:ext cx="4032377" cy="27055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xmlns="" id="{AB7049D8-AF44-DC03-038C-95FFF47441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215745" y="3928313"/>
              <a:ext cx="3540702" cy="27055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7678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B2BEFC75-C8B2-40D6-FE05-A15151C7FAF5}"/>
              </a:ext>
            </a:extLst>
          </p:cNvPr>
          <p:cNvGraphicFramePr>
            <a:graphicFrameLocks noGrp="1"/>
          </p:cNvGraphicFramePr>
          <p:nvPr>
            <p:extLst>
              <p:ext uri="{D42A27DB-BD31-4B8C-83A1-F6EECF244321}">
                <p14:modId xmlns:p14="http://schemas.microsoft.com/office/powerpoint/2010/main" val="2714596116"/>
              </p:ext>
            </p:extLst>
          </p:nvPr>
        </p:nvGraphicFramePr>
        <p:xfrm>
          <a:off x="373108" y="381033"/>
          <a:ext cx="11469629" cy="3306728"/>
        </p:xfrm>
        <a:graphic>
          <a:graphicData uri="http://schemas.openxmlformats.org/drawingml/2006/table">
            <a:tbl>
              <a:tblPr firstRow="1" firstCol="1" bandRow="1">
                <a:tableStyleId>{BDBED569-4797-4DF1-A0F4-6AAB3CD982D8}</a:tableStyleId>
              </a:tblPr>
              <a:tblGrid>
                <a:gridCol w="11469629">
                  <a:extLst>
                    <a:ext uri="{9D8B030D-6E8A-4147-A177-3AD203B41FA5}">
                      <a16:colId xmlns:a16="http://schemas.microsoft.com/office/drawing/2014/main" xmlns="" val="3586179444"/>
                    </a:ext>
                  </a:extLst>
                </a:gridCol>
              </a:tblGrid>
              <a:tr h="444830">
                <a:tc>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txBody>
                  <a:tcPr marL="68580" marR="68580" marT="0" marB="0"/>
                </a:tc>
                <a:extLst>
                  <a:ext uri="{0D108BD9-81ED-4DB2-BD59-A6C34878D82A}">
                    <a16:rowId xmlns:a16="http://schemas.microsoft.com/office/drawing/2014/main" xmlns="" val="122211709"/>
                  </a:ext>
                </a:extLst>
              </a:tr>
              <a:tr h="2820064">
                <a:tc>
                  <a:txBody>
                    <a:bodyPr/>
                    <a:lstStyle/>
                    <a:p>
                      <a:pP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vi-VN" sz="3200" spc="0" dirty="0">
                          <a:effectLst/>
                          <a:latin typeface="Times New Roman" panose="02020603050405020304" pitchFamily="18" charset="0"/>
                          <a:cs typeface="Times New Roman" panose="02020603050405020304" pitchFamily="18" charset="0"/>
                        </a:rPr>
                        <a:t>Những hiểu biết vể bộ não đã mang lại lợi ích gì cho con người</a:t>
                      </a:r>
                      <a:r>
                        <a:rPr lang="en-GB" sz="3200" spc="0" dirty="0">
                          <a:effectLst/>
                          <a:latin typeface="Times New Roman" panose="02020603050405020304" pitchFamily="18" charset="0"/>
                          <a:cs typeface="Times New Roman" panose="02020603050405020304" pitchFamily="18" charset="0"/>
                        </a:rPr>
                        <a:t>?</a:t>
                      </a:r>
                    </a:p>
                    <a:p>
                      <a:pPr>
                        <a:lnSpc>
                          <a:spcPct val="107000"/>
                        </a:lnSpc>
                        <a:spcAft>
                          <a:spcPts val="800"/>
                        </a:spcAft>
                        <a:tabLst>
                          <a:tab pos="984250" algn="l"/>
                        </a:tabLst>
                      </a:pPr>
                      <a:endParaRPr lang="en-GB" sz="3200" spc="0" dirty="0">
                        <a:effectLst/>
                        <a:latin typeface="Times New Roman" panose="02020603050405020304" pitchFamily="18" charset="0"/>
                        <a:cs typeface="Times New Roman" panose="02020603050405020304" pitchFamily="18" charset="0"/>
                      </a:endParaRPr>
                    </a:p>
                    <a:p>
                      <a:pPr>
                        <a:lnSpc>
                          <a:spcPct val="107000"/>
                        </a:lnSpc>
                        <a:spcAft>
                          <a:spcPts val="800"/>
                        </a:spcAft>
                        <a:tabLst>
                          <a:tab pos="984250" algn="l"/>
                        </a:tabLst>
                      </a:pPr>
                      <a:endParaRPr lang="en-GB" sz="3200" spc="0" dirty="0">
                        <a:effectLst/>
                        <a:latin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2455492454"/>
                  </a:ext>
                </a:extLst>
              </a:tr>
            </a:tbl>
          </a:graphicData>
        </a:graphic>
      </p:graphicFrame>
      <p:sp>
        <p:nvSpPr>
          <p:cNvPr id="12" name="TextBox 11">
            <a:extLst>
              <a:ext uri="{FF2B5EF4-FFF2-40B4-BE49-F238E27FC236}">
                <a16:creationId xmlns:a16="http://schemas.microsoft.com/office/drawing/2014/main" xmlns="" id="{4C852D27-BD4B-E955-1718-34B9FCFC384C}"/>
              </a:ext>
            </a:extLst>
          </p:cNvPr>
          <p:cNvSpPr txBox="1"/>
          <p:nvPr/>
        </p:nvSpPr>
        <p:spPr>
          <a:xfrm>
            <a:off x="422916" y="1891600"/>
            <a:ext cx="11419821" cy="1754326"/>
          </a:xfrm>
          <a:prstGeom prst="rect">
            <a:avLst/>
          </a:prstGeom>
          <a:solidFill>
            <a:srgbClr val="CCFFFF"/>
          </a:solidFill>
        </p:spPr>
        <p:txBody>
          <a:bodyPr wrap="square">
            <a:spAutoFit/>
          </a:bodyPr>
          <a:lstStyle/>
          <a:p>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C</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ải thiện trí nhớ, tư vấn và chữa trị các vấn để vể tâm lí cũng như hành vi của con người, góp ph</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ầ</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n làm cho Tâm lí học và Khoa học xã hôi trở nên sâu sắc hơn</a:t>
            </a:r>
            <a:endParaRPr lang="en-US" sz="3600" dirty="0"/>
          </a:p>
        </p:txBody>
      </p:sp>
      <p:grpSp>
        <p:nvGrpSpPr>
          <p:cNvPr id="2" name="Group 1">
            <a:extLst>
              <a:ext uri="{FF2B5EF4-FFF2-40B4-BE49-F238E27FC236}">
                <a16:creationId xmlns:a16="http://schemas.microsoft.com/office/drawing/2014/main" xmlns="" id="{4BDFC0CE-AD9A-20B4-CCDE-7EC705D96B9D}"/>
              </a:ext>
            </a:extLst>
          </p:cNvPr>
          <p:cNvGrpSpPr/>
          <p:nvPr/>
        </p:nvGrpSpPr>
        <p:grpSpPr>
          <a:xfrm>
            <a:off x="278056" y="3771867"/>
            <a:ext cx="11564680" cy="2947589"/>
            <a:chOff x="278056" y="3771867"/>
            <a:chExt cx="11564680" cy="2947589"/>
          </a:xfrm>
        </p:grpSpPr>
        <p:pic>
          <p:nvPicPr>
            <p:cNvPr id="2050" name="Picture 2">
              <a:extLst>
                <a:ext uri="{FF2B5EF4-FFF2-40B4-BE49-F238E27FC236}">
                  <a16:creationId xmlns:a16="http://schemas.microsoft.com/office/drawing/2014/main" xmlns="" id="{E0FA7E19-E6DB-4983-460B-3C606188D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56" y="3803580"/>
              <a:ext cx="5817944" cy="2915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80AD16A2-96CE-2902-505A-282164CD0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825" y="3771867"/>
              <a:ext cx="5709911" cy="29158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38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5D528522-E9DF-CB79-E290-29F444741F53}"/>
              </a:ext>
            </a:extLst>
          </p:cNvPr>
          <p:cNvGrpSpPr/>
          <p:nvPr/>
        </p:nvGrpSpPr>
        <p:grpSpPr>
          <a:xfrm>
            <a:off x="912138" y="165714"/>
            <a:ext cx="10559425" cy="958512"/>
            <a:chOff x="4902506" y="3003632"/>
            <a:chExt cx="9709021" cy="958512"/>
          </a:xfrm>
        </p:grpSpPr>
        <p:sp>
          <p:nvSpPr>
            <p:cNvPr id="5" name="圆角矩形 4">
              <a:extLst>
                <a:ext uri="{FF2B5EF4-FFF2-40B4-BE49-F238E27FC236}">
                  <a16:creationId xmlns:a16="http://schemas.microsoft.com/office/drawing/2014/main" xmlns="" id="{EA075475-43FB-1987-79BC-AF19D9F2C6D2}"/>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902640C8-7260-A722-DD07-822D7C934D7F}"/>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8F4F1E0B-265D-3C02-3D33-B269C70D19B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9" name="TextBox 8">
            <a:extLst>
              <a:ext uri="{FF2B5EF4-FFF2-40B4-BE49-F238E27FC236}">
                <a16:creationId xmlns:a16="http://schemas.microsoft.com/office/drawing/2014/main" xmlns="" id="{9CFE8A8B-B378-F0B0-6C5E-6EFA7ABFFBEC}"/>
              </a:ext>
            </a:extLst>
          </p:cNvPr>
          <p:cNvSpPr txBox="1"/>
          <p:nvPr/>
        </p:nvSpPr>
        <p:spPr>
          <a:xfrm>
            <a:off x="759738" y="1124226"/>
            <a:ext cx="11113607" cy="4812600"/>
          </a:xfrm>
          <a:prstGeom prst="rect">
            <a:avLst/>
          </a:prstGeom>
          <a:noFill/>
        </p:spPr>
        <p:txBody>
          <a:bodyPr wrap="square">
            <a:spAutoFit/>
          </a:bodyPr>
          <a:lstStyle/>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000" b="1" i="0" u="none" strike="noStrike" spc="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Đối với con người</a:t>
            </a:r>
            <a:r>
              <a:rPr lang="en-GB" sz="3000" b="1" i="0" u="none" strike="noStrike" spc="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hững thành tựu của sinh học đã góp ph</a:t>
            </a:r>
            <a:r>
              <a:rPr lang="en-GB" sz="3000" b="0" i="0" u="none" strike="noStrike" spc="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ần</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vào sự phát triển kinh tế - xã hôi, làm thay đổi mạnh mẽ n</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công nghiệp, nông nghiệp, y học,...; tăng chất lượng, hiệu quả, an toàn và thân thiện với môi trường</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iúp con người giảm bệnh tật, đảm bảo nhu cẩu dinh dưỡng, nâng cao điểu kiện chăm sóc sức khoẻ và điểu trị bệnh, gia tăng tuổi thọ</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984250" algn="l"/>
              </a:tabLst>
            </a:pP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sym typeface="Wingdings" panose="05000000000000000000" pitchFamily="2" charset="2"/>
              </a:rPr>
              <a:t> </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ải thiện trí nhớ, tư vấn và chữa trị các vấn để vể tâm lí cũng như hành vi của con người, góp ph</a:t>
            </a:r>
            <a:r>
              <a:rPr lang="en-GB"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ầ</a:t>
            </a:r>
            <a:r>
              <a:rPr lang="vi-VN" sz="30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làm cho Tâm lí học và Khoa học xã hôi trở nên sâu sắc hơn</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636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5D528522-E9DF-CB79-E290-29F444741F53}"/>
              </a:ext>
            </a:extLst>
          </p:cNvPr>
          <p:cNvGrpSpPr/>
          <p:nvPr/>
        </p:nvGrpSpPr>
        <p:grpSpPr>
          <a:xfrm>
            <a:off x="912138" y="165714"/>
            <a:ext cx="10559425" cy="958512"/>
            <a:chOff x="4902506" y="3003632"/>
            <a:chExt cx="9709021" cy="958512"/>
          </a:xfrm>
        </p:grpSpPr>
        <p:sp>
          <p:nvSpPr>
            <p:cNvPr id="5" name="圆角矩形 4">
              <a:extLst>
                <a:ext uri="{FF2B5EF4-FFF2-40B4-BE49-F238E27FC236}">
                  <a16:creationId xmlns:a16="http://schemas.microsoft.com/office/drawing/2014/main" xmlns="" id="{EA075475-43FB-1987-79BC-AF19D9F2C6D2}"/>
                </a:ext>
              </a:extLst>
            </p:cNvPr>
            <p:cNvSpPr/>
            <p:nvPr/>
          </p:nvSpPr>
          <p:spPr>
            <a:xfrm>
              <a:off x="4902506" y="3186397"/>
              <a:ext cx="9709021" cy="68104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902640C8-7260-A722-DD07-822D7C934D7F}"/>
                </a:ext>
              </a:extLst>
            </p:cNvPr>
            <p:cNvSpPr/>
            <p:nvPr/>
          </p:nvSpPr>
          <p:spPr>
            <a:xfrm>
              <a:off x="7791128" y="3003632"/>
              <a:ext cx="3382607" cy="36552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8F4F1E0B-265D-3C02-3D33-B269C70D19BB}"/>
                </a:ext>
              </a:extLst>
            </p:cNvPr>
            <p:cNvSpPr txBox="1"/>
            <p:nvPr/>
          </p:nvSpPr>
          <p:spPr>
            <a:xfrm>
              <a:off x="5092054" y="337736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VAI TRÒ CỦA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9" name="TextBox 8">
            <a:extLst>
              <a:ext uri="{FF2B5EF4-FFF2-40B4-BE49-F238E27FC236}">
                <a16:creationId xmlns:a16="http://schemas.microsoft.com/office/drawing/2014/main" xmlns="" id="{9CFE8A8B-B378-F0B0-6C5E-6EFA7ABFFBEC}"/>
              </a:ext>
            </a:extLst>
          </p:cNvPr>
          <p:cNvSpPr txBox="1"/>
          <p:nvPr/>
        </p:nvSpPr>
        <p:spPr>
          <a:xfrm>
            <a:off x="732028" y="1212293"/>
            <a:ext cx="10919644" cy="2062103"/>
          </a:xfrm>
          <a:prstGeom prst="rect">
            <a:avLst/>
          </a:prstGeom>
          <a:noFill/>
        </p:spPr>
        <p:txBody>
          <a:bodyPr wrap="square">
            <a:spAutoFit/>
          </a:bodyPr>
          <a:lstStyle/>
          <a:p>
            <a:pPr algn="just"/>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200" b="1" i="0" u="none" strike="noStrike" spc="0" dirty="0">
                <a:solidFill>
                  <a:srgbClr val="FF0000"/>
                </a:solidFill>
                <a:effectLst/>
                <a:latin typeface="Times New Roman" panose="02020603050405020304" pitchFamily="18" charset="0"/>
                <a:ea typeface="Segoe UI" panose="020B0502040204020203" pitchFamily="34" charset="0"/>
                <a:cs typeface="Times New Roman" panose="02020603050405020304" pitchFamily="18" charset="0"/>
              </a:rPr>
              <a:t>Đối với môi trường</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việc xây dựng các mô hình sinh thái giúp đánh giá các vấn đ</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ề</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xã hôi như sự nóng lên toàn cẩu, mức đ</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ộ</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ô nhiễm môi trường, sự thủng tẩng </a:t>
            </a:r>
            <a:r>
              <a:rPr lang="de-DE"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ozone, </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suy kiệt các nguổn tài nguyên thiên</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2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xmlns="" id="{B5AE3966-8F42-1B41-D138-386169F0B41E}"/>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xmlns="" id="{6A3641BC-0FEA-19F5-AAC4-82115A1239ED}"/>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xmlns="" id="{DE64027B-2E95-A49F-98C6-36AD7F3B34B5}"/>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10" name="TextBox 9">
            <a:extLst>
              <a:ext uri="{FF2B5EF4-FFF2-40B4-BE49-F238E27FC236}">
                <a16:creationId xmlns:a16="http://schemas.microsoft.com/office/drawing/2014/main" xmlns="" id="{B48FCA7F-4CE5-7CA3-D443-6DD8943C3DAD}"/>
              </a:ext>
            </a:extLst>
          </p:cNvPr>
          <p:cNvSpPr txBox="1"/>
          <p:nvPr/>
        </p:nvSpPr>
        <p:spPr>
          <a:xfrm>
            <a:off x="360219" y="999944"/>
            <a:ext cx="11651672" cy="1200329"/>
          </a:xfrm>
          <a:prstGeom prst="rect">
            <a:avLst/>
          </a:prstGeom>
          <a:noFill/>
        </p:spPr>
        <p:txBody>
          <a:bodyPr wrap="square">
            <a:spAutoFit/>
          </a:bodyPr>
          <a:lstStyle/>
          <a:p>
            <a:pPr marL="270510"/>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X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ô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trống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 6">
            <a:extLst>
              <a:ext uri="{FF2B5EF4-FFF2-40B4-BE49-F238E27FC236}">
                <a16:creationId xmlns:a16="http://schemas.microsoft.com/office/drawing/2014/main" xmlns="" id="{8840F067-9D7A-B0B2-A0A4-3A5B17F493D3}"/>
              </a:ext>
            </a:extLst>
          </p:cNvPr>
          <p:cNvGraphicFramePr>
            <a:graphicFrameLocks noGrp="1"/>
          </p:cNvGraphicFramePr>
          <p:nvPr>
            <p:extLst>
              <p:ext uri="{D42A27DB-BD31-4B8C-83A1-F6EECF244321}">
                <p14:modId xmlns:p14="http://schemas.microsoft.com/office/powerpoint/2010/main" val="2691359899"/>
              </p:ext>
            </p:extLst>
          </p:nvPr>
        </p:nvGraphicFramePr>
        <p:xfrm>
          <a:off x="755073" y="2401659"/>
          <a:ext cx="10681853" cy="3200400"/>
        </p:xfrm>
        <a:graphic>
          <a:graphicData uri="http://schemas.openxmlformats.org/drawingml/2006/table">
            <a:tbl>
              <a:tblPr firstRow="1" bandRow="1">
                <a:tableStyleId>{ED083AE6-46FA-4A59-8FB0-9F97EB10719F}</a:tableStyleId>
              </a:tblPr>
              <a:tblGrid>
                <a:gridCol w="9141679">
                  <a:extLst>
                    <a:ext uri="{9D8B030D-6E8A-4147-A177-3AD203B41FA5}">
                      <a16:colId xmlns:a16="http://schemas.microsoft.com/office/drawing/2014/main" xmlns="" val="232748720"/>
                    </a:ext>
                  </a:extLst>
                </a:gridCol>
                <a:gridCol w="1540174">
                  <a:extLst>
                    <a:ext uri="{9D8B030D-6E8A-4147-A177-3AD203B41FA5}">
                      <a16:colId xmlns:a16="http://schemas.microsoft.com/office/drawing/2014/main" xmlns="" val="125440577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b="0" dirty="0">
                          <a:solidFill>
                            <a:schemeClr val="tx1"/>
                          </a:solidFill>
                          <a:latin typeface="Times New Roman" panose="02020603050405020304" pitchFamily="18" charset="0"/>
                          <a:cs typeface="Times New Roman" panose="02020603050405020304" pitchFamily="18" charset="0"/>
                        </a:rPr>
                        <a:t>1. </a:t>
                      </a:r>
                      <a:r>
                        <a:rPr lang="en-GB" sz="3600" b="0" kern="1200" dirty="0">
                          <a:solidFill>
                            <a:schemeClr val="tx1"/>
                          </a:solidFill>
                          <a:effectLst/>
                          <a:latin typeface="Times New Roman" panose="02020603050405020304" pitchFamily="18" charset="0"/>
                          <a:cs typeface="Times New Roman" panose="02020603050405020304" pitchFamily="18" charset="0"/>
                        </a:rPr>
                        <a:t>Khoa </a:t>
                      </a:r>
                      <a:r>
                        <a:rPr lang="en-GB" sz="3600" b="0" kern="1200" dirty="0" err="1">
                          <a:solidFill>
                            <a:schemeClr val="tx1"/>
                          </a:solidFill>
                          <a:effectLst/>
                          <a:latin typeface="Times New Roman" panose="02020603050405020304" pitchFamily="18" charset="0"/>
                          <a:cs typeface="Times New Roman" panose="02020603050405020304" pitchFamily="18" charset="0"/>
                        </a:rPr>
                        <a:t>học</a:t>
                      </a:r>
                      <a:r>
                        <a:rPr lang="en-GB" sz="3600" b="0" kern="1200" dirty="0">
                          <a:solidFill>
                            <a:schemeClr val="tx1"/>
                          </a:solidFill>
                          <a:effectLst/>
                          <a:latin typeface="Times New Roman" panose="02020603050405020304" pitchFamily="18" charset="0"/>
                          <a:cs typeface="Times New Roman" panose="02020603050405020304" pitchFamily="18" charset="0"/>
                        </a:rPr>
                        <a:t> </a:t>
                      </a:r>
                      <a:r>
                        <a:rPr lang="en-GB" sz="3600" b="0" kern="1200" dirty="0" err="1">
                          <a:solidFill>
                            <a:schemeClr val="tx1"/>
                          </a:solidFill>
                          <a:effectLst/>
                          <a:latin typeface="Times New Roman" panose="02020603050405020304" pitchFamily="18" charset="0"/>
                          <a:cs typeface="Times New Roman" panose="02020603050405020304" pitchFamily="18" charset="0"/>
                        </a:rPr>
                        <a:t>trái</a:t>
                      </a:r>
                      <a:r>
                        <a:rPr lang="en-GB" sz="3600" b="0" kern="1200" dirty="0">
                          <a:solidFill>
                            <a:schemeClr val="tx1"/>
                          </a:solidFill>
                          <a:effectLst/>
                          <a:latin typeface="Times New Roman" panose="02020603050405020304" pitchFamily="18" charset="0"/>
                          <a:cs typeface="Times New Roman" panose="02020603050405020304" pitchFamily="18" charset="0"/>
                        </a:rPr>
                        <a:t> </a:t>
                      </a:r>
                      <a:r>
                        <a:rPr lang="en-GB" sz="3600" b="0" kern="1200" dirty="0" err="1">
                          <a:solidFill>
                            <a:schemeClr val="tx1"/>
                          </a:solidFill>
                          <a:effectLst/>
                          <a:latin typeface="Times New Roman" panose="02020603050405020304" pitchFamily="18" charset="0"/>
                          <a:cs typeface="Times New Roman" panose="02020603050405020304" pitchFamily="18" charset="0"/>
                        </a:rPr>
                        <a:t>đất</a:t>
                      </a:r>
                      <a:endParaRPr lang="en-GB" sz="3600" b="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1073319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chemeClr val="tx1"/>
                          </a:solidFill>
                          <a:latin typeface="Times New Roman" panose="02020603050405020304" pitchFamily="18" charset="0"/>
                          <a:cs typeface="Times New Roman" panose="02020603050405020304" pitchFamily="18" charset="0"/>
                        </a:rPr>
                        <a:t>2. </a:t>
                      </a:r>
                      <a:r>
                        <a:rPr lang="en-GB" sz="3600" kern="1200" dirty="0" err="1">
                          <a:solidFill>
                            <a:schemeClr val="tx1"/>
                          </a:solidFill>
                          <a:effectLst/>
                          <a:latin typeface="Times New Roman" panose="02020603050405020304" pitchFamily="18" charset="0"/>
                          <a:cs typeface="Times New Roman" panose="02020603050405020304" pitchFamily="18" charset="0"/>
                        </a:rPr>
                        <a:t>Tế</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bào</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học</a:t>
                      </a:r>
                      <a:endParaRPr lang="en-GB" sz="36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21897887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chemeClr val="tx1"/>
                          </a:solidFill>
                          <a:latin typeface="Times New Roman" panose="02020603050405020304" pitchFamily="18" charset="0"/>
                          <a:cs typeface="Times New Roman" panose="02020603050405020304" pitchFamily="18" charset="0"/>
                        </a:rPr>
                        <a:t>3. </a:t>
                      </a:r>
                      <a:r>
                        <a:rPr lang="en-GB" sz="3600" kern="1200" dirty="0" err="1">
                          <a:solidFill>
                            <a:schemeClr val="tx1"/>
                          </a:solidFill>
                          <a:effectLst/>
                          <a:latin typeface="Times New Roman" panose="02020603050405020304" pitchFamily="18" charset="0"/>
                          <a:cs typeface="Times New Roman" panose="02020603050405020304" pitchFamily="18" charset="0"/>
                        </a:rPr>
                        <a:t>Giải</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phẩu</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và</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sinh</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lí</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học</a:t>
                      </a:r>
                      <a:endParaRPr lang="en-GB" sz="36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83219936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chemeClr val="tx1"/>
                          </a:solidFill>
                          <a:latin typeface="Times New Roman" panose="02020603050405020304" pitchFamily="18" charset="0"/>
                          <a:cs typeface="Times New Roman" panose="02020603050405020304" pitchFamily="18" charset="0"/>
                        </a:rPr>
                        <a:t>4. </a:t>
                      </a:r>
                      <a:r>
                        <a:rPr lang="en-GB" sz="3600" kern="1200" dirty="0" err="1">
                          <a:solidFill>
                            <a:schemeClr val="tx1"/>
                          </a:solidFill>
                          <a:effectLst/>
                          <a:latin typeface="Times New Roman" panose="02020603050405020304" pitchFamily="18" charset="0"/>
                          <a:cs typeface="Times New Roman" panose="02020603050405020304" pitchFamily="18" charset="0"/>
                        </a:rPr>
                        <a:t>Thiên</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văn</a:t>
                      </a:r>
                      <a:r>
                        <a:rPr lang="en-GB" sz="3600" kern="1200" dirty="0">
                          <a:solidFill>
                            <a:schemeClr val="tx1"/>
                          </a:solidFill>
                          <a:effectLst/>
                          <a:latin typeface="Times New Roman" panose="02020603050405020304" pitchFamily="18" charset="0"/>
                          <a:cs typeface="Times New Roman" panose="02020603050405020304" pitchFamily="18" charset="0"/>
                        </a:rPr>
                        <a:t> </a:t>
                      </a:r>
                      <a:r>
                        <a:rPr lang="en-GB" sz="3600" kern="1200" dirty="0" err="1">
                          <a:solidFill>
                            <a:schemeClr val="tx1"/>
                          </a:solidFill>
                          <a:effectLst/>
                          <a:latin typeface="Times New Roman" panose="02020603050405020304" pitchFamily="18" charset="0"/>
                          <a:cs typeface="Times New Roman" panose="02020603050405020304" pitchFamily="18" charset="0"/>
                        </a:rPr>
                        <a:t>học</a:t>
                      </a:r>
                      <a:endParaRPr lang="en-GB" sz="36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360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20103598"/>
                  </a:ext>
                </a:extLst>
              </a:tr>
              <a:tr h="274878">
                <a:tc>
                  <a:txBody>
                    <a:bodyPr/>
                    <a:lstStyle/>
                    <a:p>
                      <a:r>
                        <a:rPr lang="en-GB" sz="3600" dirty="0">
                          <a:solidFill>
                            <a:schemeClr val="tx1"/>
                          </a:solidFill>
                          <a:effectLst/>
                          <a:latin typeface="Times New Roman" panose="02020603050405020304" pitchFamily="18" charset="0"/>
                          <a:cs typeface="Times New Roman" panose="02020603050405020304" pitchFamily="18" charset="0"/>
                        </a:rPr>
                        <a:t>5. </a:t>
                      </a:r>
                      <a:r>
                        <a:rPr lang="en-GB" sz="3600" dirty="0" err="1">
                          <a:solidFill>
                            <a:schemeClr val="tx1"/>
                          </a:solidFill>
                          <a:effectLst/>
                          <a:latin typeface="Times New Roman" panose="02020603050405020304" pitchFamily="18" charset="0"/>
                          <a:cs typeface="Times New Roman" panose="02020603050405020304" pitchFamily="18" charset="0"/>
                        </a:rPr>
                        <a:t>Sinh</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thái</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học</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và</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môi</a:t>
                      </a:r>
                      <a:r>
                        <a:rPr lang="en-GB" sz="360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effectLst/>
                          <a:latin typeface="Times New Roman" panose="02020603050405020304" pitchFamily="18" charset="0"/>
                          <a:cs typeface="Times New Roman" panose="02020603050405020304" pitchFamily="18" charset="0"/>
                        </a:rPr>
                        <a:t>trường</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83013418"/>
                  </a:ext>
                </a:extLst>
              </a:tr>
            </a:tbl>
          </a:graphicData>
        </a:graphic>
      </p:graphicFrame>
      <p:grpSp>
        <p:nvGrpSpPr>
          <p:cNvPr id="3" name="Group 2">
            <a:extLst>
              <a:ext uri="{FF2B5EF4-FFF2-40B4-BE49-F238E27FC236}">
                <a16:creationId xmlns:a16="http://schemas.microsoft.com/office/drawing/2014/main" xmlns="" id="{47CA96DD-FE38-1D3B-BD63-A1D82D6191DF}"/>
              </a:ext>
            </a:extLst>
          </p:cNvPr>
          <p:cNvGrpSpPr/>
          <p:nvPr/>
        </p:nvGrpSpPr>
        <p:grpSpPr>
          <a:xfrm>
            <a:off x="10363205" y="2152269"/>
            <a:ext cx="789710" cy="3649052"/>
            <a:chOff x="10363205" y="2152269"/>
            <a:chExt cx="789710" cy="3649052"/>
          </a:xfrm>
        </p:grpSpPr>
        <p:sp>
          <p:nvSpPr>
            <p:cNvPr id="2" name="TextBox 1">
              <a:extLst>
                <a:ext uri="{FF2B5EF4-FFF2-40B4-BE49-F238E27FC236}">
                  <a16:creationId xmlns:a16="http://schemas.microsoft.com/office/drawing/2014/main" xmlns="" id="{C8F0DAD5-8DFF-6700-F0F3-41D59660E67B}"/>
                </a:ext>
              </a:extLst>
            </p:cNvPr>
            <p:cNvSpPr txBox="1"/>
            <p:nvPr/>
          </p:nvSpPr>
          <p:spPr>
            <a:xfrm>
              <a:off x="10363206" y="2152269"/>
              <a:ext cx="789709" cy="1015663"/>
            </a:xfrm>
            <a:prstGeom prst="rect">
              <a:avLst/>
            </a:prstGeom>
            <a:noFill/>
          </p:spPr>
          <p:txBody>
            <a:bodyPr wrap="square" rtlCol="0">
              <a:spAutoFit/>
            </a:bodyPr>
            <a:lstStyle/>
            <a:p>
              <a:r>
                <a:rPr lang="en-GB" sz="6000" dirty="0"/>
                <a:t>x</a:t>
              </a:r>
              <a:endParaRPr lang="en-US" sz="6000" dirty="0"/>
            </a:p>
          </p:txBody>
        </p:sp>
        <p:sp>
          <p:nvSpPr>
            <p:cNvPr id="8" name="TextBox 7">
              <a:extLst>
                <a:ext uri="{FF2B5EF4-FFF2-40B4-BE49-F238E27FC236}">
                  <a16:creationId xmlns:a16="http://schemas.microsoft.com/office/drawing/2014/main" xmlns="" id="{4E580920-F693-1BFD-D05A-0EA216CB2B29}"/>
                </a:ext>
              </a:extLst>
            </p:cNvPr>
            <p:cNvSpPr txBox="1"/>
            <p:nvPr/>
          </p:nvSpPr>
          <p:spPr>
            <a:xfrm>
              <a:off x="10363205" y="2812500"/>
              <a:ext cx="789709" cy="1015663"/>
            </a:xfrm>
            <a:prstGeom prst="rect">
              <a:avLst/>
            </a:prstGeom>
            <a:noFill/>
          </p:spPr>
          <p:txBody>
            <a:bodyPr wrap="square" rtlCol="0">
              <a:spAutoFit/>
            </a:bodyPr>
            <a:lstStyle/>
            <a:p>
              <a:r>
                <a:rPr lang="en-GB" sz="6000" dirty="0"/>
                <a:t>x</a:t>
              </a:r>
              <a:endParaRPr lang="en-US" sz="6000" dirty="0"/>
            </a:p>
          </p:txBody>
        </p:sp>
        <p:sp>
          <p:nvSpPr>
            <p:cNvPr id="9" name="TextBox 8">
              <a:extLst>
                <a:ext uri="{FF2B5EF4-FFF2-40B4-BE49-F238E27FC236}">
                  <a16:creationId xmlns:a16="http://schemas.microsoft.com/office/drawing/2014/main" xmlns="" id="{C6416EA4-82DC-37D2-3186-6AAF7CFD801E}"/>
                </a:ext>
              </a:extLst>
            </p:cNvPr>
            <p:cNvSpPr txBox="1"/>
            <p:nvPr/>
          </p:nvSpPr>
          <p:spPr>
            <a:xfrm>
              <a:off x="10363205" y="3408218"/>
              <a:ext cx="789709" cy="1015663"/>
            </a:xfrm>
            <a:prstGeom prst="rect">
              <a:avLst/>
            </a:prstGeom>
            <a:noFill/>
          </p:spPr>
          <p:txBody>
            <a:bodyPr wrap="square" rtlCol="0">
              <a:spAutoFit/>
            </a:bodyPr>
            <a:lstStyle/>
            <a:p>
              <a:r>
                <a:rPr lang="en-GB" sz="6000" dirty="0"/>
                <a:t>x</a:t>
              </a:r>
              <a:endParaRPr lang="en-US" sz="6000" dirty="0"/>
            </a:p>
          </p:txBody>
        </p:sp>
        <p:sp>
          <p:nvSpPr>
            <p:cNvPr id="11" name="TextBox 10">
              <a:extLst>
                <a:ext uri="{FF2B5EF4-FFF2-40B4-BE49-F238E27FC236}">
                  <a16:creationId xmlns:a16="http://schemas.microsoft.com/office/drawing/2014/main" xmlns="" id="{2A4CA146-6440-1A19-C7AD-25AB59891ECC}"/>
                </a:ext>
              </a:extLst>
            </p:cNvPr>
            <p:cNvSpPr txBox="1"/>
            <p:nvPr/>
          </p:nvSpPr>
          <p:spPr>
            <a:xfrm>
              <a:off x="10363205" y="4785658"/>
              <a:ext cx="789709" cy="1015663"/>
            </a:xfrm>
            <a:prstGeom prst="rect">
              <a:avLst/>
            </a:prstGeom>
            <a:noFill/>
          </p:spPr>
          <p:txBody>
            <a:bodyPr wrap="square" rtlCol="0">
              <a:spAutoFit/>
            </a:bodyPr>
            <a:lstStyle/>
            <a:p>
              <a:r>
                <a:rPr lang="en-GB" sz="6000" dirty="0"/>
                <a:t>x</a:t>
              </a:r>
              <a:endParaRPr lang="en-US" sz="6000" dirty="0"/>
            </a:p>
          </p:txBody>
        </p:sp>
      </p:grpSp>
    </p:spTree>
    <p:extLst>
      <p:ext uri="{BB962C8B-B14F-4D97-AF65-F5344CB8AC3E}">
        <p14:creationId xmlns:p14="http://schemas.microsoft.com/office/powerpoint/2010/main" val="22293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xmlns="" id="{C3D1FC0D-4970-2EBB-F62F-414B953A833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xmlns="" id="{10B513F1-D333-990F-1AF7-9D604FE4F6DF}"/>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xmlns="" id="{12ED61FA-889A-EC99-BC66-FC932E081347}"/>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xmlns="" id="{B4F98C13-1924-AA29-1F83-FE00FB81F669}"/>
              </a:ext>
            </a:extLst>
          </p:cNvPr>
          <p:cNvSpPr txBox="1"/>
          <p:nvPr/>
        </p:nvSpPr>
        <p:spPr>
          <a:xfrm>
            <a:off x="96982" y="795167"/>
            <a:ext cx="11693236" cy="5632311"/>
          </a:xfrm>
          <a:prstGeom prst="rect">
            <a:avLst/>
          </a:prstGeom>
          <a:noFill/>
        </p:spPr>
        <p:txBody>
          <a:bodyPr wrap="square">
            <a:spAutoFit/>
          </a:bodyPr>
          <a:lstStyle/>
          <a:p>
            <a:pPr marL="270510" algn="just"/>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UcPeriod"/>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sạch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roman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en-GB" sz="3600" dirty="0">
                <a:effectLst/>
                <a:latin typeface="Times New Roman" panose="02020603050405020304" pitchFamily="18" charset="0"/>
                <a:ea typeface="Calibri" panose="020F0502020204030204" pitchFamily="34" charset="0"/>
                <a:cs typeface="Times New Roman" panose="02020603050405020304" pitchFamily="18" charset="0"/>
              </a:rPr>
              <a:t>IV.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đoán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1.             B. 2.                   C. 3.                          D. 4.</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xmlns="" id="{52CF716C-02FF-63DA-6387-CF5F6935D060}"/>
              </a:ext>
            </a:extLst>
          </p:cNvPr>
          <p:cNvSpPr/>
          <p:nvPr/>
        </p:nvSpPr>
        <p:spPr>
          <a:xfrm>
            <a:off x="9282545" y="5781147"/>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781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xmlns=""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xmlns=""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xmlns="" id="{086DA0D6-15D6-D393-9CB9-EB03C3F6B9CA}"/>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xmlns="" id="{6D76753A-5116-7A9F-9926-B0EB7DE5522F}"/>
              </a:ext>
            </a:extLst>
          </p:cNvPr>
          <p:cNvSpPr txBox="1"/>
          <p:nvPr/>
        </p:nvSpPr>
        <p:spPr>
          <a:xfrm>
            <a:off x="0" y="918617"/>
            <a:ext cx="11776363" cy="1248675"/>
          </a:xfrm>
          <a:prstGeom prst="rect">
            <a:avLst/>
          </a:prstGeom>
          <a:noFill/>
        </p:spPr>
        <p:txBody>
          <a:bodyPr wrap="square">
            <a:spAutoFit/>
          </a:bodyPr>
          <a:lstStyle/>
          <a:p>
            <a:pPr marL="457200">
              <a:lnSpc>
                <a:spcPct val="107000"/>
              </a:lnSpc>
              <a:spcAft>
                <a:spcPts val="800"/>
              </a:spcAft>
              <a:tabLst>
                <a:tab pos="984250" algn="l"/>
              </a:tabLst>
            </a:pP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4F6F59B9-2E2F-938B-EB33-789B9447C5FA}"/>
              </a:ext>
            </a:extLst>
          </p:cNvPr>
          <p:cNvSpPr txBox="1"/>
          <p:nvPr/>
        </p:nvSpPr>
        <p:spPr>
          <a:xfrm>
            <a:off x="540327" y="2359223"/>
            <a:ext cx="11651673" cy="3609065"/>
          </a:xfrm>
          <a:prstGeom prst="rect">
            <a:avLst/>
          </a:prstGeom>
          <a:noFill/>
        </p:spPr>
        <p:txBody>
          <a:bodyPr wrap="square">
            <a:spAutoFit/>
          </a:bodyPr>
          <a:lstStyle/>
          <a:p>
            <a:pPr marL="342900" lvl="0" indent="-342900">
              <a:lnSpc>
                <a:spcPct val="107000"/>
              </a:lnSpc>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săn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ĐV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hoang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khôi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984250" algn="l"/>
              </a:tabLs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tuyên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hoang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3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7109" descr="1-42">
            <a:extLst>
              <a:ext uri="{FF2B5EF4-FFF2-40B4-BE49-F238E27FC236}">
                <a16:creationId xmlns:a16="http://schemas.microsoft.com/office/drawing/2014/main" xmlns="" id="{432B3D01-1CA8-48A9-92FC-1A4E001813BF}"/>
              </a:ext>
            </a:extLst>
          </p:cNvPr>
          <p:cNvPicPr>
            <a:picLocks noChangeAspect="1"/>
          </p:cNvPicPr>
          <p:nvPr/>
        </p:nvPicPr>
        <p:blipFill rotWithShape="1">
          <a:blip r:embed="rId2"/>
          <a:srcRect l="3850" t="4096" r="4765" b="5109"/>
          <a:stretch/>
        </p:blipFill>
        <p:spPr>
          <a:xfrm rot="217735">
            <a:off x="549083" y="-21748"/>
            <a:ext cx="10897465" cy="6883522"/>
          </a:xfrm>
          <a:prstGeom prst="rect">
            <a:avLst/>
          </a:prstGeom>
          <a:noFill/>
          <a:ln w="9525">
            <a:noFill/>
          </a:ln>
        </p:spPr>
      </p:pic>
      <p:sp>
        <p:nvSpPr>
          <p:cNvPr id="5" name="文本框 25">
            <a:extLst>
              <a:ext uri="{FF2B5EF4-FFF2-40B4-BE49-F238E27FC236}">
                <a16:creationId xmlns:a16="http://schemas.microsoft.com/office/drawing/2014/main" xmlns="" id="{4C6CAB35-97F4-4A75-9C9C-53BD1B411AC4}"/>
              </a:ext>
            </a:extLst>
          </p:cNvPr>
          <p:cNvSpPr txBox="1"/>
          <p:nvPr/>
        </p:nvSpPr>
        <p:spPr>
          <a:xfrm>
            <a:off x="7824874" y="1454485"/>
            <a:ext cx="3828593" cy="1200329"/>
          </a:xfrm>
          <a:prstGeom prst="rect">
            <a:avLst/>
          </a:prstGeom>
          <a:noFill/>
        </p:spPr>
        <p:txBody>
          <a:bodyPr vert="horz" wrap="square" rtlCol="0">
            <a:spAutoFit/>
          </a:bodyPr>
          <a:lstStyle/>
          <a:p>
            <a:pPr algn="ctr"/>
            <a:r>
              <a:rPr lang="en-GB" altLang="zh-CN" sz="3600" spc="300" dirty="0">
                <a:solidFill>
                  <a:srgbClr val="3706B2"/>
                </a:solidFill>
                <a:latin typeface="#9Slide03 Ample" panose="02000000000000000000" pitchFamily="2" charset="0"/>
                <a:ea typeface="微软雅黑 Light" panose="020B0502040204020203" pitchFamily="34" charset="-122"/>
              </a:rPr>
              <a:t>SINH </a:t>
            </a:r>
          </a:p>
          <a:p>
            <a:pPr algn="ctr"/>
            <a:r>
              <a:rPr lang="en-GB" altLang="zh-CN" sz="3600" spc="300" dirty="0">
                <a:solidFill>
                  <a:srgbClr val="3706B2"/>
                </a:solidFill>
                <a:latin typeface="#9Slide03 Ample" panose="02000000000000000000" pitchFamily="2" charset="0"/>
                <a:ea typeface="微软雅黑 Light" panose="020B0502040204020203" pitchFamily="34" charset="-122"/>
              </a:rPr>
              <a:t>HỌC 10</a:t>
            </a:r>
          </a:p>
        </p:txBody>
      </p:sp>
      <p:sp>
        <p:nvSpPr>
          <p:cNvPr id="20" name="文本框 25">
            <a:extLst>
              <a:ext uri="{FF2B5EF4-FFF2-40B4-BE49-F238E27FC236}">
                <a16:creationId xmlns:a16="http://schemas.microsoft.com/office/drawing/2014/main" xmlns="" id="{61A5A802-9A88-46D8-97A6-1C77978E4B37}"/>
              </a:ext>
            </a:extLst>
          </p:cNvPr>
          <p:cNvSpPr txBox="1"/>
          <p:nvPr/>
        </p:nvSpPr>
        <p:spPr>
          <a:xfrm>
            <a:off x="1824387" y="1874721"/>
            <a:ext cx="6721539" cy="1846659"/>
          </a:xfrm>
          <a:prstGeom prst="rect">
            <a:avLst/>
          </a:prstGeom>
          <a:noFill/>
        </p:spPr>
        <p:txBody>
          <a:bodyPr vert="horz" wrap="square" rtlCol="0">
            <a:spAutoFit/>
          </a:bodyPr>
          <a:lstStyle/>
          <a:p>
            <a:pPr algn="ctr"/>
            <a:r>
              <a:rPr lang="en-GB" altLang="zh-CN" sz="4800" spc="300" dirty="0" err="1">
                <a:solidFill>
                  <a:srgbClr val="3706B2"/>
                </a:solidFill>
                <a:latin typeface="#9Slide03 Ample" panose="02000000000000000000" pitchFamily="2" charset="0"/>
                <a:ea typeface="微软雅黑 Light" panose="020B0502040204020203" pitchFamily="34" charset="-122"/>
              </a:rPr>
              <a:t>Chơi</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trò</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chơi</a:t>
            </a:r>
            <a:endParaRPr lang="en-GB" altLang="zh-CN" sz="4800" spc="300" dirty="0">
              <a:solidFill>
                <a:srgbClr val="3706B2"/>
              </a:solidFill>
              <a:latin typeface="#9Slide03 Ample" panose="02000000000000000000" pitchFamily="2" charset="0"/>
              <a:ea typeface="微软雅黑 Light" panose="020B0502040204020203" pitchFamily="34" charset="-122"/>
            </a:endParaRPr>
          </a:p>
          <a:p>
            <a:pPr algn="ct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sự</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9Slide03 Ample" panose="02000000000000000000" pitchFamily="2" charset="0"/>
                <a:ea typeface="微软雅黑 Light" panose="020B0502040204020203" pitchFamily="34" charset="-122"/>
              </a:rPr>
              <a:t>sống</a:t>
            </a:r>
            <a:r>
              <a:rPr lang="en-GB" altLang="zh-CN" sz="4800" spc="300" dirty="0">
                <a:solidFill>
                  <a:srgbClr val="3706B2"/>
                </a:solidFill>
                <a:latin typeface="#9Slide03 Ample" panose="02000000000000000000" pitchFamily="2" charset="0"/>
                <a:ea typeface="微软雅黑 Light" panose="020B0502040204020203" pitchFamily="34" charset="-122"/>
              </a:rPr>
              <a:t> </a:t>
            </a:r>
            <a:r>
              <a:rPr lang="en-GB" altLang="zh-CN" sz="4800" spc="300" dirty="0" err="1">
                <a:solidFill>
                  <a:srgbClr val="3706B2"/>
                </a:solidFill>
                <a:latin typeface="Times New Roman" panose="02020603050405020304" pitchFamily="18" charset="0"/>
                <a:ea typeface="微软雅黑 Light" panose="020B0502040204020203" pitchFamily="34" charset="-122"/>
                <a:cs typeface="Times New Roman" panose="02020603050405020304" pitchFamily="18" charset="0"/>
              </a:rPr>
              <a:t>quanh</a:t>
            </a:r>
            <a:r>
              <a:rPr lang="en-GB" altLang="zh-CN" sz="4800" spc="300" dirty="0">
                <a:solidFill>
                  <a:srgbClr val="3706B2"/>
                </a:solidFill>
                <a:latin typeface="#9Slide03 Ample" panose="02000000000000000000" pitchFamily="2" charset="0"/>
                <a:ea typeface="微软雅黑 Light" panose="020B0502040204020203" pitchFamily="34" charset="-122"/>
              </a:rPr>
              <a:t> ta”</a:t>
            </a:r>
          </a:p>
          <a:p>
            <a:pPr algn="ctr"/>
            <a:r>
              <a:rPr lang="en-US" dirty="0"/>
              <a:t>.</a:t>
            </a:r>
            <a:endParaRPr lang="en-GB" altLang="zh-CN" sz="4800" spc="300" dirty="0">
              <a:solidFill>
                <a:srgbClr val="3706B2"/>
              </a:solidFill>
              <a:latin typeface="#9Slide03 Ample" panose="02000000000000000000" pitchFamily="2" charset="0"/>
              <a:ea typeface="微软雅黑 Light" panose="020B0502040204020203" pitchFamily="34" charset="-122"/>
            </a:endParaRPr>
          </a:p>
        </p:txBody>
      </p:sp>
      <p:sp>
        <p:nvSpPr>
          <p:cNvPr id="11" name="TextBox 10">
            <a:extLst>
              <a:ext uri="{FF2B5EF4-FFF2-40B4-BE49-F238E27FC236}">
                <a16:creationId xmlns:a16="http://schemas.microsoft.com/office/drawing/2014/main" xmlns="" id="{7772A28A-25E6-E3BB-E5F0-7E487DC151A0}"/>
              </a:ext>
            </a:extLst>
          </p:cNvPr>
          <p:cNvSpPr txBox="1"/>
          <p:nvPr/>
        </p:nvSpPr>
        <p:spPr>
          <a:xfrm>
            <a:off x="1551709" y="3640571"/>
            <a:ext cx="7800109" cy="2308324"/>
          </a:xfrm>
          <a:prstGeom prst="rect">
            <a:avLst/>
          </a:prstGeom>
          <a:solidFill>
            <a:srgbClr val="CCFFFF"/>
          </a:solidFill>
        </p:spPr>
        <p:txBody>
          <a:bodyPr wrap="square">
            <a:spAutoFit/>
          </a:bodyPr>
          <a:lstStyle/>
          <a:p>
            <a:pPr algn="just"/>
            <a:r>
              <a:rPr lang="en-US" sz="3600" dirty="0" err="1">
                <a:effectLst/>
                <a:latin typeface="Times New Roman" panose="02020603050405020304" pitchFamily="18" charset="0"/>
                <a:ea typeface="Calibri" panose="020F0502020204030204" pitchFamily="34" charset="0"/>
              </a:rPr>
              <a:t>Nhiệm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vụ</a:t>
            </a:r>
            <a:r>
              <a:rPr lang="en-US" sz="3600" dirty="0">
                <a:effectLst/>
                <a:latin typeface="Times New Roman" panose="02020603050405020304" pitchFamily="18" charset="0"/>
                <a:ea typeface="Calibri" panose="020F0502020204030204" pitchFamily="34" charset="0"/>
              </a:rPr>
              <a:t> HS: </a:t>
            </a:r>
            <a:r>
              <a:rPr lang="en-US" sz="3600" dirty="0" err="1">
                <a:effectLst/>
                <a:latin typeface="Times New Roman" panose="02020603050405020304" pitchFamily="18" charset="0"/>
                <a:ea typeface="Calibri" panose="020F0502020204030204" pitchFamily="34" charset="0"/>
              </a:rPr>
              <a:t>quan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sát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hình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ảnh</a:t>
            </a:r>
            <a:r>
              <a:rPr lang="en-US" sz="3600" dirty="0">
                <a:effectLst/>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xác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định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trong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môi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trường</a:t>
            </a:r>
            <a:r>
              <a:rPr lang="en-US" sz="3600" dirty="0">
                <a:effectLst/>
                <a:latin typeface="Times New Roman" panose="02020603050405020304" pitchFamily="18" charset="0"/>
                <a:ea typeface="Calibri" panose="020F0502020204030204" pitchFamily="34" charset="0"/>
              </a:rPr>
              <a:t> hay </a:t>
            </a:r>
            <a:r>
              <a:rPr lang="en-US" sz="3600" dirty="0" err="1">
                <a:effectLst/>
                <a:latin typeface="Times New Roman" panose="02020603050405020304" pitchFamily="18" charset="0"/>
                <a:ea typeface="Calibri" panose="020F0502020204030204" pitchFamily="34" charset="0"/>
              </a:rPr>
              <a:t>các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cụ</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chăm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sóc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sức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khỏe</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sau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đây</a:t>
            </a:r>
            <a:r>
              <a:rPr lang="en-US" sz="3600" dirty="0">
                <a:effectLst/>
                <a:latin typeface="Times New Roman" panose="02020603050405020304" pitchFamily="18" charset="0"/>
                <a:ea typeface="Calibri" panose="020F0502020204030204" pitchFamily="34" charset="0"/>
              </a:rPr>
              <a:t>.</a:t>
            </a:r>
            <a:endParaRPr lang="en-US" sz="3600" dirty="0"/>
          </a:p>
        </p:txBody>
      </p:sp>
    </p:spTree>
    <p:extLst>
      <p:ext uri="{BB962C8B-B14F-4D97-AF65-F5344CB8AC3E}">
        <p14:creationId xmlns:p14="http://schemas.microsoft.com/office/powerpoint/2010/main" val="376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ACB53EB-C2BB-7B50-3997-53F9E0BB651F}"/>
              </a:ext>
            </a:extLst>
          </p:cNvPr>
          <p:cNvGrpSpPr/>
          <p:nvPr/>
        </p:nvGrpSpPr>
        <p:grpSpPr>
          <a:xfrm>
            <a:off x="1055384" y="5170238"/>
            <a:ext cx="10970361" cy="894049"/>
            <a:chOff x="4902507" y="2984965"/>
            <a:chExt cx="10970361" cy="894049"/>
          </a:xfrm>
        </p:grpSpPr>
        <p:sp>
          <p:nvSpPr>
            <p:cNvPr id="7" name="圆角矩形 4">
              <a:extLst>
                <a:ext uri="{FF2B5EF4-FFF2-40B4-BE49-F238E27FC236}">
                  <a16:creationId xmlns:a16="http://schemas.microsoft.com/office/drawing/2014/main" xmlns="" id="{8F5C80D6-04CF-E174-4F27-6528E57063AC}"/>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xmlns="" id="{6AA378FF-B40E-464C-4507-8B59612872EA}"/>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31662C0F-1163-C5A7-F551-F1A6A66D4C0B}"/>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11" name="Picture 10">
            <a:extLst>
              <a:ext uri="{FF2B5EF4-FFF2-40B4-BE49-F238E27FC236}">
                <a16:creationId xmlns:a16="http://schemas.microsoft.com/office/drawing/2014/main" xmlns="" id="{C8BFD59D-BE53-4BB6-9AFB-BAB084602740}"/>
              </a:ext>
            </a:extLst>
          </p:cNvPr>
          <p:cNvPicPr>
            <a:picLocks noChangeAspect="1"/>
          </p:cNvPicPr>
          <p:nvPr/>
        </p:nvPicPr>
        <p:blipFill>
          <a:blip r:embed="rId2"/>
          <a:stretch>
            <a:fillRect/>
          </a:stretch>
        </p:blipFill>
        <p:spPr>
          <a:xfrm>
            <a:off x="612034" y="1269109"/>
            <a:ext cx="11108906" cy="3789170"/>
          </a:xfrm>
          <a:prstGeom prst="rect">
            <a:avLst/>
          </a:prstGeom>
          <a:ln w="6350">
            <a:solidFill>
              <a:schemeClr val="tx1"/>
            </a:solidFill>
          </a:ln>
        </p:spPr>
      </p:pic>
      <p:sp>
        <p:nvSpPr>
          <p:cNvPr id="13" name="TextBox 12">
            <a:extLst>
              <a:ext uri="{FF2B5EF4-FFF2-40B4-BE49-F238E27FC236}">
                <a16:creationId xmlns:a16="http://schemas.microsoft.com/office/drawing/2014/main" xmlns="" id="{A5A14012-592A-AB25-51A5-C52D0D3966C6}"/>
              </a:ext>
            </a:extLst>
          </p:cNvPr>
          <p:cNvSpPr txBox="1"/>
          <p:nvPr/>
        </p:nvSpPr>
        <p:spPr>
          <a:xfrm>
            <a:off x="762000" y="13711"/>
            <a:ext cx="11263745" cy="1248675"/>
          </a:xfrm>
          <a:prstGeom prst="rect">
            <a:avLst/>
          </a:prstGeom>
          <a:noFill/>
        </p:spPr>
        <p:txBody>
          <a:bodyPr wrap="square">
            <a:spAutoFit/>
          </a:bodyPr>
          <a:lstStyle/>
          <a:p>
            <a:pPr marL="270510" indent="-180340">
              <a:lnSpc>
                <a:spcPct val="107000"/>
              </a:lnSpc>
              <a:spcBef>
                <a:spcPts val="480"/>
              </a:spcBef>
              <a:spcAft>
                <a:spcPts val="480"/>
              </a:spcAft>
              <a:tabLst>
                <a:tab pos="6419850" algn="l"/>
                <a:tab pos="8101330"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Q</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uan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0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2B6A9A5-E016-D15D-3092-8C293E33DE7A}"/>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xmlns="" id="{DCDF1F4E-CB62-0D3E-0AE7-0A3BCA7DA8A6}"/>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BB51ED9A-C234-2263-89AA-9F3340F9BD7F}"/>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68ED05E9-5E6C-7C13-06F0-9ED00685E531}"/>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xmlns="" id="{4BFB1AC6-4870-066C-A5DD-90F1C2FAA749}"/>
              </a:ext>
            </a:extLst>
          </p:cNvPr>
          <p:cNvGrpSpPr/>
          <p:nvPr/>
        </p:nvGrpSpPr>
        <p:grpSpPr>
          <a:xfrm>
            <a:off x="3539780" y="1457894"/>
            <a:ext cx="5046449" cy="4420938"/>
            <a:chOff x="3539780" y="1457894"/>
            <a:chExt cx="5046449" cy="4420938"/>
          </a:xfrm>
        </p:grpSpPr>
        <p:pic>
          <p:nvPicPr>
            <p:cNvPr id="8" name="Picture 7">
              <a:extLst>
                <a:ext uri="{FF2B5EF4-FFF2-40B4-BE49-F238E27FC236}">
                  <a16:creationId xmlns:a16="http://schemas.microsoft.com/office/drawing/2014/main" xmlns="" id="{467EDA49-64A3-5DF3-C6C5-A9030BC08A32}"/>
                </a:ext>
              </a:extLst>
            </p:cNvPr>
            <p:cNvPicPr>
              <a:picLocks noChangeAspect="1"/>
            </p:cNvPicPr>
            <p:nvPr/>
          </p:nvPicPr>
          <p:blipFill>
            <a:blip r:embed="rId2"/>
            <a:stretch>
              <a:fillRect/>
            </a:stretch>
          </p:blipFill>
          <p:spPr>
            <a:xfrm>
              <a:off x="3539780" y="1457894"/>
              <a:ext cx="5046449" cy="4420938"/>
            </a:xfrm>
            <a:prstGeom prst="rect">
              <a:avLst/>
            </a:prstGeom>
          </p:spPr>
        </p:pic>
        <p:sp>
          <p:nvSpPr>
            <p:cNvPr id="9" name="TextBox 8">
              <a:extLst>
                <a:ext uri="{FF2B5EF4-FFF2-40B4-BE49-F238E27FC236}">
                  <a16:creationId xmlns:a16="http://schemas.microsoft.com/office/drawing/2014/main" xmlns="" id="{F14CA7A0-905A-F44A-0C71-A568956F6C5E}"/>
                </a:ext>
              </a:extLst>
            </p:cNvPr>
            <p:cNvSpPr txBox="1"/>
            <p:nvPr/>
          </p:nvSpPr>
          <p:spPr>
            <a:xfrm>
              <a:off x="3915549" y="2190350"/>
              <a:ext cx="4294909" cy="1938992"/>
            </a:xfrm>
            <a:prstGeom prst="rect">
              <a:avLst/>
            </a:prstGeom>
            <a:noFill/>
          </p:spPr>
          <p:txBody>
            <a:bodyPr wrap="square" rtlCol="0">
              <a:spAutoFit/>
            </a:bodyPr>
            <a:lstStyle/>
            <a:p>
              <a:pPr algn="ctr"/>
              <a:r>
                <a:rPr lang="en-GB" sz="4000" dirty="0">
                  <a:latin typeface="Times New Roman" panose="02020603050405020304" pitchFamily="18" charset="0"/>
                  <a:cs typeface="Times New Roman" panose="02020603050405020304" pitchFamily="18" charset="0"/>
                </a:rPr>
                <a:t>HS </a:t>
              </a:r>
              <a:r>
                <a:rPr lang="en-GB" sz="4000" dirty="0" err="1">
                  <a:latin typeface="Times New Roman" panose="02020603050405020304" pitchFamily="18" charset="0"/>
                  <a:cs typeface="Times New Roman" panose="02020603050405020304" pitchFamily="18" charset="0"/>
                </a:rPr>
                <a:t>thảo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luận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nhóm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hoàn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bảng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tập</a:t>
              </a:r>
              <a:r>
                <a:rPr lang="en-GB" sz="4000" dirty="0">
                  <a:latin typeface="Times New Roman" panose="02020603050405020304" pitchFamily="18" charset="0"/>
                  <a:cs typeface="Times New Roman" panose="02020603050405020304" pitchFamily="18" charset="0"/>
                </a:rPr>
                <a:t> 1</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203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9DC099C-C7F4-BA31-54B6-7430F2AE0EB3}"/>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xmlns="" id="{15F4981D-A3A9-2D49-6021-0FE7D116B7EE}"/>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FEBD3A40-0BE1-9F30-696D-2D1BEED1BB2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4C2E3B30-BCE8-C74C-5AF7-FFFA30A68864}"/>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xmlns="" id="{536B0187-23E7-C1AD-5490-80CF3590375C}"/>
              </a:ext>
            </a:extLst>
          </p:cNvPr>
          <p:cNvGraphicFramePr>
            <a:graphicFrameLocks noGrp="1"/>
          </p:cNvGraphicFramePr>
          <p:nvPr>
            <p:extLst>
              <p:ext uri="{D42A27DB-BD31-4B8C-83A1-F6EECF244321}">
                <p14:modId xmlns:p14="http://schemas.microsoft.com/office/powerpoint/2010/main" val="1598175274"/>
              </p:ext>
            </p:extLst>
          </p:nvPr>
        </p:nvGraphicFramePr>
        <p:xfrm>
          <a:off x="318654" y="1194059"/>
          <a:ext cx="11623963" cy="5380144"/>
        </p:xfrm>
        <a:graphic>
          <a:graphicData uri="http://schemas.openxmlformats.org/drawingml/2006/table">
            <a:tbl>
              <a:tblPr firstRow="1" firstCol="1" bandRow="1">
                <a:tableStyleId>{BC89EF96-8CEA-46FF-86C4-4CE0E7609802}</a:tableStyleId>
              </a:tblPr>
              <a:tblGrid>
                <a:gridCol w="6060249">
                  <a:extLst>
                    <a:ext uri="{9D8B030D-6E8A-4147-A177-3AD203B41FA5}">
                      <a16:colId xmlns:a16="http://schemas.microsoft.com/office/drawing/2014/main" xmlns="" val="1464149270"/>
                    </a:ext>
                  </a:extLst>
                </a:gridCol>
                <a:gridCol w="5563714">
                  <a:extLst>
                    <a:ext uri="{9D8B030D-6E8A-4147-A177-3AD203B41FA5}">
                      <a16:colId xmlns:a16="http://schemas.microsoft.com/office/drawing/2014/main" xmlns="" val="126005445"/>
                    </a:ext>
                  </a:extLst>
                </a:gridCol>
              </a:tblGrid>
              <a:tr h="449236">
                <a:tc gridSpan="2">
                  <a:txBody>
                    <a:bodyPr/>
                    <a:lstStyle/>
                    <a:p>
                      <a:pPr marL="23495" algn="ctr">
                        <a:lnSpc>
                          <a:spcPct val="107000"/>
                        </a:lnSpc>
                        <a:spcAft>
                          <a:spcPts val="800"/>
                        </a:spcAft>
                        <a:tabLst>
                          <a:tab pos="984250" algn="l"/>
                        </a:tabLst>
                      </a:pPr>
                      <a:r>
                        <a:rPr lang="en-US" sz="3200" dirty="0" err="1">
                          <a:effectLst/>
                        </a:rPr>
                        <a:t>Bảng</a:t>
                      </a:r>
                      <a:r>
                        <a:rPr lang="en-US" sz="3200" dirty="0">
                          <a:effectLst/>
                        </a:rPr>
                        <a:t> </a:t>
                      </a:r>
                      <a:r>
                        <a:rPr lang="en-US" sz="3200" dirty="0" err="1">
                          <a:effectLst/>
                        </a:rPr>
                        <a:t>học</a:t>
                      </a:r>
                      <a:r>
                        <a:rPr lang="en-US" sz="3200" dirty="0">
                          <a:effectLst/>
                        </a:rPr>
                        <a:t> </a:t>
                      </a:r>
                      <a:r>
                        <a:rPr lang="en-US" sz="3200" dirty="0" err="1">
                          <a:effectLst/>
                        </a:rPr>
                        <a:t>tập</a:t>
                      </a:r>
                      <a:r>
                        <a:rPr lang="en-US" sz="3200" dirty="0">
                          <a:effectLst/>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2615654854"/>
                  </a:ext>
                </a:extLst>
              </a:tr>
              <a:tr h="449236">
                <a:tc>
                  <a:txBody>
                    <a:bodyPr/>
                    <a:lstStyle/>
                    <a:p>
                      <a:pPr marL="457200" algn="ctr">
                        <a:lnSpc>
                          <a:spcPct val="107000"/>
                        </a:lnSpc>
                        <a:tabLst>
                          <a:tab pos="984250" algn="l"/>
                        </a:tabLst>
                      </a:pPr>
                      <a:r>
                        <a:rPr lang="en-US" sz="3200">
                          <a:effectLst/>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rPr>
                        <a:t>Kết</a:t>
                      </a:r>
                      <a:r>
                        <a:rPr lang="en-US" sz="3200" b="1" dirty="0">
                          <a:effectLst/>
                        </a:rPr>
                        <a:t> </a:t>
                      </a:r>
                      <a:r>
                        <a:rPr lang="en-US" sz="3200" b="1" dirty="0" err="1">
                          <a:effectLst/>
                        </a:rPr>
                        <a:t>quả</a:t>
                      </a:r>
                      <a:r>
                        <a:rPr lang="en-US" sz="3200" b="1" dirty="0">
                          <a:effectLst/>
                        </a:rPr>
                        <a:t> </a:t>
                      </a:r>
                      <a:r>
                        <a:rPr lang="en-US" sz="3200" b="1" dirty="0" err="1">
                          <a:effectLst/>
                        </a:rPr>
                        <a:t>thảo</a:t>
                      </a:r>
                      <a:r>
                        <a:rPr lang="en-US" sz="3200" b="1" dirty="0">
                          <a:effectLst/>
                        </a:rPr>
                        <a:t> </a:t>
                      </a:r>
                      <a:r>
                        <a:rPr lang="en-US" sz="3200" b="1" dirty="0" err="1">
                          <a:effectLst/>
                        </a:rPr>
                        <a:t>luận</a:t>
                      </a:r>
                      <a:r>
                        <a:rPr lang="en-US" sz="3200" b="1" dirty="0">
                          <a:effectLst/>
                        </a:rPr>
                        <a:t> </a:t>
                      </a:r>
                      <a:r>
                        <a:rPr lang="en-US" sz="3200" b="1" dirty="0" err="1">
                          <a:effectLst/>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84528876"/>
                  </a:ext>
                </a:extLst>
              </a:tr>
              <a:tr h="1386288">
                <a:tc>
                  <a:txBody>
                    <a:bodyPr/>
                    <a:lstStyle/>
                    <a:p>
                      <a:pPr marL="457200">
                        <a:lnSpc>
                          <a:spcPct val="107000"/>
                        </a:lnSpc>
                        <a:tabLst>
                          <a:tab pos="984250" algn="l"/>
                        </a:tabLst>
                      </a:pPr>
                      <a:r>
                        <a:rPr lang="en-US" sz="3200" dirty="0" err="1">
                          <a:effectLst/>
                        </a:rPr>
                        <a:t>Câu</a:t>
                      </a:r>
                      <a:r>
                        <a:rPr lang="en-US" sz="3200" dirty="0">
                          <a:effectLst/>
                        </a:rPr>
                        <a:t> </a:t>
                      </a:r>
                      <a:r>
                        <a:rPr lang="en-US" sz="3200" dirty="0" err="1">
                          <a:effectLst/>
                        </a:rPr>
                        <a:t>hỏi</a:t>
                      </a:r>
                      <a:r>
                        <a:rPr lang="en-US" sz="3200" dirty="0">
                          <a:effectLst/>
                        </a:rPr>
                        <a:t> 1: </a:t>
                      </a:r>
                      <a:r>
                        <a:rPr lang="en-US" sz="3200" b="0" dirty="0" err="1">
                          <a:effectLst/>
                        </a:rPr>
                        <a:t>Từ</a:t>
                      </a:r>
                      <a:r>
                        <a:rPr lang="en-US" sz="3200" b="0" dirty="0">
                          <a:effectLst/>
                        </a:rPr>
                        <a:t> </a:t>
                      </a:r>
                      <a:r>
                        <a:rPr lang="en-US" sz="3200" b="0" dirty="0" err="1">
                          <a:effectLst/>
                        </a:rPr>
                        <a:t>thực</a:t>
                      </a:r>
                      <a:r>
                        <a:rPr lang="en-US" sz="3200" b="0" dirty="0">
                          <a:effectLst/>
                        </a:rPr>
                        <a:t> </a:t>
                      </a:r>
                      <a:r>
                        <a:rPr lang="en-US" sz="3200" b="0" dirty="0" err="1">
                          <a:effectLst/>
                        </a:rPr>
                        <a:t>trạng</a:t>
                      </a:r>
                      <a:r>
                        <a:rPr lang="en-US" sz="3200" b="0" dirty="0">
                          <a:effectLst/>
                        </a:rPr>
                        <a:t> ô </a:t>
                      </a:r>
                      <a:r>
                        <a:rPr lang="en-US" sz="3200" b="0" dirty="0" err="1">
                          <a:effectLst/>
                        </a:rPr>
                        <a:t>nhiễm</a:t>
                      </a:r>
                      <a:r>
                        <a:rPr lang="en-US" sz="3200" b="0" dirty="0">
                          <a:effectLst/>
                        </a:rPr>
                        <a:t> </a:t>
                      </a:r>
                      <a:r>
                        <a:rPr lang="en-US" sz="3200" b="0" dirty="0" err="1">
                          <a:effectLst/>
                        </a:rPr>
                        <a:t>môi</a:t>
                      </a:r>
                      <a:r>
                        <a:rPr lang="en-US" sz="3200" b="0" dirty="0">
                          <a:effectLst/>
                        </a:rPr>
                        <a:t> </a:t>
                      </a:r>
                      <a:r>
                        <a:rPr lang="en-US" sz="3200" b="0" dirty="0" err="1">
                          <a:effectLst/>
                        </a:rPr>
                        <a:t>trường</a:t>
                      </a:r>
                      <a:r>
                        <a:rPr lang="en-US" sz="3200" b="0" dirty="0">
                          <a:effectLst/>
                        </a:rPr>
                        <a:t>, con </a:t>
                      </a:r>
                      <a:r>
                        <a:rPr lang="en-US" sz="3200" b="0" dirty="0" err="1">
                          <a:effectLst/>
                        </a:rPr>
                        <a:t>người</a:t>
                      </a:r>
                      <a:r>
                        <a:rPr lang="en-US" sz="3200" b="0" dirty="0">
                          <a:effectLst/>
                        </a:rPr>
                        <a:t> </a:t>
                      </a:r>
                      <a:r>
                        <a:rPr lang="en-US" sz="3200" b="0" dirty="0" err="1">
                          <a:effectLst/>
                        </a:rPr>
                        <a:t>đã</a:t>
                      </a:r>
                      <a:r>
                        <a:rPr lang="en-US" sz="3200" b="0" dirty="0">
                          <a:effectLst/>
                        </a:rPr>
                        <a:t> </a:t>
                      </a:r>
                      <a:r>
                        <a:rPr lang="en-US" sz="3200" b="0" dirty="0" err="1">
                          <a:effectLst/>
                        </a:rPr>
                        <a:t>giải</a:t>
                      </a:r>
                      <a:r>
                        <a:rPr lang="en-US" sz="3200" b="0" dirty="0">
                          <a:effectLst/>
                        </a:rPr>
                        <a:t> </a:t>
                      </a:r>
                      <a:r>
                        <a:rPr lang="en-US" sz="3200" b="0" dirty="0" err="1">
                          <a:effectLst/>
                        </a:rPr>
                        <a:t>quyết</a:t>
                      </a:r>
                      <a:r>
                        <a:rPr lang="en-US" sz="3200" b="0" dirty="0">
                          <a:effectLst/>
                        </a:rPr>
                        <a:t> </a:t>
                      </a:r>
                      <a:r>
                        <a:rPr lang="en-US" sz="3200" b="0" dirty="0" err="1">
                          <a:effectLst/>
                        </a:rPr>
                        <a:t>những</a:t>
                      </a:r>
                      <a:r>
                        <a:rPr lang="en-US" sz="3200" b="0" dirty="0">
                          <a:effectLst/>
                        </a:rPr>
                        <a:t> </a:t>
                      </a:r>
                      <a:r>
                        <a:rPr lang="en-US" sz="3200" b="0" dirty="0" err="1">
                          <a:effectLst/>
                        </a:rPr>
                        <a:t>vấn</a:t>
                      </a:r>
                      <a:r>
                        <a:rPr lang="en-US" sz="3200" b="0" dirty="0">
                          <a:effectLst/>
                        </a:rPr>
                        <a:t> </a:t>
                      </a:r>
                      <a:r>
                        <a:rPr lang="en-US" sz="3200" b="0" dirty="0" err="1">
                          <a:effectLst/>
                        </a:rPr>
                        <a:t>đề</a:t>
                      </a:r>
                      <a:r>
                        <a:rPr lang="en-US" sz="3200" b="0" dirty="0">
                          <a:effectLst/>
                        </a:rPr>
                        <a:t> </a:t>
                      </a:r>
                      <a:r>
                        <a:rPr lang="en-US" sz="3200" b="0" dirty="0" err="1">
                          <a:effectLst/>
                        </a:rPr>
                        <a:t>về</a:t>
                      </a:r>
                      <a:r>
                        <a:rPr lang="en-US" sz="3200" b="0" dirty="0">
                          <a:effectLst/>
                        </a:rPr>
                        <a:t> </a:t>
                      </a:r>
                      <a:r>
                        <a:rPr lang="en-US" sz="3200" b="0" dirty="0" err="1">
                          <a:effectLst/>
                        </a:rPr>
                        <a:t>môi</a:t>
                      </a:r>
                      <a:r>
                        <a:rPr lang="en-US" sz="3200" b="0" dirty="0">
                          <a:effectLst/>
                        </a:rPr>
                        <a:t> </a:t>
                      </a:r>
                      <a:r>
                        <a:rPr lang="en-US" sz="3200" b="0" dirty="0" err="1">
                          <a:effectLst/>
                        </a:rPr>
                        <a:t>trường</a:t>
                      </a:r>
                      <a:r>
                        <a:rPr lang="en-US" sz="3200" b="0" dirty="0">
                          <a:effectLst/>
                        </a:rPr>
                        <a:t> </a:t>
                      </a:r>
                      <a:r>
                        <a:rPr lang="en-US" sz="3200" b="0" dirty="0" err="1">
                          <a:effectLst/>
                        </a:rPr>
                        <a:t>như</a:t>
                      </a:r>
                      <a:r>
                        <a:rPr lang="en-US" sz="3200" b="0" dirty="0">
                          <a:effectLst/>
                        </a:rPr>
                        <a:t> </a:t>
                      </a:r>
                      <a:r>
                        <a:rPr lang="en-US" sz="3200" b="0" dirty="0" err="1">
                          <a:effectLst/>
                        </a:rPr>
                        <a:t>thế</a:t>
                      </a:r>
                      <a:r>
                        <a:rPr lang="en-US" sz="3200" b="0" dirty="0">
                          <a:effectLst/>
                        </a:rPr>
                        <a:t> </a:t>
                      </a:r>
                      <a:r>
                        <a:rPr lang="en-US" sz="3200" b="0" dirty="0" err="1">
                          <a:effectLst/>
                        </a:rPr>
                        <a:t>nào</a:t>
                      </a:r>
                      <a:r>
                        <a:rPr lang="en-US" sz="3200" b="0" dirty="0">
                          <a:effectLst/>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13762894"/>
                  </a:ext>
                </a:extLst>
              </a:tr>
              <a:tr h="2326237">
                <a:tc>
                  <a:txBody>
                    <a:bodyPr/>
                    <a:lstStyle/>
                    <a:p>
                      <a:pPr marL="457200">
                        <a:lnSpc>
                          <a:spcPct val="107000"/>
                        </a:lnSpc>
                        <a:tabLst>
                          <a:tab pos="984250" algn="l"/>
                        </a:tabLst>
                      </a:pPr>
                      <a:r>
                        <a:rPr lang="en-US" sz="3200" dirty="0" err="1">
                          <a:effectLst/>
                        </a:rPr>
                        <a:t>Câu</a:t>
                      </a:r>
                      <a:r>
                        <a:rPr lang="en-US" sz="3200" dirty="0">
                          <a:effectLst/>
                        </a:rPr>
                        <a:t> </a:t>
                      </a:r>
                      <a:r>
                        <a:rPr lang="en-US" sz="3200" dirty="0" err="1">
                          <a:effectLst/>
                        </a:rPr>
                        <a:t>hỏi</a:t>
                      </a:r>
                      <a:r>
                        <a:rPr lang="en-US" sz="3200" dirty="0">
                          <a:effectLst/>
                        </a:rPr>
                        <a:t> 2: </a:t>
                      </a:r>
                      <a:r>
                        <a:rPr lang="en-US" sz="3200" b="0" dirty="0" err="1">
                          <a:effectLst/>
                        </a:rPr>
                        <a:t>Sự</a:t>
                      </a:r>
                      <a:r>
                        <a:rPr lang="en-US" sz="3200" b="0" dirty="0">
                          <a:effectLst/>
                        </a:rPr>
                        <a:t> </a:t>
                      </a:r>
                      <a:r>
                        <a:rPr lang="en-US" sz="3200" b="0" dirty="0" err="1">
                          <a:effectLst/>
                        </a:rPr>
                        <a:t>kết</a:t>
                      </a:r>
                      <a:r>
                        <a:rPr lang="en-US" sz="3200" b="0" dirty="0">
                          <a:effectLst/>
                        </a:rPr>
                        <a:t> </a:t>
                      </a:r>
                      <a:r>
                        <a:rPr lang="en-US" sz="3200" b="0" dirty="0" err="1">
                          <a:effectLst/>
                        </a:rPr>
                        <a:t>hợp</a:t>
                      </a:r>
                      <a:r>
                        <a:rPr lang="en-US" sz="3200" b="0" dirty="0">
                          <a:effectLst/>
                        </a:rPr>
                        <a:t> </a:t>
                      </a:r>
                      <a:r>
                        <a:rPr lang="en-US" sz="3200" b="0" dirty="0" err="1">
                          <a:effectLst/>
                        </a:rPr>
                        <a:t>giữa</a:t>
                      </a:r>
                      <a:r>
                        <a:rPr lang="en-US" sz="3200" b="0" dirty="0">
                          <a:effectLst/>
                        </a:rPr>
                        <a:t> </a:t>
                      </a:r>
                      <a:r>
                        <a:rPr lang="en-US" sz="3200" b="0" dirty="0" err="1">
                          <a:effectLst/>
                        </a:rPr>
                        <a:t>sinh</a:t>
                      </a:r>
                      <a:r>
                        <a:rPr lang="en-US" sz="3200" b="0" dirty="0">
                          <a:effectLst/>
                        </a:rPr>
                        <a:t> </a:t>
                      </a:r>
                      <a:r>
                        <a:rPr lang="en-US" sz="3200" b="0" dirty="0" err="1">
                          <a:effectLst/>
                        </a:rPr>
                        <a:t>học</a:t>
                      </a:r>
                      <a:r>
                        <a:rPr lang="en-US" sz="3200" b="0" dirty="0">
                          <a:effectLst/>
                        </a:rPr>
                        <a:t> </a:t>
                      </a:r>
                      <a:r>
                        <a:rPr lang="en-US" sz="3200" b="0" dirty="0" err="1">
                          <a:effectLst/>
                        </a:rPr>
                        <a:t>và</a:t>
                      </a:r>
                      <a:r>
                        <a:rPr lang="en-US" sz="3200" b="0" dirty="0">
                          <a:effectLst/>
                        </a:rPr>
                        <a:t> tin </a:t>
                      </a:r>
                      <a:r>
                        <a:rPr lang="en-US" sz="3200" b="0" dirty="0" err="1">
                          <a:effectLst/>
                        </a:rPr>
                        <a:t>học</a:t>
                      </a:r>
                      <a:r>
                        <a:rPr lang="en-US" sz="3200" b="0" dirty="0">
                          <a:effectLst/>
                        </a:rPr>
                        <a:t> </a:t>
                      </a:r>
                      <a:r>
                        <a:rPr lang="en-US" sz="3200" b="0" dirty="0" err="1">
                          <a:effectLst/>
                        </a:rPr>
                        <a:t>mang</a:t>
                      </a:r>
                      <a:r>
                        <a:rPr lang="en-US" sz="3200" b="0" dirty="0">
                          <a:effectLst/>
                        </a:rPr>
                        <a:t> </a:t>
                      </a:r>
                      <a:r>
                        <a:rPr lang="en-US" sz="3200" b="0" dirty="0" err="1">
                          <a:effectLst/>
                        </a:rPr>
                        <a:t>lại</a:t>
                      </a:r>
                      <a:r>
                        <a:rPr lang="en-US" sz="3200" b="0" dirty="0">
                          <a:effectLst/>
                        </a:rPr>
                        <a:t> </a:t>
                      </a:r>
                      <a:r>
                        <a:rPr lang="en-US" sz="3200" b="0" dirty="0" err="1">
                          <a:effectLst/>
                        </a:rPr>
                        <a:t>những</a:t>
                      </a:r>
                      <a:r>
                        <a:rPr lang="en-US" sz="3200" b="0" dirty="0">
                          <a:effectLst/>
                        </a:rPr>
                        <a:t> </a:t>
                      </a:r>
                      <a:r>
                        <a:rPr lang="en-US" sz="3200" b="0" dirty="0" err="1">
                          <a:effectLst/>
                        </a:rPr>
                        <a:t>triển</a:t>
                      </a:r>
                      <a:r>
                        <a:rPr lang="en-US" sz="3200" b="0" dirty="0">
                          <a:effectLst/>
                        </a:rPr>
                        <a:t> </a:t>
                      </a:r>
                      <a:r>
                        <a:rPr lang="en-US" sz="3200" b="0" dirty="0" err="1">
                          <a:effectLst/>
                        </a:rPr>
                        <a:t>vọng</a:t>
                      </a:r>
                      <a:r>
                        <a:rPr lang="en-US" sz="3200" b="0" dirty="0">
                          <a:effectLst/>
                        </a:rPr>
                        <a:t> </a:t>
                      </a:r>
                      <a:r>
                        <a:rPr lang="en-US" sz="3200" b="0" dirty="0" err="1">
                          <a:effectLst/>
                        </a:rPr>
                        <a:t>gì</a:t>
                      </a:r>
                      <a:r>
                        <a:rPr lang="en-US" sz="3200" b="0" dirty="0">
                          <a:effectLst/>
                        </a:rPr>
                        <a:t> </a:t>
                      </a:r>
                      <a:r>
                        <a:rPr lang="en-US" sz="3200" b="0" dirty="0" err="1">
                          <a:effectLst/>
                        </a:rPr>
                        <a:t>trong</a:t>
                      </a:r>
                      <a:r>
                        <a:rPr lang="en-US" sz="3200" b="0" dirty="0">
                          <a:effectLst/>
                        </a:rPr>
                        <a:t> </a:t>
                      </a:r>
                      <a:r>
                        <a:rPr lang="en-US" sz="3200" b="0" dirty="0" err="1">
                          <a:effectLst/>
                        </a:rPr>
                        <a:t>tương</a:t>
                      </a:r>
                      <a:r>
                        <a:rPr lang="en-US" sz="3200" b="0" dirty="0">
                          <a:effectLst/>
                        </a:rPr>
                        <a:t> </a:t>
                      </a:r>
                      <a:r>
                        <a:rPr lang="en-US" sz="3200" b="0" dirty="0" err="1">
                          <a:effectLst/>
                        </a:rPr>
                        <a:t>lai</a:t>
                      </a:r>
                      <a:r>
                        <a:rPr lang="en-US" sz="3200" b="0" dirty="0">
                          <a:effectLst/>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457200">
                        <a:lnSpc>
                          <a:spcPct val="107000"/>
                        </a:lnSpc>
                        <a:spcAft>
                          <a:spcPts val="800"/>
                        </a:spcAft>
                        <a:tabLst>
                          <a:tab pos="98425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1735433979"/>
                  </a:ext>
                </a:extLst>
              </a:tr>
            </a:tbl>
          </a:graphicData>
        </a:graphic>
      </p:graphicFrame>
    </p:spTree>
    <p:extLst>
      <p:ext uri="{BB962C8B-B14F-4D97-AF65-F5344CB8AC3E}">
        <p14:creationId xmlns:p14="http://schemas.microsoft.com/office/powerpoint/2010/main" val="2496607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9DC099C-C7F4-BA31-54B6-7430F2AE0EB3}"/>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xmlns="" id="{15F4981D-A3A9-2D49-6021-0FE7D116B7EE}"/>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FEBD3A40-0BE1-9F30-696D-2D1BEED1BB2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4C2E3B30-BCE8-C74C-5AF7-FFFA30A68864}"/>
                </a:ext>
              </a:extLst>
            </p:cNvPr>
            <p:cNvSpPr txBox="1"/>
            <p:nvPr/>
          </p:nvSpPr>
          <p:spPr>
            <a:xfrm>
              <a:off x="5092054" y="3294239"/>
              <a:ext cx="10129650" cy="584775"/>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xmlns="" id="{536B0187-23E7-C1AD-5490-80CF3590375C}"/>
              </a:ext>
            </a:extLst>
          </p:cNvPr>
          <p:cNvGraphicFramePr>
            <a:graphicFrameLocks noGrp="1"/>
          </p:cNvGraphicFramePr>
          <p:nvPr>
            <p:extLst>
              <p:ext uri="{D42A27DB-BD31-4B8C-83A1-F6EECF244321}">
                <p14:modId xmlns:p14="http://schemas.microsoft.com/office/powerpoint/2010/main" val="3374530462"/>
              </p:ext>
            </p:extLst>
          </p:nvPr>
        </p:nvGraphicFramePr>
        <p:xfrm>
          <a:off x="275002" y="1171916"/>
          <a:ext cx="11653762" cy="5333839"/>
        </p:xfrm>
        <a:graphic>
          <a:graphicData uri="http://schemas.openxmlformats.org/drawingml/2006/table">
            <a:tbl>
              <a:tblPr firstRow="1" firstCol="1" bandRow="1">
                <a:tableStyleId>{BC89EF96-8CEA-46FF-86C4-4CE0E7609802}</a:tableStyleId>
              </a:tblPr>
              <a:tblGrid>
                <a:gridCol w="4678906">
                  <a:extLst>
                    <a:ext uri="{9D8B030D-6E8A-4147-A177-3AD203B41FA5}">
                      <a16:colId xmlns:a16="http://schemas.microsoft.com/office/drawing/2014/main" xmlns="" val="1464149270"/>
                    </a:ext>
                  </a:extLst>
                </a:gridCol>
                <a:gridCol w="6974856">
                  <a:extLst>
                    <a:ext uri="{9D8B030D-6E8A-4147-A177-3AD203B41FA5}">
                      <a16:colId xmlns:a16="http://schemas.microsoft.com/office/drawing/2014/main" xmlns="" val="126005445"/>
                    </a:ext>
                  </a:extLst>
                </a:gridCol>
              </a:tblGrid>
              <a:tr h="574092">
                <a:tc gridSpan="2">
                  <a:txBody>
                    <a:bodyPr/>
                    <a:lstStyle/>
                    <a:p>
                      <a:pPr marL="23495"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2615654854"/>
                  </a:ext>
                </a:extLst>
              </a:tr>
              <a:tr h="574092">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84528876"/>
                  </a:ext>
                </a:extLst>
              </a:tr>
              <a:tr h="4185655">
                <a:tc>
                  <a:txBody>
                    <a:bodyPr/>
                    <a:lstStyle/>
                    <a:p>
                      <a:pPr marL="457200" algn="just">
                        <a:lnSpc>
                          <a:spcPct val="107000"/>
                        </a:lnSpc>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Từ</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thực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trạng</a:t>
                      </a:r>
                      <a:r>
                        <a:rPr lang="en-US" sz="3200" b="0" dirty="0">
                          <a:effectLst/>
                          <a:latin typeface="Times New Roman" panose="02020603050405020304" pitchFamily="18" charset="0"/>
                          <a:cs typeface="Times New Roman" panose="02020603050405020304" pitchFamily="18" charset="0"/>
                        </a:rPr>
                        <a:t> ô </a:t>
                      </a:r>
                      <a:r>
                        <a:rPr lang="en-US" sz="3200" b="0" dirty="0" err="1">
                          <a:effectLst/>
                          <a:latin typeface="Times New Roman" panose="02020603050405020304" pitchFamily="18" charset="0"/>
                          <a:cs typeface="Times New Roman" panose="02020603050405020304" pitchFamily="18" charset="0"/>
                        </a:rPr>
                        <a:t>nhiễm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trường</a:t>
                      </a:r>
                      <a:r>
                        <a:rPr lang="en-US" sz="3200" b="0" dirty="0">
                          <a:effectLst/>
                          <a:latin typeface="Times New Roman" panose="02020603050405020304" pitchFamily="18" charset="0"/>
                          <a:cs typeface="Times New Roman" panose="02020603050405020304" pitchFamily="18" charset="0"/>
                        </a:rPr>
                        <a:t>, con </a:t>
                      </a:r>
                      <a:r>
                        <a:rPr lang="en-US" sz="3200" b="0" dirty="0" err="1">
                          <a:effectLst/>
                          <a:latin typeface="Times New Roman" panose="02020603050405020304" pitchFamily="18" charset="0"/>
                          <a:cs typeface="Times New Roman" panose="02020603050405020304" pitchFamily="18" charset="0"/>
                        </a:rPr>
                        <a:t>người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đã</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giải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quyết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những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vấn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môi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trường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13762894"/>
                  </a:ext>
                </a:extLst>
              </a:tr>
            </a:tbl>
          </a:graphicData>
        </a:graphic>
      </p:graphicFrame>
      <p:sp>
        <p:nvSpPr>
          <p:cNvPr id="9" name="TextBox 8">
            <a:extLst>
              <a:ext uri="{FF2B5EF4-FFF2-40B4-BE49-F238E27FC236}">
                <a16:creationId xmlns:a16="http://schemas.microsoft.com/office/drawing/2014/main" xmlns="" id="{E59F195A-05B6-C332-2986-D87E90CAB8E9}"/>
              </a:ext>
            </a:extLst>
          </p:cNvPr>
          <p:cNvSpPr txBox="1"/>
          <p:nvPr/>
        </p:nvSpPr>
        <p:spPr>
          <a:xfrm>
            <a:off x="4828609" y="2287476"/>
            <a:ext cx="6752571" cy="4304448"/>
          </a:xfrm>
          <a:prstGeom prst="rect">
            <a:avLst/>
          </a:prstGeom>
          <a:noFill/>
        </p:spPr>
        <p:txBody>
          <a:bodyPr wrap="square">
            <a:spAutoFit/>
          </a:bodyPr>
          <a:lstStyle/>
          <a:p>
            <a:pPr marL="457200">
              <a:lnSpc>
                <a:spcPct val="107000"/>
              </a:lnSpc>
              <a:spcAft>
                <a:spcPts val="800"/>
              </a:spcAft>
              <a:tabLst>
                <a:tab pos="984250" algn="l"/>
              </a:tabLst>
            </a:pPr>
            <a:r>
              <a:rPr lang="vi-VN" sz="3600" u="none" strike="noStrike" spc="0" dirty="0">
                <a:effectLst/>
                <a:latin typeface="Times New Roman" panose="02020603050405020304" pitchFamily="18" charset="0"/>
                <a:cs typeface="Times New Roman" panose="02020603050405020304" pitchFamily="18" charset="0"/>
              </a:rPr>
              <a:t>Con người đã chủ đ</a:t>
            </a:r>
            <a:r>
              <a:rPr lang="en-GB" sz="3600" u="none" strike="noStrike" spc="0" dirty="0">
                <a:effectLst/>
                <a:latin typeface="Times New Roman" panose="02020603050405020304" pitchFamily="18" charset="0"/>
                <a:cs typeface="Times New Roman" panose="02020603050405020304" pitchFamily="18" charset="0"/>
              </a:rPr>
              <a:t>ộ</a:t>
            </a:r>
            <a:r>
              <a:rPr lang="vi-VN" sz="3600" u="none" strike="noStrike" spc="0" dirty="0">
                <a:effectLst/>
                <a:latin typeface="Times New Roman" panose="02020603050405020304" pitchFamily="18" charset="0"/>
                <a:cs typeface="Times New Roman" panose="02020603050405020304" pitchFamily="18" charset="0"/>
              </a:rPr>
              <a:t>ng </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dùng vi sinh vât để xử lí nước thải, xử lí d</a:t>
            </a:r>
            <a:r>
              <a:rPr lang="en-GB" sz="3600" u="none" strike="noStrike" spc="0" dirty="0">
                <a:solidFill>
                  <a:srgbClr val="FF0000"/>
                </a:solidFill>
                <a:effectLst/>
                <a:latin typeface="Times New Roman" panose="02020603050405020304" pitchFamily="18" charset="0"/>
                <a:cs typeface="Times New Roman" panose="02020603050405020304" pitchFamily="18" charset="0"/>
              </a:rPr>
              <a:t>ầ</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u tràn trên biển, phân huỷ rác thải để tạo phân bón,... </a:t>
            </a:r>
            <a:endParaRPr lang="en-GB" sz="3600" u="none" strike="noStrike" spc="0" dirty="0">
              <a:solidFill>
                <a:srgbClr val="FF0000"/>
              </a:solidFill>
              <a:effectLst/>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vi-VN" sz="3600" u="none" strike="noStrike" spc="0" dirty="0">
                <a:effectLst/>
                <a:latin typeface="Times New Roman" panose="02020603050405020304" pitchFamily="18" charset="0"/>
                <a:cs typeface="Times New Roman" panose="02020603050405020304" pitchFamily="18" charset="0"/>
              </a:rPr>
              <a:t>Việc tạo ra </a:t>
            </a:r>
            <a:r>
              <a:rPr lang="vi-VN" sz="3600" u="none" strike="noStrike" spc="0" dirty="0">
                <a:solidFill>
                  <a:srgbClr val="FF0000"/>
                </a:solidFill>
                <a:effectLst/>
                <a:latin typeface="Times New Roman" panose="02020603050405020304" pitchFamily="18" charset="0"/>
                <a:cs typeface="Times New Roman" panose="02020603050405020304" pitchFamily="18" charset="0"/>
              </a:rPr>
              <a:t>xăng sinh học cũng là môt trong những phát minh giúp bảo vệ môi trường</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5813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9DC099C-C7F4-BA31-54B6-7430F2AE0EB3}"/>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xmlns="" id="{15F4981D-A3A9-2D49-6021-0FE7D116B7EE}"/>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FEBD3A40-0BE1-9F30-696D-2D1BEED1BB2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4C2E3B30-BCE8-C74C-5AF7-FFFA30A68864}"/>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xmlns="" id="{536B0187-23E7-C1AD-5490-80CF3590375C}"/>
              </a:ext>
            </a:extLst>
          </p:cNvPr>
          <p:cNvGraphicFramePr>
            <a:graphicFrameLocks noGrp="1"/>
          </p:cNvGraphicFramePr>
          <p:nvPr>
            <p:extLst>
              <p:ext uri="{D42A27DB-BD31-4B8C-83A1-F6EECF244321}">
                <p14:modId xmlns:p14="http://schemas.microsoft.com/office/powerpoint/2010/main" val="1184530266"/>
              </p:ext>
            </p:extLst>
          </p:nvPr>
        </p:nvGraphicFramePr>
        <p:xfrm>
          <a:off x="387927" y="1194059"/>
          <a:ext cx="11346872" cy="5535272"/>
        </p:xfrm>
        <a:graphic>
          <a:graphicData uri="http://schemas.openxmlformats.org/drawingml/2006/table">
            <a:tbl>
              <a:tblPr firstRow="1" firstCol="1" bandRow="1">
                <a:tableStyleId>{BC89EF96-8CEA-46FF-86C4-4CE0E7609802}</a:tableStyleId>
              </a:tblPr>
              <a:tblGrid>
                <a:gridCol w="3966900">
                  <a:extLst>
                    <a:ext uri="{9D8B030D-6E8A-4147-A177-3AD203B41FA5}">
                      <a16:colId xmlns:a16="http://schemas.microsoft.com/office/drawing/2014/main" xmlns="" val="1464149270"/>
                    </a:ext>
                  </a:extLst>
                </a:gridCol>
                <a:gridCol w="7379972">
                  <a:extLst>
                    <a:ext uri="{9D8B030D-6E8A-4147-A177-3AD203B41FA5}">
                      <a16:colId xmlns:a16="http://schemas.microsoft.com/office/drawing/2014/main" xmlns="" val="126005445"/>
                    </a:ext>
                  </a:extLst>
                </a:gridCol>
              </a:tblGrid>
              <a:tr h="581250">
                <a:tc gridSpan="2">
                  <a:txBody>
                    <a:bodyPr/>
                    <a:lstStyle/>
                    <a:p>
                      <a:pPr marL="23495"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2615654854"/>
                  </a:ext>
                </a:extLst>
              </a:tr>
              <a:tr h="632582">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84528876"/>
                  </a:ext>
                </a:extLst>
              </a:tr>
              <a:tr h="4321440">
                <a:tc>
                  <a:txBody>
                    <a:bodyPr/>
                    <a:lstStyle/>
                    <a:p>
                      <a:pPr marL="457200">
                        <a:lnSpc>
                          <a:spcPct val="107000"/>
                        </a:lnSpc>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hợp</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giữa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và</a:t>
                      </a:r>
                      <a:r>
                        <a:rPr lang="en-US" sz="3200" b="0" dirty="0">
                          <a:effectLst/>
                          <a:latin typeface="Times New Roman" panose="02020603050405020304" pitchFamily="18" charset="0"/>
                          <a:cs typeface="Times New Roman" panose="02020603050405020304" pitchFamily="18" charset="0"/>
                        </a:rPr>
                        <a:t> tin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mang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những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vọng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gì</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tương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lai</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35433979"/>
                  </a:ext>
                </a:extLst>
              </a:tr>
            </a:tbl>
          </a:graphicData>
        </a:graphic>
      </p:graphicFrame>
      <p:sp>
        <p:nvSpPr>
          <p:cNvPr id="9" name="TextBox 8">
            <a:extLst>
              <a:ext uri="{FF2B5EF4-FFF2-40B4-BE49-F238E27FC236}">
                <a16:creationId xmlns:a16="http://schemas.microsoft.com/office/drawing/2014/main" xmlns="" id="{EECAE193-E514-5037-49EC-A2F6982E87D8}"/>
              </a:ext>
            </a:extLst>
          </p:cNvPr>
          <p:cNvSpPr txBox="1"/>
          <p:nvPr/>
        </p:nvSpPr>
        <p:spPr>
          <a:xfrm>
            <a:off x="3948545" y="2448294"/>
            <a:ext cx="7606145" cy="4272323"/>
          </a:xfrm>
          <a:prstGeom prst="rect">
            <a:avLst/>
          </a:prstGeom>
          <a:noFill/>
        </p:spPr>
        <p:txBody>
          <a:bodyPr wrap="square">
            <a:spAutoFit/>
          </a:bodyPr>
          <a:lstStyle/>
          <a:p>
            <a:pPr marL="457200" algn="just">
              <a:lnSpc>
                <a:spcPct val="107000"/>
              </a:lnSpc>
              <a:spcAft>
                <a:spcPts val="800"/>
              </a:spcAft>
              <a:tabLst>
                <a:tab pos="984250" algn="l"/>
              </a:tabLst>
            </a:pPr>
            <a:r>
              <a:rPr lang="en-GB" sz="3200" u="none" strike="noStrike" spc="5" dirty="0">
                <a:effectLst/>
                <a:latin typeface="Times New Roman" panose="02020603050405020304" pitchFamily="18" charset="0"/>
                <a:cs typeface="Times New Roman" panose="02020603050405020304" pitchFamily="18" charset="0"/>
              </a:rPr>
              <a:t>S</a:t>
            </a:r>
            <a:r>
              <a:rPr lang="vi-VN" sz="3200" u="none" strike="noStrike" spc="5" dirty="0">
                <a:effectLst/>
                <a:latin typeface="Times New Roman" panose="02020603050405020304" pitchFamily="18" charset="0"/>
                <a:cs typeface="Times New Roman" panose="02020603050405020304" pitchFamily="18" charset="0"/>
              </a:rPr>
              <a:t>inh học có thể kết hợp với tin học để nghiên cứu sinh học trên các </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ph</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ầ</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n m</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ề</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m chuyên dụng, các mô hình mô phỏng nhằm hạn chế việc sử dụng sinh vật làm vật thí nghiệm</a:t>
            </a:r>
            <a:r>
              <a:rPr lang="vi-VN" sz="3200" u="none" strike="noStrike" spc="5" dirty="0">
                <a:effectLst/>
                <a:latin typeface="Times New Roman" panose="02020603050405020304" pitchFamily="18" charset="0"/>
                <a:cs typeface="Times New Roman" panose="02020603050405020304" pitchFamily="18" charset="0"/>
              </a:rPr>
              <a:t>; kết hợp với khoa học Trái Đất, khoa học vũ trụ để nghiên cứu v</a:t>
            </a:r>
            <a:r>
              <a:rPr lang="en-GB" sz="3200" u="none" strike="noStrike" spc="5" dirty="0">
                <a:effectLst/>
                <a:latin typeface="Times New Roman" panose="02020603050405020304" pitchFamily="18" charset="0"/>
                <a:cs typeface="Times New Roman" panose="02020603050405020304" pitchFamily="18" charset="0"/>
              </a:rPr>
              <a:t>ề</a:t>
            </a:r>
            <a:r>
              <a:rPr lang="vi-VN" sz="3200" u="none" strike="noStrike" spc="5" dirty="0">
                <a:effectLst/>
                <a:latin typeface="Times New Roman" panose="02020603050405020304" pitchFamily="18" charset="0"/>
                <a:cs typeface="Times New Roman" panose="02020603050405020304" pitchFamily="18" charset="0"/>
              </a:rPr>
              <a:t> khả năng </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t</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ồ</a:t>
            </a:r>
            <a:r>
              <a:rPr lang="vi-VN" sz="3200" u="none" strike="noStrike" spc="5" dirty="0">
                <a:solidFill>
                  <a:srgbClr val="FF0000"/>
                </a:solidFill>
                <a:effectLst/>
                <a:latin typeface="Times New Roman" panose="02020603050405020304" pitchFamily="18" charset="0"/>
                <a:cs typeface="Times New Roman" panose="02020603050405020304" pitchFamily="18" charset="0"/>
              </a:rPr>
              <a:t>n tại của sự sống ở các hành tinh khác ngoài Trái</a:t>
            </a:r>
            <a:r>
              <a:rPr lang="en-GB" sz="3200" u="none" strike="noStrike" spc="5" dirty="0">
                <a:solidFill>
                  <a:srgbClr val="FF0000"/>
                </a:solidFill>
                <a:effectLst/>
                <a:latin typeface="Times New Roman" panose="02020603050405020304" pitchFamily="18" charset="0"/>
                <a:cs typeface="Times New Roman" panose="02020603050405020304" pitchFamily="18" charset="0"/>
              </a:rPr>
              <a:t> </a:t>
            </a:r>
            <a:r>
              <a:rPr lang="en-GB" sz="3200" u="none" strike="noStrike" spc="5" dirty="0" err="1">
                <a:solidFill>
                  <a:srgbClr val="FF0000"/>
                </a:solidFill>
                <a:effectLst/>
                <a:latin typeface="Times New Roman" panose="02020603050405020304" pitchFamily="18" charset="0"/>
                <a:cs typeface="Times New Roman" panose="02020603050405020304" pitchFamily="18" charset="0"/>
              </a:rPr>
              <a:t>đất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6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4F1FD70-3CE1-0863-9E1A-416180618CB1}"/>
              </a:ext>
            </a:extLst>
          </p:cNvPr>
          <p:cNvGrpSpPr/>
          <p:nvPr/>
        </p:nvGrpSpPr>
        <p:grpSpPr>
          <a:xfrm>
            <a:off x="764439" y="128669"/>
            <a:ext cx="10970361" cy="894049"/>
            <a:chOff x="4902507" y="2984965"/>
            <a:chExt cx="10970361" cy="894049"/>
          </a:xfrm>
        </p:grpSpPr>
        <p:sp>
          <p:nvSpPr>
            <p:cNvPr id="5" name="圆角矩形 4">
              <a:extLst>
                <a:ext uri="{FF2B5EF4-FFF2-40B4-BE49-F238E27FC236}">
                  <a16:creationId xmlns:a16="http://schemas.microsoft.com/office/drawing/2014/main" xmlns="" id="{96A7AEBB-8620-E758-C1D3-6BDC4BA92A29}"/>
                </a:ext>
              </a:extLst>
            </p:cNvPr>
            <p:cNvSpPr/>
            <p:nvPr/>
          </p:nvSpPr>
          <p:spPr>
            <a:xfrm>
              <a:off x="4902507" y="3186398"/>
              <a:ext cx="10970361" cy="662524"/>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CEE2DDF1-D52B-C6EC-B52F-43277BA94E1C}"/>
                </a:ext>
              </a:extLst>
            </p:cNvPr>
            <p:cNvSpPr/>
            <p:nvPr/>
          </p:nvSpPr>
          <p:spPr>
            <a:xfrm>
              <a:off x="8206947" y="2984965"/>
              <a:ext cx="3382607" cy="367222"/>
            </a:xfrm>
            <a:prstGeom prst="roundRect">
              <a:avLst/>
            </a:prstGeom>
            <a:solidFill>
              <a:srgbClr val="DE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F8132073-1C28-617B-ED20-E712F55415CB}"/>
                </a:ext>
              </a:extLst>
            </p:cNvPr>
            <p:cNvSpPr txBox="1"/>
            <p:nvPr/>
          </p:nvSpPr>
          <p:spPr>
            <a:xfrm>
              <a:off x="5092054" y="3294239"/>
              <a:ext cx="6922623" cy="584775"/>
            </a:xfrm>
            <a:prstGeom prst="rect">
              <a:avLst/>
            </a:prstGeom>
            <a:noFill/>
            <a:effectLst/>
          </p:spPr>
          <p:txBody>
            <a:bodyPr wrap="square" rtlCol="0">
              <a:spAutoFit/>
            </a:bodyPr>
            <a:lstStyle/>
            <a:p>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III.</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TRONG TƯƠNG LAI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9" name="TextBox 8">
            <a:extLst>
              <a:ext uri="{FF2B5EF4-FFF2-40B4-BE49-F238E27FC236}">
                <a16:creationId xmlns:a16="http://schemas.microsoft.com/office/drawing/2014/main" xmlns="" id="{B6A9432D-E3C6-E97B-48C6-EDFDFC82DAFE}"/>
              </a:ext>
            </a:extLst>
          </p:cNvPr>
          <p:cNvSpPr txBox="1"/>
          <p:nvPr/>
        </p:nvSpPr>
        <p:spPr>
          <a:xfrm>
            <a:off x="472273" y="1443841"/>
            <a:ext cx="11554691" cy="3970318"/>
          </a:xfrm>
          <a:prstGeom prst="rect">
            <a:avLst/>
          </a:prstGeom>
          <a:noFill/>
        </p:spPr>
        <p:txBody>
          <a:bodyPr wrap="square">
            <a:spAutoFit/>
          </a:bodyPr>
          <a:lstStyle/>
          <a:p>
            <a:r>
              <a:rPr lang="en-GB" sz="3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mang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tựu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buSzPts val="1300"/>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Xử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nhiễm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buSzPts val="1300"/>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trồng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buSzPts val="1300"/>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gen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Tạo</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ra</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năng</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lượng</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sinh</a:t>
            </a:r>
            <a:r>
              <a:rPr lang="en-GB" sz="3600" dirty="0">
                <a:effectLst/>
                <a:latin typeface="Times New Roman" panose="02020603050405020304" pitchFamily="18" charset="0"/>
                <a:ea typeface="Calibri" panose="020F0502020204030204" pitchFamily="34" charset="0"/>
              </a:rPr>
              <a:t> </a:t>
            </a:r>
            <a:r>
              <a:rPr lang="en-GB" sz="3600" dirty="0" err="1">
                <a:effectLst/>
                <a:latin typeface="Times New Roman" panose="02020603050405020304" pitchFamily="18" charset="0"/>
                <a:ea typeface="Calibri" panose="020F0502020204030204" pitchFamily="34" charset="0"/>
              </a:rPr>
              <a:t>học</a:t>
            </a:r>
            <a:endParaRPr lang="en-US" sz="3600" dirty="0"/>
          </a:p>
        </p:txBody>
      </p:sp>
    </p:spTree>
    <p:extLst>
      <p:ext uri="{BB962C8B-B14F-4D97-AF65-F5344CB8AC3E}">
        <p14:creationId xmlns:p14="http://schemas.microsoft.com/office/powerpoint/2010/main" val="31187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8F8411B-22BE-89C1-C9C2-9BEC75C3DBAF}"/>
              </a:ext>
            </a:extLst>
          </p:cNvPr>
          <p:cNvGrpSpPr/>
          <p:nvPr/>
        </p:nvGrpSpPr>
        <p:grpSpPr>
          <a:xfrm>
            <a:off x="249381" y="121746"/>
            <a:ext cx="11693237" cy="1417592"/>
            <a:chOff x="4587761" y="3036995"/>
            <a:chExt cx="11400164" cy="1417592"/>
          </a:xfrm>
        </p:grpSpPr>
        <p:sp>
          <p:nvSpPr>
            <p:cNvPr id="7" name="圆角矩形 4">
              <a:extLst>
                <a:ext uri="{FF2B5EF4-FFF2-40B4-BE49-F238E27FC236}">
                  <a16:creationId xmlns:a16="http://schemas.microsoft.com/office/drawing/2014/main" xmlns="" id="{7273DF61-C079-A1F7-C1D3-E2591812FC2D}"/>
                </a:ext>
              </a:extLst>
            </p:cNvPr>
            <p:cNvSpPr/>
            <p:nvPr/>
          </p:nvSpPr>
          <p:spPr>
            <a:xfrm>
              <a:off x="4587761" y="3186397"/>
              <a:ext cx="11292104" cy="1268189"/>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xmlns="" id="{F6E02522-7BAF-5F5D-171C-ACD3DB808CCE}"/>
                </a:ext>
              </a:extLst>
            </p:cNvPr>
            <p:cNvSpPr/>
            <p:nvPr/>
          </p:nvSpPr>
          <p:spPr>
            <a:xfrm>
              <a:off x="8596540" y="3036995"/>
              <a:ext cx="3382607" cy="298809"/>
            </a:xfrm>
            <a:prstGeom prst="roundRect">
              <a:avLst/>
            </a:prstGeom>
            <a:solidFill>
              <a:srgbClr val="FFFF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75E793CA-7F06-9172-9E02-AC5F5621BE68}"/>
                </a:ext>
              </a:extLst>
            </p:cNvPr>
            <p:cNvSpPr txBox="1"/>
            <p:nvPr/>
          </p:nvSpPr>
          <p:spPr>
            <a:xfrm>
              <a:off x="4695822" y="3377369"/>
              <a:ext cx="11292103"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IV.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CÁC NGÀNH NGHỀ LIÊN QUAN ĐẾN SINH HỌC VÀ ỨNG DỤNG SINH HỌC</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18" name="TextBox 17">
            <a:extLst>
              <a:ext uri="{FF2B5EF4-FFF2-40B4-BE49-F238E27FC236}">
                <a16:creationId xmlns:a16="http://schemas.microsoft.com/office/drawing/2014/main" xmlns="" id="{94AF38CA-C876-4969-C8AA-81072937A297}"/>
              </a:ext>
            </a:extLst>
          </p:cNvPr>
          <p:cNvSpPr txBox="1"/>
          <p:nvPr/>
        </p:nvSpPr>
        <p:spPr>
          <a:xfrm>
            <a:off x="360220" y="1622418"/>
            <a:ext cx="11471560" cy="1120243"/>
          </a:xfrm>
          <a:prstGeom prst="rect">
            <a:avLst/>
          </a:prstGeom>
          <a:noFill/>
        </p:spPr>
        <p:txBody>
          <a:bodyPr wrap="square">
            <a:spAutoFit/>
          </a:bodyPr>
          <a:lstStyle/>
          <a:p>
            <a:pPr lvl="0">
              <a:lnSpc>
                <a:spcPct val="107000"/>
              </a:lnSpc>
              <a:spcAft>
                <a:spcPts val="800"/>
              </a:spcAft>
              <a:tabLst>
                <a:tab pos="98425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1.5/</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0A7E63D6-70E8-DB51-7800-63E301C1FB7F}"/>
              </a:ext>
            </a:extLst>
          </p:cNvPr>
          <p:cNvSpPr txBox="1"/>
          <p:nvPr/>
        </p:nvSpPr>
        <p:spPr>
          <a:xfrm>
            <a:off x="321510" y="5509634"/>
            <a:ext cx="11659820" cy="1077218"/>
          </a:xfrm>
          <a:prstGeom prst="rect">
            <a:avLst/>
          </a:prstGeom>
          <a:noFill/>
        </p:spPr>
        <p:txBody>
          <a:bodyPr wrap="square">
            <a:spAutoFit/>
          </a:bodyPr>
          <a:lstStyle/>
          <a:p>
            <a:r>
              <a:rPr lang="en-US" sz="3200" dirty="0">
                <a:effectLst/>
                <a:latin typeface="Times New Roman" panose="02020603050405020304" pitchFamily="18" charset="0"/>
                <a:ea typeface="Calibri" panose="020F0502020204030204" pitchFamily="34" charset="0"/>
              </a:rPr>
              <a:t>(2) </a:t>
            </a:r>
            <a:r>
              <a:rPr lang="en-US" sz="3200" dirty="0" err="1">
                <a:effectLst/>
                <a:latin typeface="Times New Roman" panose="02020603050405020304" pitchFamily="18" charset="0"/>
                <a:ea typeface="Calibri" panose="020F0502020204030204" pitchFamily="34" charset="0"/>
              </a:rPr>
              <a:t>Em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hãy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chọn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nghề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yêu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triển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vọng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nghề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tương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lai</a:t>
            </a:r>
            <a:r>
              <a:rPr lang="en-US" sz="3200" dirty="0">
                <a:effectLst/>
                <a:latin typeface="Times New Roman" panose="02020603050405020304" pitchFamily="18" charset="0"/>
                <a:ea typeface="Calibri" panose="020F0502020204030204" pitchFamily="34" charset="0"/>
              </a:rPr>
              <a:t>.</a:t>
            </a:r>
            <a:endParaRPr lang="en-US" sz="3200" dirty="0"/>
          </a:p>
        </p:txBody>
      </p:sp>
      <p:pic>
        <p:nvPicPr>
          <p:cNvPr id="22" name="Picture 21">
            <a:extLst>
              <a:ext uri="{FF2B5EF4-FFF2-40B4-BE49-F238E27FC236}">
                <a16:creationId xmlns:a16="http://schemas.microsoft.com/office/drawing/2014/main" xmlns="" id="{9D09EDEE-65DE-486A-7C90-F1731A988F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531659" y="2742661"/>
            <a:ext cx="11133868" cy="2766972"/>
          </a:xfrm>
          <a:prstGeom prst="rect">
            <a:avLst/>
          </a:prstGeom>
        </p:spPr>
      </p:pic>
    </p:spTree>
    <p:extLst>
      <p:ext uri="{BB962C8B-B14F-4D97-AF65-F5344CB8AC3E}">
        <p14:creationId xmlns:p14="http://schemas.microsoft.com/office/powerpoint/2010/main" val="308756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xmlns="" id="{12239704-2598-2F04-8420-04292AD600AE}"/>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xmlns="" id="{516D9AC8-61DF-3F76-4D0D-34AE37E60497}"/>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xmlns="" id="{BB5E5155-0BCE-C8F0-C3FD-E9EF548C74B0}"/>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xmlns="" id="{C78D1199-944F-E596-2E21-EB93C06298F6}"/>
              </a:ext>
            </a:extLst>
          </p:cNvPr>
          <p:cNvSpPr txBox="1"/>
          <p:nvPr/>
        </p:nvSpPr>
        <p:spPr>
          <a:xfrm>
            <a:off x="249375" y="861763"/>
            <a:ext cx="11928764" cy="2862322"/>
          </a:xfrm>
          <a:prstGeom prst="rect">
            <a:avLst/>
          </a:prstGeom>
          <a:noFill/>
        </p:spPr>
        <p:txBody>
          <a:bodyPr wrap="square">
            <a:spAutoFit/>
          </a:bodyPr>
          <a:lstStyle/>
          <a:p>
            <a:pPr marL="90170"/>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xmlns="" id="{A9598513-413B-3803-D6AE-EE9CDE69A24F}"/>
              </a:ext>
            </a:extLst>
          </p:cNvPr>
          <p:cNvSpPr/>
          <p:nvPr/>
        </p:nvSpPr>
        <p:spPr>
          <a:xfrm>
            <a:off x="858980" y="2002395"/>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xmlns="" id="{20A39062-4B98-15CD-1E61-E7F50F908785}"/>
              </a:ext>
            </a:extLst>
          </p:cNvPr>
          <p:cNvSpPr txBox="1"/>
          <p:nvPr/>
        </p:nvSpPr>
        <p:spPr>
          <a:xfrm>
            <a:off x="263221" y="3776711"/>
            <a:ext cx="11374589" cy="2862322"/>
          </a:xfrm>
          <a:prstGeom prst="rect">
            <a:avLst/>
          </a:prstGeom>
          <a:noFill/>
        </p:spPr>
        <p:txBody>
          <a:bodyPr wrap="square">
            <a:spAutoFit/>
          </a:bodyPr>
          <a:lstStyle/>
          <a:p>
            <a:pPr marL="90170"/>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Y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914400" lvl="0" indent="-342900">
              <a:buFont typeface="+mj-lt"/>
              <a:buAutoNum type="alphaUcPeriod"/>
            </a:pP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xmlns="" id="{41D0C984-DAA9-04CA-BAC9-377ACF10D2E2}"/>
              </a:ext>
            </a:extLst>
          </p:cNvPr>
          <p:cNvSpPr/>
          <p:nvPr/>
        </p:nvSpPr>
        <p:spPr>
          <a:xfrm>
            <a:off x="831270" y="5445858"/>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1999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86264D5-AEEE-2F9C-7251-B98AC0A20E9D}"/>
              </a:ext>
            </a:extLst>
          </p:cNvPr>
          <p:cNvSpPr txBox="1"/>
          <p:nvPr/>
        </p:nvSpPr>
        <p:spPr>
          <a:xfrm>
            <a:off x="318658" y="843307"/>
            <a:ext cx="1163781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180340" algn="just"/>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to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组合 14">
            <a:extLst>
              <a:ext uri="{FF2B5EF4-FFF2-40B4-BE49-F238E27FC236}">
                <a16:creationId xmlns:a16="http://schemas.microsoft.com/office/drawing/2014/main" xmlns="" id="{4818A9F6-1AEF-668E-D6AD-5D1685C8A27D}"/>
              </a:ext>
            </a:extLst>
          </p:cNvPr>
          <p:cNvGrpSpPr/>
          <p:nvPr/>
        </p:nvGrpSpPr>
        <p:grpSpPr>
          <a:xfrm>
            <a:off x="2132155" y="118941"/>
            <a:ext cx="6845590" cy="646331"/>
            <a:chOff x="3632200" y="425718"/>
            <a:chExt cx="4927600" cy="646331"/>
          </a:xfrm>
        </p:grpSpPr>
        <p:sp>
          <p:nvSpPr>
            <p:cNvPr id="7" name="Freeform 6">
              <a:extLst>
                <a:ext uri="{FF2B5EF4-FFF2-40B4-BE49-F238E27FC236}">
                  <a16:creationId xmlns:a16="http://schemas.microsoft.com/office/drawing/2014/main" xmlns="" id="{FE0B53FB-AA9B-04CC-12F7-069ED84C678C}"/>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文本框 16">
              <a:extLst>
                <a:ext uri="{FF2B5EF4-FFF2-40B4-BE49-F238E27FC236}">
                  <a16:creationId xmlns:a16="http://schemas.microsoft.com/office/drawing/2014/main" xmlns="" id="{781541F6-4909-52BD-D6E2-B3405CEF313D}"/>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10" name="TextBox 9">
            <a:extLst>
              <a:ext uri="{FF2B5EF4-FFF2-40B4-BE49-F238E27FC236}">
                <a16:creationId xmlns:a16="http://schemas.microsoft.com/office/drawing/2014/main" xmlns="" id="{029DCA41-CAB9-1FC3-DAD1-62B3F5162A72}"/>
              </a:ext>
            </a:extLst>
          </p:cNvPr>
          <p:cNvSpPr txBox="1"/>
          <p:nvPr/>
        </p:nvSpPr>
        <p:spPr>
          <a:xfrm>
            <a:off x="318658" y="2160257"/>
            <a:ext cx="11637817" cy="4524315"/>
          </a:xfrm>
          <a:prstGeom prst="rect">
            <a:avLst/>
          </a:prstGeom>
          <a:solidFill>
            <a:srgbClr val="FFFFCC"/>
          </a:solidFill>
        </p:spPr>
        <p:txBody>
          <a:bodyPr wrap="square">
            <a:spAutoFit/>
          </a:bodyPr>
          <a:lstStyle/>
          <a:p>
            <a:pPr marL="180340" algn="just"/>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p>
          <a:p>
            <a:pPr marL="180340" algn="just"/>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chặt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chẽ</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hỗ</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180340" algn="just"/>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R</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3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D1E1F63-1DDB-EF0C-D493-5A7B17421F9A}"/>
              </a:ext>
            </a:extLst>
          </p:cNvPr>
          <p:cNvGrpSpPr/>
          <p:nvPr/>
        </p:nvGrpSpPr>
        <p:grpSpPr>
          <a:xfrm>
            <a:off x="374073" y="4342928"/>
            <a:ext cx="11212744" cy="1385897"/>
            <a:chOff x="4445307" y="3046904"/>
            <a:chExt cx="11212744" cy="1385897"/>
          </a:xfrm>
        </p:grpSpPr>
        <p:sp>
          <p:nvSpPr>
            <p:cNvPr id="7" name="圆角矩形 4">
              <a:extLst>
                <a:ext uri="{FF2B5EF4-FFF2-40B4-BE49-F238E27FC236}">
                  <a16:creationId xmlns:a16="http://schemas.microsoft.com/office/drawing/2014/main" xmlns="" id="{FDE9C6A8-EA76-0B74-6671-FF195DDB1EDE}"/>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8" name="圆角矩形 5">
              <a:extLst>
                <a:ext uri="{FF2B5EF4-FFF2-40B4-BE49-F238E27FC236}">
                  <a16:creationId xmlns:a16="http://schemas.microsoft.com/office/drawing/2014/main" xmlns="" id="{8D149B51-288B-01DE-0A7D-F5E7FD984E7F}"/>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8D7B97ED-7E4B-C3FE-51CD-D290A7CEC2EE}"/>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2" name="Group 1">
            <a:extLst>
              <a:ext uri="{FF2B5EF4-FFF2-40B4-BE49-F238E27FC236}">
                <a16:creationId xmlns:a16="http://schemas.microsoft.com/office/drawing/2014/main" xmlns="" id="{4BE0DC74-2448-4599-A540-E8C16306E1DE}"/>
              </a:ext>
            </a:extLst>
          </p:cNvPr>
          <p:cNvGrpSpPr/>
          <p:nvPr/>
        </p:nvGrpSpPr>
        <p:grpSpPr>
          <a:xfrm>
            <a:off x="831273" y="307967"/>
            <a:ext cx="10529453" cy="2437679"/>
            <a:chOff x="831273" y="307967"/>
            <a:chExt cx="10529453" cy="2437679"/>
          </a:xfrm>
        </p:grpSpPr>
        <p:pic>
          <p:nvPicPr>
            <p:cNvPr id="10" name="Picture 9">
              <a:extLst>
                <a:ext uri="{FF2B5EF4-FFF2-40B4-BE49-F238E27FC236}">
                  <a16:creationId xmlns:a16="http://schemas.microsoft.com/office/drawing/2014/main" xmlns="" id="{03E59149-3403-10EA-FB6F-9A7F281CAE4F}"/>
                </a:ext>
              </a:extLst>
            </p:cNvPr>
            <p:cNvPicPr>
              <a:picLocks noChangeAspect="1"/>
            </p:cNvPicPr>
            <p:nvPr/>
          </p:nvPicPr>
          <p:blipFill>
            <a:blip r:embed="rId2"/>
            <a:stretch>
              <a:fillRect/>
            </a:stretch>
          </p:blipFill>
          <p:spPr>
            <a:xfrm>
              <a:off x="831273" y="307967"/>
              <a:ext cx="10529453" cy="2437679"/>
            </a:xfrm>
            <a:prstGeom prst="rect">
              <a:avLst/>
            </a:prstGeom>
          </p:spPr>
        </p:pic>
        <p:sp>
          <p:nvSpPr>
            <p:cNvPr id="11" name="TextBox 10">
              <a:extLst>
                <a:ext uri="{FF2B5EF4-FFF2-40B4-BE49-F238E27FC236}">
                  <a16:creationId xmlns:a16="http://schemas.microsoft.com/office/drawing/2014/main" xmlns="" id="{568F1360-44CC-37E5-532E-109A97864209}"/>
                </a:ext>
              </a:extLst>
            </p:cNvPr>
            <p:cNvSpPr txBox="1"/>
            <p:nvPr/>
          </p:nvSpPr>
          <p:spPr>
            <a:xfrm>
              <a:off x="1934350" y="991320"/>
              <a:ext cx="8532815" cy="1754326"/>
            </a:xfrm>
            <a:prstGeom prst="rect">
              <a:avLst/>
            </a:prstGeom>
            <a:noFill/>
          </p:spPr>
          <p:txBody>
            <a:bodyPr wrap="square" rtlCol="0">
              <a:spAutoFit/>
            </a:bodyPr>
            <a:lstStyle/>
            <a:p>
              <a:pPr algn="ctr"/>
              <a:r>
                <a:rPr lang="en-GB" sz="3600" dirty="0">
                  <a:latin typeface="Times New Roman" panose="02020603050405020304" pitchFamily="18" charset="0"/>
                  <a:cs typeface="Times New Roman" panose="02020603050405020304" pitchFamily="18" charset="0"/>
                </a:rPr>
                <a:t>HS </a:t>
              </a:r>
              <a:r>
                <a:rPr lang="en-GB" sz="3600" dirty="0" err="1">
                  <a:latin typeface="Times New Roman" panose="02020603050405020304" pitchFamily="18" charset="0"/>
                  <a:cs typeface="Times New Roman" panose="02020603050405020304" pitchFamily="18" charset="0"/>
                </a:rPr>
                <a:t>đọc</a:t>
              </a:r>
              <a:r>
                <a:rPr lang="en-GB" sz="3600" dirty="0">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dung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rút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p:txBody>
        </p:sp>
      </p:grpSp>
      <p:sp>
        <p:nvSpPr>
          <p:cNvPr id="12" name="Arrow: Down 11">
            <a:extLst>
              <a:ext uri="{FF2B5EF4-FFF2-40B4-BE49-F238E27FC236}">
                <a16:creationId xmlns:a16="http://schemas.microsoft.com/office/drawing/2014/main" xmlns="" id="{584CC591-D0D5-1589-5D50-426C4A89E0E2}"/>
              </a:ext>
            </a:extLst>
          </p:cNvPr>
          <p:cNvSpPr/>
          <p:nvPr/>
        </p:nvSpPr>
        <p:spPr>
          <a:xfrm>
            <a:off x="5541818" y="2867890"/>
            <a:ext cx="831273" cy="1083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18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10B6AE2B-6C76-0090-8BE9-37A6ED92ADFC}"/>
              </a:ext>
            </a:extLst>
          </p:cNvPr>
          <p:cNvSpPr txBox="1">
            <a:spLocks noChangeArrowheads="1"/>
          </p:cNvSpPr>
          <p:nvPr/>
        </p:nvSpPr>
        <p:spPr>
          <a:xfrm>
            <a:off x="1496291" y="180109"/>
            <a:ext cx="9628909" cy="748146"/>
          </a:xfrm>
          <a:prstGeom prst="rect">
            <a:avLst/>
          </a:prstGeom>
          <a:solidFill>
            <a:schemeClr val="accent4">
              <a:lumMod val="40000"/>
              <a:lumOff val="60000"/>
            </a:schemeClr>
          </a:solidFill>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sz="4800" b="1" kern="0" dirty="0" err="1">
                <a:solidFill>
                  <a:srgbClr val="00B050"/>
                </a:solidFill>
                <a:latin typeface="#9Slide03 IcielPanton Black" panose="00000A00000000000000" pitchFamily="2" charset="0"/>
              </a:rPr>
              <a:t>Trò</a:t>
            </a:r>
            <a:r>
              <a:rPr lang="en-US" altLang="en-US" sz="4800" b="1" kern="0" dirty="0">
                <a:solidFill>
                  <a:srgbClr val="00B050"/>
                </a:solidFill>
                <a:latin typeface="#9Slide03 IcielPanton Black" panose="00000A00000000000000" pitchFamily="2" charset="0"/>
              </a:rPr>
              <a:t> </a:t>
            </a:r>
            <a:r>
              <a:rPr lang="en-US" altLang="en-US" sz="4800" b="1" kern="0" dirty="0" err="1">
                <a:solidFill>
                  <a:srgbClr val="00B050"/>
                </a:solidFill>
                <a:latin typeface="#9Slide03 IcielPanton Black" panose="00000A00000000000000" pitchFamily="2" charset="0"/>
              </a:rPr>
              <a:t>chơi</a:t>
            </a:r>
            <a:r>
              <a:rPr lang="en-US" altLang="en-US" sz="4800" b="1" kern="0" dirty="0">
                <a:solidFill>
                  <a:srgbClr val="00B050"/>
                </a:solidFill>
                <a:latin typeface="#9Slide03 IcielPanton Black" panose="00000A00000000000000" pitchFamily="2" charset="0"/>
              </a:rPr>
              <a:t> “ </a:t>
            </a:r>
            <a:r>
              <a:rPr lang="en-US" altLang="en-US" sz="4800" b="1" kern="0" dirty="0" err="1">
                <a:solidFill>
                  <a:srgbClr val="00B050"/>
                </a:solidFill>
                <a:latin typeface="#9Slide03 IcielPanton Black" panose="00000A00000000000000" pitchFamily="2" charset="0"/>
              </a:rPr>
              <a:t>sự</a:t>
            </a:r>
            <a:r>
              <a:rPr lang="en-US" altLang="en-US" sz="4800" b="1" kern="0" dirty="0">
                <a:solidFill>
                  <a:srgbClr val="00B050"/>
                </a:solidFill>
                <a:latin typeface="#9Slide03 IcielPanton Black" panose="00000A00000000000000" pitchFamily="2" charset="0"/>
              </a:rPr>
              <a:t> </a:t>
            </a:r>
            <a:r>
              <a:rPr lang="en-US" altLang="en-US" sz="4800" b="1" kern="0" dirty="0" err="1">
                <a:solidFill>
                  <a:srgbClr val="00B050"/>
                </a:solidFill>
                <a:latin typeface="#9Slide03 IcielPanton Black" panose="00000A00000000000000" pitchFamily="2" charset="0"/>
              </a:rPr>
              <a:t>sống</a:t>
            </a:r>
            <a:r>
              <a:rPr lang="en-US" altLang="en-US" sz="4800" b="1" kern="0" dirty="0">
                <a:solidFill>
                  <a:srgbClr val="00B050"/>
                </a:solidFill>
                <a:latin typeface="#9Slide03 IcielPanton Black" panose="00000A00000000000000" pitchFamily="2" charset="0"/>
              </a:rPr>
              <a:t> </a:t>
            </a:r>
            <a:r>
              <a:rPr lang="en-US" altLang="en-US" sz="4800" b="1" kern="0" dirty="0" err="1">
                <a:solidFill>
                  <a:srgbClr val="00B050"/>
                </a:solidFill>
                <a:latin typeface="#9Slide03 IcielPanton Black" panose="00000A00000000000000" pitchFamily="2" charset="0"/>
              </a:rPr>
              <a:t>quanh</a:t>
            </a:r>
            <a:r>
              <a:rPr lang="en-US" altLang="en-US" sz="4800" b="1" kern="0" dirty="0">
                <a:solidFill>
                  <a:srgbClr val="00B050"/>
                </a:solidFill>
                <a:latin typeface="#9Slide03 IcielPanton Black" panose="00000A00000000000000" pitchFamily="2" charset="0"/>
              </a:rPr>
              <a:t> ta”</a:t>
            </a:r>
          </a:p>
        </p:txBody>
      </p:sp>
      <p:sp>
        <p:nvSpPr>
          <p:cNvPr id="22" name="TextBox 21">
            <a:extLst>
              <a:ext uri="{FF2B5EF4-FFF2-40B4-BE49-F238E27FC236}">
                <a16:creationId xmlns:a16="http://schemas.microsoft.com/office/drawing/2014/main" xmlns="" id="{ED8941E9-1676-7A9E-9B3F-623F8E45EFFB}"/>
              </a:ext>
            </a:extLst>
          </p:cNvPr>
          <p:cNvSpPr txBox="1"/>
          <p:nvPr/>
        </p:nvSpPr>
        <p:spPr>
          <a:xfrm>
            <a:off x="742692" y="1310183"/>
            <a:ext cx="3689999" cy="646331"/>
          </a:xfrm>
          <a:prstGeom prst="rect">
            <a:avLst/>
          </a:prstGeom>
          <a:noFill/>
        </p:spPr>
        <p:txBody>
          <a:bodyPr wrap="square">
            <a:spAutoFit/>
          </a:bodyPr>
          <a:lstStyle/>
          <a:p>
            <a:r>
              <a:rPr lang="en-US" sz="3600" b="1" dirty="0" err="1">
                <a:effectLst/>
                <a:latin typeface="Times New Roman" panose="02020603050405020304" pitchFamily="18" charset="0"/>
                <a:ea typeface="Calibri" panose="020F0502020204030204" pitchFamily="34" charset="0"/>
              </a:rPr>
              <a:t>Máy</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đo</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huyết</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áp</a:t>
            </a:r>
            <a:endParaRPr lang="en-US" sz="3600" b="1" dirty="0"/>
          </a:p>
        </p:txBody>
      </p:sp>
      <p:sp>
        <p:nvSpPr>
          <p:cNvPr id="24" name="TextBox 23">
            <a:extLst>
              <a:ext uri="{FF2B5EF4-FFF2-40B4-BE49-F238E27FC236}">
                <a16:creationId xmlns:a16="http://schemas.microsoft.com/office/drawing/2014/main" xmlns="" id="{B2A5020F-4473-3824-18A9-9B6112459F27}"/>
              </a:ext>
            </a:extLst>
          </p:cNvPr>
          <p:cNvSpPr txBox="1"/>
          <p:nvPr/>
        </p:nvSpPr>
        <p:spPr>
          <a:xfrm>
            <a:off x="4851104" y="1279405"/>
            <a:ext cx="3155695" cy="646331"/>
          </a:xfrm>
          <a:prstGeom prst="rect">
            <a:avLst/>
          </a:prstGeom>
          <a:noFill/>
        </p:spPr>
        <p:txBody>
          <a:bodyPr wrap="square">
            <a:spAutoFit/>
          </a:bodyPr>
          <a:lstStyle/>
          <a:p>
            <a:pPr algn="ctr"/>
            <a:r>
              <a:rPr lang="en-US" sz="3600" b="1" dirty="0" err="1">
                <a:effectLst/>
                <a:latin typeface="Times New Roman" panose="02020603050405020304" pitchFamily="18" charset="0"/>
                <a:ea typeface="Calibri" panose="020F0502020204030204" pitchFamily="34" charset="0"/>
              </a:rPr>
              <a:t>Phân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bón</a:t>
            </a:r>
            <a:endParaRPr lang="en-US" sz="3600" b="1" dirty="0"/>
          </a:p>
        </p:txBody>
      </p:sp>
      <p:sp>
        <p:nvSpPr>
          <p:cNvPr id="26" name="TextBox 25">
            <a:extLst>
              <a:ext uri="{FF2B5EF4-FFF2-40B4-BE49-F238E27FC236}">
                <a16:creationId xmlns:a16="http://schemas.microsoft.com/office/drawing/2014/main" xmlns="" id="{2E1DFC06-DD89-58BE-B597-A77BB90A7842}"/>
              </a:ext>
            </a:extLst>
          </p:cNvPr>
          <p:cNvSpPr txBox="1"/>
          <p:nvPr/>
        </p:nvSpPr>
        <p:spPr>
          <a:xfrm>
            <a:off x="9267674" y="1346338"/>
            <a:ext cx="2218849" cy="646331"/>
          </a:xfrm>
          <a:prstGeom prst="rect">
            <a:avLst/>
          </a:prstGeom>
          <a:noFill/>
        </p:spPr>
        <p:txBody>
          <a:bodyPr wrap="square">
            <a:spAutoFit/>
          </a:bodyPr>
          <a:lstStyle/>
          <a:p>
            <a:r>
              <a:rPr lang="en-US" sz="3600" b="1" dirty="0">
                <a:effectLst/>
                <a:latin typeface="Times New Roman" panose="02020603050405020304" pitchFamily="18" charset="0"/>
                <a:ea typeface="Calibri" panose="020F0502020204030204" pitchFamily="34" charset="0"/>
              </a:rPr>
              <a:t>Dao </a:t>
            </a:r>
            <a:r>
              <a:rPr lang="en-US" sz="3600" b="1" dirty="0" err="1">
                <a:effectLst/>
                <a:latin typeface="Times New Roman" panose="02020603050405020304" pitchFamily="18" charset="0"/>
                <a:ea typeface="Calibri" panose="020F0502020204030204" pitchFamily="34" charset="0"/>
              </a:rPr>
              <a:t>kéo</a:t>
            </a:r>
            <a:endParaRPr lang="en-US" sz="3600" b="1" dirty="0"/>
          </a:p>
        </p:txBody>
      </p:sp>
      <p:sp>
        <p:nvSpPr>
          <p:cNvPr id="27" name="TextBox 26">
            <a:extLst>
              <a:ext uri="{FF2B5EF4-FFF2-40B4-BE49-F238E27FC236}">
                <a16:creationId xmlns:a16="http://schemas.microsoft.com/office/drawing/2014/main" xmlns="" id="{CDB95EAF-654D-AC3D-DAD0-610DC47042E4}"/>
              </a:ext>
            </a:extLst>
          </p:cNvPr>
          <p:cNvSpPr txBox="1"/>
          <p:nvPr/>
        </p:nvSpPr>
        <p:spPr>
          <a:xfrm>
            <a:off x="430882" y="5224652"/>
            <a:ext cx="11716669" cy="707886"/>
          </a:xfrm>
          <a:prstGeom prst="rect">
            <a:avLst/>
          </a:prstGeom>
          <a:solidFill>
            <a:srgbClr val="CCFFFF"/>
          </a:solidFill>
        </p:spPr>
        <p:txBody>
          <a:bodyPr wrap="none" rtlCol="0">
            <a:spAutoFit/>
          </a:bodyPr>
          <a:lstStyle/>
          <a:p>
            <a:r>
              <a:rPr lang="en-GB" sz="4000" dirty="0" err="1">
                <a:latin typeface="Times New Roman" panose="02020603050405020304" pitchFamily="18" charset="0"/>
                <a:cs typeface="Times New Roman" panose="02020603050405020304" pitchFamily="18" charset="0"/>
              </a:rPr>
              <a:t>Những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vật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dụng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nào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là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thành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tựu</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có</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ứng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dụng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sinh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học</a:t>
            </a:r>
            <a:r>
              <a:rPr lang="en-GB"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8367CB40-F780-4154-BC08-3556FA41F623}"/>
              </a:ext>
            </a:extLst>
          </p:cNvPr>
          <p:cNvGrpSpPr/>
          <p:nvPr/>
        </p:nvGrpSpPr>
        <p:grpSpPr>
          <a:xfrm>
            <a:off x="3890388" y="1262613"/>
            <a:ext cx="4116411" cy="3733607"/>
            <a:chOff x="3890388" y="1262613"/>
            <a:chExt cx="4116411" cy="3733607"/>
          </a:xfrm>
        </p:grpSpPr>
        <p:grpSp>
          <p:nvGrpSpPr>
            <p:cNvPr id="13" name="组合 9">
              <a:extLst>
                <a:ext uri="{FF2B5EF4-FFF2-40B4-BE49-F238E27FC236}">
                  <a16:creationId xmlns:a16="http://schemas.microsoft.com/office/drawing/2014/main" xmlns="" id="{99FE3B57-6A97-38EF-50F0-B4077C788C62}"/>
                </a:ext>
              </a:extLst>
            </p:cNvPr>
            <p:cNvGrpSpPr/>
            <p:nvPr/>
          </p:nvGrpSpPr>
          <p:grpSpPr>
            <a:xfrm>
              <a:off x="4597551" y="1262613"/>
              <a:ext cx="719989" cy="769441"/>
              <a:chOff x="8051785" y="944862"/>
              <a:chExt cx="826543" cy="883314"/>
            </a:xfrm>
          </p:grpSpPr>
          <p:sp>
            <p:nvSpPr>
              <p:cNvPr id="14" name="椭圆 10">
                <a:extLst>
                  <a:ext uri="{FF2B5EF4-FFF2-40B4-BE49-F238E27FC236}">
                    <a16:creationId xmlns:a16="http://schemas.microsoft.com/office/drawing/2014/main" xmlns="" id="{E2EE33BA-D2DC-950C-D08F-ADD8CD176EEA}"/>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5" name="椭圆 11">
                <a:extLst>
                  <a:ext uri="{FF2B5EF4-FFF2-40B4-BE49-F238E27FC236}">
                    <a16:creationId xmlns:a16="http://schemas.microsoft.com/office/drawing/2014/main" xmlns="" id="{A0FB1B91-022B-B27B-831B-0C81F813C167}"/>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6" name="TextBox 15">
                <a:extLst>
                  <a:ext uri="{FF2B5EF4-FFF2-40B4-BE49-F238E27FC236}">
                    <a16:creationId xmlns:a16="http://schemas.microsoft.com/office/drawing/2014/main" xmlns="" id="{14A991F0-71A3-AD4A-2D30-1B655B503716}"/>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2</a:t>
                </a:r>
                <a:endParaRPr lang="zh-CN" altLang="en-US" sz="4400" b="1" dirty="0">
                  <a:solidFill>
                    <a:srgbClr val="BCE8F2"/>
                  </a:solidFill>
                  <a:latin typeface="Arial" pitchFamily="34" charset="0"/>
                  <a:cs typeface="Arial" pitchFamily="34" charset="0"/>
                </a:endParaRPr>
              </a:p>
            </p:txBody>
          </p:sp>
        </p:grpSp>
        <p:pic>
          <p:nvPicPr>
            <p:cNvPr id="1026" name="Picture 2">
              <a:extLst>
                <a:ext uri="{FF2B5EF4-FFF2-40B4-BE49-F238E27FC236}">
                  <a16:creationId xmlns:a16="http://schemas.microsoft.com/office/drawing/2014/main" xmlns="" id="{B4BA9052-A974-85AE-AD49-4F274EEC18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90388" y="2119356"/>
              <a:ext cx="4116411" cy="2876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94D69A64-5EE0-1163-9B97-9F71D0F72D11}"/>
              </a:ext>
            </a:extLst>
          </p:cNvPr>
          <p:cNvGrpSpPr/>
          <p:nvPr/>
        </p:nvGrpSpPr>
        <p:grpSpPr>
          <a:xfrm>
            <a:off x="8123474" y="1264244"/>
            <a:ext cx="3689999" cy="3828962"/>
            <a:chOff x="8123474" y="1264244"/>
            <a:chExt cx="3689999" cy="3828962"/>
          </a:xfrm>
        </p:grpSpPr>
        <p:grpSp>
          <p:nvGrpSpPr>
            <p:cNvPr id="17" name="组合 9">
              <a:extLst>
                <a:ext uri="{FF2B5EF4-FFF2-40B4-BE49-F238E27FC236}">
                  <a16:creationId xmlns:a16="http://schemas.microsoft.com/office/drawing/2014/main" xmlns="" id="{ED393764-8EC8-9502-4D2D-EC45B82F6518}"/>
                </a:ext>
              </a:extLst>
            </p:cNvPr>
            <p:cNvGrpSpPr/>
            <p:nvPr/>
          </p:nvGrpSpPr>
          <p:grpSpPr>
            <a:xfrm>
              <a:off x="8509347" y="1264244"/>
              <a:ext cx="719989" cy="769441"/>
              <a:chOff x="8051785" y="944862"/>
              <a:chExt cx="826543" cy="883314"/>
            </a:xfrm>
          </p:grpSpPr>
          <p:sp>
            <p:nvSpPr>
              <p:cNvPr id="18" name="椭圆 10">
                <a:extLst>
                  <a:ext uri="{FF2B5EF4-FFF2-40B4-BE49-F238E27FC236}">
                    <a16:creationId xmlns:a16="http://schemas.microsoft.com/office/drawing/2014/main" xmlns="" id="{F2396135-B9E9-CA5F-7827-976D3351D224}"/>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9" name="椭圆 11">
                <a:extLst>
                  <a:ext uri="{FF2B5EF4-FFF2-40B4-BE49-F238E27FC236}">
                    <a16:creationId xmlns:a16="http://schemas.microsoft.com/office/drawing/2014/main" xmlns="" id="{4D44F4B6-06F0-EE48-05CF-772AE07F276B}"/>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20" name="TextBox 19">
                <a:extLst>
                  <a:ext uri="{FF2B5EF4-FFF2-40B4-BE49-F238E27FC236}">
                    <a16:creationId xmlns:a16="http://schemas.microsoft.com/office/drawing/2014/main" xmlns="" id="{FC9001A1-F8D1-0B06-56AE-E33FD91C6E6D}"/>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3</a:t>
                </a:r>
                <a:endParaRPr lang="zh-CN" altLang="en-US" sz="4400" b="1" dirty="0">
                  <a:solidFill>
                    <a:srgbClr val="BCE8F2"/>
                  </a:solidFill>
                  <a:latin typeface="Arial" pitchFamily="34" charset="0"/>
                  <a:cs typeface="Arial" pitchFamily="34" charset="0"/>
                </a:endParaRPr>
              </a:p>
            </p:txBody>
          </p:sp>
        </p:grpSp>
        <p:pic>
          <p:nvPicPr>
            <p:cNvPr id="1028" name="Picture 4">
              <a:extLst>
                <a:ext uri="{FF2B5EF4-FFF2-40B4-BE49-F238E27FC236}">
                  <a16:creationId xmlns:a16="http://schemas.microsoft.com/office/drawing/2014/main" xmlns="" id="{1638C694-5DC4-6D9F-E214-2F6950CDF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474" y="2081508"/>
              <a:ext cx="3689999" cy="30116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5E06D274-E61C-5F9E-7CE8-32DFC36E9D88}"/>
              </a:ext>
            </a:extLst>
          </p:cNvPr>
          <p:cNvGrpSpPr/>
          <p:nvPr/>
        </p:nvGrpSpPr>
        <p:grpSpPr>
          <a:xfrm>
            <a:off x="70888" y="1310183"/>
            <a:ext cx="3868079" cy="3700895"/>
            <a:chOff x="70888" y="1310183"/>
            <a:chExt cx="3868079" cy="3700895"/>
          </a:xfrm>
        </p:grpSpPr>
        <p:grpSp>
          <p:nvGrpSpPr>
            <p:cNvPr id="9" name="组合 9">
              <a:extLst>
                <a:ext uri="{FF2B5EF4-FFF2-40B4-BE49-F238E27FC236}">
                  <a16:creationId xmlns:a16="http://schemas.microsoft.com/office/drawing/2014/main" xmlns="" id="{F8A4B954-DCE3-642B-816D-4955DEAE4987}"/>
                </a:ext>
              </a:extLst>
            </p:cNvPr>
            <p:cNvGrpSpPr/>
            <p:nvPr/>
          </p:nvGrpSpPr>
          <p:grpSpPr>
            <a:xfrm>
              <a:off x="70888" y="1310183"/>
              <a:ext cx="719989" cy="769441"/>
              <a:chOff x="8051785" y="944862"/>
              <a:chExt cx="826543" cy="883314"/>
            </a:xfrm>
          </p:grpSpPr>
          <p:sp>
            <p:nvSpPr>
              <p:cNvPr id="10" name="椭圆 10">
                <a:extLst>
                  <a:ext uri="{FF2B5EF4-FFF2-40B4-BE49-F238E27FC236}">
                    <a16:creationId xmlns:a16="http://schemas.microsoft.com/office/drawing/2014/main" xmlns="" id="{DCC49955-5801-F0BE-2BB7-3BF832C352F9}"/>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1" name="椭圆 11">
                <a:extLst>
                  <a:ext uri="{FF2B5EF4-FFF2-40B4-BE49-F238E27FC236}">
                    <a16:creationId xmlns:a16="http://schemas.microsoft.com/office/drawing/2014/main" xmlns="" id="{6FDD9322-5A34-E8B4-C188-994E754B5FE2}"/>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2" name="TextBox 11">
                <a:extLst>
                  <a:ext uri="{FF2B5EF4-FFF2-40B4-BE49-F238E27FC236}">
                    <a16:creationId xmlns:a16="http://schemas.microsoft.com/office/drawing/2014/main" xmlns="" id="{6FA065A6-4A57-5F46-0039-F000062CD3F3}"/>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1</a:t>
                </a:r>
                <a:endParaRPr lang="zh-CN" altLang="en-US" sz="4400" b="1" dirty="0">
                  <a:solidFill>
                    <a:srgbClr val="BCE8F2"/>
                  </a:solidFill>
                  <a:latin typeface="Arial" pitchFamily="34" charset="0"/>
                  <a:cs typeface="Arial" pitchFamily="34" charset="0"/>
                </a:endParaRPr>
              </a:p>
            </p:txBody>
          </p:sp>
        </p:grpSp>
        <p:pic>
          <p:nvPicPr>
            <p:cNvPr id="1030" name="Picture 6">
              <a:extLst>
                <a:ext uri="{FF2B5EF4-FFF2-40B4-BE49-F238E27FC236}">
                  <a16:creationId xmlns:a16="http://schemas.microsoft.com/office/drawing/2014/main" xmlns="" id="{601CB26C-A269-85F0-C6FB-CF2A4359E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24" y="1965020"/>
              <a:ext cx="3815443" cy="30460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248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C1E4ECF-C534-A2D2-2C0A-97D7E57171F6}"/>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xmlns="" id="{39B0BF70-4B80-374E-664C-EB4815BA1885}"/>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0926CAA9-F902-BA5E-CADE-96FA581ED8BC}"/>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463A622E-CA4A-8A45-40F6-EFC23F0911B5}"/>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xmlns="" id="{B5B6A5D0-A26E-EC0E-27D4-603FC08C40FA}"/>
              </a:ext>
            </a:extLst>
          </p:cNvPr>
          <p:cNvGrpSpPr/>
          <p:nvPr/>
        </p:nvGrpSpPr>
        <p:grpSpPr>
          <a:xfrm>
            <a:off x="739010" y="1733741"/>
            <a:ext cx="8150766"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xmlns="" id="{4E8E37FD-40EE-9485-9418-8CEEE70703CA}"/>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xmlns="" id="{19BDA7D5-DC87-7A4B-366C-867866971B1E}"/>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xmlns="" id="{D33D7DBB-7B74-EA47-B862-07ED13BBC7C3}"/>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979CC104-F545-80F6-7F97-F979F65220D1}"/>
              </a:ext>
            </a:extLst>
          </p:cNvPr>
          <p:cNvGrpSpPr/>
          <p:nvPr/>
        </p:nvGrpSpPr>
        <p:grpSpPr>
          <a:xfrm>
            <a:off x="739010" y="3106585"/>
            <a:ext cx="10529453" cy="2437679"/>
            <a:chOff x="739010" y="3106585"/>
            <a:chExt cx="10529453" cy="2437679"/>
          </a:xfrm>
        </p:grpSpPr>
        <p:pic>
          <p:nvPicPr>
            <p:cNvPr id="12" name="Picture 11">
              <a:extLst>
                <a:ext uri="{FF2B5EF4-FFF2-40B4-BE49-F238E27FC236}">
                  <a16:creationId xmlns:a16="http://schemas.microsoft.com/office/drawing/2014/main" xmlns="" id="{9FC40940-2463-824B-63B8-66F766222751}"/>
                </a:ext>
              </a:extLst>
            </p:cNvPr>
            <p:cNvPicPr>
              <a:picLocks noChangeAspect="1"/>
            </p:cNvPicPr>
            <p:nvPr/>
          </p:nvPicPr>
          <p:blipFill>
            <a:blip r:embed="rId2"/>
            <a:stretch>
              <a:fillRect/>
            </a:stretch>
          </p:blipFill>
          <p:spPr>
            <a:xfrm>
              <a:off x="739010" y="3106585"/>
              <a:ext cx="10529453" cy="2437679"/>
            </a:xfrm>
            <a:prstGeom prst="rect">
              <a:avLst/>
            </a:prstGeom>
          </p:spPr>
        </p:pic>
        <p:sp>
          <p:nvSpPr>
            <p:cNvPr id="14" name="TextBox 13">
              <a:extLst>
                <a:ext uri="{FF2B5EF4-FFF2-40B4-BE49-F238E27FC236}">
                  <a16:creationId xmlns:a16="http://schemas.microsoft.com/office/drawing/2014/main" xmlns="" id="{B54116ED-5093-7BDE-59D2-808735D0BFC7}"/>
                </a:ext>
              </a:extLst>
            </p:cNvPr>
            <p:cNvSpPr txBox="1"/>
            <p:nvPr/>
          </p:nvSpPr>
          <p:spPr>
            <a:xfrm>
              <a:off x="1830987" y="3544591"/>
              <a:ext cx="8049490" cy="1248675"/>
            </a:xfrm>
            <a:prstGeom prst="rect">
              <a:avLst/>
            </a:prstGeom>
            <a:noFill/>
          </p:spPr>
          <p:txBody>
            <a:bodyPr wrap="square">
              <a:spAutoFit/>
            </a:bodyPr>
            <a:lstStyle/>
            <a:p>
              <a:pPr lvl="0" algn="ctr">
                <a:lnSpc>
                  <a:spcPct val="107000"/>
                </a:lnSpc>
                <a:spcAft>
                  <a:spcPts val="800"/>
                </a:spcAft>
                <a:tabLst>
                  <a:tab pos="984250" algn="l"/>
                </a:tabLs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175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F77FE11-34A2-C7AF-1A68-B0C8D845B1FF}"/>
              </a:ext>
            </a:extLst>
          </p:cNvPr>
          <p:cNvGrpSpPr/>
          <p:nvPr/>
        </p:nvGrpSpPr>
        <p:grpSpPr>
          <a:xfrm>
            <a:off x="794428" y="209741"/>
            <a:ext cx="8150766"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xmlns="" id="{A0329393-8962-1CA1-9553-8DC146E3B7AD}"/>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xmlns="" id="{BB518FC9-5F77-DC1E-1968-1512894E1221}"/>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xmlns="" id="{3E08093B-8918-3414-3694-E5AE0B03F6BA}"/>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xmlns="" id="{681EC048-7C0A-F445-A4EA-BBABB014C067}"/>
              </a:ext>
            </a:extLst>
          </p:cNvPr>
          <p:cNvGraphicFramePr>
            <a:graphicFrameLocks noGrp="1"/>
          </p:cNvGraphicFramePr>
          <p:nvPr>
            <p:extLst>
              <p:ext uri="{D42A27DB-BD31-4B8C-83A1-F6EECF244321}">
                <p14:modId xmlns:p14="http://schemas.microsoft.com/office/powerpoint/2010/main" val="269888985"/>
              </p:ext>
            </p:extLst>
          </p:nvPr>
        </p:nvGraphicFramePr>
        <p:xfrm>
          <a:off x="284018" y="1176459"/>
          <a:ext cx="11623963" cy="5145278"/>
        </p:xfrm>
        <a:graphic>
          <a:graphicData uri="http://schemas.openxmlformats.org/drawingml/2006/table">
            <a:tbl>
              <a:tblPr firstRow="1" firstCol="1" bandRow="1">
                <a:tableStyleId>{5DA37D80-6434-44D0-A028-1B22A696006F}</a:tableStyleId>
              </a:tblPr>
              <a:tblGrid>
                <a:gridCol w="6011311">
                  <a:extLst>
                    <a:ext uri="{9D8B030D-6E8A-4147-A177-3AD203B41FA5}">
                      <a16:colId xmlns:a16="http://schemas.microsoft.com/office/drawing/2014/main" xmlns="" val="3716407634"/>
                    </a:ext>
                  </a:extLst>
                </a:gridCol>
                <a:gridCol w="5612652">
                  <a:extLst>
                    <a:ext uri="{9D8B030D-6E8A-4147-A177-3AD203B41FA5}">
                      <a16:colId xmlns:a16="http://schemas.microsoft.com/office/drawing/2014/main" xmlns="" val="757460568"/>
                    </a:ext>
                  </a:extLst>
                </a:gridCol>
              </a:tblGrid>
              <a:tr h="0">
                <a:tc gridSpan="2">
                  <a:txBody>
                    <a:bodyPr/>
                    <a:lstStyle/>
                    <a:p>
                      <a:pPr marL="23495" algn="ctr">
                        <a:lnSpc>
                          <a:spcPct val="107000"/>
                        </a:lnSpc>
                        <a:spcAft>
                          <a:spcPts val="800"/>
                        </a:spcAft>
                        <a:tabLst>
                          <a:tab pos="984250" algn="l"/>
                        </a:tabLst>
                      </a:pPr>
                      <a:r>
                        <a:rPr lang="en-US" sz="3200">
                          <a:effectLst/>
                          <a:latin typeface="Times New Roman" panose="02020603050405020304" pitchFamily="18" charset="0"/>
                          <a:cs typeface="Times New Roman" panose="02020603050405020304" pitchFamily="18" charset="0"/>
                        </a:rPr>
                        <a:t>Bảng học tập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239844435"/>
                  </a:ext>
                </a:extLst>
              </a:tr>
              <a:tr h="0">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92617132"/>
                  </a:ext>
                </a:extLst>
              </a:tr>
              <a:tr h="0">
                <a:tc>
                  <a:txBody>
                    <a:bodyPr/>
                    <a:lstStyle/>
                    <a:p>
                      <a:pPr marL="457200">
                        <a:lnSpc>
                          <a:spcPct val="107000"/>
                        </a:lnSpc>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1: </a:t>
                      </a:r>
                      <a:r>
                        <a:rPr lang="en-US" sz="3200" b="0" dirty="0" err="1">
                          <a:effectLst/>
                          <a:latin typeface="Times New Roman" panose="02020603050405020304" pitchFamily="18" charset="0"/>
                          <a:cs typeface="Times New Roman" panose="02020603050405020304" pitchFamily="18" charset="0"/>
                        </a:rPr>
                        <a:t>Nêu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định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nghĩa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về</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vững</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GB" sz="3200" dirty="0">
                        <a:effectLst/>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endParaRPr lang="en-US" sz="3200" dirty="0">
                        <a:effectLst/>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75517791"/>
                  </a:ext>
                </a:extLst>
              </a:tr>
              <a:tr h="450850">
                <a:tc>
                  <a:txBody>
                    <a:bodyPr/>
                    <a:lstStyle/>
                    <a:p>
                      <a:pPr marL="457200">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ý </a:t>
                      </a:r>
                      <a:r>
                        <a:rPr lang="en-US" sz="3200" b="0" dirty="0" err="1">
                          <a:effectLst/>
                          <a:latin typeface="Times New Roman" panose="02020603050405020304" pitchFamily="18" charset="0"/>
                          <a:cs typeface="Times New Roman" panose="02020603050405020304" pitchFamily="18" charset="0"/>
                        </a:rPr>
                        <a:t>nghĩa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vững</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342900" lvl="0" indent="-342900">
                        <a:buSzPts val="1300"/>
                        <a:buFont typeface="Calibri" panose="020F0502020204030204" pitchFamily="34" charset="0"/>
                        <a:buChar char="-"/>
                      </a:pPr>
                      <a:endParaRPr lang="en-GB"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2427003233"/>
                  </a:ext>
                </a:extLst>
              </a:tr>
            </a:tbl>
          </a:graphicData>
        </a:graphic>
      </p:graphicFrame>
    </p:spTree>
    <p:extLst>
      <p:ext uri="{BB962C8B-B14F-4D97-AF65-F5344CB8AC3E}">
        <p14:creationId xmlns:p14="http://schemas.microsoft.com/office/powerpoint/2010/main" val="1686883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F77FE11-34A2-C7AF-1A68-B0C8D845B1FF}"/>
              </a:ext>
            </a:extLst>
          </p:cNvPr>
          <p:cNvGrpSpPr/>
          <p:nvPr/>
        </p:nvGrpSpPr>
        <p:grpSpPr>
          <a:xfrm>
            <a:off x="794428" y="209741"/>
            <a:ext cx="8150766"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xmlns="" id="{A0329393-8962-1CA1-9553-8DC146E3B7AD}"/>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xmlns="" id="{BB518FC9-5F77-DC1E-1968-1512894E1221}"/>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xmlns="" id="{3E08093B-8918-3414-3694-E5AE0B03F6BA}"/>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xmlns="" id="{681EC048-7C0A-F445-A4EA-BBABB014C067}"/>
              </a:ext>
            </a:extLst>
          </p:cNvPr>
          <p:cNvGraphicFramePr>
            <a:graphicFrameLocks noGrp="1"/>
          </p:cNvGraphicFramePr>
          <p:nvPr>
            <p:extLst>
              <p:ext uri="{D42A27DB-BD31-4B8C-83A1-F6EECF244321}">
                <p14:modId xmlns:p14="http://schemas.microsoft.com/office/powerpoint/2010/main" val="1444235699"/>
              </p:ext>
            </p:extLst>
          </p:nvPr>
        </p:nvGraphicFramePr>
        <p:xfrm>
          <a:off x="284018" y="1110347"/>
          <a:ext cx="11623963" cy="6352223"/>
        </p:xfrm>
        <a:graphic>
          <a:graphicData uri="http://schemas.openxmlformats.org/drawingml/2006/table">
            <a:tbl>
              <a:tblPr firstRow="1" firstCol="1" bandRow="1">
                <a:tableStyleId>{5DA37D80-6434-44D0-A028-1B22A696006F}</a:tableStyleId>
              </a:tblPr>
              <a:tblGrid>
                <a:gridCol w="5264728">
                  <a:extLst>
                    <a:ext uri="{9D8B030D-6E8A-4147-A177-3AD203B41FA5}">
                      <a16:colId xmlns:a16="http://schemas.microsoft.com/office/drawing/2014/main" xmlns="" val="3716407634"/>
                    </a:ext>
                  </a:extLst>
                </a:gridCol>
                <a:gridCol w="6359235">
                  <a:extLst>
                    <a:ext uri="{9D8B030D-6E8A-4147-A177-3AD203B41FA5}">
                      <a16:colId xmlns:a16="http://schemas.microsoft.com/office/drawing/2014/main" xmlns="" val="757460568"/>
                    </a:ext>
                  </a:extLst>
                </a:gridCol>
              </a:tblGrid>
              <a:tr h="0">
                <a:tc gridSpan="2">
                  <a:txBody>
                    <a:bodyPr/>
                    <a:lstStyle/>
                    <a:p>
                      <a:pPr marL="23495" algn="ctr">
                        <a:lnSpc>
                          <a:spcPct val="107000"/>
                        </a:lnSpc>
                        <a:spcAft>
                          <a:spcPts val="800"/>
                        </a:spcAft>
                        <a:tabLst>
                          <a:tab pos="984250" algn="l"/>
                        </a:tabLst>
                      </a:pPr>
                      <a:r>
                        <a:rPr lang="en-US" sz="3200">
                          <a:effectLst/>
                          <a:latin typeface="Times New Roman" panose="02020603050405020304" pitchFamily="18" charset="0"/>
                          <a:cs typeface="Times New Roman" panose="02020603050405020304" pitchFamily="18" charset="0"/>
                        </a:rPr>
                        <a:t>Bảng học tập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239844435"/>
                  </a:ext>
                </a:extLst>
              </a:tr>
              <a:tr h="0">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92617132"/>
                  </a:ext>
                </a:extLst>
              </a:tr>
              <a:tr h="0">
                <a:tc>
                  <a:txBody>
                    <a:bodyPr/>
                    <a:lstStyle/>
                    <a:p>
                      <a:pPr marL="457200">
                        <a:lnSpc>
                          <a:spcPct val="107000"/>
                        </a:lnSpc>
                        <a:tabLst>
                          <a:tab pos="984250" algn="l"/>
                        </a:tabLst>
                      </a:pPr>
                      <a:r>
                        <a:rPr lang="en-US" sz="3600" dirty="0" err="1">
                          <a:effectLst/>
                          <a:latin typeface="Times New Roman" panose="02020603050405020304" pitchFamily="18" charset="0"/>
                          <a:cs typeface="Times New Roman" panose="02020603050405020304" pitchFamily="18" charset="0"/>
                        </a:rPr>
                        <a:t>Câu</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hỏi</a:t>
                      </a:r>
                      <a:r>
                        <a:rPr lang="en-US" sz="3600" dirty="0">
                          <a:effectLst/>
                          <a:latin typeface="Times New Roman" panose="02020603050405020304" pitchFamily="18" charset="0"/>
                          <a:cs typeface="Times New Roman" panose="02020603050405020304" pitchFamily="18" charset="0"/>
                        </a:rPr>
                        <a:t> 1: </a:t>
                      </a:r>
                      <a:r>
                        <a:rPr lang="en-US" sz="3600" b="0" dirty="0" err="1">
                          <a:effectLst/>
                          <a:latin typeface="Times New Roman" panose="02020603050405020304" pitchFamily="18" charset="0"/>
                          <a:cs typeface="Times New Roman" panose="02020603050405020304" pitchFamily="18" charset="0"/>
                        </a:rPr>
                        <a:t>Nêu</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định</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nghĩa</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về</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sự</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phát</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triển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bền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vững</a:t>
                      </a:r>
                      <a:r>
                        <a:rPr lang="en-US" sz="3600" b="0" dirty="0">
                          <a:effectLst/>
                          <a:latin typeface="Times New Roman" panose="02020603050405020304" pitchFamily="18" charset="0"/>
                          <a:cs typeface="Times New Roman" panose="02020603050405020304" pitchFamily="18" charset="0"/>
                        </a:rPr>
                        <a:t>?</a:t>
                      </a: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07000"/>
                        </a:lnSpc>
                        <a:tabLst>
                          <a:tab pos="984250" algn="l"/>
                        </a:tabLst>
                      </a:pP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75517791"/>
                  </a:ext>
                </a:extLst>
              </a:tr>
            </a:tbl>
          </a:graphicData>
        </a:graphic>
      </p:graphicFrame>
      <p:sp>
        <p:nvSpPr>
          <p:cNvPr id="9" name="TextBox 8">
            <a:extLst>
              <a:ext uri="{FF2B5EF4-FFF2-40B4-BE49-F238E27FC236}">
                <a16:creationId xmlns:a16="http://schemas.microsoft.com/office/drawing/2014/main" xmlns="" id="{137AA5D7-8C54-F154-5BCE-59B32E84093F}"/>
              </a:ext>
            </a:extLst>
          </p:cNvPr>
          <p:cNvSpPr txBox="1"/>
          <p:nvPr/>
        </p:nvSpPr>
        <p:spPr>
          <a:xfrm>
            <a:off x="5306291" y="2130700"/>
            <a:ext cx="6601690" cy="3999749"/>
          </a:xfrm>
          <a:prstGeom prst="rect">
            <a:avLst/>
          </a:prstGeom>
          <a:noFill/>
        </p:spPr>
        <p:txBody>
          <a:bodyPr wrap="square">
            <a:spAutoFit/>
          </a:bodyPr>
          <a:lstStyle/>
          <a:p>
            <a:pPr marL="457200">
              <a:lnSpc>
                <a:spcPct val="107000"/>
              </a:lnSpc>
              <a:spcAft>
                <a:spcPts val="800"/>
              </a:spcAft>
              <a:tabLst>
                <a:tab pos="984250" algn="l"/>
              </a:tabLst>
            </a:pPr>
            <a:r>
              <a:rPr lang="en-GB" sz="4000" u="none" strike="noStrike" spc="0" dirty="0">
                <a:effectLst/>
                <a:latin typeface="Times New Roman" panose="02020603050405020304" pitchFamily="18" charset="0"/>
                <a:cs typeface="Times New Roman" panose="02020603050405020304" pitchFamily="18" charset="0"/>
              </a:rPr>
              <a:t>P</a:t>
            </a:r>
            <a:r>
              <a:rPr lang="vi-VN" sz="4000" u="none" strike="noStrike" spc="0" dirty="0">
                <a:effectLst/>
                <a:latin typeface="Times New Roman" panose="02020603050405020304" pitchFamily="18" charset="0"/>
                <a:cs typeface="Times New Roman" panose="02020603050405020304" pitchFamily="18" charset="0"/>
              </a:rPr>
              <a:t>hát triển bển vững là sự phát triển nhằm thoả mãn nhu c</a:t>
            </a:r>
            <a:r>
              <a:rPr lang="en-GB" sz="4000" u="none" strike="noStrike" spc="0" dirty="0">
                <a:effectLst/>
                <a:latin typeface="Times New Roman" panose="02020603050405020304" pitchFamily="18" charset="0"/>
                <a:cs typeface="Times New Roman" panose="02020603050405020304" pitchFamily="18" charset="0"/>
              </a:rPr>
              <a:t>ầ</a:t>
            </a:r>
            <a:r>
              <a:rPr lang="vi-VN" sz="4000" u="none" strike="noStrike" spc="0" dirty="0">
                <a:effectLst/>
                <a:latin typeface="Times New Roman" panose="02020603050405020304" pitchFamily="18" charset="0"/>
                <a:cs typeface="Times New Roman" panose="02020603050405020304" pitchFamily="18" charset="0"/>
              </a:rPr>
              <a:t>u của thế hệ hiện tại nhưng không làm ảnh hưởng đến khả năng thoả mãn nhu c</a:t>
            </a:r>
            <a:r>
              <a:rPr lang="en-GB" sz="4000" u="none" strike="noStrike" spc="0" dirty="0">
                <a:effectLst/>
                <a:latin typeface="Times New Roman" panose="02020603050405020304" pitchFamily="18" charset="0"/>
                <a:cs typeface="Times New Roman" panose="02020603050405020304" pitchFamily="18" charset="0"/>
              </a:rPr>
              <a:t>ầ</a:t>
            </a:r>
            <a:r>
              <a:rPr lang="vi-VN" sz="4000" u="none" strike="noStrike" spc="0" dirty="0">
                <a:effectLst/>
                <a:latin typeface="Times New Roman" panose="02020603050405020304" pitchFamily="18" charset="0"/>
                <a:cs typeface="Times New Roman" panose="02020603050405020304" pitchFamily="18" charset="0"/>
              </a:rPr>
              <a:t>u của các thế hệ tương lai</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2491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F77FE11-34A2-C7AF-1A68-B0C8D845B1FF}"/>
              </a:ext>
            </a:extLst>
          </p:cNvPr>
          <p:cNvGrpSpPr/>
          <p:nvPr/>
        </p:nvGrpSpPr>
        <p:grpSpPr>
          <a:xfrm>
            <a:off x="794428" y="209741"/>
            <a:ext cx="8150766"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xmlns="" id="{A0329393-8962-1CA1-9553-8DC146E3B7AD}"/>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xmlns="" id="{BB518FC9-5F77-DC1E-1968-1512894E1221}"/>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xmlns="" id="{3E08093B-8918-3414-3694-E5AE0B03F6BA}"/>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8" name="Table 7">
            <a:extLst>
              <a:ext uri="{FF2B5EF4-FFF2-40B4-BE49-F238E27FC236}">
                <a16:creationId xmlns:a16="http://schemas.microsoft.com/office/drawing/2014/main" xmlns="" id="{681EC048-7C0A-F445-A4EA-BBABB014C067}"/>
              </a:ext>
            </a:extLst>
          </p:cNvPr>
          <p:cNvGraphicFramePr>
            <a:graphicFrameLocks noGrp="1"/>
          </p:cNvGraphicFramePr>
          <p:nvPr>
            <p:extLst>
              <p:ext uri="{D42A27DB-BD31-4B8C-83A1-F6EECF244321}">
                <p14:modId xmlns:p14="http://schemas.microsoft.com/office/powerpoint/2010/main" val="861734607"/>
              </p:ext>
            </p:extLst>
          </p:nvPr>
        </p:nvGraphicFramePr>
        <p:xfrm>
          <a:off x="290945" y="888674"/>
          <a:ext cx="11623963" cy="5850128"/>
        </p:xfrm>
        <a:graphic>
          <a:graphicData uri="http://schemas.openxmlformats.org/drawingml/2006/table">
            <a:tbl>
              <a:tblPr firstRow="1" firstCol="1" bandRow="1">
                <a:tableStyleId>{5DA37D80-6434-44D0-A028-1B22A696006F}</a:tableStyleId>
              </a:tblPr>
              <a:tblGrid>
                <a:gridCol w="4322619">
                  <a:extLst>
                    <a:ext uri="{9D8B030D-6E8A-4147-A177-3AD203B41FA5}">
                      <a16:colId xmlns:a16="http://schemas.microsoft.com/office/drawing/2014/main" xmlns="" val="3716407634"/>
                    </a:ext>
                  </a:extLst>
                </a:gridCol>
                <a:gridCol w="7301344">
                  <a:extLst>
                    <a:ext uri="{9D8B030D-6E8A-4147-A177-3AD203B41FA5}">
                      <a16:colId xmlns:a16="http://schemas.microsoft.com/office/drawing/2014/main" xmlns="" val="757460568"/>
                    </a:ext>
                  </a:extLst>
                </a:gridCol>
              </a:tblGrid>
              <a:tr h="0">
                <a:tc gridSpan="2">
                  <a:txBody>
                    <a:bodyPr/>
                    <a:lstStyle/>
                    <a:p>
                      <a:pPr marL="23495" algn="ctr">
                        <a:lnSpc>
                          <a:spcPct val="107000"/>
                        </a:lnSpc>
                        <a:spcAft>
                          <a:spcPts val="800"/>
                        </a:spcAft>
                        <a:tabLst>
                          <a:tab pos="984250" algn="l"/>
                        </a:tabLst>
                      </a:pPr>
                      <a:r>
                        <a:rPr lang="en-US" sz="3200">
                          <a:effectLst/>
                          <a:latin typeface="Times New Roman" panose="02020603050405020304" pitchFamily="18" charset="0"/>
                          <a:cs typeface="Times New Roman" panose="02020603050405020304" pitchFamily="18" charset="0"/>
                        </a:rPr>
                        <a:t>Bảng học tập 1.</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3239844435"/>
                  </a:ext>
                </a:extLst>
              </a:tr>
              <a:tr h="0">
                <a:tc>
                  <a:txBody>
                    <a:bodyPr/>
                    <a:lstStyle/>
                    <a:p>
                      <a:pPr marL="457200" algn="ctr">
                        <a:lnSpc>
                          <a:spcPct val="107000"/>
                        </a:lnSpc>
                        <a:tabLst>
                          <a:tab pos="984250" algn="l"/>
                        </a:tabLst>
                      </a:pPr>
                      <a:r>
                        <a:rPr lang="en-US" sz="3200">
                          <a:effectLst/>
                          <a:latin typeface="Times New Roman" panose="02020603050405020304" pitchFamily="18" charset="0"/>
                          <a:cs typeface="Times New Roman" panose="02020603050405020304" pitchFamily="18" charset="0"/>
                        </a:rPr>
                        <a:t>Câu hỏi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tabLst>
                          <a:tab pos="984250" algn="l"/>
                        </a:tabLst>
                      </a:pP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thảo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luận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nhóm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92617132"/>
                  </a:ext>
                </a:extLst>
              </a:tr>
              <a:tr h="450850">
                <a:tc>
                  <a:txBody>
                    <a:bodyPr/>
                    <a:lstStyle/>
                    <a:p>
                      <a:pPr marL="457200">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hỏi</a:t>
                      </a:r>
                      <a:r>
                        <a:rPr lang="en-US" sz="3200" dirty="0">
                          <a:effectLst/>
                          <a:latin typeface="Times New Roman" panose="02020603050405020304" pitchFamily="18" charset="0"/>
                          <a:cs typeface="Times New Roman" panose="02020603050405020304" pitchFamily="18" charset="0"/>
                        </a:rPr>
                        <a:t> 2: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sinh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ý </a:t>
                      </a:r>
                      <a:r>
                        <a:rPr lang="en-US" sz="3200" b="0" dirty="0" err="1">
                          <a:effectLst/>
                          <a:latin typeface="Times New Roman" panose="02020603050405020304" pitchFamily="18" charset="0"/>
                          <a:cs typeface="Times New Roman" panose="02020603050405020304" pitchFamily="18" charset="0"/>
                        </a:rPr>
                        <a:t>nghĩa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như</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thế</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nào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với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phát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triển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bền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vững</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buSzPts val="1300"/>
                        <a:buFont typeface="Calibri" panose="020F0502020204030204" pitchFamily="34"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SzPts val="1300"/>
                        <a:buFont typeface="Calibri" panose="020F0502020204030204" pitchFamily="34"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27003233"/>
                  </a:ext>
                </a:extLst>
              </a:tr>
            </a:tbl>
          </a:graphicData>
        </a:graphic>
      </p:graphicFrame>
      <p:sp>
        <p:nvSpPr>
          <p:cNvPr id="9" name="TextBox 8">
            <a:extLst>
              <a:ext uri="{FF2B5EF4-FFF2-40B4-BE49-F238E27FC236}">
                <a16:creationId xmlns:a16="http://schemas.microsoft.com/office/drawing/2014/main" xmlns="" id="{504D0BED-57C5-B4DD-D149-C65C0CF1DBE6}"/>
              </a:ext>
            </a:extLst>
          </p:cNvPr>
          <p:cNvSpPr txBox="1"/>
          <p:nvPr/>
        </p:nvSpPr>
        <p:spPr>
          <a:xfrm>
            <a:off x="4705703" y="2021260"/>
            <a:ext cx="7195351" cy="4168834"/>
          </a:xfrm>
          <a:prstGeom prst="rect">
            <a:avLst/>
          </a:prstGeom>
          <a:noFill/>
        </p:spPr>
        <p:txBody>
          <a:bodyPr wrap="square">
            <a:spAutoFit/>
          </a:bodyPr>
          <a:lstStyle/>
          <a:p>
            <a:pPr marL="342900" lvl="0" indent="-342900">
              <a:buSzPts val="1300"/>
              <a:buFont typeface="Calibri" panose="020F0502020204030204" pitchFamily="34" charset="0"/>
              <a:buChar char="-"/>
            </a:pPr>
            <a:r>
              <a:rPr lang="en-GB" sz="3200" u="none" strike="noStrike" spc="0" dirty="0">
                <a:effectLst/>
                <a:latin typeface="Times New Roman" panose="02020603050405020304" pitchFamily="18" charset="0"/>
                <a:cs typeface="Times New Roman" panose="02020603050405020304" pitchFamily="18" charset="0"/>
              </a:rPr>
              <a:t>G</a:t>
            </a:r>
            <a:r>
              <a:rPr lang="vi-VN" sz="3200" u="none" strike="noStrike" spc="0" dirty="0">
                <a:effectLst/>
                <a:latin typeface="Times New Roman" panose="02020603050405020304" pitchFamily="18" charset="0"/>
                <a:cs typeface="Times New Roman" panose="02020603050405020304" pitchFamily="18" charset="0"/>
              </a:rPr>
              <a:t>óp ph</a:t>
            </a:r>
            <a:r>
              <a:rPr lang="en-GB" sz="3200" u="none" strike="noStrike" spc="0" dirty="0">
                <a:effectLst/>
                <a:latin typeface="Times New Roman" panose="02020603050405020304" pitchFamily="18" charset="0"/>
                <a:cs typeface="Times New Roman" panose="02020603050405020304" pitchFamily="18" charset="0"/>
              </a:rPr>
              <a:t>ầ</a:t>
            </a:r>
            <a:r>
              <a:rPr lang="vi-VN" sz="3200" u="none" strike="noStrike" spc="0" dirty="0">
                <a:effectLst/>
                <a:latin typeface="Times New Roman" panose="02020603050405020304" pitchFamily="18" charset="0"/>
                <a:cs typeface="Times New Roman" panose="02020603050405020304" pitchFamily="18" charset="0"/>
              </a:rPr>
              <a:t>n bảo vệ sự đa dạng sinh học</a:t>
            </a:r>
            <a:r>
              <a:rPr lang="en-GB" sz="3200" u="none" strike="noStrike" spc="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marL="342900" lvl="0" indent="-342900">
              <a:buSzPts val="1300"/>
              <a:buFont typeface="Calibri" panose="020F0502020204030204" pitchFamily="34" charset="0"/>
              <a:buChar char="-"/>
            </a:pPr>
            <a:r>
              <a:rPr lang="en-GB" sz="3200" u="none" strike="noStrike" spc="0" dirty="0">
                <a:effectLst/>
                <a:latin typeface="Times New Roman" panose="02020603050405020304" pitchFamily="18" charset="0"/>
                <a:cs typeface="Times New Roman" panose="02020603050405020304" pitchFamily="18" charset="0"/>
              </a:rPr>
              <a:t>X</a:t>
            </a:r>
            <a:r>
              <a:rPr lang="vi-VN" sz="3200" u="none" strike="noStrike" spc="0" dirty="0">
                <a:effectLst/>
                <a:latin typeface="Times New Roman" panose="02020603050405020304" pitchFamily="18" charset="0"/>
                <a:cs typeface="Times New Roman" panose="02020603050405020304" pitchFamily="18" charset="0"/>
              </a:rPr>
              <a:t>ây dựng các mô hình sinh thái để bảo vệ và khôi phục môi trường sống</a:t>
            </a:r>
            <a:r>
              <a:rPr lang="en-GB" sz="3200" u="none" strike="noStrike" spc="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300"/>
              <a:buFont typeface="Calibri" panose="020F0502020204030204" pitchFamily="34" charset="0"/>
              <a:buChar char="-"/>
              <a:tabLst>
                <a:tab pos="984250" algn="l"/>
              </a:tabLst>
            </a:pPr>
            <a:r>
              <a:rPr lang="en-GB" sz="3200" u="none" strike="noStrike" spc="0" dirty="0" err="1">
                <a:effectLst/>
                <a:latin typeface="Times New Roman" panose="02020603050405020304" pitchFamily="18" charset="0"/>
                <a:cs typeface="Times New Roman" panose="02020603050405020304" pitchFamily="18" charset="0"/>
              </a:rPr>
              <a:t>Xây</a:t>
            </a:r>
            <a:r>
              <a:rPr lang="en-GB" sz="3200" u="none" strike="noStrike" spc="0" dirty="0">
                <a:effectLst/>
                <a:latin typeface="Times New Roman" panose="02020603050405020304" pitchFamily="18" charset="0"/>
                <a:cs typeface="Times New Roman" panose="02020603050405020304" pitchFamily="18" charset="0"/>
              </a:rPr>
              <a:t> </a:t>
            </a:r>
            <a:r>
              <a:rPr lang="en-GB" sz="3200" u="none" strike="noStrike" spc="0" dirty="0" err="1">
                <a:effectLst/>
                <a:latin typeface="Times New Roman" panose="02020603050405020304" pitchFamily="18" charset="0"/>
                <a:cs typeface="Times New Roman" panose="02020603050405020304" pitchFamily="18" charset="0"/>
              </a:rPr>
              <a:t>dựng</a:t>
            </a:r>
            <a:r>
              <a:rPr lang="en-GB" sz="3200" u="none" strike="noStrike" spc="0" dirty="0">
                <a:effectLst/>
                <a:latin typeface="Times New Roman" panose="02020603050405020304" pitchFamily="18" charset="0"/>
                <a:cs typeface="Times New Roman" panose="02020603050405020304" pitchFamily="18" charset="0"/>
              </a:rPr>
              <a:t> </a:t>
            </a:r>
            <a:r>
              <a:rPr lang="vi-VN" sz="3200" u="none" strike="noStrike" spc="0" dirty="0">
                <a:effectLst/>
                <a:latin typeface="Times New Roman" panose="02020603050405020304" pitchFamily="18" charset="0"/>
                <a:cs typeface="Times New Roman" panose="02020603050405020304" pitchFamily="18" charset="0"/>
              </a:rPr>
              <a:t>các công trình nghiên cứu vể di truy</a:t>
            </a:r>
            <a:r>
              <a:rPr lang="en-GB" sz="3200" u="none" strike="noStrike" spc="0" dirty="0">
                <a:effectLst/>
                <a:latin typeface="Times New Roman" panose="02020603050405020304" pitchFamily="18" charset="0"/>
                <a:cs typeface="Times New Roman" panose="02020603050405020304" pitchFamily="18" charset="0"/>
              </a:rPr>
              <a:t>ề</a:t>
            </a:r>
            <a:r>
              <a:rPr lang="vi-VN" sz="3200" u="none" strike="noStrike" spc="0" dirty="0">
                <a:effectLst/>
                <a:latin typeface="Times New Roman" panose="02020603050405020304" pitchFamily="18" charset="0"/>
                <a:cs typeface="Times New Roman" panose="02020603050405020304" pitchFamily="18" charset="0"/>
              </a:rPr>
              <a:t>n, sinh học tế bào được áp dụng trong nhân giống, bảo toàn ngu</a:t>
            </a:r>
            <a:r>
              <a:rPr lang="en-GB" sz="3200" u="none" strike="noStrike" spc="0" dirty="0">
                <a:effectLst/>
                <a:latin typeface="Times New Roman" panose="02020603050405020304" pitchFamily="18" charset="0"/>
                <a:cs typeface="Times New Roman" panose="02020603050405020304" pitchFamily="18" charset="0"/>
              </a:rPr>
              <a:t>ồ</a:t>
            </a:r>
            <a:r>
              <a:rPr lang="vi-VN" sz="3200" u="none" strike="noStrike" spc="0" dirty="0">
                <a:effectLst/>
                <a:latin typeface="Times New Roman" panose="02020603050405020304" pitchFamily="18" charset="0"/>
                <a:cs typeface="Times New Roman" panose="02020603050405020304" pitchFamily="18" charset="0"/>
              </a:rPr>
              <a:t>n gene quý hiếm của các loài sinh vât có nguy cơ bị tuyệt chủng.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C1E4ECF-C534-A2D2-2C0A-97D7E57171F6}"/>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xmlns="" id="{39B0BF70-4B80-374E-664C-EB4815BA1885}"/>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0926CAA9-F902-BA5E-CADE-96FA581ED8BC}"/>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463A622E-CA4A-8A45-40F6-EFC23F0911B5}"/>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xmlns="" id="{B5B6A5D0-A26E-EC0E-27D4-603FC08C40FA}"/>
              </a:ext>
            </a:extLst>
          </p:cNvPr>
          <p:cNvGrpSpPr/>
          <p:nvPr/>
        </p:nvGrpSpPr>
        <p:grpSpPr>
          <a:xfrm>
            <a:off x="739010" y="1733741"/>
            <a:ext cx="8150766"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xmlns="" id="{4E8E37FD-40EE-9485-9418-8CEEE70703CA}"/>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xmlns="" id="{19BDA7D5-DC87-7A4B-366C-867866971B1E}"/>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xmlns="" id="{D33D7DBB-7B74-EA47-B862-07ED13BBC7C3}"/>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xmlns="" id="{F0EB9A67-42C6-1694-88E0-A70D7D5ACFF1}"/>
              </a:ext>
            </a:extLst>
          </p:cNvPr>
          <p:cNvSpPr txBox="1"/>
          <p:nvPr/>
        </p:nvSpPr>
        <p:spPr>
          <a:xfrm>
            <a:off x="711300" y="2697928"/>
            <a:ext cx="10751127" cy="2496517"/>
          </a:xfrm>
          <a:prstGeom prst="rect">
            <a:avLst/>
          </a:prstGeom>
          <a:noFill/>
        </p:spPr>
        <p:txBody>
          <a:bodyPr wrap="square">
            <a:spAutoFit/>
          </a:bodyPr>
          <a:lstStyle/>
          <a:p>
            <a:pPr>
              <a:lnSpc>
                <a:spcPct val="150000"/>
              </a:lnSpc>
            </a:pP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sym typeface="Wingdings" panose="05000000000000000000" pitchFamily="2" charset="2"/>
              </a:rPr>
              <a:t> </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P</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hát triển b</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ề</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n vững là sự phát triển nhằm thoả mãn nhu c</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ầ</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u của thế hệ hiện tại nhưng không làm ảnh hưởng đến khả năng thoả mãn nhu c</a:t>
            </a:r>
            <a:r>
              <a:rPr lang="en-GB"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ầ</a:t>
            </a:r>
            <a:r>
              <a:rPr lang="vi-VN" sz="3600" b="0" i="0" u="none" strike="noStrike" spc="0" dirty="0">
                <a:solidFill>
                  <a:srgbClr val="000000"/>
                </a:solidFill>
                <a:effectLst/>
                <a:latin typeface="Times New Roman" panose="02020603050405020304" pitchFamily="18" charset="0"/>
                <a:ea typeface="Segoe UI" panose="020B0502040204020203" pitchFamily="34" charset="0"/>
                <a:cs typeface="Segoe UI" panose="020B0502040204020203" pitchFamily="34" charset="0"/>
              </a:rPr>
              <a:t>u của các thế hệ tương lai</a:t>
            </a:r>
            <a:endParaRPr lang="en-US" sz="3600" dirty="0"/>
          </a:p>
        </p:txBody>
      </p:sp>
    </p:spTree>
    <p:extLst>
      <p:ext uri="{BB962C8B-B14F-4D97-AF65-F5344CB8AC3E}">
        <p14:creationId xmlns:p14="http://schemas.microsoft.com/office/powerpoint/2010/main" val="29254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C1E4ECF-C534-A2D2-2C0A-97D7E57171F6}"/>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xmlns="" id="{39B0BF70-4B80-374E-664C-EB4815BA1885}"/>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0926CAA9-F902-BA5E-CADE-96FA581ED8BC}"/>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463A622E-CA4A-8A45-40F6-EFC23F0911B5}"/>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xmlns="" id="{B5B6A5D0-A26E-EC0E-27D4-603FC08C40FA}"/>
              </a:ext>
            </a:extLst>
          </p:cNvPr>
          <p:cNvGrpSpPr/>
          <p:nvPr/>
        </p:nvGrpSpPr>
        <p:grpSpPr>
          <a:xfrm>
            <a:off x="739010" y="1733741"/>
            <a:ext cx="8150766"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xmlns="" id="{4E8E37FD-40EE-9485-9418-8CEEE70703CA}"/>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1</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xmlns="" id="{19BDA7D5-DC87-7A4B-366C-867866971B1E}"/>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xmlns="" id="{D33D7DBB-7B74-EA47-B862-07ED13BBC7C3}"/>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vững</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3493E89B-6DC3-FDA8-D2AF-968EBEA65FC5}"/>
              </a:ext>
            </a:extLst>
          </p:cNvPr>
          <p:cNvSpPr txBox="1"/>
          <p:nvPr/>
        </p:nvSpPr>
        <p:spPr>
          <a:xfrm>
            <a:off x="489627" y="2571920"/>
            <a:ext cx="11314445" cy="4031873"/>
          </a:xfrm>
          <a:prstGeom prst="rect">
            <a:avLst/>
          </a:prstGeom>
          <a:noFill/>
        </p:spPr>
        <p:txBody>
          <a:bodyPr wrap="square">
            <a:spAutoFit/>
          </a:bodyPr>
          <a:lstStyle/>
          <a:p>
            <a:pPr lvl="0">
              <a:buSzPts val="1300"/>
            </a:pPr>
            <a:r>
              <a:rPr lang="en-GB" sz="32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Sinh học đóng vai trò vô cùng to lớn trong công cuôc bảo vệ môi trường sống</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GB" sz="32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như</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Courier New" panose="02070309020205020404" pitchFamily="49" charset="0"/>
              <a:buChar char="o"/>
            </a:pP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óp ph</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ầ</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bảo vệ sự đa dạng sinh học</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Courier New" panose="02070309020205020404" pitchFamily="49" charset="0"/>
              <a:buChar char="o"/>
            </a:pP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X</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ây dựng các mô hình sinh thái để bảo vệ và khôi phục môi trường sống</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buFont typeface="Courier New" panose="02070309020205020404" pitchFamily="49" charset="0"/>
              <a:buChar char="o"/>
            </a:pPr>
            <a:r>
              <a:rPr lang="en-GB" sz="3200" b="0" i="0" u="none" strike="noStrike" spc="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Xây</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i="0" u="none" strike="noStrike" spc="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dựng</a:t>
            </a:r>
            <a:r>
              <a:rPr lang="en-GB"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các công trình nghiên cứu v</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ề</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di truy</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ề</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sinh học tế bào được áp dụng trong nhân giống, bảo toàn ngu</a:t>
            </a:r>
            <a:r>
              <a:rPr lang="en-GB"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ồ</a:t>
            </a:r>
            <a:r>
              <a:rPr lang="vi-VN" sz="3200" b="0" i="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 gene quý hiếm của các loài sinh vât có nguy cơ bị tuyệt chủng.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2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9AF43D31-C690-64EB-8C4F-9227F2A4C091}"/>
              </a:ext>
            </a:extLst>
          </p:cNvPr>
          <p:cNvGrpSpPr/>
          <p:nvPr/>
        </p:nvGrpSpPr>
        <p:grpSpPr>
          <a:xfrm>
            <a:off x="489628" y="214273"/>
            <a:ext cx="11212744" cy="1385897"/>
            <a:chOff x="4445307" y="3046904"/>
            <a:chExt cx="11212744" cy="1385897"/>
          </a:xfrm>
        </p:grpSpPr>
        <p:sp>
          <p:nvSpPr>
            <p:cNvPr id="5" name="圆角矩形 4">
              <a:extLst>
                <a:ext uri="{FF2B5EF4-FFF2-40B4-BE49-F238E27FC236}">
                  <a16:creationId xmlns:a16="http://schemas.microsoft.com/office/drawing/2014/main" xmlns="" id="{80EA3F0A-42A1-3487-39BF-41537CB64CC0}"/>
                </a:ext>
              </a:extLst>
            </p:cNvPr>
            <p:cNvSpPr/>
            <p:nvPr/>
          </p:nvSpPr>
          <p:spPr>
            <a:xfrm>
              <a:off x="4445307" y="3186398"/>
              <a:ext cx="11194472" cy="1240480"/>
            </a:xfrm>
            <a:prstGeom prst="roundRect">
              <a:avLst>
                <a:gd name="adj" fmla="val 3888"/>
              </a:avLst>
            </a:prstGeom>
            <a:solidFill>
              <a:schemeClr val="bg1"/>
            </a:solidFill>
            <a:ln>
              <a:noFill/>
            </a:ln>
            <a:effectLst>
              <a:outerShdw blurRad="63500" algn="ctr" rotWithShape="0">
                <a:prstClr val="black">
                  <a:alpha val="40000"/>
                </a:prstClr>
              </a:outerShdw>
            </a:effectLst>
          </p:spPr>
          <p:txBody>
            <a:bodyPr lIns="0" tIns="0" rIns="0" bIns="0"/>
            <a:lstStyle/>
            <a:p>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6" name="圆角矩形 5">
              <a:extLst>
                <a:ext uri="{FF2B5EF4-FFF2-40B4-BE49-F238E27FC236}">
                  <a16:creationId xmlns:a16="http://schemas.microsoft.com/office/drawing/2014/main" xmlns="" id="{1A1EDD56-B12B-4975-D05D-BD649CD3512E}"/>
                </a:ext>
              </a:extLst>
            </p:cNvPr>
            <p:cNvSpPr/>
            <p:nvPr/>
          </p:nvSpPr>
          <p:spPr>
            <a:xfrm>
              <a:off x="8193092" y="3046904"/>
              <a:ext cx="3382607" cy="313002"/>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7" dirty="0">
                <a:solidFill>
                  <a:schemeClr val="bg1"/>
                </a:solidFill>
                <a:latin typeface="方正粗谭黑简体" panose="02000000000000000000" pitchFamily="2" charset="-122"/>
                <a:ea typeface="方正粗谭黑简体" panose="02000000000000000000" pitchFamily="2" charset="-122"/>
              </a:endParaRPr>
            </a:p>
          </p:txBody>
        </p:sp>
        <p:sp>
          <p:nvSpPr>
            <p:cNvPr id="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xmlns="" id="{737CCCA2-11D2-703D-5184-9E701ADAEA0A}"/>
                </a:ext>
              </a:extLst>
            </p:cNvPr>
            <p:cNvSpPr txBox="1"/>
            <p:nvPr/>
          </p:nvSpPr>
          <p:spPr>
            <a:xfrm>
              <a:off x="4694689" y="3355583"/>
              <a:ext cx="10963362" cy="1077218"/>
            </a:xfrm>
            <a:prstGeom prst="rect">
              <a:avLst/>
            </a:prstGeom>
            <a:noFill/>
            <a:effectLst/>
          </p:spPr>
          <p:txBody>
            <a:bodyPr wrap="square" rtlCol="0">
              <a:spAutoFit/>
            </a:bodyPr>
            <a:lstStyle/>
            <a:p>
              <a:pPr algn="ct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V.</a:t>
              </a:r>
              <a:r>
                <a:rPr lang="zh-CN" altLang="en-US" sz="3200" b="1" dirty="0">
                  <a:latin typeface="Times New Roman" panose="02020603050405020304" pitchFamily="18" charset="0"/>
                  <a:ea typeface="幼圆" panose="02010509060101010101" pitchFamily="49" charset="-122"/>
                  <a:cs typeface="Times New Roman" panose="02020603050405020304" pitchFamily="18" charset="0"/>
                </a:rPr>
                <a:t> </a:t>
              </a:r>
              <a:r>
                <a:rPr lang="en-GB" altLang="zh-CN" sz="3200" b="1" dirty="0">
                  <a:latin typeface="Times New Roman" panose="02020603050405020304" pitchFamily="18" charset="0"/>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xmlns="" id="{2581F2CB-C865-D2AC-DD6A-0893734CEE29}"/>
              </a:ext>
            </a:extLst>
          </p:cNvPr>
          <p:cNvGrpSpPr/>
          <p:nvPr/>
        </p:nvGrpSpPr>
        <p:grpSpPr>
          <a:xfrm>
            <a:off x="739010" y="1733741"/>
            <a:ext cx="10963362" cy="672006"/>
            <a:chOff x="4273067" y="1722273"/>
            <a:chExt cx="5564388" cy="811881"/>
          </a:xfrm>
          <a:solidFill>
            <a:schemeClr val="accent2">
              <a:lumMod val="75000"/>
            </a:schemeClr>
          </a:solidFill>
        </p:grpSpPr>
        <p:sp>
          <p:nvSpPr>
            <p:cNvPr id="9" name="原创设计师QQ598969553            _2">
              <a:extLst>
                <a:ext uri="{FF2B5EF4-FFF2-40B4-BE49-F238E27FC236}">
                  <a16:creationId xmlns:a16="http://schemas.microsoft.com/office/drawing/2014/main" xmlns="" id="{DB6D42A7-E06A-6EAB-8079-3B9808EF2D22}"/>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0" name="圆角矩形 9">
              <a:extLst>
                <a:ext uri="{FF2B5EF4-FFF2-40B4-BE49-F238E27FC236}">
                  <a16:creationId xmlns:a16="http://schemas.microsoft.com/office/drawing/2014/main" xmlns="" id="{288C048D-964D-6141-189D-4C3AB6ACDFCB}"/>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11" name="TextBox 10">
              <a:extLst>
                <a:ext uri="{FF2B5EF4-FFF2-40B4-BE49-F238E27FC236}">
                  <a16:creationId xmlns:a16="http://schemas.microsoft.com/office/drawing/2014/main" xmlns="" id="{ACA41AA6-5B26-4C1F-09D3-858C4A5566F2}"/>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D8F19915-947C-80E3-3437-D8AF1A0CB23E}"/>
              </a:ext>
            </a:extLst>
          </p:cNvPr>
          <p:cNvGrpSpPr/>
          <p:nvPr/>
        </p:nvGrpSpPr>
        <p:grpSpPr>
          <a:xfrm>
            <a:off x="374354" y="2467585"/>
            <a:ext cx="11540555" cy="4176143"/>
            <a:chOff x="374354" y="2467585"/>
            <a:chExt cx="11540555" cy="4176143"/>
          </a:xfrm>
        </p:grpSpPr>
        <p:grpSp>
          <p:nvGrpSpPr>
            <p:cNvPr id="2" name="Group 1">
              <a:extLst>
                <a:ext uri="{FF2B5EF4-FFF2-40B4-BE49-F238E27FC236}">
                  <a16:creationId xmlns:a16="http://schemas.microsoft.com/office/drawing/2014/main" xmlns="" id="{0FAB6A40-0DD1-FA6B-9D16-18DB5819F560}"/>
                </a:ext>
              </a:extLst>
            </p:cNvPr>
            <p:cNvGrpSpPr/>
            <p:nvPr/>
          </p:nvGrpSpPr>
          <p:grpSpPr>
            <a:xfrm>
              <a:off x="374354" y="2467585"/>
              <a:ext cx="11540555" cy="4176143"/>
              <a:chOff x="374354" y="2467585"/>
              <a:chExt cx="11540555" cy="4176143"/>
            </a:xfrm>
          </p:grpSpPr>
          <p:pic>
            <p:nvPicPr>
              <p:cNvPr id="6146" name="Picture 2">
                <a:extLst>
                  <a:ext uri="{FF2B5EF4-FFF2-40B4-BE49-F238E27FC236}">
                    <a16:creationId xmlns:a16="http://schemas.microsoft.com/office/drawing/2014/main" xmlns="" id="{655BD903-DB0E-3EDC-FDCA-DCE1DB7879D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160" r="7894"/>
              <a:stretch/>
            </p:blipFill>
            <p:spPr bwMode="auto">
              <a:xfrm>
                <a:off x="374354" y="2500624"/>
                <a:ext cx="7726117" cy="414310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xmlns="" id="{18980E22-C945-B3B8-8C23-534390EEA7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109887" y="2467585"/>
                <a:ext cx="3805022" cy="41761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xmlns="" id="{FCAA079D-6067-4C41-D7BE-432E537B845C}"/>
                </a:ext>
              </a:extLst>
            </p:cNvPr>
            <p:cNvSpPr txBox="1"/>
            <p:nvPr/>
          </p:nvSpPr>
          <p:spPr>
            <a:xfrm>
              <a:off x="1102586" y="3013813"/>
              <a:ext cx="346363" cy="584775"/>
            </a:xfrm>
            <a:prstGeom prst="rect">
              <a:avLst/>
            </a:prstGeom>
            <a:noFill/>
          </p:spPr>
          <p:txBody>
            <a:bodyPr wrap="square" rtlCol="0">
              <a:spAutoFit/>
            </a:bodyPr>
            <a:lstStyle/>
            <a:p>
              <a:r>
                <a:rPr lang="en-GB" sz="3200" b="1" dirty="0">
                  <a:solidFill>
                    <a:srgbClr val="FF0000"/>
                  </a:solidFill>
                </a:rPr>
                <a:t>1</a:t>
              </a:r>
              <a:endParaRPr lang="en-US" sz="3200" b="1" dirty="0">
                <a:solidFill>
                  <a:srgbClr val="FF0000"/>
                </a:solidFill>
              </a:endParaRPr>
            </a:p>
          </p:txBody>
        </p:sp>
        <p:sp>
          <p:nvSpPr>
            <p:cNvPr id="14" name="TextBox 13">
              <a:extLst>
                <a:ext uri="{FF2B5EF4-FFF2-40B4-BE49-F238E27FC236}">
                  <a16:creationId xmlns:a16="http://schemas.microsoft.com/office/drawing/2014/main" xmlns="" id="{0D0C53E5-0667-49DA-3E43-B975C3F5F790}"/>
                </a:ext>
              </a:extLst>
            </p:cNvPr>
            <p:cNvSpPr txBox="1"/>
            <p:nvPr/>
          </p:nvSpPr>
          <p:spPr>
            <a:xfrm>
              <a:off x="5466768" y="3024074"/>
              <a:ext cx="346363" cy="584775"/>
            </a:xfrm>
            <a:prstGeom prst="rect">
              <a:avLst/>
            </a:prstGeom>
            <a:noFill/>
          </p:spPr>
          <p:txBody>
            <a:bodyPr wrap="square" rtlCol="0">
              <a:spAutoFit/>
            </a:bodyPr>
            <a:lstStyle/>
            <a:p>
              <a:r>
                <a:rPr lang="en-GB" sz="3200" b="1" dirty="0">
                  <a:solidFill>
                    <a:srgbClr val="FF0000"/>
                  </a:solidFill>
                </a:rPr>
                <a:t>2</a:t>
              </a:r>
              <a:endParaRPr lang="en-US" sz="3200" b="1" dirty="0">
                <a:solidFill>
                  <a:srgbClr val="FF0000"/>
                </a:solidFill>
              </a:endParaRPr>
            </a:p>
          </p:txBody>
        </p:sp>
        <p:sp>
          <p:nvSpPr>
            <p:cNvPr id="15" name="TextBox 14">
              <a:extLst>
                <a:ext uri="{FF2B5EF4-FFF2-40B4-BE49-F238E27FC236}">
                  <a16:creationId xmlns:a16="http://schemas.microsoft.com/office/drawing/2014/main" xmlns="" id="{87132815-7224-45C8-8ADA-B1C00EB8E9FC}"/>
                </a:ext>
              </a:extLst>
            </p:cNvPr>
            <p:cNvSpPr txBox="1"/>
            <p:nvPr/>
          </p:nvSpPr>
          <p:spPr>
            <a:xfrm>
              <a:off x="4237412" y="4092859"/>
              <a:ext cx="346363" cy="584775"/>
            </a:xfrm>
            <a:prstGeom prst="rect">
              <a:avLst/>
            </a:prstGeom>
            <a:noFill/>
          </p:spPr>
          <p:txBody>
            <a:bodyPr wrap="square" rtlCol="0">
              <a:spAutoFit/>
            </a:bodyPr>
            <a:lstStyle/>
            <a:p>
              <a:r>
                <a:rPr lang="en-GB" sz="3200" b="1" dirty="0">
                  <a:solidFill>
                    <a:srgbClr val="FF0000"/>
                  </a:solidFill>
                </a:rPr>
                <a:t>3</a:t>
              </a:r>
              <a:endParaRPr lang="en-US" sz="3200" b="1" dirty="0">
                <a:solidFill>
                  <a:srgbClr val="FF0000"/>
                </a:solidFill>
              </a:endParaRPr>
            </a:p>
          </p:txBody>
        </p:sp>
        <p:sp>
          <p:nvSpPr>
            <p:cNvPr id="16" name="TextBox 15">
              <a:extLst>
                <a:ext uri="{FF2B5EF4-FFF2-40B4-BE49-F238E27FC236}">
                  <a16:creationId xmlns:a16="http://schemas.microsoft.com/office/drawing/2014/main" xmlns="" id="{3E5BE06D-B750-9140-7E62-FD882D71528E}"/>
                </a:ext>
              </a:extLst>
            </p:cNvPr>
            <p:cNvSpPr txBox="1"/>
            <p:nvPr/>
          </p:nvSpPr>
          <p:spPr>
            <a:xfrm>
              <a:off x="1275768" y="5750273"/>
              <a:ext cx="346363" cy="584775"/>
            </a:xfrm>
            <a:prstGeom prst="rect">
              <a:avLst/>
            </a:prstGeom>
            <a:noFill/>
          </p:spPr>
          <p:txBody>
            <a:bodyPr wrap="square" rtlCol="0">
              <a:spAutoFit/>
            </a:bodyPr>
            <a:lstStyle/>
            <a:p>
              <a:r>
                <a:rPr lang="en-GB" sz="3200" b="1" dirty="0">
                  <a:solidFill>
                    <a:srgbClr val="FF0000"/>
                  </a:solidFill>
                </a:rPr>
                <a:t>4</a:t>
              </a:r>
              <a:endParaRPr lang="en-US" sz="3200" b="1" dirty="0">
                <a:solidFill>
                  <a:srgbClr val="FF0000"/>
                </a:solidFill>
              </a:endParaRPr>
            </a:p>
          </p:txBody>
        </p:sp>
        <p:sp>
          <p:nvSpPr>
            <p:cNvPr id="17" name="TextBox 16">
              <a:extLst>
                <a:ext uri="{FF2B5EF4-FFF2-40B4-BE49-F238E27FC236}">
                  <a16:creationId xmlns:a16="http://schemas.microsoft.com/office/drawing/2014/main" xmlns="" id="{EFC4F461-F210-765A-1EEA-4F06B33D4DE2}"/>
                </a:ext>
              </a:extLst>
            </p:cNvPr>
            <p:cNvSpPr txBox="1"/>
            <p:nvPr/>
          </p:nvSpPr>
          <p:spPr>
            <a:xfrm>
              <a:off x="4587002" y="5974878"/>
              <a:ext cx="346363" cy="584775"/>
            </a:xfrm>
            <a:prstGeom prst="rect">
              <a:avLst/>
            </a:prstGeom>
            <a:noFill/>
          </p:spPr>
          <p:txBody>
            <a:bodyPr wrap="square" rtlCol="0">
              <a:spAutoFit/>
            </a:bodyPr>
            <a:lstStyle/>
            <a:p>
              <a:r>
                <a:rPr lang="en-GB" sz="3200" b="1" dirty="0">
                  <a:solidFill>
                    <a:srgbClr val="FF0000"/>
                  </a:solidFill>
                </a:rPr>
                <a:t>5</a:t>
              </a:r>
              <a:endParaRPr lang="en-US" sz="3200" b="1" dirty="0">
                <a:solidFill>
                  <a:srgbClr val="FF0000"/>
                </a:solidFill>
              </a:endParaRPr>
            </a:p>
          </p:txBody>
        </p:sp>
      </p:grpSp>
    </p:spTree>
    <p:extLst>
      <p:ext uri="{BB962C8B-B14F-4D97-AF65-F5344CB8AC3E}">
        <p14:creationId xmlns:p14="http://schemas.microsoft.com/office/powerpoint/2010/main" val="10669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057A539-0FF0-B542-2E96-6D2F9921B9BF}"/>
              </a:ext>
            </a:extLst>
          </p:cNvPr>
          <p:cNvGrpSpPr/>
          <p:nvPr/>
        </p:nvGrpSpPr>
        <p:grpSpPr>
          <a:xfrm>
            <a:off x="614319" y="85047"/>
            <a:ext cx="10963362"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xmlns="" id="{1EECE786-AE6E-90AF-7EA8-BEA6D881C7AE}"/>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xmlns="" id="{936A0780-230B-AABA-5D07-724C2961BC2F}"/>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xmlns="" id="{7FB2AA29-39E9-C94C-C12E-89B085D55B2E}"/>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aphicFrame>
        <p:nvGraphicFramePr>
          <p:cNvPr id="10" name="Table 10">
            <a:extLst>
              <a:ext uri="{FF2B5EF4-FFF2-40B4-BE49-F238E27FC236}">
                <a16:creationId xmlns:a16="http://schemas.microsoft.com/office/drawing/2014/main" xmlns="" id="{3F80532E-CC3E-BB90-B076-34B62EA251EB}"/>
              </a:ext>
            </a:extLst>
          </p:cNvPr>
          <p:cNvGraphicFramePr>
            <a:graphicFrameLocks noGrp="1"/>
          </p:cNvGraphicFramePr>
          <p:nvPr>
            <p:extLst>
              <p:ext uri="{D42A27DB-BD31-4B8C-83A1-F6EECF244321}">
                <p14:modId xmlns:p14="http://schemas.microsoft.com/office/powerpoint/2010/main" val="2917473840"/>
              </p:ext>
            </p:extLst>
          </p:nvPr>
        </p:nvGraphicFramePr>
        <p:xfrm>
          <a:off x="235526" y="849738"/>
          <a:ext cx="11623964" cy="5822603"/>
        </p:xfrm>
        <a:graphic>
          <a:graphicData uri="http://schemas.openxmlformats.org/drawingml/2006/table">
            <a:tbl>
              <a:tblPr firstRow="1" bandRow="1">
                <a:tableStyleId>{BC89EF96-8CEA-46FF-86C4-4CE0E7609802}</a:tableStyleId>
              </a:tblPr>
              <a:tblGrid>
                <a:gridCol w="5811982">
                  <a:extLst>
                    <a:ext uri="{9D8B030D-6E8A-4147-A177-3AD203B41FA5}">
                      <a16:colId xmlns:a16="http://schemas.microsoft.com/office/drawing/2014/main" xmlns="" val="2763021899"/>
                    </a:ext>
                  </a:extLst>
                </a:gridCol>
                <a:gridCol w="5811982">
                  <a:extLst>
                    <a:ext uri="{9D8B030D-6E8A-4147-A177-3AD203B41FA5}">
                      <a16:colId xmlns:a16="http://schemas.microsoft.com/office/drawing/2014/main" xmlns="" val="181677673"/>
                    </a:ext>
                  </a:extLst>
                </a:gridCol>
              </a:tblGrid>
              <a:tr h="549563">
                <a:tc gridSpan="2">
                  <a:txBody>
                    <a:bodyPr/>
                    <a:lstStyle/>
                    <a:p>
                      <a:pPr algn="ctr"/>
                      <a:r>
                        <a:rPr lang="en-US" sz="2800" b="1" kern="1200" dirty="0" err="1">
                          <a:solidFill>
                            <a:schemeClr val="tx1"/>
                          </a:solidFill>
                          <a:effectLst/>
                          <a:latin typeface="Times New Roman" panose="02020603050405020304" pitchFamily="18" charset="0"/>
                          <a:cs typeface="Times New Roman" panose="02020603050405020304" pitchFamily="18" charset="0"/>
                        </a:rPr>
                        <a:t>Bảng</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học</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tập</a:t>
                      </a:r>
                      <a:r>
                        <a:rPr lang="en-US" sz="2800" b="1" kern="1200" dirty="0">
                          <a:solidFill>
                            <a:schemeClr val="tx1"/>
                          </a:solidFill>
                          <a:effectLst/>
                          <a:latin typeface="Times New Roman" panose="02020603050405020304" pitchFamily="18" charset="0"/>
                          <a:cs typeface="Times New Roman" panose="02020603050405020304" pitchFamily="18" charset="0"/>
                        </a:rPr>
                        <a:t> 2: </a:t>
                      </a:r>
                      <a:r>
                        <a:rPr lang="vi-VN" sz="2800" b="1" u="none" strike="noStrike" kern="1200" dirty="0">
                          <a:solidFill>
                            <a:schemeClr val="tx1"/>
                          </a:solidFill>
                          <a:effectLst/>
                          <a:latin typeface="Times New Roman" panose="02020603050405020304" pitchFamily="18" charset="0"/>
                          <a:cs typeface="Times New Roman" panose="02020603050405020304" pitchFamily="18" charset="0"/>
                        </a:rPr>
                        <a:t>Sinh học và vấn đề đạo đức sinh học</a:t>
                      </a:r>
                      <a:endParaRPr lang="en-US" sz="28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xmlns="" val="2924849113"/>
                  </a:ext>
                </a:extLst>
              </a:tr>
              <a:tr h="609600">
                <a:tc>
                  <a:txBody>
                    <a:bodyPr/>
                    <a:lstStyle/>
                    <a:p>
                      <a:pPr algn="ct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r>
                        <a:rPr lang="en-GB" sz="2800" b="1" dirty="0" err="1">
                          <a:latin typeface="Times New Roman" panose="02020603050405020304" pitchFamily="18" charset="0"/>
                          <a:cs typeface="Times New Roman" panose="02020603050405020304" pitchFamily="18" charset="0"/>
                        </a:rPr>
                        <a:t>Kết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quả</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thảo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luận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xmlns="" val="920128147"/>
                  </a:ext>
                </a:extLst>
              </a:tr>
              <a:tr h="926407">
                <a:tc>
                  <a:txBody>
                    <a:bodyPr/>
                    <a:lstStyle/>
                    <a:p>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1</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Một thí nghiệm như thế nào được cho là vi phạm đạo đức sinh học?</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13652751"/>
                  </a:ext>
                </a:extLst>
              </a:tr>
              <a:tr h="926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2</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Em có đ</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ồ</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ng ý với việc dùng con người để làm thí nghiệm không? Tại sao?</a:t>
                      </a:r>
                    </a:p>
                  </a:txBody>
                  <a:tcPr>
                    <a:solidFill>
                      <a:schemeClr val="bg1">
                        <a:alpha val="2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xmlns="" val="797285321"/>
                  </a:ext>
                </a:extLst>
              </a:tr>
              <a:tr h="926407">
                <a:tc>
                  <a:txBody>
                    <a:bodyPr/>
                    <a:lstStyle/>
                    <a:p>
                      <a:r>
                        <a:rPr lang="en-GB" sz="3200" b="1" i="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GB" sz="3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GB" sz="3200" b="1" i="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GB" sz="3200" b="1" i="0" u="none" strike="noStrike" kern="1200" dirty="0">
                          <a:solidFill>
                            <a:schemeClr val="tx1"/>
                          </a:solidFill>
                          <a:effectLst/>
                          <a:latin typeface="Times New Roman" panose="02020603050405020304" pitchFamily="18" charset="0"/>
                          <a:ea typeface="+mn-ea"/>
                          <a:cs typeface="Times New Roman" panose="02020603050405020304" pitchFamily="18" charset="0"/>
                        </a:rPr>
                        <a:t> 3</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Khi nghiên cứu sinh học c</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ầ</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n lưu ý những vấn đ</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ề</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 gì để không trái với đạo đức sinh học</a:t>
                      </a:r>
                      <a:r>
                        <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69244583"/>
                  </a:ext>
                </a:extLst>
              </a:tr>
            </a:tbl>
          </a:graphicData>
        </a:graphic>
      </p:graphicFrame>
    </p:spTree>
    <p:extLst>
      <p:ext uri="{BB962C8B-B14F-4D97-AF65-F5344CB8AC3E}">
        <p14:creationId xmlns:p14="http://schemas.microsoft.com/office/powerpoint/2010/main" val="3829758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057A539-0FF0-B542-2E96-6D2F9921B9BF}"/>
              </a:ext>
            </a:extLst>
          </p:cNvPr>
          <p:cNvGrpSpPr/>
          <p:nvPr/>
        </p:nvGrpSpPr>
        <p:grpSpPr>
          <a:xfrm>
            <a:off x="614319" y="140467"/>
            <a:ext cx="10963362"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xmlns="" id="{1EECE786-AE6E-90AF-7EA8-BEA6D881C7AE}"/>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xmlns="" id="{936A0780-230B-AABA-5D07-724C2961BC2F}"/>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xmlns="" id="{7FB2AA29-39E9-C94C-C12E-89B085D55B2E}"/>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aphicFrame>
        <p:nvGraphicFramePr>
          <p:cNvPr id="9" name="Table 10">
            <a:extLst>
              <a:ext uri="{FF2B5EF4-FFF2-40B4-BE49-F238E27FC236}">
                <a16:creationId xmlns:a16="http://schemas.microsoft.com/office/drawing/2014/main" xmlns="" id="{F2210613-8F4A-7143-E844-55006CD752FA}"/>
              </a:ext>
            </a:extLst>
          </p:cNvPr>
          <p:cNvGraphicFramePr>
            <a:graphicFrameLocks noGrp="1"/>
          </p:cNvGraphicFramePr>
          <p:nvPr>
            <p:extLst>
              <p:ext uri="{D42A27DB-BD31-4B8C-83A1-F6EECF244321}">
                <p14:modId xmlns:p14="http://schemas.microsoft.com/office/powerpoint/2010/main" val="3516703423"/>
              </p:ext>
            </p:extLst>
          </p:nvPr>
        </p:nvGraphicFramePr>
        <p:xfrm>
          <a:off x="235526" y="849738"/>
          <a:ext cx="11623964" cy="5091083"/>
        </p:xfrm>
        <a:graphic>
          <a:graphicData uri="http://schemas.openxmlformats.org/drawingml/2006/table">
            <a:tbl>
              <a:tblPr firstRow="1" bandRow="1">
                <a:tableStyleId>{BC89EF96-8CEA-46FF-86C4-4CE0E7609802}</a:tableStyleId>
              </a:tblPr>
              <a:tblGrid>
                <a:gridCol w="4696692">
                  <a:extLst>
                    <a:ext uri="{9D8B030D-6E8A-4147-A177-3AD203B41FA5}">
                      <a16:colId xmlns:a16="http://schemas.microsoft.com/office/drawing/2014/main" xmlns="" val="2763021899"/>
                    </a:ext>
                  </a:extLst>
                </a:gridCol>
                <a:gridCol w="6927272">
                  <a:extLst>
                    <a:ext uri="{9D8B030D-6E8A-4147-A177-3AD203B41FA5}">
                      <a16:colId xmlns:a16="http://schemas.microsoft.com/office/drawing/2014/main" xmlns="" val="181677673"/>
                    </a:ext>
                  </a:extLst>
                </a:gridCol>
              </a:tblGrid>
              <a:tr h="549563">
                <a:tc gridSpan="2">
                  <a:txBody>
                    <a:bodyPr/>
                    <a:lstStyle/>
                    <a:p>
                      <a:pPr algn="ctr"/>
                      <a:r>
                        <a:rPr lang="en-US" sz="2800" b="1" kern="1200" dirty="0" err="1">
                          <a:solidFill>
                            <a:schemeClr val="tx1"/>
                          </a:solidFill>
                          <a:effectLst/>
                          <a:latin typeface="Times New Roman" panose="02020603050405020304" pitchFamily="18" charset="0"/>
                          <a:cs typeface="Times New Roman" panose="02020603050405020304" pitchFamily="18" charset="0"/>
                        </a:rPr>
                        <a:t>Bảng</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học</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tập</a:t>
                      </a:r>
                      <a:r>
                        <a:rPr lang="en-US" sz="2800" b="1" kern="1200" dirty="0">
                          <a:solidFill>
                            <a:schemeClr val="tx1"/>
                          </a:solidFill>
                          <a:effectLst/>
                          <a:latin typeface="Times New Roman" panose="02020603050405020304" pitchFamily="18" charset="0"/>
                          <a:cs typeface="Times New Roman" panose="02020603050405020304" pitchFamily="18" charset="0"/>
                        </a:rPr>
                        <a:t> 2: </a:t>
                      </a:r>
                      <a:r>
                        <a:rPr lang="vi-VN" sz="2800" b="1" u="none" strike="noStrike" kern="1200" dirty="0">
                          <a:solidFill>
                            <a:schemeClr val="tx1"/>
                          </a:solidFill>
                          <a:effectLst/>
                          <a:latin typeface="Times New Roman" panose="02020603050405020304" pitchFamily="18" charset="0"/>
                          <a:cs typeface="Times New Roman" panose="02020603050405020304" pitchFamily="18" charset="0"/>
                        </a:rPr>
                        <a:t>Sinh học và vấn đề đạo đức sinh học</a:t>
                      </a:r>
                      <a:endParaRPr lang="en-US" sz="28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xmlns="" val="2924849113"/>
                  </a:ext>
                </a:extLst>
              </a:tr>
              <a:tr h="609600">
                <a:tc>
                  <a:txBody>
                    <a:bodyPr/>
                    <a:lstStyle/>
                    <a:p>
                      <a:pPr algn="ct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r>
                        <a:rPr lang="en-GB" sz="2800" b="1" dirty="0" err="1">
                          <a:latin typeface="Times New Roman" panose="02020603050405020304" pitchFamily="18" charset="0"/>
                          <a:cs typeface="Times New Roman" panose="02020603050405020304" pitchFamily="18" charset="0"/>
                        </a:rPr>
                        <a:t>Kết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quả</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thảo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luận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xmlns="" val="920128147"/>
                  </a:ext>
                </a:extLst>
              </a:tr>
              <a:tr h="926407">
                <a:tc>
                  <a:txBody>
                    <a:bodyPr/>
                    <a:lstStyle/>
                    <a:p>
                      <a:r>
                        <a:rPr lang="en-US" sz="36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600" b="1" kern="1200" dirty="0">
                          <a:solidFill>
                            <a:schemeClr val="tx1"/>
                          </a:solidFill>
                          <a:effectLst/>
                          <a:latin typeface="Times New Roman" panose="02020603050405020304" pitchFamily="18" charset="0"/>
                          <a:ea typeface="+mn-ea"/>
                          <a:cs typeface="Times New Roman" panose="02020603050405020304" pitchFamily="18" charset="0"/>
                        </a:rPr>
                        <a:t> 1</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6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Một thí nghiệm như thế nào được cho là vi phạm đạo đức sinh học?</a:t>
                      </a:r>
                      <a:endParaRPr lang="en-GB" sz="36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GB" sz="36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GB" sz="36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32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113652751"/>
                  </a:ext>
                </a:extLst>
              </a:tr>
            </a:tbl>
          </a:graphicData>
        </a:graphic>
      </p:graphicFrame>
      <p:sp>
        <p:nvSpPr>
          <p:cNvPr id="8" name="TextBox 7">
            <a:extLst>
              <a:ext uri="{FF2B5EF4-FFF2-40B4-BE49-F238E27FC236}">
                <a16:creationId xmlns:a16="http://schemas.microsoft.com/office/drawing/2014/main" xmlns="" id="{F0164969-773F-D583-C9EB-5A7F97D5BBFD}"/>
              </a:ext>
            </a:extLst>
          </p:cNvPr>
          <p:cNvSpPr txBox="1"/>
          <p:nvPr/>
        </p:nvSpPr>
        <p:spPr>
          <a:xfrm>
            <a:off x="5264728" y="2066789"/>
            <a:ext cx="6470072" cy="3416320"/>
          </a:xfrm>
          <a:prstGeom prst="rect">
            <a:avLst/>
          </a:prstGeom>
          <a:noFill/>
        </p:spPr>
        <p:txBody>
          <a:bodyPr wrap="square">
            <a:spAutoFit/>
          </a:bodyPr>
          <a:lstStyle/>
          <a:p>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thí</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nghiệm</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vi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phạm</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đạo</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đức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khi</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vi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phạm</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những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quy</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tắc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giá</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trị</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đạo</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đức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trong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khoa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học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nghiên</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cứu</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sống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cũng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như</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ứng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dụng</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khoa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học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vào</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thực</a:t>
            </a:r>
            <a:r>
              <a:rPr lang="en-US" sz="36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600" kern="1200" dirty="0" err="1">
                <a:solidFill>
                  <a:srgbClr val="FF0000"/>
                </a:solidFill>
                <a:effectLst/>
                <a:latin typeface="Times New Roman" panose="02020603050405020304" pitchFamily="18" charset="0"/>
                <a:ea typeface="+mn-ea"/>
                <a:cs typeface="Times New Roman" panose="02020603050405020304" pitchFamily="18" charset="0"/>
              </a:rPr>
              <a:t>tiễn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20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057A539-0FF0-B542-2E96-6D2F9921B9BF}"/>
              </a:ext>
            </a:extLst>
          </p:cNvPr>
          <p:cNvGrpSpPr/>
          <p:nvPr/>
        </p:nvGrpSpPr>
        <p:grpSpPr>
          <a:xfrm>
            <a:off x="614319" y="140467"/>
            <a:ext cx="10963362" cy="672006"/>
            <a:chOff x="4273067" y="1722273"/>
            <a:chExt cx="5564388" cy="811881"/>
          </a:xfrm>
          <a:solidFill>
            <a:schemeClr val="accent2">
              <a:lumMod val="75000"/>
            </a:schemeClr>
          </a:solidFill>
        </p:grpSpPr>
        <p:sp>
          <p:nvSpPr>
            <p:cNvPr id="5" name="原创设计师QQ598969553            _2">
              <a:extLst>
                <a:ext uri="{FF2B5EF4-FFF2-40B4-BE49-F238E27FC236}">
                  <a16:creationId xmlns:a16="http://schemas.microsoft.com/office/drawing/2014/main" xmlns="" id="{1EECE786-AE6E-90AF-7EA8-BEA6D881C7AE}"/>
                </a:ext>
              </a:extLst>
            </p:cNvPr>
            <p:cNvSpPr/>
            <p:nvPr/>
          </p:nvSpPr>
          <p:spPr>
            <a:xfrm>
              <a:off x="4273067" y="1722273"/>
              <a:ext cx="720652" cy="811881"/>
            </a:xfrm>
            <a:prstGeom prst="roundRect">
              <a:avLst/>
            </a:prstGeom>
            <a:grpFill/>
            <a:ln>
              <a:noFill/>
            </a:ln>
            <a:effectLst>
              <a:outerShdw dist="38100"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371" tIns="45686" rIns="91371" bIns="45686" anchor="ctr"/>
            <a:lstStyle/>
            <a:p>
              <a:pPr algn="ctr">
                <a:defRPr/>
              </a:pPr>
              <a:r>
                <a:rPr lang="en-GB" altLang="zh-CN"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2</a:t>
              </a:r>
              <a:endParaRPr lang="zh-CN" altLang="en-US" sz="360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圆角矩形 9">
              <a:extLst>
                <a:ext uri="{FF2B5EF4-FFF2-40B4-BE49-F238E27FC236}">
                  <a16:creationId xmlns:a16="http://schemas.microsoft.com/office/drawing/2014/main" xmlns="" id="{936A0780-230B-AABA-5D07-724C2961BC2F}"/>
                </a:ext>
              </a:extLst>
            </p:cNvPr>
            <p:cNvSpPr/>
            <p:nvPr/>
          </p:nvSpPr>
          <p:spPr>
            <a:xfrm>
              <a:off x="5018541" y="1744923"/>
              <a:ext cx="4005504" cy="679917"/>
            </a:xfrm>
            <a:prstGeom prst="roundRect">
              <a:avLst/>
            </a:prstGeom>
            <a:grp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lang="zh-CN" altLang="en-US" sz="3600" b="1" dirty="0">
                <a:solidFill>
                  <a:schemeClr val="bg1"/>
                </a:solidFill>
                <a:latin typeface="+mj-lt"/>
                <a:ea typeface="Arial Unicode MS" panose="020B0604020202020204" pitchFamily="34" charset="-122"/>
                <a:cs typeface="Arial Unicode MS" panose="020B0604020202020204" pitchFamily="34" charset="-122"/>
              </a:endParaRPr>
            </a:p>
          </p:txBody>
        </p:sp>
        <p:sp>
          <p:nvSpPr>
            <p:cNvPr id="7" name="TextBox 6">
              <a:extLst>
                <a:ext uri="{FF2B5EF4-FFF2-40B4-BE49-F238E27FC236}">
                  <a16:creationId xmlns:a16="http://schemas.microsoft.com/office/drawing/2014/main" xmlns="" id="{7FB2AA29-39E9-C94C-C12E-89B085D55B2E}"/>
                </a:ext>
              </a:extLst>
            </p:cNvPr>
            <p:cNvSpPr txBox="1"/>
            <p:nvPr/>
          </p:nvSpPr>
          <p:spPr>
            <a:xfrm>
              <a:off x="5018541" y="1753292"/>
              <a:ext cx="4818914" cy="780862"/>
            </a:xfrm>
            <a:prstGeom prst="rect">
              <a:avLst/>
            </a:prstGeom>
            <a:grpFill/>
          </p:spPr>
          <p:txBody>
            <a:bodyPr wrap="square">
              <a:spAutoFit/>
            </a:bodyPr>
            <a:lstStyle/>
            <a:p>
              <a:pPr lvl="0"/>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aphicFrame>
        <p:nvGraphicFramePr>
          <p:cNvPr id="9" name="Table 10">
            <a:extLst>
              <a:ext uri="{FF2B5EF4-FFF2-40B4-BE49-F238E27FC236}">
                <a16:creationId xmlns:a16="http://schemas.microsoft.com/office/drawing/2014/main" xmlns="" id="{F2210613-8F4A-7143-E844-55006CD752FA}"/>
              </a:ext>
            </a:extLst>
          </p:cNvPr>
          <p:cNvGraphicFramePr>
            <a:graphicFrameLocks noGrp="1"/>
          </p:cNvGraphicFramePr>
          <p:nvPr>
            <p:extLst>
              <p:ext uri="{D42A27DB-BD31-4B8C-83A1-F6EECF244321}">
                <p14:modId xmlns:p14="http://schemas.microsoft.com/office/powerpoint/2010/main" val="167904424"/>
              </p:ext>
            </p:extLst>
          </p:nvPr>
        </p:nvGraphicFramePr>
        <p:xfrm>
          <a:off x="235526" y="849738"/>
          <a:ext cx="11623964" cy="5639723"/>
        </p:xfrm>
        <a:graphic>
          <a:graphicData uri="http://schemas.openxmlformats.org/drawingml/2006/table">
            <a:tbl>
              <a:tblPr firstRow="1" bandRow="1">
                <a:tableStyleId>{BC89EF96-8CEA-46FF-86C4-4CE0E7609802}</a:tableStyleId>
              </a:tblPr>
              <a:tblGrid>
                <a:gridCol w="3879274">
                  <a:extLst>
                    <a:ext uri="{9D8B030D-6E8A-4147-A177-3AD203B41FA5}">
                      <a16:colId xmlns:a16="http://schemas.microsoft.com/office/drawing/2014/main" xmlns="" val="2763021899"/>
                    </a:ext>
                  </a:extLst>
                </a:gridCol>
                <a:gridCol w="7744690">
                  <a:extLst>
                    <a:ext uri="{9D8B030D-6E8A-4147-A177-3AD203B41FA5}">
                      <a16:colId xmlns:a16="http://schemas.microsoft.com/office/drawing/2014/main" xmlns="" val="181677673"/>
                    </a:ext>
                  </a:extLst>
                </a:gridCol>
              </a:tblGrid>
              <a:tr h="549563">
                <a:tc gridSpan="2">
                  <a:txBody>
                    <a:bodyPr/>
                    <a:lstStyle/>
                    <a:p>
                      <a:pPr algn="ctr"/>
                      <a:r>
                        <a:rPr lang="en-US" sz="2800" b="1" kern="1200" dirty="0" err="1">
                          <a:solidFill>
                            <a:schemeClr val="tx1"/>
                          </a:solidFill>
                          <a:effectLst/>
                          <a:latin typeface="Times New Roman" panose="02020603050405020304" pitchFamily="18" charset="0"/>
                          <a:cs typeface="Times New Roman" panose="02020603050405020304" pitchFamily="18" charset="0"/>
                        </a:rPr>
                        <a:t>Bảng</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học</a:t>
                      </a:r>
                      <a:r>
                        <a:rPr lang="en-US" sz="2800" b="1" kern="1200" dirty="0">
                          <a:solidFill>
                            <a:schemeClr val="tx1"/>
                          </a:solidFill>
                          <a:effectLst/>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anose="02020603050405020304" pitchFamily="18" charset="0"/>
                          <a:cs typeface="Times New Roman" panose="02020603050405020304" pitchFamily="18" charset="0"/>
                        </a:rPr>
                        <a:t>tập</a:t>
                      </a:r>
                      <a:r>
                        <a:rPr lang="en-US" sz="2800" b="1" kern="1200" dirty="0">
                          <a:solidFill>
                            <a:schemeClr val="tx1"/>
                          </a:solidFill>
                          <a:effectLst/>
                          <a:latin typeface="Times New Roman" panose="02020603050405020304" pitchFamily="18" charset="0"/>
                          <a:cs typeface="Times New Roman" panose="02020603050405020304" pitchFamily="18" charset="0"/>
                        </a:rPr>
                        <a:t> 2: </a:t>
                      </a:r>
                      <a:r>
                        <a:rPr lang="vi-VN" sz="2800" b="1" u="none" strike="noStrike" kern="1200" dirty="0">
                          <a:solidFill>
                            <a:schemeClr val="tx1"/>
                          </a:solidFill>
                          <a:effectLst/>
                          <a:latin typeface="Times New Roman" panose="02020603050405020304" pitchFamily="18" charset="0"/>
                          <a:cs typeface="Times New Roman" panose="02020603050405020304" pitchFamily="18" charset="0"/>
                        </a:rPr>
                        <a:t>Sinh học và vấn đề đạo đức sinh học</a:t>
                      </a:r>
                      <a:endParaRPr lang="en-US" sz="28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xmlns="" val="2924849113"/>
                  </a:ext>
                </a:extLst>
              </a:tr>
              <a:tr h="609600">
                <a:tc>
                  <a:txBody>
                    <a:bodyPr/>
                    <a:lstStyle/>
                    <a:p>
                      <a:pPr algn="ct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r>
                        <a:rPr lang="en-GB" sz="2800" b="1" dirty="0" err="1">
                          <a:latin typeface="Times New Roman" panose="02020603050405020304" pitchFamily="18" charset="0"/>
                          <a:cs typeface="Times New Roman" panose="02020603050405020304" pitchFamily="18" charset="0"/>
                        </a:rPr>
                        <a:t>Kết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quả</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thảo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luận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xmlns="" val="920128147"/>
                  </a:ext>
                </a:extLst>
              </a:tr>
              <a:tr h="926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effectLst/>
                          <a:latin typeface="Times New Roman" panose="02020603050405020304" pitchFamily="18" charset="0"/>
                          <a:ea typeface="+mn-ea"/>
                          <a:cs typeface="Times New Roman" panose="02020603050405020304" pitchFamily="18" charset="0"/>
                        </a:rPr>
                        <a:t>hỏi</a:t>
                      </a:r>
                      <a:r>
                        <a:rPr lang="en-US" sz="3200" b="1" kern="1200" dirty="0">
                          <a:solidFill>
                            <a:schemeClr val="tx1"/>
                          </a:solidFill>
                          <a:effectLst/>
                          <a:latin typeface="Times New Roman" panose="02020603050405020304" pitchFamily="18" charset="0"/>
                          <a:ea typeface="+mn-ea"/>
                          <a:cs typeface="Times New Roman" panose="02020603050405020304" pitchFamily="18" charset="0"/>
                        </a:rPr>
                        <a:t> 2</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Em có đổng ý với việc dùng con người để làm thí nghiệm không? </a:t>
                      </a: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rPr>
                        <a:t>Tại sao?</a:t>
                      </a: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200" b="0"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bg1">
                        <a:alpha val="20000"/>
                      </a:schemeClr>
                    </a:solidFill>
                  </a:tcPr>
                </a:tc>
                <a:tc>
                  <a:txBody>
                    <a:bodyPr/>
                    <a:lstStyle/>
                    <a:p>
                      <a:endParaRPr lang="en-US" sz="3200" dirty="0">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xmlns="" val="797285321"/>
                  </a:ext>
                </a:extLst>
              </a:tr>
            </a:tbl>
          </a:graphicData>
        </a:graphic>
      </p:graphicFrame>
      <p:sp>
        <p:nvSpPr>
          <p:cNvPr id="10" name="TextBox 9">
            <a:extLst>
              <a:ext uri="{FF2B5EF4-FFF2-40B4-BE49-F238E27FC236}">
                <a16:creationId xmlns:a16="http://schemas.microsoft.com/office/drawing/2014/main" xmlns="" id="{E7BA6E43-E765-357B-B030-2B9E537F455D}"/>
              </a:ext>
            </a:extLst>
          </p:cNvPr>
          <p:cNvSpPr txBox="1"/>
          <p:nvPr/>
        </p:nvSpPr>
        <p:spPr>
          <a:xfrm>
            <a:off x="4250926" y="1958408"/>
            <a:ext cx="7705547" cy="4524315"/>
          </a:xfrm>
          <a:prstGeom prst="rect">
            <a:avLst/>
          </a:prstGeom>
          <a:noFill/>
        </p:spPr>
        <p:txBody>
          <a:bodyPr wrap="square">
            <a:spAutoFit/>
          </a:bodyPr>
          <a:lstStyle/>
          <a:p>
            <a:r>
              <a:rPr lang="en-US" sz="3200" kern="1200" dirty="0" err="1">
                <a:solidFill>
                  <a:srgbClr val="FF0000"/>
                </a:solidFill>
                <a:effectLst/>
                <a:latin typeface="Times New Roman" panose="02020603050405020304" pitchFamily="18" charset="0"/>
                <a:ea typeface="+mn-ea"/>
                <a:cs typeface="Times New Roman" panose="02020603050405020304" pitchFamily="18" charset="0"/>
              </a:rPr>
              <a:t>Không</a:t>
            </a:r>
            <a:r>
              <a:rPr lang="en-US" sz="3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kern="1200" dirty="0" err="1">
                <a:solidFill>
                  <a:srgbClr val="FF0000"/>
                </a:solidFill>
                <a:effectLst/>
                <a:latin typeface="Times New Roman" panose="02020603050405020304" pitchFamily="18" charset="0"/>
                <a:ea typeface="+mn-ea"/>
                <a:cs typeface="Times New Roman" panose="02020603050405020304" pitchFamily="18" charset="0"/>
              </a:rPr>
              <a:t>đồng</a:t>
            </a:r>
            <a:r>
              <a:rPr lang="en-US" sz="3200" kern="1200" dirty="0">
                <a:solidFill>
                  <a:srgbClr val="FF0000"/>
                </a:solidFill>
                <a:effectLst/>
                <a:latin typeface="Times New Roman" panose="02020603050405020304" pitchFamily="18" charset="0"/>
                <a:ea typeface="+mn-ea"/>
                <a:cs typeface="Times New Roman" panose="02020603050405020304" pitchFamily="18" charset="0"/>
              </a:rPr>
              <a:t> ý</a:t>
            </a:r>
          </a:p>
          <a:p>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Vì</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cá</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nhận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thức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giác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đau</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trạng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thái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tâm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nên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nghiệm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nếu</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chưa</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đảm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bảo</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an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toàn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tối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đa</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Thay</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biện</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pháp</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khác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thay</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thế</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tượng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thí</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nghiệm</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kĩ</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thuật</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32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tx1"/>
                </a:solidFill>
                <a:effectLst/>
                <a:latin typeface="Times New Roman" panose="02020603050405020304" pitchFamily="18" charset="0"/>
                <a:ea typeface="+mn-ea"/>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3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Right 10">
            <a:extLst>
              <a:ext uri="{FF2B5EF4-FFF2-40B4-BE49-F238E27FC236}">
                <a16:creationId xmlns:a16="http://schemas.microsoft.com/office/drawing/2014/main" xmlns="" id="{14129C83-1CE7-304C-EBF1-5ED2C9E01E62}"/>
              </a:ext>
            </a:extLst>
          </p:cNvPr>
          <p:cNvSpPr/>
          <p:nvPr/>
        </p:nvSpPr>
        <p:spPr>
          <a:xfrm>
            <a:off x="3590862" y="2715017"/>
            <a:ext cx="1358509"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C157E7C7-10B9-A918-7F82-5220BDF393B4}"/>
              </a:ext>
            </a:extLst>
          </p:cNvPr>
          <p:cNvGrpSpPr/>
          <p:nvPr/>
        </p:nvGrpSpPr>
        <p:grpSpPr>
          <a:xfrm>
            <a:off x="172488" y="660524"/>
            <a:ext cx="4361803" cy="3773465"/>
            <a:chOff x="70888" y="1310183"/>
            <a:chExt cx="4361803" cy="3773465"/>
          </a:xfrm>
        </p:grpSpPr>
        <p:sp>
          <p:nvSpPr>
            <p:cNvPr id="13" name="椭圆 10">
              <a:extLst>
                <a:ext uri="{FF2B5EF4-FFF2-40B4-BE49-F238E27FC236}">
                  <a16:creationId xmlns:a16="http://schemas.microsoft.com/office/drawing/2014/main" xmlns="" id="{3DC9474E-1B08-2EC9-B0C2-C3F584503EEB}"/>
                </a:ext>
              </a:extLst>
            </p:cNvPr>
            <p:cNvSpPr/>
            <p:nvPr/>
          </p:nvSpPr>
          <p:spPr>
            <a:xfrm>
              <a:off x="70888" y="1312103"/>
              <a:ext cx="719989" cy="719989"/>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4" name="椭圆 11">
              <a:extLst>
                <a:ext uri="{FF2B5EF4-FFF2-40B4-BE49-F238E27FC236}">
                  <a16:creationId xmlns:a16="http://schemas.microsoft.com/office/drawing/2014/main" xmlns="" id="{6C0ADC21-FD69-37E6-2365-C077AE380607}"/>
                </a:ext>
              </a:extLst>
            </p:cNvPr>
            <p:cNvSpPr/>
            <p:nvPr/>
          </p:nvSpPr>
          <p:spPr>
            <a:xfrm>
              <a:off x="147241" y="1388456"/>
              <a:ext cx="567282" cy="567281"/>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5" name="TextBox 14">
              <a:extLst>
                <a:ext uri="{FF2B5EF4-FFF2-40B4-BE49-F238E27FC236}">
                  <a16:creationId xmlns:a16="http://schemas.microsoft.com/office/drawing/2014/main" xmlns="" id="{0CC76883-B055-955B-1D2E-BC0D43305487}"/>
                </a:ext>
              </a:extLst>
            </p:cNvPr>
            <p:cNvSpPr txBox="1"/>
            <p:nvPr/>
          </p:nvSpPr>
          <p:spPr>
            <a:xfrm>
              <a:off x="185580" y="1310183"/>
              <a:ext cx="498855" cy="769441"/>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1</a:t>
              </a:r>
              <a:endParaRPr lang="zh-CN" altLang="en-US" sz="4400" b="1" dirty="0">
                <a:solidFill>
                  <a:srgbClr val="BCE8F2"/>
                </a:solidFill>
                <a:latin typeface="Arial" pitchFamily="34" charset="0"/>
                <a:cs typeface="Arial" pitchFamily="34" charset="0"/>
              </a:endParaRPr>
            </a:p>
          </p:txBody>
        </p:sp>
        <p:sp>
          <p:nvSpPr>
            <p:cNvPr id="16" name="TextBox 15">
              <a:extLst>
                <a:ext uri="{FF2B5EF4-FFF2-40B4-BE49-F238E27FC236}">
                  <a16:creationId xmlns:a16="http://schemas.microsoft.com/office/drawing/2014/main" xmlns="" id="{3DC71F85-7C30-3904-A182-D4088350A53B}"/>
                </a:ext>
              </a:extLst>
            </p:cNvPr>
            <p:cNvSpPr txBox="1"/>
            <p:nvPr/>
          </p:nvSpPr>
          <p:spPr>
            <a:xfrm>
              <a:off x="742692" y="1310183"/>
              <a:ext cx="3689999" cy="646331"/>
            </a:xfrm>
            <a:prstGeom prst="rect">
              <a:avLst/>
            </a:prstGeom>
            <a:noFill/>
          </p:spPr>
          <p:txBody>
            <a:bodyPr wrap="square">
              <a:spAutoFit/>
            </a:bodyPr>
            <a:lstStyle/>
            <a:p>
              <a:r>
                <a:rPr lang="en-US" sz="3600" b="1" dirty="0" err="1">
                  <a:effectLst/>
                  <a:latin typeface="Times New Roman" panose="02020603050405020304" pitchFamily="18" charset="0"/>
                  <a:ea typeface="Calibri" panose="020F0502020204030204" pitchFamily="34" charset="0"/>
                </a:rPr>
                <a:t>Máy</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đo</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huyết</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áp</a:t>
              </a:r>
              <a:endParaRPr lang="en-US" sz="3600" b="1" dirty="0"/>
            </a:p>
          </p:txBody>
        </p:sp>
        <p:pic>
          <p:nvPicPr>
            <p:cNvPr id="17" name="Picture 6">
              <a:extLst>
                <a:ext uri="{FF2B5EF4-FFF2-40B4-BE49-F238E27FC236}">
                  <a16:creationId xmlns:a16="http://schemas.microsoft.com/office/drawing/2014/main" xmlns="" id="{17BA8F5D-54D0-57B6-7DD2-AF7AE0702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80" y="2037590"/>
              <a:ext cx="3815443" cy="30460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B0793166-E940-EEDD-672B-348B3AB33E6C}"/>
              </a:ext>
            </a:extLst>
          </p:cNvPr>
          <p:cNvGrpSpPr/>
          <p:nvPr/>
        </p:nvGrpSpPr>
        <p:grpSpPr>
          <a:xfrm>
            <a:off x="5312228" y="226914"/>
            <a:ext cx="6182859" cy="6319029"/>
            <a:chOff x="5312228" y="226914"/>
            <a:chExt cx="6182859" cy="6319029"/>
          </a:xfrm>
        </p:grpSpPr>
        <p:pic>
          <p:nvPicPr>
            <p:cNvPr id="2050" name="Picture 2">
              <a:extLst>
                <a:ext uri="{FF2B5EF4-FFF2-40B4-BE49-F238E27FC236}">
                  <a16:creationId xmlns:a16="http://schemas.microsoft.com/office/drawing/2014/main" xmlns="" id="{C0D2EF00-C16C-3E80-0175-B677234E2B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312229" y="226914"/>
              <a:ext cx="6182858" cy="3046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xmlns="" id="{197BC452-9615-5362-02C8-6CAD002B8C4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12228" y="3272972"/>
              <a:ext cx="6182857" cy="32729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301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F99751E-75B1-1951-50FB-C5DCB484F1BC}"/>
              </a:ext>
            </a:extLst>
          </p:cNvPr>
          <p:cNvGraphicFramePr>
            <a:graphicFrameLocks noGrp="1"/>
          </p:cNvGraphicFramePr>
          <p:nvPr>
            <p:extLst>
              <p:ext uri="{D42A27DB-BD31-4B8C-83A1-F6EECF244321}">
                <p14:modId xmlns:p14="http://schemas.microsoft.com/office/powerpoint/2010/main" val="3091037450"/>
              </p:ext>
            </p:extLst>
          </p:nvPr>
        </p:nvGraphicFramePr>
        <p:xfrm>
          <a:off x="436359" y="537969"/>
          <a:ext cx="11062913" cy="6037880"/>
        </p:xfrm>
        <a:graphic>
          <a:graphicData uri="http://schemas.openxmlformats.org/drawingml/2006/table">
            <a:tbl>
              <a:tblPr firstRow="1" firstCol="1" bandRow="1">
                <a:tableStyleId>{BC89EF96-8CEA-46FF-86C4-4CE0E7609802}</a:tableStyleId>
              </a:tblPr>
              <a:tblGrid>
                <a:gridCol w="5721166">
                  <a:extLst>
                    <a:ext uri="{9D8B030D-6E8A-4147-A177-3AD203B41FA5}">
                      <a16:colId xmlns:a16="http://schemas.microsoft.com/office/drawing/2014/main" xmlns="" val="3436754456"/>
                    </a:ext>
                  </a:extLst>
                </a:gridCol>
                <a:gridCol w="5341747">
                  <a:extLst>
                    <a:ext uri="{9D8B030D-6E8A-4147-A177-3AD203B41FA5}">
                      <a16:colId xmlns:a16="http://schemas.microsoft.com/office/drawing/2014/main" xmlns="" val="1426942017"/>
                    </a:ext>
                  </a:extLst>
                </a:gridCol>
              </a:tblGrid>
              <a:tr h="461789">
                <a:tc gridSpan="2">
                  <a:txBody>
                    <a:bodyPr/>
                    <a:lstStyle/>
                    <a:p>
                      <a:pPr marL="457200"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3: </a:t>
                      </a:r>
                      <a:r>
                        <a:rPr lang="vi-VN" sz="3200" u="none" strike="noStrike" spc="0" dirty="0">
                          <a:effectLst/>
                          <a:latin typeface="Times New Roman" panose="02020603050405020304" pitchFamily="18" charset="0"/>
                          <a:cs typeface="Times New Roman" panose="02020603050405020304" pitchFamily="18" charset="0"/>
                        </a:rPr>
                        <a:t>Sinh học và sự phát triển kinh tế, công nghệ</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4006785581"/>
                  </a:ext>
                </a:extLst>
              </a:tr>
              <a:tr h="2530679">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r>
                        <a:rPr lang="en-GB" sz="32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200" b="1" dirty="0">
                          <a:effectLst/>
                          <a:latin typeface="Times New Roman" panose="02020603050405020304" pitchFamily="18" charset="0"/>
                          <a:ea typeface="Segoe UI" panose="020B0502040204020203" pitchFamily="34" charset="0"/>
                          <a:cs typeface="Times New Roman" panose="02020603050405020304" pitchFamily="18" charset="0"/>
                        </a:rPr>
                        <a:t> 1</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a:t>
                      </a:r>
                      <a:r>
                        <a:rPr lang="en-GB" sz="320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Kể</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tên</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một</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sản</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phẩm</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p>
                    <a:p>
                      <a:pPr marR="12700" indent="-165100" algn="just">
                        <a:lnSpc>
                          <a:spcPts val="1390"/>
                        </a:lnSpc>
                        <a:spcBef>
                          <a:spcPts val="1200"/>
                        </a:spcBef>
                        <a:spcAft>
                          <a:spcPts val="600"/>
                        </a:spcAft>
                      </a:pP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ứng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công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nghệ</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sinh</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học</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p>
                    <a:p>
                      <a:pPr marR="12700" indent="-165100" algn="just">
                        <a:lnSpc>
                          <a:spcPts val="1390"/>
                        </a:lnSpc>
                        <a:spcBef>
                          <a:spcPts val="1200"/>
                        </a:spcBef>
                        <a:spcAft>
                          <a:spcPts val="600"/>
                        </a:spcAft>
                      </a:pP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được</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sử</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trong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đời</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sống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p>
                    <a:p>
                      <a:pPr marR="12700" indent="-165100" algn="just">
                        <a:lnSpc>
                          <a:spcPts val="1390"/>
                        </a:lnSpc>
                        <a:spcBef>
                          <a:spcPts val="1200"/>
                        </a:spcBef>
                        <a:spcAft>
                          <a:spcPts val="600"/>
                        </a:spcAft>
                      </a:pP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hàng</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200" b="0" dirty="0" err="1">
                          <a:effectLst/>
                          <a:latin typeface="Times New Roman" panose="02020603050405020304" pitchFamily="18" charset="0"/>
                          <a:ea typeface="Segoe UI" panose="020B0502040204020203" pitchFamily="34" charset="0"/>
                          <a:cs typeface="Times New Roman" panose="02020603050405020304" pitchFamily="18" charset="0"/>
                        </a:rPr>
                        <a:t>ngày</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a:t>
                      </a: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722863997"/>
                  </a:ext>
                </a:extLst>
              </a:tr>
              <a:tr h="2884216">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r>
                        <a:rPr lang="en-GB" sz="32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200" b="1" dirty="0">
                          <a:effectLst/>
                          <a:latin typeface="Times New Roman" panose="02020603050405020304" pitchFamily="18" charset="0"/>
                          <a:ea typeface="Segoe UI" panose="020B0502040204020203" pitchFamily="34" charset="0"/>
                          <a:cs typeface="Times New Roman" panose="02020603050405020304" pitchFamily="18" charset="0"/>
                        </a:rPr>
                        <a:t> 2</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Tại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học</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gắn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liền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kinh</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tc>
                <a:tc>
                  <a:txBody>
                    <a:bodyPr/>
                    <a:lstStyle/>
                    <a:p>
                      <a:pPr marL="342900" marR="12700" lvl="0" indent="-342900" algn="just">
                        <a:lnSpc>
                          <a:spcPts val="1490"/>
                        </a:lnSpc>
                        <a:spcBef>
                          <a:spcPts val="1200"/>
                        </a:spcBef>
                        <a:spcAft>
                          <a:spcPts val="600"/>
                        </a:spcAft>
                        <a:buFont typeface="Times New Roman" panose="02020603050405020304" pitchFamily="18" charset="0"/>
                        <a:buChar char="-"/>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91253339"/>
                  </a:ext>
                </a:extLst>
              </a:tr>
            </a:tbl>
          </a:graphicData>
        </a:graphic>
      </p:graphicFrame>
    </p:spTree>
    <p:extLst>
      <p:ext uri="{BB962C8B-B14F-4D97-AF65-F5344CB8AC3E}">
        <p14:creationId xmlns:p14="http://schemas.microsoft.com/office/powerpoint/2010/main" val="127977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F99751E-75B1-1951-50FB-C5DCB484F1BC}"/>
              </a:ext>
            </a:extLst>
          </p:cNvPr>
          <p:cNvGraphicFramePr>
            <a:graphicFrameLocks noGrp="1"/>
          </p:cNvGraphicFramePr>
          <p:nvPr>
            <p:extLst>
              <p:ext uri="{D42A27DB-BD31-4B8C-83A1-F6EECF244321}">
                <p14:modId xmlns:p14="http://schemas.microsoft.com/office/powerpoint/2010/main" val="145534023"/>
              </p:ext>
            </p:extLst>
          </p:nvPr>
        </p:nvGraphicFramePr>
        <p:xfrm>
          <a:off x="436359" y="537969"/>
          <a:ext cx="11533968" cy="4764024"/>
        </p:xfrm>
        <a:graphic>
          <a:graphicData uri="http://schemas.openxmlformats.org/drawingml/2006/table">
            <a:tbl>
              <a:tblPr firstRow="1" firstCol="1" bandRow="1">
                <a:tableStyleId>{BC89EF96-8CEA-46FF-86C4-4CE0E7609802}</a:tableStyleId>
              </a:tblPr>
              <a:tblGrid>
                <a:gridCol w="5562659">
                  <a:extLst>
                    <a:ext uri="{9D8B030D-6E8A-4147-A177-3AD203B41FA5}">
                      <a16:colId xmlns:a16="http://schemas.microsoft.com/office/drawing/2014/main" xmlns="" val="3436754456"/>
                    </a:ext>
                  </a:extLst>
                </a:gridCol>
                <a:gridCol w="5971309">
                  <a:extLst>
                    <a:ext uri="{9D8B030D-6E8A-4147-A177-3AD203B41FA5}">
                      <a16:colId xmlns:a16="http://schemas.microsoft.com/office/drawing/2014/main" xmlns="" val="1426942017"/>
                    </a:ext>
                  </a:extLst>
                </a:gridCol>
              </a:tblGrid>
              <a:tr h="461789">
                <a:tc gridSpan="2">
                  <a:txBody>
                    <a:bodyPr/>
                    <a:lstStyle/>
                    <a:p>
                      <a:pPr marL="457200"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3: </a:t>
                      </a:r>
                      <a:r>
                        <a:rPr lang="vi-VN" sz="3200" u="none" strike="noStrike" spc="0" dirty="0">
                          <a:effectLst/>
                          <a:latin typeface="Times New Roman" panose="02020603050405020304" pitchFamily="18" charset="0"/>
                          <a:cs typeface="Times New Roman" panose="02020603050405020304" pitchFamily="18" charset="0"/>
                        </a:rPr>
                        <a:t>Sinh học và sự phát triển kinh tế, công nghệ</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4006785581"/>
                  </a:ext>
                </a:extLst>
              </a:tr>
              <a:tr h="2425149">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ct val="100000"/>
                        </a:lnSpc>
                        <a:spcBef>
                          <a:spcPts val="1200"/>
                        </a:spcBef>
                        <a:spcAft>
                          <a:spcPts val="600"/>
                        </a:spcAft>
                      </a:pPr>
                      <a:r>
                        <a:rPr lang="en-GB" sz="36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600" b="1" dirty="0">
                          <a:effectLst/>
                          <a:latin typeface="Times New Roman" panose="02020603050405020304" pitchFamily="18" charset="0"/>
                          <a:ea typeface="Segoe UI" panose="020B0502040204020203" pitchFamily="34" charset="0"/>
                          <a:cs typeface="Times New Roman" panose="02020603050405020304" pitchFamily="18" charset="0"/>
                        </a:rPr>
                        <a:t> 1</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a:t>
                      </a:r>
                      <a:r>
                        <a:rPr lang="en-GB" sz="360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Kể</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tên</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một</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số</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sản</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phẩm</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ứng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công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nghệ</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sinh</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học</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được</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sử</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dụng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trong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đời</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sống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hàng</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GB" sz="3600" b="0" dirty="0" err="1">
                          <a:effectLst/>
                          <a:latin typeface="Times New Roman" panose="02020603050405020304" pitchFamily="18" charset="0"/>
                          <a:ea typeface="Segoe UI" panose="020B0502040204020203" pitchFamily="34" charset="0"/>
                          <a:cs typeface="Times New Roman" panose="02020603050405020304" pitchFamily="18" charset="0"/>
                        </a:rPr>
                        <a:t>ngày</a:t>
                      </a:r>
                      <a:r>
                        <a:rPr lang="en-GB" sz="3600" b="0" dirty="0">
                          <a:effectLst/>
                          <a:latin typeface="Times New Roman" panose="02020603050405020304" pitchFamily="18" charset="0"/>
                          <a:ea typeface="Segoe UI" panose="020B0502040204020203" pitchFamily="34" charset="0"/>
                          <a:cs typeface="Times New Roman" panose="02020603050405020304" pitchFamily="18" charset="0"/>
                        </a:rPr>
                        <a:t>?</a:t>
                      </a: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457200">
                        <a:lnSpc>
                          <a:spcPct val="107000"/>
                        </a:lnSpc>
                        <a:spcAft>
                          <a:spcPts val="800"/>
                        </a:spcAft>
                        <a:tabLst>
                          <a:tab pos="984250" algn="l"/>
                        </a:tabLs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722863997"/>
                  </a:ext>
                </a:extLst>
              </a:tr>
            </a:tbl>
          </a:graphicData>
        </a:graphic>
      </p:graphicFrame>
      <p:sp>
        <p:nvSpPr>
          <p:cNvPr id="6" name="TextBox 5">
            <a:extLst>
              <a:ext uri="{FF2B5EF4-FFF2-40B4-BE49-F238E27FC236}">
                <a16:creationId xmlns:a16="http://schemas.microsoft.com/office/drawing/2014/main" xmlns="" id="{22A9E5C2-DECA-7FFE-D3E3-12A601E865AD}"/>
              </a:ext>
            </a:extLst>
          </p:cNvPr>
          <p:cNvSpPr txBox="1"/>
          <p:nvPr/>
        </p:nvSpPr>
        <p:spPr>
          <a:xfrm>
            <a:off x="5874327" y="1212223"/>
            <a:ext cx="6096000" cy="2731261"/>
          </a:xfrm>
          <a:prstGeom prst="rect">
            <a:avLst/>
          </a:prstGeom>
          <a:noFill/>
        </p:spPr>
        <p:txBody>
          <a:bodyPr wrap="square">
            <a:spAutoFit/>
          </a:bodyPr>
          <a:lstStyle/>
          <a:p>
            <a:pPr marL="457200">
              <a:lnSpc>
                <a:spcPct val="107000"/>
              </a:lnSpc>
              <a:spcAft>
                <a:spcPts val="800"/>
              </a:spcAft>
              <a:tabLst>
                <a:tab pos="984250" algn="l"/>
              </a:tabLst>
            </a:pP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phẩm</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sạch</a:t>
            </a:r>
            <a:endParaRPr lang="en-US" sz="3600" dirty="0">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hân</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vi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sinh</a:t>
            </a:r>
            <a:endParaRPr lang="en-US" sz="3600" dirty="0">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B</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ao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bì</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hủy</a:t>
            </a:r>
            <a:endParaRPr lang="en-US" sz="3600" dirty="0">
              <a:latin typeface="Times New Roman" panose="02020603050405020304" pitchFamily="18" charset="0"/>
              <a:cs typeface="Times New Roman" panose="02020603050405020304" pitchFamily="18" charset="0"/>
            </a:endParaRPr>
          </a:p>
          <a:p>
            <a:pPr marL="457200">
              <a:lnSpc>
                <a:spcPct val="107000"/>
              </a:lnSpc>
              <a:spcAft>
                <a:spcPts val="800"/>
              </a:spcAft>
              <a:tabLst>
                <a:tab pos="984250" algn="l"/>
              </a:tabLst>
            </a:pP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ây</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cấy</a:t>
            </a:r>
            <a:r>
              <a:rPr lang="en-US" sz="36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tx1"/>
                </a:solidFill>
                <a:effectLst/>
                <a:latin typeface="Times New Roman" panose="02020603050405020304" pitchFamily="18" charset="0"/>
                <a:ea typeface="+mn-ea"/>
                <a:cs typeface="Times New Roman" panose="02020603050405020304" pitchFamily="18" charset="0"/>
              </a:rPr>
              <a:t>mô</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F99751E-75B1-1951-50FB-C5DCB484F1BC}"/>
              </a:ext>
            </a:extLst>
          </p:cNvPr>
          <p:cNvGraphicFramePr>
            <a:graphicFrameLocks noGrp="1"/>
          </p:cNvGraphicFramePr>
          <p:nvPr>
            <p:extLst>
              <p:ext uri="{D42A27DB-BD31-4B8C-83A1-F6EECF244321}">
                <p14:modId xmlns:p14="http://schemas.microsoft.com/office/powerpoint/2010/main" val="959961492"/>
              </p:ext>
            </p:extLst>
          </p:nvPr>
        </p:nvGraphicFramePr>
        <p:xfrm>
          <a:off x="436359" y="150035"/>
          <a:ext cx="11533968" cy="6592189"/>
        </p:xfrm>
        <a:graphic>
          <a:graphicData uri="http://schemas.openxmlformats.org/drawingml/2006/table">
            <a:tbl>
              <a:tblPr firstRow="1" firstCol="1" bandRow="1">
                <a:tableStyleId>{BC89EF96-8CEA-46FF-86C4-4CE0E7609802}</a:tableStyleId>
              </a:tblPr>
              <a:tblGrid>
                <a:gridCol w="4495859">
                  <a:extLst>
                    <a:ext uri="{9D8B030D-6E8A-4147-A177-3AD203B41FA5}">
                      <a16:colId xmlns:a16="http://schemas.microsoft.com/office/drawing/2014/main" xmlns="" val="3436754456"/>
                    </a:ext>
                  </a:extLst>
                </a:gridCol>
                <a:gridCol w="7038109">
                  <a:extLst>
                    <a:ext uri="{9D8B030D-6E8A-4147-A177-3AD203B41FA5}">
                      <a16:colId xmlns:a16="http://schemas.microsoft.com/office/drawing/2014/main" xmlns="" val="1426942017"/>
                    </a:ext>
                  </a:extLst>
                </a:gridCol>
              </a:tblGrid>
              <a:tr h="461789">
                <a:tc gridSpan="2">
                  <a:txBody>
                    <a:bodyPr/>
                    <a:lstStyle/>
                    <a:p>
                      <a:pPr marL="457200"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3: </a:t>
                      </a:r>
                      <a:r>
                        <a:rPr lang="vi-VN" sz="3200" u="none" strike="noStrike" spc="0" dirty="0">
                          <a:effectLst/>
                          <a:latin typeface="Times New Roman" panose="02020603050405020304" pitchFamily="18" charset="0"/>
                          <a:cs typeface="Times New Roman" panose="02020603050405020304" pitchFamily="18" charset="0"/>
                        </a:rPr>
                        <a:t>Sinh học và sự phát triển kinh tế, công nghệ</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4006785581"/>
                  </a:ext>
                </a:extLst>
              </a:tr>
              <a:tr h="2884216">
                <a:tc>
                  <a:txBody>
                    <a:bodyPr/>
                    <a:lstStyle/>
                    <a:p>
                      <a:pPr marR="12700" indent="-165100" algn="just">
                        <a:lnSpc>
                          <a:spcPts val="1390"/>
                        </a:lnSpc>
                        <a:spcBef>
                          <a:spcPts val="1200"/>
                        </a:spcBef>
                        <a:spcAft>
                          <a:spcPts val="600"/>
                        </a:spcAft>
                      </a:pPr>
                      <a:endParaRPr lang="en-GB" sz="3200" dirty="0">
                        <a:effectLst/>
                        <a:latin typeface="Times New Roman" panose="02020603050405020304" pitchFamily="18" charset="0"/>
                        <a:ea typeface="Segoe UI" panose="020B0502040204020203" pitchFamily="34" charset="0"/>
                        <a:cs typeface="Times New Roman" panose="02020603050405020304" pitchFamily="18" charset="0"/>
                      </a:endParaRPr>
                    </a:p>
                    <a:p>
                      <a:pPr marR="12700" indent="-165100" algn="just">
                        <a:lnSpc>
                          <a:spcPts val="1390"/>
                        </a:lnSpc>
                        <a:spcBef>
                          <a:spcPts val="1200"/>
                        </a:spcBef>
                        <a:spcAft>
                          <a:spcPts val="600"/>
                        </a:spcAft>
                      </a:pPr>
                      <a:r>
                        <a:rPr lang="en-GB" sz="3200" b="1" dirty="0" err="1">
                          <a:effectLst/>
                          <a:latin typeface="Times New Roman" panose="02020603050405020304" pitchFamily="18" charset="0"/>
                          <a:ea typeface="Segoe UI" panose="020B0502040204020203" pitchFamily="34" charset="0"/>
                          <a:cs typeface="Times New Roman" panose="02020603050405020304" pitchFamily="18" charset="0"/>
                        </a:rPr>
                        <a:t>Câu</a:t>
                      </a:r>
                      <a:r>
                        <a:rPr lang="en-GB" sz="3200" b="1" dirty="0">
                          <a:effectLst/>
                          <a:latin typeface="Times New Roman" panose="02020603050405020304" pitchFamily="18" charset="0"/>
                          <a:ea typeface="Segoe UI" panose="020B0502040204020203" pitchFamily="34" charset="0"/>
                          <a:cs typeface="Times New Roman" panose="02020603050405020304" pitchFamily="18" charset="0"/>
                        </a:rPr>
                        <a:t> 2</a:t>
                      </a:r>
                      <a:r>
                        <a:rPr lang="en-GB" sz="3200" b="0"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Tại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dạng</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gắn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liền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sự</a:t>
                      </a:r>
                      <a:endParaRPr lang="en-US" sz="3200" b="0" kern="1200" dirty="0">
                        <a:solidFill>
                          <a:schemeClr val="tx1"/>
                        </a:solidFill>
                        <a:effectLst/>
                        <a:latin typeface="Times New Roman" panose="02020603050405020304" pitchFamily="18" charset="0"/>
                        <a:ea typeface="+mn-ea"/>
                        <a:cs typeface="Times New Roman" panose="02020603050405020304" pitchFamily="18" charset="0"/>
                      </a:endParaRPr>
                    </a:p>
                    <a:p>
                      <a:pPr marR="12700" indent="-165100" algn="just">
                        <a:lnSpc>
                          <a:spcPts val="1390"/>
                        </a:lnSpc>
                        <a:spcBef>
                          <a:spcPts val="1200"/>
                        </a:spcBef>
                        <a:spcAft>
                          <a:spcPts val="600"/>
                        </a:spcAft>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pháttriển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GB" sz="3200" b="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solidFill>
                      <a:schemeClr val="bg1">
                        <a:alpha val="20000"/>
                      </a:schemeClr>
                    </a:solidFill>
                  </a:tcPr>
                </a:tc>
                <a:tc>
                  <a:txBody>
                    <a:bodyPr/>
                    <a:lstStyle/>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gn="just">
                        <a:lnSpc>
                          <a:spcPts val="1490"/>
                        </a:lnSpc>
                        <a:spcBef>
                          <a:spcPts val="1200"/>
                        </a:spcBef>
                        <a:spcAft>
                          <a:spcPts val="600"/>
                        </a:spcAft>
                        <a:buFont typeface="Times New Roman" panose="02020603050405020304" pitchFamily="18" charset="0"/>
                        <a:buChar char="-"/>
                      </a:pPr>
                      <a:endParaRPr lang="en-GB"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891253339"/>
                  </a:ext>
                </a:extLst>
              </a:tr>
            </a:tbl>
          </a:graphicData>
        </a:graphic>
      </p:graphicFrame>
      <p:sp>
        <p:nvSpPr>
          <p:cNvPr id="5" name="TextBox 4">
            <a:extLst>
              <a:ext uri="{FF2B5EF4-FFF2-40B4-BE49-F238E27FC236}">
                <a16:creationId xmlns:a16="http://schemas.microsoft.com/office/drawing/2014/main" xmlns="" id="{A6B10713-281A-2126-7739-5408B0925ABB}"/>
              </a:ext>
            </a:extLst>
          </p:cNvPr>
          <p:cNvSpPr txBox="1"/>
          <p:nvPr/>
        </p:nvSpPr>
        <p:spPr>
          <a:xfrm>
            <a:off x="5029199" y="860806"/>
            <a:ext cx="6726441" cy="5262979"/>
          </a:xfrm>
          <a:prstGeom prst="rect">
            <a:avLst/>
          </a:prstGeom>
          <a:noFill/>
        </p:spPr>
        <p:txBody>
          <a:bodyPr wrap="square">
            <a:spAutoFit/>
          </a:bodyPr>
          <a:lstStyle/>
          <a:p>
            <a:pPr lvl="0"/>
            <a:r>
              <a:rPr lang="vi-VN" sz="2800" b="0" i="0" u="none" strike="noStrike" kern="1200" dirty="0">
                <a:solidFill>
                  <a:schemeClr val="tx1"/>
                </a:solidFill>
                <a:effectLst/>
                <a:latin typeface="+mj-lt"/>
                <a:ea typeface="+mn-ea"/>
                <a:cs typeface="+mn-cs"/>
              </a:rPr>
              <a:t>Việc ứng dụng công nghệ sinh học trong các lĩnh vực công nghiệp, nông nghiệp, y học,... </a:t>
            </a:r>
            <a:r>
              <a:rPr lang="vi-VN" sz="2800" b="0" i="0" u="none" strike="noStrike" kern="1200" dirty="0">
                <a:solidFill>
                  <a:srgbClr val="FF0000"/>
                </a:solidFill>
                <a:effectLst/>
                <a:latin typeface="+mj-lt"/>
                <a:ea typeface="+mn-ea"/>
                <a:cs typeface="+mn-cs"/>
              </a:rPr>
              <a:t>đã cho ra đời nhiểu sản phẩm như các giống cây trổng, vât nuôi có chất lượng tốt, chi phí thấp, góp phẩn bảo vệ môi trường, đảm bảo an toàn sức khoẻ người tiêu dùng, thúc đẩy sự phát triển kinh tế - xã hôi.</a:t>
            </a:r>
            <a:endParaRPr lang="en-US" sz="2800" kern="1200" dirty="0">
              <a:solidFill>
                <a:srgbClr val="FF0000"/>
              </a:solidFill>
              <a:effectLst/>
              <a:latin typeface="+mj-lt"/>
              <a:ea typeface="+mn-ea"/>
              <a:cs typeface="+mn-cs"/>
            </a:endParaRPr>
          </a:p>
          <a:p>
            <a:r>
              <a:rPr lang="vi-VN" sz="2800" b="0" i="0" u="none" strike="noStrike" kern="1200" dirty="0">
                <a:solidFill>
                  <a:schemeClr val="tx1"/>
                </a:solidFill>
                <a:effectLst/>
                <a:latin typeface="+mj-lt"/>
                <a:ea typeface="+mn-ea"/>
                <a:cs typeface="+mn-cs"/>
              </a:rPr>
              <a:t>Mặt khác, việc bảo t</a:t>
            </a:r>
            <a:r>
              <a:rPr lang="en-GB" sz="2800" b="0" i="0" u="none" strike="noStrike" kern="1200" dirty="0">
                <a:solidFill>
                  <a:schemeClr val="tx1"/>
                </a:solidFill>
                <a:effectLst/>
                <a:latin typeface="+mj-lt"/>
                <a:ea typeface="+mn-ea"/>
                <a:cs typeface="+mn-cs"/>
              </a:rPr>
              <a:t>ồ</a:t>
            </a:r>
            <a:r>
              <a:rPr lang="vi-VN" sz="2800" b="0" i="0" u="none" strike="noStrike" kern="1200" dirty="0">
                <a:solidFill>
                  <a:schemeClr val="tx1"/>
                </a:solidFill>
                <a:effectLst/>
                <a:latin typeface="+mj-lt"/>
                <a:ea typeface="+mn-ea"/>
                <a:cs typeface="+mn-cs"/>
              </a:rPr>
              <a:t>n đa dạng sinh học cũng gắn liền với sự phát triển kinh tế, mục tiêu bảo t</a:t>
            </a:r>
            <a:r>
              <a:rPr lang="en-GB" sz="2800" b="0" i="0" u="none" strike="noStrike" kern="1200" dirty="0">
                <a:solidFill>
                  <a:schemeClr val="tx1"/>
                </a:solidFill>
                <a:effectLst/>
                <a:latin typeface="+mj-lt"/>
                <a:ea typeface="+mn-ea"/>
                <a:cs typeface="+mn-cs"/>
              </a:rPr>
              <a:t>ồ</a:t>
            </a:r>
            <a:r>
              <a:rPr lang="vi-VN" sz="2800" b="0" i="0" u="none" strike="noStrike" kern="1200" dirty="0">
                <a:solidFill>
                  <a:schemeClr val="tx1"/>
                </a:solidFill>
                <a:effectLst/>
                <a:latin typeface="+mj-lt"/>
                <a:ea typeface="+mn-ea"/>
                <a:cs typeface="+mn-cs"/>
              </a:rPr>
              <a:t>n và quản lí tài nguyên thiên nhiên được l</a:t>
            </a:r>
            <a:r>
              <a:rPr lang="en-GB" sz="2800" b="0" i="0" u="none" strike="noStrike" kern="1200" dirty="0">
                <a:solidFill>
                  <a:schemeClr val="tx1"/>
                </a:solidFill>
                <a:effectLst/>
                <a:latin typeface="+mj-lt"/>
                <a:ea typeface="+mn-ea"/>
                <a:cs typeface="+mn-cs"/>
              </a:rPr>
              <a:t>ồ</a:t>
            </a:r>
            <a:r>
              <a:rPr lang="vi-VN" sz="2800" b="0" i="0" u="none" strike="noStrike" kern="1200" dirty="0">
                <a:solidFill>
                  <a:schemeClr val="tx1"/>
                </a:solidFill>
                <a:effectLst/>
                <a:latin typeface="+mj-lt"/>
                <a:ea typeface="+mn-ea"/>
                <a:cs typeface="+mn-cs"/>
              </a:rPr>
              <a:t>ng ghép vào các dự án phát triển kinh tế như xây dựng các khu du lịch sinh thái</a:t>
            </a:r>
            <a:endParaRPr lang="en-US" sz="2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9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xmlns="" id="{CC54D045-B5D5-DCA7-8EC9-5B1D00B891C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xmlns="" id="{837DCEFF-CBB1-CA48-6E34-14862DEF0AD1}"/>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xmlns="" id="{7DA213BC-C204-04B3-2A5F-687B2103D97C}"/>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10" name="TextBox 9">
            <a:extLst>
              <a:ext uri="{FF2B5EF4-FFF2-40B4-BE49-F238E27FC236}">
                <a16:creationId xmlns:a16="http://schemas.microsoft.com/office/drawing/2014/main" xmlns="" id="{F70B31C1-7142-22A7-0786-059502B26D51}"/>
              </a:ext>
            </a:extLst>
          </p:cNvPr>
          <p:cNvSpPr txBox="1"/>
          <p:nvPr/>
        </p:nvSpPr>
        <p:spPr>
          <a:xfrm>
            <a:off x="180108" y="946325"/>
            <a:ext cx="12011892" cy="1841466"/>
          </a:xfrm>
          <a:prstGeom prst="rect">
            <a:avLst/>
          </a:prstGeom>
          <a:noFill/>
        </p:spPr>
        <p:txBody>
          <a:bodyPr wrap="square">
            <a:spAutoFit/>
          </a:bodyPr>
          <a:lstStyle/>
          <a:p>
            <a:pPr marL="457200">
              <a:lnSpc>
                <a:spcPct val="107000"/>
              </a:lnSpc>
              <a:spcAft>
                <a:spcPts val="800"/>
              </a:spcAft>
              <a:tabLst>
                <a:tab pos="984250" algn="l"/>
              </a:tabLst>
            </a:pP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1.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X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ô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xmlns="" id="{0B83EC1D-47B6-9172-66D3-47CB32ACAD27}"/>
              </a:ext>
            </a:extLst>
          </p:cNvPr>
          <p:cNvGraphicFramePr>
            <a:graphicFrameLocks noGrp="1"/>
          </p:cNvGraphicFramePr>
          <p:nvPr>
            <p:extLst>
              <p:ext uri="{D42A27DB-BD31-4B8C-83A1-F6EECF244321}">
                <p14:modId xmlns:p14="http://schemas.microsoft.com/office/powerpoint/2010/main" val="3002669901"/>
              </p:ext>
            </p:extLst>
          </p:nvPr>
        </p:nvGraphicFramePr>
        <p:xfrm>
          <a:off x="1945120" y="3007430"/>
          <a:ext cx="7434408" cy="1868458"/>
        </p:xfrm>
        <a:graphic>
          <a:graphicData uri="http://schemas.openxmlformats.org/drawingml/2006/table">
            <a:tbl>
              <a:tblPr firstRow="1" firstCol="1" bandRow="1">
                <a:tableStyleId>{5DA37D80-6434-44D0-A028-1B22A696006F}</a:tableStyleId>
              </a:tblPr>
              <a:tblGrid>
                <a:gridCol w="5097397">
                  <a:extLst>
                    <a:ext uri="{9D8B030D-6E8A-4147-A177-3AD203B41FA5}">
                      <a16:colId xmlns:a16="http://schemas.microsoft.com/office/drawing/2014/main" xmlns="" val="3090160652"/>
                    </a:ext>
                  </a:extLst>
                </a:gridCol>
                <a:gridCol w="2337011">
                  <a:extLst>
                    <a:ext uri="{9D8B030D-6E8A-4147-A177-3AD203B41FA5}">
                      <a16:colId xmlns:a16="http://schemas.microsoft.com/office/drawing/2014/main" xmlns="" val="3875601709"/>
                    </a:ext>
                  </a:extLst>
                </a:gridCol>
              </a:tblGrid>
              <a:tr h="497839">
                <a:tc>
                  <a:txBody>
                    <a:bodyPr/>
                    <a:lstStyle/>
                    <a:p>
                      <a:pPr marL="457200">
                        <a:lnSpc>
                          <a:spcPct val="107000"/>
                        </a:lnSpc>
                        <a:tabLst>
                          <a:tab pos="984250" algn="l"/>
                        </a:tabLst>
                      </a:pPr>
                      <a:r>
                        <a:rPr lang="en-GB" sz="3600" b="0" dirty="0" err="1">
                          <a:effectLst/>
                          <a:latin typeface="Times New Roman" panose="02020603050405020304" pitchFamily="18" charset="0"/>
                          <a:cs typeface="Times New Roman" panose="02020603050405020304" pitchFamily="18" charset="0"/>
                        </a:rPr>
                        <a:t>Phân</a:t>
                      </a:r>
                      <a:r>
                        <a:rPr lang="en-GB" sz="3600" b="0" dirty="0">
                          <a:effectLst/>
                          <a:latin typeface="Times New Roman" panose="02020603050405020304" pitchFamily="18" charset="0"/>
                          <a:cs typeface="Times New Roman" panose="02020603050405020304" pitchFamily="18" charset="0"/>
                        </a:rPr>
                        <a:t> vi </a:t>
                      </a:r>
                      <a:r>
                        <a:rPr lang="en-GB" sz="3600" b="0" dirty="0" err="1">
                          <a:effectLst/>
                          <a:latin typeface="Times New Roman" panose="02020603050405020304" pitchFamily="18" charset="0"/>
                          <a:cs typeface="Times New Roman" panose="02020603050405020304" pitchFamily="18" charset="0"/>
                        </a:rPr>
                        <a:t>sinh</a:t>
                      </a:r>
                      <a:endParaRPr lang="en-US"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457200">
                        <a:lnSpc>
                          <a:spcPct val="107000"/>
                        </a:lnSpc>
                        <a:spcAft>
                          <a:spcPts val="800"/>
                        </a:spcAft>
                        <a:tabLst>
                          <a:tab pos="984250" algn="l"/>
                        </a:tabLs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99780431"/>
                  </a:ext>
                </a:extLst>
              </a:tr>
              <a:tr h="497839">
                <a:tc>
                  <a:txBody>
                    <a:bodyPr/>
                    <a:lstStyle/>
                    <a:p>
                      <a:pPr marL="457200">
                        <a:lnSpc>
                          <a:spcPct val="107000"/>
                        </a:lnSpc>
                        <a:tabLst>
                          <a:tab pos="984250" algn="l"/>
                        </a:tabLst>
                      </a:pPr>
                      <a:r>
                        <a:rPr lang="en-GB" sz="3600" b="0" dirty="0">
                          <a:effectLst/>
                          <a:latin typeface="Times New Roman" panose="02020603050405020304" pitchFamily="18" charset="0"/>
                          <a:cs typeface="Times New Roman" panose="02020603050405020304" pitchFamily="18" charset="0"/>
                        </a:rPr>
                        <a:t>Bao </a:t>
                      </a:r>
                      <a:r>
                        <a:rPr lang="en-GB" sz="3600" b="0" dirty="0" err="1">
                          <a:effectLst/>
                          <a:latin typeface="Times New Roman" panose="02020603050405020304" pitchFamily="18" charset="0"/>
                          <a:cs typeface="Times New Roman" panose="02020603050405020304" pitchFamily="18" charset="0"/>
                        </a:rPr>
                        <a:t>bì</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tự</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phân</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hỷ</a:t>
                      </a:r>
                      <a:endParaRPr lang="en-US"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457200">
                        <a:lnSpc>
                          <a:spcPct val="107000"/>
                        </a:lnSpc>
                        <a:spcAft>
                          <a:spcPts val="800"/>
                        </a:spcAft>
                        <a:tabLst>
                          <a:tab pos="984250" algn="l"/>
                        </a:tabLs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xmlns="" val="1098941903"/>
                  </a:ext>
                </a:extLst>
              </a:tr>
              <a:tr h="773590">
                <a:tc>
                  <a:txBody>
                    <a:bodyPr/>
                    <a:lstStyle/>
                    <a:p>
                      <a:pPr marL="457200">
                        <a:lnSpc>
                          <a:spcPct val="107000"/>
                        </a:lnSpc>
                        <a:tabLst>
                          <a:tab pos="984250" algn="l"/>
                        </a:tabLst>
                      </a:pPr>
                      <a:r>
                        <a:rPr lang="en-GB" sz="3600" b="0" dirty="0" err="1">
                          <a:effectLst/>
                          <a:latin typeface="Times New Roman" panose="02020603050405020304" pitchFamily="18" charset="0"/>
                          <a:cs typeface="Times New Roman" panose="02020603050405020304" pitchFamily="18" charset="0"/>
                        </a:rPr>
                        <a:t>Nước</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ngọt</a:t>
                      </a:r>
                      <a:r>
                        <a:rPr lang="en-GB" sz="3600" b="0" dirty="0">
                          <a:effectLst/>
                          <a:latin typeface="Times New Roman" panose="02020603050405020304" pitchFamily="18" charset="0"/>
                          <a:cs typeface="Times New Roman" panose="02020603050405020304" pitchFamily="18" charset="0"/>
                        </a:rPr>
                        <a:t> </a:t>
                      </a:r>
                      <a:r>
                        <a:rPr lang="en-GB" sz="3600" b="0" dirty="0" err="1">
                          <a:effectLst/>
                          <a:latin typeface="Times New Roman" panose="02020603050405020304" pitchFamily="18" charset="0"/>
                          <a:cs typeface="Times New Roman" panose="02020603050405020304" pitchFamily="18" charset="0"/>
                        </a:rPr>
                        <a:t>đóng</a:t>
                      </a:r>
                      <a:r>
                        <a:rPr lang="en-GB" sz="3600" b="0" dirty="0">
                          <a:effectLst/>
                          <a:latin typeface="Times New Roman" panose="02020603050405020304" pitchFamily="18" charset="0"/>
                          <a:cs typeface="Times New Roman" panose="02020603050405020304" pitchFamily="18" charset="0"/>
                        </a:rPr>
                        <a:t> chai</a:t>
                      </a:r>
                      <a:endParaRPr lang="en-US"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457200">
                        <a:lnSpc>
                          <a:spcPct val="107000"/>
                        </a:lnSpc>
                        <a:spcAft>
                          <a:spcPts val="800"/>
                        </a:spcAft>
                        <a:tabLst>
                          <a:tab pos="984250" algn="l"/>
                        </a:tabLst>
                      </a:pPr>
                      <a:r>
                        <a:rPr lang="en-GB" sz="3600" b="1" dirty="0">
                          <a:effectLst/>
                          <a:latin typeface="Times New Roman" panose="02020603050405020304" pitchFamily="18" charset="0"/>
                          <a:cs typeface="Times New Roman" panose="02020603050405020304" pitchFamily="18" charset="0"/>
                        </a:rPr>
                        <a:t> </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66271173"/>
                  </a:ext>
                </a:extLst>
              </a:tr>
            </a:tbl>
          </a:graphicData>
        </a:graphic>
      </p:graphicFrame>
      <p:sp>
        <p:nvSpPr>
          <p:cNvPr id="8" name="TextBox 7">
            <a:extLst>
              <a:ext uri="{FF2B5EF4-FFF2-40B4-BE49-F238E27FC236}">
                <a16:creationId xmlns:a16="http://schemas.microsoft.com/office/drawing/2014/main" xmlns="" id="{D7A9AA4A-7547-A3EA-28A2-56D6A6FC3822}"/>
              </a:ext>
            </a:extLst>
          </p:cNvPr>
          <p:cNvSpPr txBox="1"/>
          <p:nvPr/>
        </p:nvSpPr>
        <p:spPr>
          <a:xfrm>
            <a:off x="7758546" y="2976538"/>
            <a:ext cx="553287" cy="584775"/>
          </a:xfrm>
          <a:prstGeom prst="rect">
            <a:avLst/>
          </a:prstGeom>
          <a:noFill/>
        </p:spPr>
        <p:txBody>
          <a:bodyPr wrap="square">
            <a:spAutoFit/>
          </a:bodyPr>
          <a:lstStyle/>
          <a:p>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X </a:t>
            </a:r>
            <a:endParaRPr lang="en-US" sz="3200" dirty="0"/>
          </a:p>
        </p:txBody>
      </p:sp>
      <p:sp>
        <p:nvSpPr>
          <p:cNvPr id="9" name="TextBox 8">
            <a:extLst>
              <a:ext uri="{FF2B5EF4-FFF2-40B4-BE49-F238E27FC236}">
                <a16:creationId xmlns:a16="http://schemas.microsoft.com/office/drawing/2014/main" xmlns="" id="{C2D3BFDA-55A1-D86B-284D-4C778DBB03B3}"/>
              </a:ext>
            </a:extLst>
          </p:cNvPr>
          <p:cNvSpPr txBox="1"/>
          <p:nvPr/>
        </p:nvSpPr>
        <p:spPr>
          <a:xfrm>
            <a:off x="7771506" y="3561313"/>
            <a:ext cx="553287" cy="584775"/>
          </a:xfrm>
          <a:prstGeom prst="rect">
            <a:avLst/>
          </a:prstGeom>
          <a:noFill/>
        </p:spPr>
        <p:txBody>
          <a:bodyPr wrap="square">
            <a:spAutoFit/>
          </a:bodyPr>
          <a:lstStyle/>
          <a:p>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X </a:t>
            </a:r>
            <a:endParaRPr lang="en-US" sz="3200" dirty="0"/>
          </a:p>
        </p:txBody>
      </p:sp>
    </p:spTree>
    <p:extLst>
      <p:ext uri="{BB962C8B-B14F-4D97-AF65-F5344CB8AC3E}">
        <p14:creationId xmlns:p14="http://schemas.microsoft.com/office/powerpoint/2010/main" val="3114224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xmlns="" id="{CC54D045-B5D5-DCA7-8EC9-5B1D00B891C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xmlns="" id="{837DCEFF-CBB1-CA48-6E34-14862DEF0AD1}"/>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xmlns="" id="{7DA213BC-C204-04B3-2A5F-687B2103D97C}"/>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xmlns="" id="{F43722F1-8D43-53C5-B5B8-687D7DC0FB0F}"/>
              </a:ext>
            </a:extLst>
          </p:cNvPr>
          <p:cNvSpPr txBox="1"/>
          <p:nvPr/>
        </p:nvSpPr>
        <p:spPr>
          <a:xfrm>
            <a:off x="775855" y="1110873"/>
            <a:ext cx="10931236"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vi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nghiệm</a:t>
            </a:r>
            <a:endParaRPr lang="en-GB"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mj-lt"/>
              <a:buAutoNum type="arabicParenBoth"/>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GB" sz="3600" dirty="0">
                <a:effectLst/>
                <a:latin typeface="Times New Roman" panose="02020603050405020304" pitchFamily="18" charset="0"/>
                <a:ea typeface="Calibri" panose="020F0502020204030204" pitchFamily="34" charset="0"/>
                <a:cs typeface="Times New Roman" panose="02020603050405020304" pitchFamily="18" charset="0"/>
              </a:rPr>
              <a:t>B.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cấy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hiếm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134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xmlns="" id="{CC54D045-B5D5-DCA7-8EC9-5B1D00B891C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xmlns="" id="{837DCEFF-CBB1-CA48-6E34-14862DEF0AD1}"/>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xmlns="" id="{7DA213BC-C204-04B3-2A5F-687B2103D97C}"/>
                </a:ext>
              </a:extLst>
            </p:cNvPr>
            <p:cNvSpPr txBox="1"/>
            <p:nvPr/>
          </p:nvSpPr>
          <p:spPr>
            <a:xfrm>
              <a:off x="4121512" y="425718"/>
              <a:ext cx="3948977"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VẬN DỤNG</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TextBox 6">
            <a:extLst>
              <a:ext uri="{FF2B5EF4-FFF2-40B4-BE49-F238E27FC236}">
                <a16:creationId xmlns:a16="http://schemas.microsoft.com/office/drawing/2014/main" xmlns="" id="{394DA003-8E52-E25D-48DD-B6EF5401F32E}"/>
              </a:ext>
            </a:extLst>
          </p:cNvPr>
          <p:cNvSpPr txBox="1"/>
          <p:nvPr/>
        </p:nvSpPr>
        <p:spPr>
          <a:xfrm>
            <a:off x="512616" y="726686"/>
            <a:ext cx="11249893" cy="1200329"/>
          </a:xfrm>
          <a:prstGeom prst="rect">
            <a:avLst/>
          </a:prstGeom>
          <a:noFill/>
        </p:spPr>
        <p:txBody>
          <a:bodyPr wrap="square">
            <a:spAutoFit/>
          </a:bodyPr>
          <a:lstStyle/>
          <a:p>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khôi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B817D1A1-E3B2-CFB7-C4E0-3693718E2666}"/>
              </a:ext>
            </a:extLst>
          </p:cNvPr>
          <p:cNvSpPr txBox="1"/>
          <p:nvPr/>
        </p:nvSpPr>
        <p:spPr>
          <a:xfrm>
            <a:off x="817419" y="2025342"/>
            <a:ext cx="10945090" cy="4355744"/>
          </a:xfrm>
          <a:prstGeom prst="rect">
            <a:avLst/>
          </a:prstGeom>
          <a:solidFill>
            <a:srgbClr val="FFFFCC"/>
          </a:solidFill>
        </p:spPr>
        <p:txBody>
          <a:bodyPr wrap="square">
            <a:spAutoFit/>
          </a:bodyPr>
          <a:lstStyle/>
          <a:p>
            <a:pPr>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Dọn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dẹp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khuôn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Vứt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bừa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bãi</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nilon</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Hăng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3600" dirty="0">
              <a:solidFill>
                <a:srgbClr val="1F376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6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nn.jpg">
            <a:extLst>
              <a:ext uri="{FF2B5EF4-FFF2-40B4-BE49-F238E27FC236}">
                <a16:creationId xmlns:a16="http://schemas.microsoft.com/office/drawing/2014/main" xmlns="" id="{A2FB3A94-D63E-C1E8-8E37-076261DB58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xmlns="" id="{D0E1853D-F500-2DF7-EFCB-B5820524FEFB}"/>
              </a:ext>
            </a:extLst>
          </p:cNvPr>
          <p:cNvGrpSpPr>
            <a:grpSpLocks/>
          </p:cNvGrpSpPr>
          <p:nvPr/>
        </p:nvGrpSpPr>
        <p:grpSpPr bwMode="auto">
          <a:xfrm>
            <a:off x="4953000" y="2514600"/>
            <a:ext cx="5181600" cy="1905000"/>
            <a:chOff x="1344" y="144"/>
            <a:chExt cx="3374" cy="864"/>
          </a:xfrm>
        </p:grpSpPr>
        <p:pic>
          <p:nvPicPr>
            <p:cNvPr id="40966" name="Picture 8" descr="d">
              <a:extLst>
                <a:ext uri="{FF2B5EF4-FFF2-40B4-BE49-F238E27FC236}">
                  <a16:creationId xmlns:a16="http://schemas.microsoft.com/office/drawing/2014/main" xmlns="" id="{98D7D863-466C-11BC-0D66-EC8261A993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0"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descr="e">
              <a:extLst>
                <a:ext uri="{FF2B5EF4-FFF2-40B4-BE49-F238E27FC236}">
                  <a16:creationId xmlns:a16="http://schemas.microsoft.com/office/drawing/2014/main" xmlns="" id="{E67F0101-E2A5-C9FE-9E30-09C0E0D88B5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36" y="170"/>
              <a:ext cx="457"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h">
              <a:extLst>
                <a:ext uri="{FF2B5EF4-FFF2-40B4-BE49-F238E27FC236}">
                  <a16:creationId xmlns:a16="http://schemas.microsoft.com/office/drawing/2014/main" xmlns="" id="{8372F413-047F-A114-1BFE-3045E21F20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4"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1" descr="n">
              <a:extLst>
                <a:ext uri="{FF2B5EF4-FFF2-40B4-BE49-F238E27FC236}">
                  <a16:creationId xmlns:a16="http://schemas.microsoft.com/office/drawing/2014/main" xmlns="" id="{6B00A67C-8767-4F45-CC3F-3D01E02BA79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02"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2" descr="t">
              <a:extLst>
                <a:ext uri="{FF2B5EF4-FFF2-40B4-BE49-F238E27FC236}">
                  <a16:creationId xmlns:a16="http://schemas.microsoft.com/office/drawing/2014/main" xmlns="" id="{F853533B-4258-9152-0DCE-55331B48F51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4" y="144"/>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3" descr="e">
              <a:extLst>
                <a:ext uri="{FF2B5EF4-FFF2-40B4-BE49-F238E27FC236}">
                  <a16:creationId xmlns:a16="http://schemas.microsoft.com/office/drawing/2014/main" xmlns="" id="{AC8E1D49-F472-A229-B467-3047AE1147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170"/>
              <a:ext cx="45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4" name="Slide Number Placeholder 12">
            <a:extLst>
              <a:ext uri="{FF2B5EF4-FFF2-40B4-BE49-F238E27FC236}">
                <a16:creationId xmlns:a16="http://schemas.microsoft.com/office/drawing/2014/main" xmlns="" id="{7F84F47E-E71B-0B96-31FA-FE5A7519B2A4}"/>
              </a:ext>
            </a:extLst>
          </p:cNvPr>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I-Helve" pitchFamily="2" charset="0"/>
              </a:defRPr>
            </a:lvl1pPr>
            <a:lvl2pPr marL="742950" indent="-285750">
              <a:spcBef>
                <a:spcPct val="20000"/>
              </a:spcBef>
              <a:buChar char="–"/>
              <a:defRPr sz="2800">
                <a:solidFill>
                  <a:schemeClr val="tx1"/>
                </a:solidFill>
                <a:latin typeface="VNI-Helve" pitchFamily="2" charset="0"/>
              </a:defRPr>
            </a:lvl2pPr>
            <a:lvl3pPr marL="1143000" indent="-228600">
              <a:spcBef>
                <a:spcPct val="20000"/>
              </a:spcBef>
              <a:buChar char="•"/>
              <a:defRPr sz="2400">
                <a:solidFill>
                  <a:schemeClr val="tx1"/>
                </a:solidFill>
                <a:latin typeface="VNI-Helve" pitchFamily="2" charset="0"/>
              </a:defRPr>
            </a:lvl3pPr>
            <a:lvl4pPr marL="1600200" indent="-228600">
              <a:spcBef>
                <a:spcPct val="20000"/>
              </a:spcBef>
              <a:buChar char="–"/>
              <a:defRPr sz="2000">
                <a:solidFill>
                  <a:schemeClr val="tx1"/>
                </a:solidFill>
                <a:latin typeface="VNI-Helve" pitchFamily="2" charset="0"/>
              </a:defRPr>
            </a:lvl4pPr>
            <a:lvl5pPr marL="2057400" indent="-228600">
              <a:spcBef>
                <a:spcPct val="20000"/>
              </a:spcBef>
              <a:buChar char="»"/>
              <a:defRPr sz="2000">
                <a:solidFill>
                  <a:schemeClr val="tx1"/>
                </a:solidFill>
                <a:latin typeface="VNI-Helve" pitchFamily="2" charset="0"/>
              </a:defRPr>
            </a:lvl5pPr>
            <a:lvl6pPr marL="2514600" indent="-228600" eaLnBrk="0" fontAlgn="base" hangingPunct="0">
              <a:spcBef>
                <a:spcPct val="20000"/>
              </a:spcBef>
              <a:spcAft>
                <a:spcPct val="0"/>
              </a:spcAft>
              <a:buChar char="»"/>
              <a:defRPr sz="2000">
                <a:solidFill>
                  <a:schemeClr val="tx1"/>
                </a:solidFill>
                <a:latin typeface="VNI-Helve" pitchFamily="2" charset="0"/>
              </a:defRPr>
            </a:lvl6pPr>
            <a:lvl7pPr marL="2971800" indent="-228600" eaLnBrk="0" fontAlgn="base" hangingPunct="0">
              <a:spcBef>
                <a:spcPct val="20000"/>
              </a:spcBef>
              <a:spcAft>
                <a:spcPct val="0"/>
              </a:spcAft>
              <a:buChar char="»"/>
              <a:defRPr sz="2000">
                <a:solidFill>
                  <a:schemeClr val="tx1"/>
                </a:solidFill>
                <a:latin typeface="VNI-Helve" pitchFamily="2" charset="0"/>
              </a:defRPr>
            </a:lvl7pPr>
            <a:lvl8pPr marL="3429000" indent="-228600" eaLnBrk="0" fontAlgn="base" hangingPunct="0">
              <a:spcBef>
                <a:spcPct val="20000"/>
              </a:spcBef>
              <a:spcAft>
                <a:spcPct val="0"/>
              </a:spcAft>
              <a:buChar char="»"/>
              <a:defRPr sz="2000">
                <a:solidFill>
                  <a:schemeClr val="tx1"/>
                </a:solidFill>
                <a:latin typeface="VNI-Helve" pitchFamily="2" charset="0"/>
              </a:defRPr>
            </a:lvl8pPr>
            <a:lvl9pPr marL="3886200" indent="-228600" eaLnBrk="0" fontAlgn="base" hangingPunct="0">
              <a:spcBef>
                <a:spcPct val="20000"/>
              </a:spcBef>
              <a:spcAft>
                <a:spcPct val="0"/>
              </a:spcAft>
              <a:buChar char="»"/>
              <a:defRPr sz="2000">
                <a:solidFill>
                  <a:schemeClr val="tx1"/>
                </a:solidFill>
                <a:latin typeface="VNI-Helve" pitchFamily="2" charset="0"/>
              </a:defRPr>
            </a:lvl9pPr>
          </a:lstStyle>
          <a:p>
            <a:pPr algn="r">
              <a:spcBef>
                <a:spcPct val="0"/>
              </a:spcBef>
              <a:buFontTx/>
              <a:buNone/>
            </a:pPr>
            <a:fld id="{389090E1-D226-4B82-8DC8-E53261B2D67E}" type="slidenum">
              <a:rPr lang="en-US" altLang="en-US" sz="1400">
                <a:latin typeface="Verdana" panose="020B0604030504040204" pitchFamily="34" charset="0"/>
              </a:rPr>
              <a:pPr algn="r">
                <a:spcBef>
                  <a:spcPct val="0"/>
                </a:spcBef>
                <a:buFontTx/>
                <a:buNone/>
              </a:pPr>
              <a:t>56</a:t>
            </a:fld>
            <a:endParaRPr lang="en-US" altLang="en-US" sz="1400">
              <a:latin typeface="Verdana" panose="020B0604030504040204" pitchFamily="34" charset="0"/>
            </a:endParaRPr>
          </a:p>
        </p:txBody>
      </p:sp>
      <p:sp>
        <p:nvSpPr>
          <p:cNvPr id="12" name="WordArt 4">
            <a:extLst>
              <a:ext uri="{FF2B5EF4-FFF2-40B4-BE49-F238E27FC236}">
                <a16:creationId xmlns:a16="http://schemas.microsoft.com/office/drawing/2014/main" xmlns="" id="{498E97EE-28CB-33F0-27C8-03972EE751F3}"/>
              </a:ext>
            </a:extLst>
          </p:cNvPr>
          <p:cNvSpPr>
            <a:spLocks noChangeArrowheads="1" noChangeShapeType="1" noTextEdit="1"/>
          </p:cNvSpPr>
          <p:nvPr/>
        </p:nvSpPr>
        <p:spPr bwMode="auto">
          <a:xfrm>
            <a:off x="2133600" y="115743"/>
            <a:ext cx="7924800" cy="1570037"/>
          </a:xfrm>
          <a:prstGeom prst="rect">
            <a:avLst/>
          </a:prstGeom>
        </p:spPr>
        <p:txBody>
          <a:bodyPr wrap="none" fromWordArt="1">
            <a:prstTxWarp prst="textWave1">
              <a:avLst>
                <a:gd name="adj1" fmla="val 13005"/>
                <a:gd name="adj2" fmla="val 0"/>
              </a:avLst>
            </a:prstTxWarp>
          </a:bodyPr>
          <a:lstStyle/>
          <a:p>
            <a:pPr algn="ctr"/>
            <a:r>
              <a:rPr lang="en-GB" sz="3600" kern="10" dirty="0">
                <a:ln w="9525">
                  <a:solidFill>
                    <a:srgbClr val="9900CC"/>
                  </a:solidFill>
                  <a:round/>
                  <a:headEnd/>
                  <a:tailEnd/>
                </a:ln>
                <a:solidFill>
                  <a:srgbClr val="FF0000">
                    <a:alpha val="98038"/>
                  </a:srgbClr>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 CHÀO </a:t>
            </a:r>
            <a:r>
              <a:rPr lang="vi-VN" sz="3600" kern="10" dirty="0">
                <a:ln w="9525">
                  <a:solidFill>
                    <a:srgbClr val="9900CC"/>
                  </a:solidFill>
                  <a:round/>
                  <a:headEnd/>
                  <a:tailEnd/>
                </a:ln>
                <a:solidFill>
                  <a:srgbClr val="FF0000">
                    <a:alpha val="98038"/>
                  </a:srgbClr>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CÁC EM</a:t>
            </a:r>
            <a:endParaRPr lang="en-US" sz="3600" kern="10" dirty="0">
              <a:ln w="9525">
                <a:solidFill>
                  <a:srgbClr val="9900CC"/>
                </a:solidFill>
                <a:round/>
                <a:headEnd/>
                <a:tailEnd/>
              </a:ln>
              <a:solidFill>
                <a:srgbClr val="FF0000">
                  <a:alpha val="98038"/>
                </a:srgbClr>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30A01B8-191A-03F7-366D-1C9E130BBB45}"/>
              </a:ext>
            </a:extLst>
          </p:cNvPr>
          <p:cNvGrpSpPr/>
          <p:nvPr/>
        </p:nvGrpSpPr>
        <p:grpSpPr>
          <a:xfrm>
            <a:off x="290846" y="914271"/>
            <a:ext cx="3729612" cy="3733607"/>
            <a:chOff x="290845" y="914271"/>
            <a:chExt cx="4116411" cy="3733607"/>
          </a:xfrm>
        </p:grpSpPr>
        <p:grpSp>
          <p:nvGrpSpPr>
            <p:cNvPr id="4" name="组合 9">
              <a:extLst>
                <a:ext uri="{FF2B5EF4-FFF2-40B4-BE49-F238E27FC236}">
                  <a16:creationId xmlns:a16="http://schemas.microsoft.com/office/drawing/2014/main" xmlns="" id="{F2DC1A47-2C63-C8B8-7019-D6D76CB57F73}"/>
                </a:ext>
              </a:extLst>
            </p:cNvPr>
            <p:cNvGrpSpPr/>
            <p:nvPr/>
          </p:nvGrpSpPr>
          <p:grpSpPr>
            <a:xfrm>
              <a:off x="998008" y="914271"/>
              <a:ext cx="719989" cy="769441"/>
              <a:chOff x="8051785" y="944862"/>
              <a:chExt cx="826543" cy="883314"/>
            </a:xfrm>
          </p:grpSpPr>
          <p:sp>
            <p:nvSpPr>
              <p:cNvPr id="5" name="椭圆 10">
                <a:extLst>
                  <a:ext uri="{FF2B5EF4-FFF2-40B4-BE49-F238E27FC236}">
                    <a16:creationId xmlns:a16="http://schemas.microsoft.com/office/drawing/2014/main" xmlns="" id="{926D5147-6677-66A8-F747-C74B871B8A6D}"/>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6" name="椭圆 11">
                <a:extLst>
                  <a:ext uri="{FF2B5EF4-FFF2-40B4-BE49-F238E27FC236}">
                    <a16:creationId xmlns:a16="http://schemas.microsoft.com/office/drawing/2014/main" xmlns="" id="{92128A2E-B2D7-CD50-124C-0CF2124FC1EA}"/>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7" name="TextBox 6">
                <a:extLst>
                  <a:ext uri="{FF2B5EF4-FFF2-40B4-BE49-F238E27FC236}">
                    <a16:creationId xmlns:a16="http://schemas.microsoft.com/office/drawing/2014/main" xmlns="" id="{42A39198-5BFD-06F0-4DA5-D3DA04DCA67F}"/>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2</a:t>
                </a:r>
                <a:endParaRPr lang="zh-CN" altLang="en-US" sz="4400" b="1" dirty="0">
                  <a:solidFill>
                    <a:srgbClr val="BCE8F2"/>
                  </a:solidFill>
                  <a:latin typeface="Arial" pitchFamily="34" charset="0"/>
                  <a:cs typeface="Arial" pitchFamily="34" charset="0"/>
                </a:endParaRPr>
              </a:p>
            </p:txBody>
          </p:sp>
        </p:grpSp>
        <p:sp>
          <p:nvSpPr>
            <p:cNvPr id="8" name="TextBox 7">
              <a:extLst>
                <a:ext uri="{FF2B5EF4-FFF2-40B4-BE49-F238E27FC236}">
                  <a16:creationId xmlns:a16="http://schemas.microsoft.com/office/drawing/2014/main" xmlns="" id="{EDBB0F1E-E142-CA72-DD39-985BD9D05FB3}"/>
                </a:ext>
              </a:extLst>
            </p:cNvPr>
            <p:cNvSpPr txBox="1"/>
            <p:nvPr/>
          </p:nvSpPr>
          <p:spPr>
            <a:xfrm>
              <a:off x="1251561" y="931063"/>
              <a:ext cx="3155695" cy="646331"/>
            </a:xfrm>
            <a:prstGeom prst="rect">
              <a:avLst/>
            </a:prstGeom>
            <a:noFill/>
          </p:spPr>
          <p:txBody>
            <a:bodyPr wrap="square">
              <a:spAutoFit/>
            </a:bodyPr>
            <a:lstStyle/>
            <a:p>
              <a:pPr algn="ctr"/>
              <a:r>
                <a:rPr lang="en-US" sz="3600" b="1" dirty="0" err="1">
                  <a:effectLst/>
                  <a:latin typeface="Times New Roman" panose="02020603050405020304" pitchFamily="18" charset="0"/>
                  <a:ea typeface="Calibri" panose="020F0502020204030204" pitchFamily="34" charset="0"/>
                </a:rPr>
                <a:t>Phân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bón</a:t>
              </a:r>
              <a:endParaRPr lang="en-US" sz="3600" b="1" dirty="0"/>
            </a:p>
          </p:txBody>
        </p:sp>
        <p:pic>
          <p:nvPicPr>
            <p:cNvPr id="9" name="Picture 2">
              <a:extLst>
                <a:ext uri="{FF2B5EF4-FFF2-40B4-BE49-F238E27FC236}">
                  <a16:creationId xmlns:a16="http://schemas.microsoft.com/office/drawing/2014/main" xmlns="" id="{EB6A56CC-760C-D987-B68C-C44D8E9E70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0845" y="1771014"/>
              <a:ext cx="4116411" cy="287686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a:extLst>
              <a:ext uri="{FF2B5EF4-FFF2-40B4-BE49-F238E27FC236}">
                <a16:creationId xmlns:a16="http://schemas.microsoft.com/office/drawing/2014/main" xmlns="" id="{118634BC-C008-07A3-1953-BE401E824A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428343" y="368299"/>
            <a:ext cx="6299200" cy="6293757"/>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xmlns="" id="{C59CB914-2D5B-AD10-7957-1ADEE0032DF5}"/>
              </a:ext>
            </a:extLst>
          </p:cNvPr>
          <p:cNvSpPr/>
          <p:nvPr/>
        </p:nvSpPr>
        <p:spPr>
          <a:xfrm>
            <a:off x="4250516" y="2817560"/>
            <a:ext cx="947768"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5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CE08ED69-955E-6B64-9F1E-98C8971D0F5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8368" y="3618014"/>
            <a:ext cx="5043762" cy="290467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CE2BBE9C-6D1D-95B8-E5C7-D859511F2C4A}"/>
              </a:ext>
            </a:extLst>
          </p:cNvPr>
          <p:cNvGrpSpPr/>
          <p:nvPr/>
        </p:nvGrpSpPr>
        <p:grpSpPr>
          <a:xfrm>
            <a:off x="4727131" y="118744"/>
            <a:ext cx="3689999" cy="3205255"/>
            <a:chOff x="8137988" y="1210907"/>
            <a:chExt cx="3689999" cy="3946427"/>
          </a:xfrm>
        </p:grpSpPr>
        <p:grpSp>
          <p:nvGrpSpPr>
            <p:cNvPr id="5" name="组合 9">
              <a:extLst>
                <a:ext uri="{FF2B5EF4-FFF2-40B4-BE49-F238E27FC236}">
                  <a16:creationId xmlns:a16="http://schemas.microsoft.com/office/drawing/2014/main" xmlns="" id="{A098AE9F-4722-D5DE-A1C6-F7F9283E1C4C}"/>
                </a:ext>
              </a:extLst>
            </p:cNvPr>
            <p:cNvGrpSpPr/>
            <p:nvPr/>
          </p:nvGrpSpPr>
          <p:grpSpPr>
            <a:xfrm>
              <a:off x="8509347" y="1210907"/>
              <a:ext cx="719989" cy="858374"/>
              <a:chOff x="8051785" y="788199"/>
              <a:chExt cx="826543" cy="985410"/>
            </a:xfrm>
          </p:grpSpPr>
          <p:sp>
            <p:nvSpPr>
              <p:cNvPr id="6" name="椭圆 10">
                <a:extLst>
                  <a:ext uri="{FF2B5EF4-FFF2-40B4-BE49-F238E27FC236}">
                    <a16:creationId xmlns:a16="http://schemas.microsoft.com/office/drawing/2014/main" xmlns="" id="{009E64F4-4CEB-1029-2FCB-B9506D21804F}"/>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7" name="椭圆 11">
                <a:extLst>
                  <a:ext uri="{FF2B5EF4-FFF2-40B4-BE49-F238E27FC236}">
                    <a16:creationId xmlns:a16="http://schemas.microsoft.com/office/drawing/2014/main" xmlns="" id="{684AF0FB-9DF4-67F3-E40E-30CFF25C146F}"/>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8" name="TextBox 7">
                <a:extLst>
                  <a:ext uri="{FF2B5EF4-FFF2-40B4-BE49-F238E27FC236}">
                    <a16:creationId xmlns:a16="http://schemas.microsoft.com/office/drawing/2014/main" xmlns="" id="{9FE05A35-B82E-8A1A-9EDD-9CD4AF895EDB}"/>
                  </a:ext>
                </a:extLst>
              </p:cNvPr>
              <p:cNvSpPr txBox="1"/>
              <p:nvPr/>
            </p:nvSpPr>
            <p:spPr>
              <a:xfrm>
                <a:off x="8183451" y="788199"/>
                <a:ext cx="572683" cy="883317"/>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3</a:t>
                </a:r>
                <a:endParaRPr lang="zh-CN" altLang="en-US" sz="4400" b="1" dirty="0">
                  <a:solidFill>
                    <a:srgbClr val="BCE8F2"/>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xmlns="" id="{F807DC74-989C-EAAC-470F-822057AB37C8}"/>
                </a:ext>
              </a:extLst>
            </p:cNvPr>
            <p:cNvSpPr txBox="1"/>
            <p:nvPr/>
          </p:nvSpPr>
          <p:spPr>
            <a:xfrm>
              <a:off x="9267674" y="1346338"/>
              <a:ext cx="2218849" cy="646331"/>
            </a:xfrm>
            <a:prstGeom prst="rect">
              <a:avLst/>
            </a:prstGeom>
            <a:noFill/>
          </p:spPr>
          <p:txBody>
            <a:bodyPr wrap="square">
              <a:spAutoFit/>
            </a:bodyPr>
            <a:lstStyle/>
            <a:p>
              <a:r>
                <a:rPr lang="en-US" sz="3600" b="1" dirty="0">
                  <a:effectLst/>
                  <a:latin typeface="Times New Roman" panose="02020603050405020304" pitchFamily="18" charset="0"/>
                  <a:ea typeface="Calibri" panose="020F0502020204030204" pitchFamily="34" charset="0"/>
                </a:rPr>
                <a:t>Dao </a:t>
              </a:r>
              <a:r>
                <a:rPr lang="en-US" sz="3600" b="1" dirty="0" err="1">
                  <a:effectLst/>
                  <a:latin typeface="Times New Roman" panose="02020603050405020304" pitchFamily="18" charset="0"/>
                  <a:ea typeface="Calibri" panose="020F0502020204030204" pitchFamily="34" charset="0"/>
                </a:rPr>
                <a:t>kéo</a:t>
              </a:r>
              <a:endParaRPr lang="en-US" sz="3600" b="1" dirty="0"/>
            </a:p>
          </p:txBody>
        </p:sp>
        <p:pic>
          <p:nvPicPr>
            <p:cNvPr id="10" name="Picture 4">
              <a:extLst>
                <a:ext uri="{FF2B5EF4-FFF2-40B4-BE49-F238E27FC236}">
                  <a16:creationId xmlns:a16="http://schemas.microsoft.com/office/drawing/2014/main" xmlns="" id="{C9901CC5-357B-8F3A-7912-00CCB91C4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988" y="2145636"/>
              <a:ext cx="3689999" cy="3011698"/>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a:extLst>
              <a:ext uri="{FF2B5EF4-FFF2-40B4-BE49-F238E27FC236}">
                <a16:creationId xmlns:a16="http://schemas.microsoft.com/office/drawing/2014/main" xmlns="" id="{E6268DC0-18C3-0D14-FFCB-112B2635DF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2130" y="3579407"/>
            <a:ext cx="5111870" cy="28927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xmlns="" id="{726D0C87-9E4C-98DA-93C4-3EBC4E1DBCA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26119"/>
          <a:stretch/>
        </p:blipFill>
        <p:spPr bwMode="auto">
          <a:xfrm>
            <a:off x="363647" y="293153"/>
            <a:ext cx="4218703" cy="32628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xmlns="" id="{5073C4B8-EDFC-AA47-94E8-F7F04B4B04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886" t="14159" r="11904"/>
          <a:stretch/>
        </p:blipFill>
        <p:spPr bwMode="auto">
          <a:xfrm>
            <a:off x="8493483" y="228738"/>
            <a:ext cx="3513612" cy="332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6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barn(inVertical)">
                                      <p:cBhvr>
                                        <p:cTn id="15" dur="500"/>
                                        <p:tgtEl>
                                          <p:spTgt spid="410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04"/>
                                        </p:tgtEl>
                                        <p:attrNameLst>
                                          <p:attrName>style.visibility</p:attrName>
                                        </p:attrNameLst>
                                      </p:cBhvr>
                                      <p:to>
                                        <p:strVal val="visible"/>
                                      </p:to>
                                    </p:set>
                                    <p:animEffect transition="in" filter="barn(inVertical)">
                                      <p:cBhvr>
                                        <p:cTn id="20"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descr="图片包含 事情&#10;&#10;已生成高可信度的说明">
            <a:extLst>
              <a:ext uri="{FF2B5EF4-FFF2-40B4-BE49-F238E27FC236}">
                <a16:creationId xmlns:a16="http://schemas.microsoft.com/office/drawing/2014/main" xmlns="" id="{2B740C27-381B-4E73-B515-27B5DC2B6DA8}"/>
              </a:ext>
            </a:extLst>
          </p:cNvPr>
          <p:cNvPicPr>
            <a:picLocks noChangeAspect="1"/>
          </p:cNvPicPr>
          <p:nvPr/>
        </p:nvPicPr>
        <p:blipFill rotWithShape="1">
          <a:blip r:embed="rId2">
            <a:extLst>
              <a:ext uri="{28A0092B-C50C-407E-A947-70E740481C1C}">
                <a14:useLocalDpi xmlns:a14="http://schemas.microsoft.com/office/drawing/2010/main" val="0"/>
              </a:ext>
            </a:extLst>
          </a:blip>
          <a:srcRect l="33212" t="1607" r="36998" b="3039"/>
          <a:stretch/>
        </p:blipFill>
        <p:spPr>
          <a:xfrm>
            <a:off x="110837" y="0"/>
            <a:ext cx="11984182" cy="6858000"/>
          </a:xfrm>
          <a:prstGeom prst="rect">
            <a:avLst/>
          </a:prstGeom>
        </p:spPr>
      </p:pic>
      <p:sp>
        <p:nvSpPr>
          <p:cNvPr id="7" name="TextBox 6">
            <a:extLst>
              <a:ext uri="{FF2B5EF4-FFF2-40B4-BE49-F238E27FC236}">
                <a16:creationId xmlns:a16="http://schemas.microsoft.com/office/drawing/2014/main" xmlns="" id="{2FC595EF-FCD2-41C0-A309-157A7587F659}"/>
              </a:ext>
            </a:extLst>
          </p:cNvPr>
          <p:cNvSpPr txBox="1"/>
          <p:nvPr/>
        </p:nvSpPr>
        <p:spPr>
          <a:xfrm>
            <a:off x="2279073" y="798855"/>
            <a:ext cx="7855526" cy="2800767"/>
          </a:xfrm>
          <a:prstGeom prst="rect">
            <a:avLst/>
          </a:prstGeom>
          <a:noFill/>
        </p:spPr>
        <p:txBody>
          <a:bodyPr wrap="square" rtlCol="0">
            <a:spAutoFit/>
          </a:bodyPr>
          <a:lstStyle/>
          <a:p>
            <a:pPr algn="ctr"/>
            <a:r>
              <a:rPr lang="en-GB" sz="4400" dirty="0" err="1"/>
              <a:t>Sinh</a:t>
            </a:r>
            <a:r>
              <a:rPr lang="en-GB" sz="4400" dirty="0"/>
              <a:t> </a:t>
            </a:r>
            <a:r>
              <a:rPr lang="en-GB" sz="4400" dirty="0" err="1"/>
              <a:t>học</a:t>
            </a:r>
            <a:r>
              <a:rPr lang="en-GB" sz="4400" dirty="0" err="1">
                <a:sym typeface="Wingdings" panose="05000000000000000000" pitchFamily="2" charset="2"/>
              </a:rPr>
              <a:t>lĩnh</a:t>
            </a:r>
            <a:r>
              <a:rPr lang="en-GB" sz="4400" dirty="0">
                <a:sym typeface="Wingdings" panose="05000000000000000000" pitchFamily="2" charset="2"/>
              </a:rPr>
              <a:t> </a:t>
            </a:r>
            <a:r>
              <a:rPr lang="en-GB" sz="4400" dirty="0" err="1">
                <a:sym typeface="Wingdings" panose="05000000000000000000" pitchFamily="2" charset="2"/>
              </a:rPr>
              <a:t>vực</a:t>
            </a:r>
            <a:r>
              <a:rPr lang="en-GB" sz="4400" dirty="0">
                <a:sym typeface="Wingdings" panose="05000000000000000000" pitchFamily="2" charset="2"/>
              </a:rPr>
              <a:t> </a:t>
            </a:r>
            <a:r>
              <a:rPr lang="en-GB" sz="4400" dirty="0" err="1">
                <a:sym typeface="Wingdings" panose="05000000000000000000" pitchFamily="2" charset="2"/>
              </a:rPr>
              <a:t>nghiên</a:t>
            </a:r>
            <a:r>
              <a:rPr lang="en-GB" sz="4400" dirty="0">
                <a:sym typeface="Wingdings" panose="05000000000000000000" pitchFamily="2" charset="2"/>
              </a:rPr>
              <a:t> </a:t>
            </a:r>
            <a:r>
              <a:rPr lang="en-GB" sz="4400" dirty="0" err="1">
                <a:sym typeface="Wingdings" panose="05000000000000000000" pitchFamily="2" charset="2"/>
              </a:rPr>
              <a:t>cứu</a:t>
            </a:r>
            <a:r>
              <a:rPr lang="en-GB" sz="4400" dirty="0">
                <a:sym typeface="Wingdings" panose="05000000000000000000" pitchFamily="2" charset="2"/>
              </a:rPr>
              <a:t>?</a:t>
            </a:r>
          </a:p>
          <a:p>
            <a:r>
              <a:rPr lang="en-GB" sz="4400" dirty="0">
                <a:sym typeface="Wingdings" panose="05000000000000000000" pitchFamily="2" charset="2"/>
              </a:rPr>
              <a:t>                 </a:t>
            </a:r>
            <a:r>
              <a:rPr lang="en-GB" sz="4400" dirty="0" err="1">
                <a:sym typeface="Wingdings" panose="05000000000000000000" pitchFamily="2" charset="2"/>
              </a:rPr>
              <a:t>vai</a:t>
            </a:r>
            <a:r>
              <a:rPr lang="en-GB" sz="4400" dirty="0">
                <a:sym typeface="Wingdings" panose="05000000000000000000" pitchFamily="2" charset="2"/>
              </a:rPr>
              <a:t> </a:t>
            </a:r>
            <a:r>
              <a:rPr lang="en-GB" sz="4400" dirty="0" err="1">
                <a:sym typeface="Wingdings" panose="05000000000000000000" pitchFamily="2" charset="2"/>
              </a:rPr>
              <a:t>trò</a:t>
            </a:r>
            <a:r>
              <a:rPr lang="en-GB" sz="4400" dirty="0">
                <a:sym typeface="Wingdings" panose="05000000000000000000" pitchFamily="2" charset="2"/>
              </a:rPr>
              <a:t>, </a:t>
            </a:r>
            <a:r>
              <a:rPr lang="en-GB" sz="4400" dirty="0" err="1">
                <a:sym typeface="Wingdings" panose="05000000000000000000" pitchFamily="2" charset="2"/>
              </a:rPr>
              <a:t>ứng</a:t>
            </a:r>
            <a:r>
              <a:rPr lang="en-GB" sz="4400" dirty="0">
                <a:sym typeface="Wingdings" panose="05000000000000000000" pitchFamily="2" charset="2"/>
              </a:rPr>
              <a:t> </a:t>
            </a:r>
            <a:r>
              <a:rPr lang="en-GB" sz="4400" dirty="0" err="1">
                <a:sym typeface="Wingdings" panose="05000000000000000000" pitchFamily="2" charset="2"/>
              </a:rPr>
              <a:t>dụng</a:t>
            </a:r>
            <a:r>
              <a:rPr lang="en-GB" sz="4400" dirty="0">
                <a:sym typeface="Wingdings" panose="05000000000000000000" pitchFamily="2" charset="2"/>
              </a:rPr>
              <a:t>?</a:t>
            </a:r>
          </a:p>
          <a:p>
            <a:r>
              <a:rPr lang="en-GB" sz="4400" dirty="0">
                <a:sym typeface="Wingdings" panose="05000000000000000000" pitchFamily="2" charset="2"/>
              </a:rPr>
              <a:t>                  </a:t>
            </a:r>
            <a:r>
              <a:rPr lang="en-GB" sz="4400" dirty="0" err="1">
                <a:sym typeface="Wingdings" panose="05000000000000000000" pitchFamily="2" charset="2"/>
              </a:rPr>
              <a:t>ngành</a:t>
            </a:r>
            <a:r>
              <a:rPr lang="en-GB" sz="4400" dirty="0">
                <a:sym typeface="Wingdings" panose="05000000000000000000" pitchFamily="2" charset="2"/>
              </a:rPr>
              <a:t> </a:t>
            </a:r>
            <a:r>
              <a:rPr lang="en-GB" sz="4400" dirty="0" err="1">
                <a:sym typeface="Wingdings" panose="05000000000000000000" pitchFamily="2" charset="2"/>
              </a:rPr>
              <a:t>nghề</a:t>
            </a:r>
            <a:r>
              <a:rPr lang="en-GB" sz="4400" dirty="0">
                <a:sym typeface="Wingdings" panose="05000000000000000000" pitchFamily="2" charset="2"/>
              </a:rPr>
              <a:t>?</a:t>
            </a:r>
          </a:p>
          <a:p>
            <a:pPr algn="ctr"/>
            <a:endParaRPr lang="en-US" sz="4400" dirty="0"/>
          </a:p>
        </p:txBody>
      </p:sp>
    </p:spTree>
    <p:extLst>
      <p:ext uri="{BB962C8B-B14F-4D97-AF65-F5344CB8AC3E}">
        <p14:creationId xmlns:p14="http://schemas.microsoft.com/office/powerpoint/2010/main" val="19932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43CD2E2-5EA6-4B71-8185-D307E43E36EC}"/>
              </a:ext>
            </a:extLst>
          </p:cNvPr>
          <p:cNvPicPr>
            <a:picLocks noChangeAspect="1"/>
          </p:cNvPicPr>
          <p:nvPr/>
        </p:nvPicPr>
        <p:blipFill>
          <a:blip r:embed="rId2"/>
          <a:stretch>
            <a:fillRect/>
          </a:stretch>
        </p:blipFill>
        <p:spPr>
          <a:xfrm>
            <a:off x="0" y="-1"/>
            <a:ext cx="12192000" cy="6901395"/>
          </a:xfrm>
          <a:prstGeom prst="rect">
            <a:avLst/>
          </a:prstGeom>
        </p:spPr>
      </p:pic>
      <p:grpSp>
        <p:nvGrpSpPr>
          <p:cNvPr id="6" name="Group 5">
            <a:extLst>
              <a:ext uri="{FF2B5EF4-FFF2-40B4-BE49-F238E27FC236}">
                <a16:creationId xmlns:a16="http://schemas.microsoft.com/office/drawing/2014/main" xmlns="" id="{BABCFE7F-16A2-423A-9785-C96B55307C62}"/>
              </a:ext>
            </a:extLst>
          </p:cNvPr>
          <p:cNvGrpSpPr/>
          <p:nvPr/>
        </p:nvGrpSpPr>
        <p:grpSpPr>
          <a:xfrm>
            <a:off x="2286000" y="845127"/>
            <a:ext cx="2959881" cy="2404406"/>
            <a:chOff x="1127687" y="-91737"/>
            <a:chExt cx="1323600" cy="1306024"/>
          </a:xfrm>
        </p:grpSpPr>
        <p:pic>
          <p:nvPicPr>
            <p:cNvPr id="7" name="Picture 6">
              <a:extLst>
                <a:ext uri="{FF2B5EF4-FFF2-40B4-BE49-F238E27FC236}">
                  <a16:creationId xmlns:a16="http://schemas.microsoft.com/office/drawing/2014/main" xmlns="" id="{CAC0AC30-AF9B-4942-AA27-026181030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687" y="-91737"/>
              <a:ext cx="1306024" cy="1306024"/>
            </a:xfrm>
            <a:prstGeom prst="rect">
              <a:avLst/>
            </a:prstGeom>
          </p:spPr>
        </p:pic>
        <p:sp>
          <p:nvSpPr>
            <p:cNvPr id="8" name="TextBox 7">
              <a:extLst>
                <a:ext uri="{FF2B5EF4-FFF2-40B4-BE49-F238E27FC236}">
                  <a16:creationId xmlns:a16="http://schemas.microsoft.com/office/drawing/2014/main" xmlns="" id="{87B3E1B4-3704-486A-93BA-1CB6C8B7520A}"/>
                </a:ext>
              </a:extLst>
            </p:cNvPr>
            <p:cNvSpPr txBox="1"/>
            <p:nvPr/>
          </p:nvSpPr>
          <p:spPr>
            <a:xfrm>
              <a:off x="1525091" y="330442"/>
              <a:ext cx="926196" cy="417945"/>
            </a:xfrm>
            <a:prstGeom prst="rect">
              <a:avLst/>
            </a:prstGeom>
            <a:noFill/>
          </p:spPr>
          <p:txBody>
            <a:bodyPr wrap="square" rtlCol="0">
              <a:spAutoFit/>
            </a:bodyPr>
            <a:lstStyle/>
            <a:p>
              <a:r>
                <a:rPr lang="en-US" sz="4400" b="1" dirty="0">
                  <a:solidFill>
                    <a:schemeClr val="bg1"/>
                  </a:solidFill>
                </a:rPr>
                <a:t>BÀI 1</a:t>
              </a:r>
            </a:p>
          </p:txBody>
        </p:sp>
      </p:grpSp>
      <p:sp>
        <p:nvSpPr>
          <p:cNvPr id="9" name="Rectangle 2">
            <a:extLst>
              <a:ext uri="{FF2B5EF4-FFF2-40B4-BE49-F238E27FC236}">
                <a16:creationId xmlns:a16="http://schemas.microsoft.com/office/drawing/2014/main" xmlns="" id="{8E184DD8-6B41-44C6-B4E2-B1ACBB3529FB}"/>
              </a:ext>
            </a:extLst>
          </p:cNvPr>
          <p:cNvSpPr txBox="1">
            <a:spLocks noChangeArrowheads="1"/>
          </p:cNvSpPr>
          <p:nvPr/>
        </p:nvSpPr>
        <p:spPr>
          <a:xfrm>
            <a:off x="4129809" y="1977982"/>
            <a:ext cx="7370618" cy="2248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t> </a:t>
            </a:r>
            <a:br>
              <a:rPr lang="en-US" altLang="en-US" sz="1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br>
            <a:r>
              <a:rPr lang="en-US" alt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t>GIỚI THIỆU KHÁI QUÁT  CHƯƠNG TRÌNH MÔN SINH HỌC</a:t>
            </a:r>
          </a:p>
        </p:txBody>
      </p:sp>
      <p:pic>
        <p:nvPicPr>
          <p:cNvPr id="12" name="图片 31752" descr="1-21">
            <a:extLst>
              <a:ext uri="{FF2B5EF4-FFF2-40B4-BE49-F238E27FC236}">
                <a16:creationId xmlns:a16="http://schemas.microsoft.com/office/drawing/2014/main" xmlns="" id="{63391D08-6741-45A1-8796-54BFBD3AE36E}"/>
              </a:ext>
            </a:extLst>
          </p:cNvPr>
          <p:cNvPicPr>
            <a:picLocks noChangeAspect="1"/>
          </p:cNvPicPr>
          <p:nvPr/>
        </p:nvPicPr>
        <p:blipFill>
          <a:blip r:embed="rId4"/>
          <a:stretch>
            <a:fillRect/>
          </a:stretch>
        </p:blipFill>
        <p:spPr>
          <a:xfrm>
            <a:off x="10418617" y="96186"/>
            <a:ext cx="1837547" cy="1718996"/>
          </a:xfrm>
          <a:prstGeom prst="rect">
            <a:avLst/>
          </a:prstGeom>
          <a:noFill/>
          <a:ln w="9525">
            <a:noFill/>
          </a:ln>
        </p:spPr>
      </p:pic>
      <p:pic>
        <p:nvPicPr>
          <p:cNvPr id="14" name="图片 46087" descr="1-45">
            <a:extLst>
              <a:ext uri="{FF2B5EF4-FFF2-40B4-BE49-F238E27FC236}">
                <a16:creationId xmlns:a16="http://schemas.microsoft.com/office/drawing/2014/main" xmlns="" id="{DCF94AB6-33B4-4534-8E09-4CCCB575F4E7}"/>
              </a:ext>
            </a:extLst>
          </p:cNvPr>
          <p:cNvPicPr>
            <a:picLocks noChangeAspect="1"/>
          </p:cNvPicPr>
          <p:nvPr/>
        </p:nvPicPr>
        <p:blipFill>
          <a:blip r:embed="rId5"/>
          <a:stretch>
            <a:fillRect/>
          </a:stretch>
        </p:blipFill>
        <p:spPr>
          <a:xfrm>
            <a:off x="0" y="-106381"/>
            <a:ext cx="1684421" cy="1890169"/>
          </a:xfrm>
          <a:prstGeom prst="rect">
            <a:avLst/>
          </a:prstGeom>
          <a:noFill/>
          <a:ln w="9525">
            <a:noFill/>
          </a:ln>
        </p:spPr>
      </p:pic>
      <p:pic>
        <p:nvPicPr>
          <p:cNvPr id="16" name="Picture 15">
            <a:extLst>
              <a:ext uri="{FF2B5EF4-FFF2-40B4-BE49-F238E27FC236}">
                <a16:creationId xmlns:a16="http://schemas.microsoft.com/office/drawing/2014/main" xmlns="" id="{1123F92E-48BF-4B51-B283-52EFE3C7D4E0}"/>
              </a:ext>
            </a:extLst>
          </p:cNvPr>
          <p:cNvPicPr>
            <a:picLocks noChangeAspect="1"/>
          </p:cNvPicPr>
          <p:nvPr/>
        </p:nvPicPr>
        <p:blipFill>
          <a:blip r:embed="rId6"/>
          <a:stretch>
            <a:fillRect/>
          </a:stretch>
        </p:blipFill>
        <p:spPr>
          <a:xfrm>
            <a:off x="3346931" y="5593172"/>
            <a:ext cx="8508185" cy="1121119"/>
          </a:xfrm>
          <a:prstGeom prst="rect">
            <a:avLst/>
          </a:prstGeom>
        </p:spPr>
      </p:pic>
      <p:sp>
        <p:nvSpPr>
          <p:cNvPr id="10" name="文本框 25">
            <a:extLst>
              <a:ext uri="{FF2B5EF4-FFF2-40B4-BE49-F238E27FC236}">
                <a16:creationId xmlns:a16="http://schemas.microsoft.com/office/drawing/2014/main" xmlns="" id="{AAB16837-0760-4172-8F63-1AE14EFD8E9F}"/>
              </a:ext>
            </a:extLst>
          </p:cNvPr>
          <p:cNvSpPr txBox="1"/>
          <p:nvPr/>
        </p:nvSpPr>
        <p:spPr>
          <a:xfrm>
            <a:off x="3786517" y="604270"/>
            <a:ext cx="7203032" cy="769441"/>
          </a:xfrm>
          <a:prstGeom prst="rect">
            <a:avLst/>
          </a:prstGeom>
          <a:noFill/>
        </p:spPr>
        <p:txBody>
          <a:bodyPr vert="horz" wrap="square" rtlCol="0">
            <a:spAutoFit/>
          </a:bodyPr>
          <a:lstStyle/>
          <a:p>
            <a:pPr algn="ctr"/>
            <a:r>
              <a:rPr lang="en-GB" altLang="zh-CN" sz="4400" b="1" spc="300" dirty="0">
                <a:solidFill>
                  <a:srgbClr val="3706B2"/>
                </a:solidFill>
                <a:latin typeface="#9Slide03 NguyenHa 01" panose="02040603050506020204" pitchFamily="18" charset="0"/>
                <a:ea typeface="微软雅黑 Light" panose="020B0502040204020203" pitchFamily="34" charset="-122"/>
              </a:rPr>
              <a:t>PHẦN MỞ ĐẦU </a:t>
            </a:r>
          </a:p>
        </p:txBody>
      </p:sp>
    </p:spTree>
    <p:extLst>
      <p:ext uri="{BB962C8B-B14F-4D97-AF65-F5344CB8AC3E}">
        <p14:creationId xmlns:p14="http://schemas.microsoft.com/office/powerpoint/2010/main" val="19302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1732</TotalTime>
  <Words>3952</Words>
  <Application>Microsoft Office PowerPoint</Application>
  <PresentationFormat>Custom</PresentationFormat>
  <Paragraphs>407</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 Mien Phi-STEM</Manager>
  <Company>Du An- Mien Phi-STEM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Mien Phi-STEM</dc:title>
  <dc:subject>Du An- Mien Phi-STEM</dc:subject>
  <dc:creator>Du An- Mien Phi-STEM</dc:creator>
  <dc:description>Du An- Mien Phi-STEM</dc:description>
  <cp:lastModifiedBy>DELL</cp:lastModifiedBy>
  <cp:revision>175</cp:revision>
  <dcterms:created xsi:type="dcterms:W3CDTF">2021-08-23T13:18:01Z</dcterms:created>
  <dcterms:modified xsi:type="dcterms:W3CDTF">2022-09-27T08:28:40Z</dcterms:modified>
  <cp:category>Du An- Mien Phi-STEM</cp:category>
</cp:coreProperties>
</file>